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handoutMasterIdLst>
    <p:handoutMasterId r:id="rId29"/>
  </p:handoutMasterIdLst>
  <p:sldIdLst>
    <p:sldId id="256" r:id="rId3"/>
    <p:sldId id="257" r:id="rId4"/>
    <p:sldId id="258" r:id="rId5"/>
    <p:sldId id="259" r:id="rId6"/>
    <p:sldId id="260" r:id="rId7"/>
    <p:sldId id="261" r:id="rId8"/>
    <p:sldId id="262" r:id="rId9"/>
    <p:sldId id="263" r:id="rId10"/>
    <p:sldId id="264" r:id="rId11"/>
    <p:sldId id="265" r:id="rId12"/>
    <p:sldId id="266" r:id="rId13"/>
    <p:sldId id="269" r:id="rId14"/>
    <p:sldId id="270" r:id="rId15"/>
    <p:sldId id="271" r:id="rId16"/>
    <p:sldId id="272" r:id="rId17"/>
    <p:sldId id="273" r:id="rId18"/>
    <p:sldId id="267" r:id="rId19"/>
    <p:sldId id="268" r:id="rId20"/>
    <p:sldId id="274" r:id="rId21"/>
    <p:sldId id="275" r:id="rId22"/>
    <p:sldId id="276" r:id="rId23"/>
    <p:sldId id="277" r:id="rId24"/>
    <p:sldId id="278" r:id="rId25"/>
    <p:sldId id="279" r:id="rId26"/>
    <p:sldId id="280"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3" d="100"/>
          <a:sy n="83" d="100"/>
        </p:scale>
        <p:origin x="53"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notesMaster" Target="notesMasters/notesMaster1.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DAE7880-9931-482D-8DA2-2C6052694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1CF358-62D4-4A61-9860-9D1A070ED6F5}"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DAE7880-9931-482D-8DA2-2C6052694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1CF358-62D4-4A61-9860-9D1A070ED6F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0DAE7880-9931-482D-8DA2-2C6052694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1CF358-62D4-4A61-9860-9D1A070ED6F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DAE7880-9931-482D-8DA2-2C6052694B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61CF358-62D4-4A61-9860-9D1A070ED6F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DAE7880-9931-482D-8DA2-2C6052694B5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61CF358-62D4-4A61-9860-9D1A070ED6F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DAE7880-9931-482D-8DA2-2C6052694B5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61CF358-62D4-4A61-9860-9D1A070ED6F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DAE7880-9931-482D-8DA2-2C6052694B5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61CF358-62D4-4A61-9860-9D1A070ED6F5}"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0DAE7880-9931-482D-8DA2-2C6052694B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61CF358-62D4-4A61-9860-9D1A070ED6F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0DAE7880-9931-482D-8DA2-2C6052694B5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61CF358-62D4-4A61-9860-9D1A070ED6F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DAE7880-9931-482D-8DA2-2C6052694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1CF358-62D4-4A61-9860-9D1A070ED6F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DAE7880-9931-482D-8DA2-2C6052694B5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1CF358-62D4-4A61-9860-9D1A070ED6F5}"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AE7880-9931-482D-8DA2-2C6052694B5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1CF358-62D4-4A61-9860-9D1A070ED6F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png"/><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7.emf"/><Relationship Id="rId2" Type="http://schemas.openxmlformats.org/officeDocument/2006/relationships/image" Target="../media/image26.jpeg"/><Relationship Id="rId1"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28.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4.png"/><Relationship Id="rId1" Type="http://schemas.openxmlformats.org/officeDocument/2006/relationships/image" Target="../media/image33.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8.emf"/></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0.png"/><Relationship Id="rId1" Type="http://schemas.openxmlformats.org/officeDocument/2006/relationships/image" Target="../media/image39.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10799" y="1026433"/>
            <a:ext cx="4970401" cy="4805134"/>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42144" t="1932"/>
          <a:stretch>
            <a:fillRect/>
          </a:stretch>
        </p:blipFill>
        <p:spPr>
          <a:xfrm>
            <a:off x="5278170" y="452673"/>
            <a:ext cx="6913830" cy="6405327"/>
          </a:xfrm>
          <a:prstGeom prst="rect">
            <a:avLst/>
          </a:prstGeom>
        </p:spPr>
      </p:pic>
      <p:sp>
        <p:nvSpPr>
          <p:cNvPr id="5" name="文本框 4"/>
          <p:cNvSpPr txBox="1"/>
          <p:nvPr/>
        </p:nvSpPr>
        <p:spPr>
          <a:xfrm>
            <a:off x="1611517" y="1036871"/>
            <a:ext cx="1421394" cy="2215991"/>
          </a:xfrm>
          <a:prstGeom prst="rect">
            <a:avLst/>
          </a:prstGeom>
          <a:noFill/>
        </p:spPr>
        <p:txBody>
          <a:bodyPr wrap="square" rtlCol="0">
            <a:spAutoFit/>
          </a:bodyPr>
          <a:lstStyle/>
          <a:p>
            <a:r>
              <a:rPr lang="zh-CN" altLang="en-US" sz="13800">
                <a:latin typeface="钟齐流江毛笔草体" panose="02000000000000000000" pitchFamily="2" charset="-122"/>
                <a:ea typeface="钟齐流江毛笔草体" panose="02000000000000000000" pitchFamily="2" charset="-122"/>
              </a:rPr>
              <a:t>中</a:t>
            </a:r>
            <a:endParaRPr lang="zh-CN" altLang="en-US" sz="13800">
              <a:latin typeface="钟齐流江毛笔草体" panose="02000000000000000000" pitchFamily="2" charset="-122"/>
              <a:ea typeface="钟齐流江毛笔草体" panose="02000000000000000000" pitchFamily="2" charset="-122"/>
            </a:endParaRPr>
          </a:p>
        </p:txBody>
      </p:sp>
      <p:sp>
        <p:nvSpPr>
          <p:cNvPr id="6" name="文本框 5"/>
          <p:cNvSpPr txBox="1"/>
          <p:nvPr/>
        </p:nvSpPr>
        <p:spPr>
          <a:xfrm>
            <a:off x="3352045" y="2714779"/>
            <a:ext cx="1421394" cy="1446550"/>
          </a:xfrm>
          <a:prstGeom prst="rect">
            <a:avLst/>
          </a:prstGeom>
          <a:noFill/>
        </p:spPr>
        <p:txBody>
          <a:bodyPr wrap="square" rtlCol="0">
            <a:spAutoFit/>
          </a:bodyPr>
          <a:lstStyle/>
          <a:p>
            <a:r>
              <a:rPr lang="zh-CN" altLang="en-US" sz="8800" smtClean="0">
                <a:latin typeface="钟齐流江毛笔草体" panose="02000000000000000000" pitchFamily="2" charset="-122"/>
                <a:ea typeface="钟齐流江毛笔草体" panose="02000000000000000000" pitchFamily="2" charset="-122"/>
              </a:rPr>
              <a:t>国</a:t>
            </a:r>
            <a:endParaRPr lang="zh-CN" altLang="en-US" sz="8800">
              <a:latin typeface="钟齐流江毛笔草体" panose="02000000000000000000" pitchFamily="2" charset="-122"/>
              <a:ea typeface="钟齐流江毛笔草体" panose="02000000000000000000" pitchFamily="2" charset="-122"/>
            </a:endParaRPr>
          </a:p>
        </p:txBody>
      </p:sp>
      <p:sp>
        <p:nvSpPr>
          <p:cNvPr id="7" name="文本框 6"/>
          <p:cNvSpPr txBox="1"/>
          <p:nvPr/>
        </p:nvSpPr>
        <p:spPr>
          <a:xfrm>
            <a:off x="2389412" y="4227450"/>
            <a:ext cx="1275408" cy="1569660"/>
          </a:xfrm>
          <a:prstGeom prst="rect">
            <a:avLst/>
          </a:prstGeom>
          <a:noFill/>
        </p:spPr>
        <p:txBody>
          <a:bodyPr wrap="square" rtlCol="0">
            <a:spAutoFit/>
          </a:bodyPr>
          <a:lstStyle/>
          <a:p>
            <a:r>
              <a:rPr lang="zh-CN" altLang="en-US" sz="9600" smtClean="0">
                <a:latin typeface="钟齐流江毛笔草体" panose="02000000000000000000" pitchFamily="2" charset="-122"/>
                <a:ea typeface="钟齐流江毛笔草体" panose="02000000000000000000" pitchFamily="2" charset="-122"/>
              </a:rPr>
              <a:t>风</a:t>
            </a:r>
            <a:endParaRPr lang="zh-CN" altLang="en-US" sz="9600">
              <a:latin typeface="钟齐流江毛笔草体" panose="02000000000000000000" pitchFamily="2" charset="-122"/>
              <a:ea typeface="钟齐流江毛笔草体" panose="02000000000000000000" pitchFamily="2"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4220" y="4796798"/>
            <a:ext cx="645815" cy="645815"/>
          </a:xfrm>
          <a:prstGeom prst="rect">
            <a:avLst/>
          </a:prstGeom>
        </p:spPr>
      </p:pic>
      <p:pic>
        <p:nvPicPr>
          <p:cNvPr id="2" name="图片 1"/>
          <p:cNvPicPr>
            <a:picLocks noChangeAspect="1"/>
          </p:cNvPicPr>
          <p:nvPr/>
        </p:nvPicPr>
        <p:blipFill>
          <a:blip r:embed="rId4"/>
          <a:stretch>
            <a:fillRect/>
          </a:stretch>
        </p:blipFill>
        <p:spPr>
          <a:xfrm>
            <a:off x="5029107" y="3182090"/>
            <a:ext cx="2133785" cy="49381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591178" y="1730916"/>
            <a:ext cx="3745250" cy="3620720"/>
          </a:xfrm>
          <a:prstGeom prst="rect">
            <a:avLst/>
          </a:prstGeom>
        </p:spPr>
      </p:pic>
      <p:pic>
        <p:nvPicPr>
          <p:cNvPr id="14" name="图片 13"/>
          <p:cNvPicPr>
            <a:picLocks noChangeAspect="1"/>
          </p:cNvPicPr>
          <p:nvPr/>
        </p:nvPicPr>
        <p:blipFill>
          <a:blip r:embed="rId2"/>
          <a:stretch>
            <a:fillRect/>
          </a:stretch>
        </p:blipFill>
        <p:spPr>
          <a:xfrm>
            <a:off x="1268601" y="2517193"/>
            <a:ext cx="2865437" cy="2787650"/>
          </a:xfrm>
          <a:prstGeom prst="rect">
            <a:avLst/>
          </a:prstGeom>
          <a:ln>
            <a:solidFill>
              <a:schemeClr val="bg1">
                <a:lumMod val="75000"/>
              </a:schemeClr>
            </a:solidFill>
          </a:ln>
        </p:spPr>
      </p:pic>
      <p:sp>
        <p:nvSpPr>
          <p:cNvPr id="3" name="文本框 2"/>
          <p:cNvSpPr txBox="1"/>
          <p:nvPr/>
        </p:nvSpPr>
        <p:spPr>
          <a:xfrm>
            <a:off x="1431337" y="992403"/>
            <a:ext cx="1095469" cy="1200329"/>
          </a:xfrm>
          <a:prstGeom prst="rect">
            <a:avLst/>
          </a:prstGeom>
          <a:noFill/>
        </p:spPr>
        <p:txBody>
          <a:bodyPr wrap="square" rtlCol="0">
            <a:spAutoFit/>
          </a:bodyPr>
          <a:lstStyle/>
          <a:p>
            <a:r>
              <a:rPr lang="zh-CN" altLang="en-US" sz="7200">
                <a:latin typeface="禹卫书法行书简体" panose="02000603000000000000" pitchFamily="2" charset="-122"/>
                <a:ea typeface="禹卫书法行书简体" panose="02000603000000000000" pitchFamily="2" charset="-122"/>
              </a:rPr>
              <a:t>目</a:t>
            </a:r>
            <a:endParaRPr lang="zh-CN" altLang="en-US" sz="7200">
              <a:latin typeface="禹卫书法行书简体" panose="02000603000000000000" pitchFamily="2" charset="-122"/>
              <a:ea typeface="禹卫书法行书简体" panose="02000603000000000000" pitchFamily="2" charset="-122"/>
            </a:endParaRPr>
          </a:p>
        </p:txBody>
      </p:sp>
      <p:sp>
        <p:nvSpPr>
          <p:cNvPr id="15" name="文本框 14"/>
          <p:cNvSpPr txBox="1"/>
          <p:nvPr/>
        </p:nvSpPr>
        <p:spPr>
          <a:xfrm>
            <a:off x="2715421" y="992403"/>
            <a:ext cx="1095469" cy="1200329"/>
          </a:xfrm>
          <a:prstGeom prst="rect">
            <a:avLst/>
          </a:prstGeom>
          <a:noFill/>
        </p:spPr>
        <p:txBody>
          <a:bodyPr wrap="square" rtlCol="0">
            <a:spAutoFit/>
          </a:bodyPr>
          <a:lstStyle/>
          <a:p>
            <a:r>
              <a:rPr lang="zh-CN" altLang="en-US" sz="7200" smtClean="0">
                <a:latin typeface="禹卫书法行书简体" panose="02000603000000000000" pitchFamily="2" charset="-122"/>
                <a:ea typeface="禹卫书法行书简体" panose="02000603000000000000" pitchFamily="2" charset="-122"/>
              </a:rPr>
              <a:t>录</a:t>
            </a:r>
            <a:endParaRPr lang="zh-CN" altLang="en-US" sz="7200">
              <a:latin typeface="禹卫书法行书简体" panose="02000603000000000000" pitchFamily="2" charset="-122"/>
              <a:ea typeface="禹卫书法行书简体" panose="02000603000000000000" pitchFamily="2" charset="-122"/>
            </a:endParaRPr>
          </a:p>
        </p:txBody>
      </p:sp>
      <p:pic>
        <p:nvPicPr>
          <p:cNvPr id="24" name="Picture 4" descr="C:\Users\Soloman\Desktop\墨斑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294" y="1592568"/>
            <a:ext cx="1013134" cy="10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4">
            <a:hlinkClick r:id="" action="ppaction://noaction"/>
          </p:cNvPr>
          <p:cNvSpPr txBox="1">
            <a:spLocks noChangeArrowheads="1"/>
          </p:cNvSpPr>
          <p:nvPr/>
        </p:nvSpPr>
        <p:spPr bwMode="auto">
          <a:xfrm>
            <a:off x="6108172" y="1799243"/>
            <a:ext cx="5453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solidFill>
                  <a:srgbClr val="FFFFFF"/>
                </a:solidFill>
                <a:latin typeface="楷体" panose="02010609060101010101" pitchFamily="49" charset="-122"/>
                <a:ea typeface="楷体" panose="02010609060101010101" pitchFamily="49" charset="-122"/>
              </a:rPr>
              <a:t>壹</a:t>
            </a:r>
            <a:endParaRPr lang="zh-CN" altLang="en-US" sz="2800" b="1" dirty="0">
              <a:solidFill>
                <a:srgbClr val="FFFFFF"/>
              </a:solidFill>
              <a:latin typeface="楷体" panose="02010609060101010101" pitchFamily="49" charset="-122"/>
              <a:ea typeface="楷体" panose="02010609060101010101" pitchFamily="49" charset="-122"/>
            </a:endParaRPr>
          </a:p>
        </p:txBody>
      </p:sp>
      <p:sp>
        <p:nvSpPr>
          <p:cNvPr id="26" name="TextBox 52"/>
          <p:cNvSpPr txBox="1"/>
          <p:nvPr/>
        </p:nvSpPr>
        <p:spPr>
          <a:xfrm>
            <a:off x="6966631" y="1799243"/>
            <a:ext cx="3569061" cy="461665"/>
          </a:xfrm>
          <a:prstGeom prst="rect">
            <a:avLst/>
          </a:prstGeom>
          <a:noFill/>
        </p:spPr>
        <p:txBody>
          <a:bodyPr wrap="square" rtlCol="0">
            <a:spAutoFit/>
          </a:bodyPr>
          <a:lstStyle/>
          <a:p>
            <a:pPr algn="ctr"/>
            <a:r>
              <a:rPr lang="zh-CN" altLang="en-US" sz="2400" smtClean="0">
                <a:solidFill>
                  <a:prstClr val="black"/>
                </a:solidFill>
                <a:latin typeface="钟齐流江毛笔草体" panose="02000000000000000000" pitchFamily="2" charset="-122"/>
                <a:ea typeface="钟齐流江毛笔草体" panose="02000000000000000000" pitchFamily="2" charset="-122"/>
              </a:rPr>
              <a:t>请在此单击</a:t>
            </a:r>
            <a:r>
              <a:rPr lang="zh-CN" altLang="en-US" sz="2400" dirty="0">
                <a:solidFill>
                  <a:prstClr val="black"/>
                </a:solidFill>
                <a:latin typeface="钟齐流江毛笔草体" panose="02000000000000000000" pitchFamily="2" charset="-122"/>
                <a:ea typeface="钟齐流江毛笔草体" panose="02000000000000000000" pitchFamily="2" charset="-122"/>
              </a:rPr>
              <a:t>此处添加文字</a:t>
            </a:r>
            <a:endParaRPr lang="zh-CN" altLang="en-US" sz="2400" dirty="0">
              <a:solidFill>
                <a:prstClr val="black"/>
              </a:solidFill>
              <a:latin typeface="钟齐流江毛笔草体" panose="02000000000000000000" pitchFamily="2" charset="-122"/>
              <a:ea typeface="钟齐流江毛笔草体" panose="02000000000000000000" pitchFamily="2" charset="-122"/>
            </a:endParaRPr>
          </a:p>
        </p:txBody>
      </p:sp>
      <p:pic>
        <p:nvPicPr>
          <p:cNvPr id="27" name="Picture 4" descr="C:\Users\Soloman\Desktop\墨斑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294" y="2663525"/>
            <a:ext cx="1013134" cy="10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4">
            <a:hlinkClick r:id="" action="ppaction://noaction"/>
          </p:cNvPr>
          <p:cNvSpPr txBox="1">
            <a:spLocks noChangeArrowheads="1"/>
          </p:cNvSpPr>
          <p:nvPr/>
        </p:nvSpPr>
        <p:spPr bwMode="auto">
          <a:xfrm>
            <a:off x="6108172" y="2870200"/>
            <a:ext cx="5453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smtClean="0">
                <a:solidFill>
                  <a:srgbClr val="FFFFFF"/>
                </a:solidFill>
                <a:latin typeface="楷体" panose="02010609060101010101" pitchFamily="49" charset="-122"/>
                <a:ea typeface="楷体" panose="02010609060101010101" pitchFamily="49" charset="-122"/>
              </a:rPr>
              <a:t>贰</a:t>
            </a:r>
            <a:endParaRPr lang="zh-CN" altLang="en-US" sz="2800" b="1" dirty="0">
              <a:solidFill>
                <a:srgbClr val="FFFFFF"/>
              </a:solidFill>
              <a:latin typeface="楷体" panose="02010609060101010101" pitchFamily="49" charset="-122"/>
              <a:ea typeface="楷体" panose="02010609060101010101" pitchFamily="49" charset="-122"/>
            </a:endParaRPr>
          </a:p>
        </p:txBody>
      </p:sp>
      <p:sp>
        <p:nvSpPr>
          <p:cNvPr id="29" name="TextBox 52"/>
          <p:cNvSpPr txBox="1"/>
          <p:nvPr/>
        </p:nvSpPr>
        <p:spPr>
          <a:xfrm>
            <a:off x="6966631" y="2870200"/>
            <a:ext cx="3569061" cy="461665"/>
          </a:xfrm>
          <a:prstGeom prst="rect">
            <a:avLst/>
          </a:prstGeom>
          <a:noFill/>
        </p:spPr>
        <p:txBody>
          <a:bodyPr wrap="square" rtlCol="0">
            <a:spAutoFit/>
          </a:bodyPr>
          <a:lstStyle/>
          <a:p>
            <a:pPr algn="ctr"/>
            <a:r>
              <a:rPr lang="zh-CN" altLang="en-US" sz="2400" smtClean="0">
                <a:solidFill>
                  <a:prstClr val="black"/>
                </a:solidFill>
                <a:latin typeface="钟齐流江毛笔草体" panose="02000000000000000000" pitchFamily="2" charset="-122"/>
                <a:ea typeface="钟齐流江毛笔草体" panose="02000000000000000000" pitchFamily="2" charset="-122"/>
              </a:rPr>
              <a:t>请在此单击</a:t>
            </a:r>
            <a:r>
              <a:rPr lang="zh-CN" altLang="en-US" sz="2400" dirty="0">
                <a:solidFill>
                  <a:prstClr val="black"/>
                </a:solidFill>
                <a:latin typeface="钟齐流江毛笔草体" panose="02000000000000000000" pitchFamily="2" charset="-122"/>
                <a:ea typeface="钟齐流江毛笔草体" panose="02000000000000000000" pitchFamily="2" charset="-122"/>
              </a:rPr>
              <a:t>此处添加文字</a:t>
            </a:r>
            <a:endParaRPr lang="zh-CN" altLang="en-US" sz="2400" dirty="0">
              <a:solidFill>
                <a:prstClr val="black"/>
              </a:solidFill>
              <a:latin typeface="钟齐流江毛笔草体" panose="02000000000000000000" pitchFamily="2" charset="-122"/>
              <a:ea typeface="钟齐流江毛笔草体" panose="02000000000000000000" pitchFamily="2" charset="-122"/>
            </a:endParaRPr>
          </a:p>
        </p:txBody>
      </p:sp>
      <p:pic>
        <p:nvPicPr>
          <p:cNvPr id="30" name="Picture 4" descr="C:\Users\Soloman\Desktop\墨斑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294" y="3676659"/>
            <a:ext cx="1013134" cy="10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4">
            <a:hlinkClick r:id="" action="ppaction://noaction"/>
          </p:cNvPr>
          <p:cNvSpPr txBox="1">
            <a:spLocks noChangeArrowheads="1"/>
          </p:cNvSpPr>
          <p:nvPr/>
        </p:nvSpPr>
        <p:spPr bwMode="auto">
          <a:xfrm>
            <a:off x="6108172" y="3883334"/>
            <a:ext cx="5453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smtClean="0">
                <a:solidFill>
                  <a:srgbClr val="FFFFFF"/>
                </a:solidFill>
                <a:latin typeface="楷体" panose="02010609060101010101" pitchFamily="49" charset="-122"/>
                <a:ea typeface="楷体" panose="02010609060101010101" pitchFamily="49" charset="-122"/>
              </a:rPr>
              <a:t>叁</a:t>
            </a:r>
            <a:endParaRPr lang="zh-CN" altLang="en-US" sz="2800" b="1" dirty="0">
              <a:solidFill>
                <a:srgbClr val="FFFFFF"/>
              </a:solidFill>
              <a:latin typeface="楷体" panose="02010609060101010101" pitchFamily="49" charset="-122"/>
              <a:ea typeface="楷体" panose="02010609060101010101" pitchFamily="49" charset="-122"/>
            </a:endParaRPr>
          </a:p>
        </p:txBody>
      </p:sp>
      <p:sp>
        <p:nvSpPr>
          <p:cNvPr id="32" name="TextBox 52"/>
          <p:cNvSpPr txBox="1"/>
          <p:nvPr/>
        </p:nvSpPr>
        <p:spPr>
          <a:xfrm>
            <a:off x="6966631" y="3883334"/>
            <a:ext cx="3569061" cy="461665"/>
          </a:xfrm>
          <a:prstGeom prst="rect">
            <a:avLst/>
          </a:prstGeom>
          <a:noFill/>
        </p:spPr>
        <p:txBody>
          <a:bodyPr wrap="square" rtlCol="0">
            <a:spAutoFit/>
          </a:bodyPr>
          <a:lstStyle/>
          <a:p>
            <a:pPr algn="ctr"/>
            <a:r>
              <a:rPr lang="zh-CN" altLang="en-US" sz="2400" smtClean="0">
                <a:solidFill>
                  <a:prstClr val="black"/>
                </a:solidFill>
                <a:latin typeface="钟齐流江毛笔草体" panose="02000000000000000000" pitchFamily="2" charset="-122"/>
                <a:ea typeface="钟齐流江毛笔草体" panose="02000000000000000000" pitchFamily="2" charset="-122"/>
              </a:rPr>
              <a:t>请在此单击</a:t>
            </a:r>
            <a:r>
              <a:rPr lang="zh-CN" altLang="en-US" sz="2400" dirty="0">
                <a:solidFill>
                  <a:prstClr val="black"/>
                </a:solidFill>
                <a:latin typeface="钟齐流江毛笔草体" panose="02000000000000000000" pitchFamily="2" charset="-122"/>
                <a:ea typeface="钟齐流江毛笔草体" panose="02000000000000000000" pitchFamily="2" charset="-122"/>
              </a:rPr>
              <a:t>此处添加文字</a:t>
            </a:r>
            <a:endParaRPr lang="zh-CN" altLang="en-US" sz="2400" dirty="0">
              <a:solidFill>
                <a:prstClr val="black"/>
              </a:solidFill>
              <a:latin typeface="钟齐流江毛笔草体" panose="02000000000000000000" pitchFamily="2" charset="-122"/>
              <a:ea typeface="钟齐流江毛笔草体" panose="02000000000000000000" pitchFamily="2" charset="-122"/>
            </a:endParaRPr>
          </a:p>
        </p:txBody>
      </p:sp>
      <p:pic>
        <p:nvPicPr>
          <p:cNvPr id="33" name="Picture 4" descr="C:\Users\Soloman\Desktop\墨斑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294" y="4747616"/>
            <a:ext cx="1013134" cy="10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Box 4">
            <a:hlinkClick r:id="" action="ppaction://noaction"/>
          </p:cNvPr>
          <p:cNvSpPr txBox="1">
            <a:spLocks noChangeArrowheads="1"/>
          </p:cNvSpPr>
          <p:nvPr/>
        </p:nvSpPr>
        <p:spPr bwMode="auto">
          <a:xfrm>
            <a:off x="6108172" y="4954291"/>
            <a:ext cx="5453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smtClean="0">
                <a:solidFill>
                  <a:srgbClr val="FFFFFF"/>
                </a:solidFill>
                <a:latin typeface="楷体" panose="02010609060101010101" pitchFamily="49" charset="-122"/>
                <a:ea typeface="楷体" panose="02010609060101010101" pitchFamily="49" charset="-122"/>
              </a:rPr>
              <a:t>肆</a:t>
            </a:r>
            <a:endParaRPr lang="zh-CN" altLang="en-US" sz="2800" b="1" dirty="0">
              <a:solidFill>
                <a:srgbClr val="FFFFFF"/>
              </a:solidFill>
              <a:latin typeface="楷体" panose="02010609060101010101" pitchFamily="49" charset="-122"/>
              <a:ea typeface="楷体" panose="02010609060101010101" pitchFamily="49" charset="-122"/>
            </a:endParaRPr>
          </a:p>
        </p:txBody>
      </p:sp>
      <p:sp>
        <p:nvSpPr>
          <p:cNvPr id="35" name="TextBox 52"/>
          <p:cNvSpPr txBox="1"/>
          <p:nvPr/>
        </p:nvSpPr>
        <p:spPr>
          <a:xfrm>
            <a:off x="6966631" y="4954291"/>
            <a:ext cx="3569061" cy="461665"/>
          </a:xfrm>
          <a:prstGeom prst="rect">
            <a:avLst/>
          </a:prstGeom>
          <a:noFill/>
        </p:spPr>
        <p:txBody>
          <a:bodyPr wrap="square" rtlCol="0">
            <a:spAutoFit/>
          </a:bodyPr>
          <a:lstStyle/>
          <a:p>
            <a:pPr algn="ctr"/>
            <a:r>
              <a:rPr lang="zh-CN" altLang="en-US" sz="2400" smtClean="0">
                <a:solidFill>
                  <a:prstClr val="black"/>
                </a:solidFill>
                <a:latin typeface="钟齐流江毛笔草体" panose="02000000000000000000" pitchFamily="2" charset="-122"/>
                <a:ea typeface="钟齐流江毛笔草体" panose="02000000000000000000" pitchFamily="2" charset="-122"/>
              </a:rPr>
              <a:t>请在此单击</a:t>
            </a:r>
            <a:r>
              <a:rPr lang="zh-CN" altLang="en-US" sz="2400" dirty="0">
                <a:solidFill>
                  <a:prstClr val="black"/>
                </a:solidFill>
                <a:latin typeface="钟齐流江毛笔草体" panose="02000000000000000000" pitchFamily="2" charset="-122"/>
                <a:ea typeface="钟齐流江毛笔草体" panose="02000000000000000000" pitchFamily="2" charset="-122"/>
              </a:rPr>
              <a:t>此处添加文字</a:t>
            </a:r>
            <a:endParaRPr lang="zh-CN" altLang="en-US" sz="2400" dirty="0">
              <a:solidFill>
                <a:prstClr val="black"/>
              </a:solidFill>
              <a:latin typeface="钟齐流江毛笔草体" panose="02000000000000000000" pitchFamily="2" charset="-122"/>
              <a:ea typeface="钟齐流江毛笔草体" panose="02000000000000000000"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77616" y="1381053"/>
            <a:ext cx="4236767" cy="4095894"/>
          </a:xfrm>
          <a:prstGeom prst="rect">
            <a:avLst/>
          </a:prstGeom>
        </p:spPr>
      </p:pic>
      <p:grpSp>
        <p:nvGrpSpPr>
          <p:cNvPr id="36" name="组合 20"/>
          <p:cNvGrpSpPr/>
          <p:nvPr/>
        </p:nvGrpSpPr>
        <p:grpSpPr bwMode="auto">
          <a:xfrm>
            <a:off x="3641725" y="993775"/>
            <a:ext cx="4613275" cy="4665663"/>
            <a:chOff x="0" y="0"/>
            <a:chExt cx="4613650" cy="4664477"/>
          </a:xfrm>
        </p:grpSpPr>
        <p:pic>
          <p:nvPicPr>
            <p:cNvPr id="37"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13650" cy="466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文本框 9"/>
            <p:cNvSpPr txBox="1">
              <a:spLocks noChangeArrowheads="1"/>
            </p:cNvSpPr>
            <p:nvPr/>
          </p:nvSpPr>
          <p:spPr bwMode="auto">
            <a:xfrm>
              <a:off x="1855444" y="3157652"/>
              <a:ext cx="13345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smtClean="0">
                  <a:solidFill>
                    <a:schemeClr val="bg1"/>
                  </a:solidFill>
                  <a:latin typeface="微软雅黑" panose="020B0503020204020204" pitchFamily="34" charset="-122"/>
                  <a:ea typeface="微软雅黑" panose="020B0503020204020204" pitchFamily="34" charset="-122"/>
                </a:rPr>
                <a:t>添加标题</a:t>
              </a:r>
              <a:endParaRPr lang="zh-CN" altLang="en-US" sz="2000">
                <a:solidFill>
                  <a:schemeClr val="bg1"/>
                </a:solidFill>
                <a:latin typeface="微软雅黑" panose="020B0503020204020204" pitchFamily="34" charset="-122"/>
                <a:ea typeface="微软雅黑" panose="020B0503020204020204" pitchFamily="34" charset="-122"/>
              </a:endParaRPr>
            </a:p>
          </p:txBody>
        </p:sp>
        <p:cxnSp>
          <p:nvCxnSpPr>
            <p:cNvPr id="39" name="直接连接符 11"/>
            <p:cNvCxnSpPr>
              <a:cxnSpLocks noChangeShapeType="1"/>
            </p:cNvCxnSpPr>
            <p:nvPr/>
          </p:nvCxnSpPr>
          <p:spPr bwMode="auto">
            <a:xfrm>
              <a:off x="472649" y="3356115"/>
              <a:ext cx="1087849"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cxnSp>
          <p:nvCxnSpPr>
            <p:cNvPr id="40" name="直接连接符 13"/>
            <p:cNvCxnSpPr>
              <a:cxnSpLocks noChangeShapeType="1"/>
            </p:cNvCxnSpPr>
            <p:nvPr/>
          </p:nvCxnSpPr>
          <p:spPr bwMode="auto">
            <a:xfrm>
              <a:off x="3315250" y="3356115"/>
              <a:ext cx="1087849"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grpSp>
      <p:pic>
        <p:nvPicPr>
          <p:cNvPr id="41" name="图片 40"/>
          <p:cNvPicPr>
            <a:picLocks noChangeAspect="1"/>
          </p:cNvPicPr>
          <p:nvPr/>
        </p:nvPicPr>
        <p:blipFill rotWithShape="1">
          <a:blip r:embed="rId3" cstate="print">
            <a:extLst>
              <a:ext uri="{28A0092B-C50C-407E-A947-70E740481C1C}">
                <a14:useLocalDpi xmlns:a14="http://schemas.microsoft.com/office/drawing/2010/main" val="0"/>
              </a:ext>
            </a:extLst>
          </a:blip>
          <a:srcRect l="42144" t="1932"/>
          <a:stretch>
            <a:fillRect/>
          </a:stretch>
        </p:blipFill>
        <p:spPr>
          <a:xfrm>
            <a:off x="7848259" y="2833735"/>
            <a:ext cx="4343741" cy="4024265"/>
          </a:xfrm>
          <a:prstGeom prst="rect">
            <a:avLst/>
          </a:prstGeom>
        </p:spPr>
      </p:pic>
      <p:sp>
        <p:nvSpPr>
          <p:cNvPr id="43" name="文本框 42"/>
          <p:cNvSpPr txBox="1"/>
          <p:nvPr/>
        </p:nvSpPr>
        <p:spPr>
          <a:xfrm>
            <a:off x="4786321" y="1656491"/>
            <a:ext cx="1421394" cy="2646878"/>
          </a:xfrm>
          <a:prstGeom prst="rect">
            <a:avLst/>
          </a:prstGeom>
          <a:noFill/>
        </p:spPr>
        <p:txBody>
          <a:bodyPr wrap="square" rtlCol="0">
            <a:spAutoFit/>
          </a:bodyPr>
          <a:lstStyle/>
          <a:p>
            <a:r>
              <a:rPr lang="zh-CN" altLang="en-US" sz="16600" smtClean="0">
                <a:solidFill>
                  <a:schemeClr val="bg1"/>
                </a:solidFill>
                <a:latin typeface="钟齐流江毛笔草体" panose="02000000000000000000" pitchFamily="2" charset="-122"/>
                <a:ea typeface="钟齐流江毛笔草体" panose="02000000000000000000" pitchFamily="2" charset="-122"/>
              </a:rPr>
              <a:t>壹</a:t>
            </a:r>
            <a:endParaRPr lang="zh-CN" altLang="en-US" sz="16600">
              <a:solidFill>
                <a:schemeClr val="bg1"/>
              </a:solidFill>
              <a:latin typeface="钟齐流江毛笔草体" panose="02000000000000000000" pitchFamily="2" charset="-122"/>
              <a:ea typeface="钟齐流江毛笔草体" panose="02000000000000000000" pitchFamily="2" charset="-122"/>
            </a:endParaRPr>
          </a:p>
        </p:txBody>
      </p:sp>
      <p:pic>
        <p:nvPicPr>
          <p:cNvPr id="44" name="图片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0459" y="1488946"/>
            <a:ext cx="1243877" cy="989316"/>
          </a:xfrm>
          <a:prstGeom prst="rect">
            <a:avLst/>
          </a:prstGeom>
        </p:spPr>
      </p:pic>
      <p:pic>
        <p:nvPicPr>
          <p:cNvPr id="45" name="图片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880177">
            <a:off x="1943855" y="2988288"/>
            <a:ext cx="1243877" cy="98931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77616" y="1381053"/>
            <a:ext cx="4236767" cy="4095894"/>
          </a:xfrm>
          <a:prstGeom prst="rect">
            <a:avLst/>
          </a:prstGeom>
        </p:spPr>
      </p:pic>
      <p:grpSp>
        <p:nvGrpSpPr>
          <p:cNvPr id="36" name="组合 20"/>
          <p:cNvGrpSpPr/>
          <p:nvPr/>
        </p:nvGrpSpPr>
        <p:grpSpPr bwMode="auto">
          <a:xfrm>
            <a:off x="3641725" y="993775"/>
            <a:ext cx="4613275" cy="4665663"/>
            <a:chOff x="0" y="0"/>
            <a:chExt cx="4613650" cy="4664477"/>
          </a:xfrm>
        </p:grpSpPr>
        <p:pic>
          <p:nvPicPr>
            <p:cNvPr id="37"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13650" cy="466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文本框 9"/>
            <p:cNvSpPr txBox="1">
              <a:spLocks noChangeArrowheads="1"/>
            </p:cNvSpPr>
            <p:nvPr/>
          </p:nvSpPr>
          <p:spPr bwMode="auto">
            <a:xfrm>
              <a:off x="1855444" y="3157652"/>
              <a:ext cx="13345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smtClean="0">
                  <a:solidFill>
                    <a:schemeClr val="bg1"/>
                  </a:solidFill>
                  <a:latin typeface="微软雅黑" panose="020B0503020204020204" pitchFamily="34" charset="-122"/>
                  <a:ea typeface="微软雅黑" panose="020B0503020204020204" pitchFamily="34" charset="-122"/>
                </a:rPr>
                <a:t>添加标题</a:t>
              </a:r>
              <a:endParaRPr lang="zh-CN" altLang="en-US" sz="2000">
                <a:solidFill>
                  <a:schemeClr val="bg1"/>
                </a:solidFill>
                <a:latin typeface="微软雅黑" panose="020B0503020204020204" pitchFamily="34" charset="-122"/>
                <a:ea typeface="微软雅黑" panose="020B0503020204020204" pitchFamily="34" charset="-122"/>
              </a:endParaRPr>
            </a:p>
          </p:txBody>
        </p:sp>
        <p:cxnSp>
          <p:nvCxnSpPr>
            <p:cNvPr id="39" name="直接连接符 11"/>
            <p:cNvCxnSpPr>
              <a:cxnSpLocks noChangeShapeType="1"/>
            </p:cNvCxnSpPr>
            <p:nvPr/>
          </p:nvCxnSpPr>
          <p:spPr bwMode="auto">
            <a:xfrm>
              <a:off x="472649" y="3356115"/>
              <a:ext cx="1087849"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cxnSp>
          <p:nvCxnSpPr>
            <p:cNvPr id="40" name="直接连接符 13"/>
            <p:cNvCxnSpPr>
              <a:cxnSpLocks noChangeShapeType="1"/>
            </p:cNvCxnSpPr>
            <p:nvPr/>
          </p:nvCxnSpPr>
          <p:spPr bwMode="auto">
            <a:xfrm>
              <a:off x="3315250" y="3356115"/>
              <a:ext cx="1087849"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grpSp>
      <p:pic>
        <p:nvPicPr>
          <p:cNvPr id="41" name="图片 40"/>
          <p:cNvPicPr>
            <a:picLocks noChangeAspect="1"/>
          </p:cNvPicPr>
          <p:nvPr/>
        </p:nvPicPr>
        <p:blipFill rotWithShape="1">
          <a:blip r:embed="rId3" cstate="print">
            <a:extLst>
              <a:ext uri="{28A0092B-C50C-407E-A947-70E740481C1C}">
                <a14:useLocalDpi xmlns:a14="http://schemas.microsoft.com/office/drawing/2010/main" val="0"/>
              </a:ext>
            </a:extLst>
          </a:blip>
          <a:srcRect l="42144" t="1932"/>
          <a:stretch>
            <a:fillRect/>
          </a:stretch>
        </p:blipFill>
        <p:spPr>
          <a:xfrm>
            <a:off x="7848259" y="2833735"/>
            <a:ext cx="4343741" cy="4024265"/>
          </a:xfrm>
          <a:prstGeom prst="rect">
            <a:avLst/>
          </a:prstGeom>
        </p:spPr>
      </p:pic>
      <p:sp>
        <p:nvSpPr>
          <p:cNvPr id="43" name="文本框 42"/>
          <p:cNvSpPr txBox="1"/>
          <p:nvPr/>
        </p:nvSpPr>
        <p:spPr>
          <a:xfrm>
            <a:off x="4786321" y="1656491"/>
            <a:ext cx="1421394" cy="2646878"/>
          </a:xfrm>
          <a:prstGeom prst="rect">
            <a:avLst/>
          </a:prstGeom>
          <a:noFill/>
        </p:spPr>
        <p:txBody>
          <a:bodyPr wrap="square" rtlCol="0">
            <a:spAutoFit/>
          </a:bodyPr>
          <a:lstStyle/>
          <a:p>
            <a:r>
              <a:rPr lang="zh-CN" altLang="en-US" sz="16600">
                <a:solidFill>
                  <a:schemeClr val="bg1"/>
                </a:solidFill>
                <a:latin typeface="钟齐流江毛笔草体" panose="02000000000000000000" pitchFamily="2" charset="-122"/>
                <a:ea typeface="钟齐流江毛笔草体" panose="02000000000000000000" pitchFamily="2" charset="-122"/>
              </a:rPr>
              <a:t>贰</a:t>
            </a:r>
            <a:endParaRPr lang="zh-CN" altLang="en-US" sz="16600">
              <a:solidFill>
                <a:schemeClr val="bg1"/>
              </a:solidFill>
              <a:latin typeface="钟齐流江毛笔草体" panose="02000000000000000000" pitchFamily="2" charset="-122"/>
              <a:ea typeface="钟齐流江毛笔草体" panose="02000000000000000000" pitchFamily="2" charset="-122"/>
            </a:endParaRPr>
          </a:p>
        </p:txBody>
      </p:sp>
      <p:pic>
        <p:nvPicPr>
          <p:cNvPr id="44" name="图片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0459" y="1488946"/>
            <a:ext cx="1243877" cy="989316"/>
          </a:xfrm>
          <a:prstGeom prst="rect">
            <a:avLst/>
          </a:prstGeom>
        </p:spPr>
      </p:pic>
      <p:pic>
        <p:nvPicPr>
          <p:cNvPr id="45" name="图片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880177">
            <a:off x="1943855" y="2988288"/>
            <a:ext cx="1243877" cy="98931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77616" y="1381053"/>
            <a:ext cx="4236767" cy="4095894"/>
          </a:xfrm>
          <a:prstGeom prst="rect">
            <a:avLst/>
          </a:prstGeom>
        </p:spPr>
      </p:pic>
      <p:grpSp>
        <p:nvGrpSpPr>
          <p:cNvPr id="36" name="组合 20"/>
          <p:cNvGrpSpPr/>
          <p:nvPr/>
        </p:nvGrpSpPr>
        <p:grpSpPr bwMode="auto">
          <a:xfrm>
            <a:off x="3641725" y="993775"/>
            <a:ext cx="4613275" cy="4665663"/>
            <a:chOff x="0" y="0"/>
            <a:chExt cx="4613650" cy="4664477"/>
          </a:xfrm>
        </p:grpSpPr>
        <p:pic>
          <p:nvPicPr>
            <p:cNvPr id="37"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13650" cy="466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文本框 9"/>
            <p:cNvSpPr txBox="1">
              <a:spLocks noChangeArrowheads="1"/>
            </p:cNvSpPr>
            <p:nvPr/>
          </p:nvSpPr>
          <p:spPr bwMode="auto">
            <a:xfrm>
              <a:off x="1855444" y="3157652"/>
              <a:ext cx="13345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smtClean="0">
                  <a:solidFill>
                    <a:schemeClr val="bg1"/>
                  </a:solidFill>
                  <a:latin typeface="微软雅黑" panose="020B0503020204020204" pitchFamily="34" charset="-122"/>
                  <a:ea typeface="微软雅黑" panose="020B0503020204020204" pitchFamily="34" charset="-122"/>
                </a:rPr>
                <a:t>添加标题</a:t>
              </a:r>
              <a:endParaRPr lang="zh-CN" altLang="en-US" sz="2000">
                <a:solidFill>
                  <a:schemeClr val="bg1"/>
                </a:solidFill>
                <a:latin typeface="微软雅黑" panose="020B0503020204020204" pitchFamily="34" charset="-122"/>
                <a:ea typeface="微软雅黑" panose="020B0503020204020204" pitchFamily="34" charset="-122"/>
              </a:endParaRPr>
            </a:p>
          </p:txBody>
        </p:sp>
        <p:cxnSp>
          <p:nvCxnSpPr>
            <p:cNvPr id="39" name="直接连接符 11"/>
            <p:cNvCxnSpPr>
              <a:cxnSpLocks noChangeShapeType="1"/>
            </p:cNvCxnSpPr>
            <p:nvPr/>
          </p:nvCxnSpPr>
          <p:spPr bwMode="auto">
            <a:xfrm>
              <a:off x="472649" y="3356115"/>
              <a:ext cx="1087849"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cxnSp>
          <p:nvCxnSpPr>
            <p:cNvPr id="40" name="直接连接符 13"/>
            <p:cNvCxnSpPr>
              <a:cxnSpLocks noChangeShapeType="1"/>
            </p:cNvCxnSpPr>
            <p:nvPr/>
          </p:nvCxnSpPr>
          <p:spPr bwMode="auto">
            <a:xfrm>
              <a:off x="3315250" y="3356115"/>
              <a:ext cx="1087849"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grpSp>
      <p:pic>
        <p:nvPicPr>
          <p:cNvPr id="41" name="图片 40"/>
          <p:cNvPicPr>
            <a:picLocks noChangeAspect="1"/>
          </p:cNvPicPr>
          <p:nvPr/>
        </p:nvPicPr>
        <p:blipFill rotWithShape="1">
          <a:blip r:embed="rId3" cstate="print">
            <a:extLst>
              <a:ext uri="{28A0092B-C50C-407E-A947-70E740481C1C}">
                <a14:useLocalDpi xmlns:a14="http://schemas.microsoft.com/office/drawing/2010/main" val="0"/>
              </a:ext>
            </a:extLst>
          </a:blip>
          <a:srcRect l="42144" t="1932"/>
          <a:stretch>
            <a:fillRect/>
          </a:stretch>
        </p:blipFill>
        <p:spPr>
          <a:xfrm>
            <a:off x="7848259" y="2833735"/>
            <a:ext cx="4343741" cy="4024265"/>
          </a:xfrm>
          <a:prstGeom prst="rect">
            <a:avLst/>
          </a:prstGeom>
        </p:spPr>
      </p:pic>
      <p:sp>
        <p:nvSpPr>
          <p:cNvPr id="43" name="文本框 42"/>
          <p:cNvSpPr txBox="1"/>
          <p:nvPr/>
        </p:nvSpPr>
        <p:spPr>
          <a:xfrm>
            <a:off x="4786321" y="1656491"/>
            <a:ext cx="1421394" cy="2646878"/>
          </a:xfrm>
          <a:prstGeom prst="rect">
            <a:avLst/>
          </a:prstGeom>
          <a:noFill/>
        </p:spPr>
        <p:txBody>
          <a:bodyPr wrap="square" rtlCol="0">
            <a:spAutoFit/>
          </a:bodyPr>
          <a:lstStyle/>
          <a:p>
            <a:r>
              <a:rPr lang="zh-CN" altLang="en-US" sz="16600" smtClean="0">
                <a:solidFill>
                  <a:schemeClr val="bg1"/>
                </a:solidFill>
                <a:latin typeface="钟齐流江毛笔草体" panose="02000000000000000000" pitchFamily="2" charset="-122"/>
                <a:ea typeface="钟齐流江毛笔草体" panose="02000000000000000000" pitchFamily="2" charset="-122"/>
              </a:rPr>
              <a:t>叁</a:t>
            </a:r>
            <a:endParaRPr lang="zh-CN" altLang="en-US" sz="16600">
              <a:solidFill>
                <a:schemeClr val="bg1"/>
              </a:solidFill>
              <a:latin typeface="钟齐流江毛笔草体" panose="02000000000000000000" pitchFamily="2" charset="-122"/>
              <a:ea typeface="钟齐流江毛笔草体" panose="02000000000000000000" pitchFamily="2" charset="-122"/>
            </a:endParaRPr>
          </a:p>
        </p:txBody>
      </p:sp>
      <p:pic>
        <p:nvPicPr>
          <p:cNvPr id="44" name="图片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0459" y="1488946"/>
            <a:ext cx="1243877" cy="989316"/>
          </a:xfrm>
          <a:prstGeom prst="rect">
            <a:avLst/>
          </a:prstGeom>
        </p:spPr>
      </p:pic>
      <p:pic>
        <p:nvPicPr>
          <p:cNvPr id="45" name="图片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880177">
            <a:off x="1943855" y="2988288"/>
            <a:ext cx="1243877" cy="98931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77616" y="1381053"/>
            <a:ext cx="4236767" cy="4095894"/>
          </a:xfrm>
          <a:prstGeom prst="rect">
            <a:avLst/>
          </a:prstGeom>
        </p:spPr>
      </p:pic>
      <p:grpSp>
        <p:nvGrpSpPr>
          <p:cNvPr id="36" name="组合 20"/>
          <p:cNvGrpSpPr/>
          <p:nvPr/>
        </p:nvGrpSpPr>
        <p:grpSpPr bwMode="auto">
          <a:xfrm>
            <a:off x="3641725" y="993775"/>
            <a:ext cx="4613275" cy="4665663"/>
            <a:chOff x="0" y="0"/>
            <a:chExt cx="4613650" cy="4664477"/>
          </a:xfrm>
        </p:grpSpPr>
        <p:pic>
          <p:nvPicPr>
            <p:cNvPr id="37"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13650" cy="466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文本框 9"/>
            <p:cNvSpPr txBox="1">
              <a:spLocks noChangeArrowheads="1"/>
            </p:cNvSpPr>
            <p:nvPr/>
          </p:nvSpPr>
          <p:spPr bwMode="auto">
            <a:xfrm>
              <a:off x="1855444" y="3157652"/>
              <a:ext cx="13345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smtClean="0">
                  <a:solidFill>
                    <a:schemeClr val="bg1"/>
                  </a:solidFill>
                  <a:latin typeface="微软雅黑" panose="020B0503020204020204" pitchFamily="34" charset="-122"/>
                  <a:ea typeface="微软雅黑" panose="020B0503020204020204" pitchFamily="34" charset="-122"/>
                </a:rPr>
                <a:t>添加标题</a:t>
              </a:r>
              <a:endParaRPr lang="zh-CN" altLang="en-US" sz="2000">
                <a:solidFill>
                  <a:schemeClr val="bg1"/>
                </a:solidFill>
                <a:latin typeface="微软雅黑" panose="020B0503020204020204" pitchFamily="34" charset="-122"/>
                <a:ea typeface="微软雅黑" panose="020B0503020204020204" pitchFamily="34" charset="-122"/>
              </a:endParaRPr>
            </a:p>
          </p:txBody>
        </p:sp>
        <p:cxnSp>
          <p:nvCxnSpPr>
            <p:cNvPr id="39" name="直接连接符 11"/>
            <p:cNvCxnSpPr>
              <a:cxnSpLocks noChangeShapeType="1"/>
            </p:cNvCxnSpPr>
            <p:nvPr/>
          </p:nvCxnSpPr>
          <p:spPr bwMode="auto">
            <a:xfrm>
              <a:off x="472649" y="3356115"/>
              <a:ext cx="1087849"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cxnSp>
          <p:nvCxnSpPr>
            <p:cNvPr id="40" name="直接连接符 13"/>
            <p:cNvCxnSpPr>
              <a:cxnSpLocks noChangeShapeType="1"/>
            </p:cNvCxnSpPr>
            <p:nvPr/>
          </p:nvCxnSpPr>
          <p:spPr bwMode="auto">
            <a:xfrm>
              <a:off x="3315250" y="3356115"/>
              <a:ext cx="1087849"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grpSp>
      <p:pic>
        <p:nvPicPr>
          <p:cNvPr id="41" name="图片 40"/>
          <p:cNvPicPr>
            <a:picLocks noChangeAspect="1"/>
          </p:cNvPicPr>
          <p:nvPr/>
        </p:nvPicPr>
        <p:blipFill rotWithShape="1">
          <a:blip r:embed="rId3" cstate="print">
            <a:extLst>
              <a:ext uri="{28A0092B-C50C-407E-A947-70E740481C1C}">
                <a14:useLocalDpi xmlns:a14="http://schemas.microsoft.com/office/drawing/2010/main" val="0"/>
              </a:ext>
            </a:extLst>
          </a:blip>
          <a:srcRect l="42144" t="1932"/>
          <a:stretch>
            <a:fillRect/>
          </a:stretch>
        </p:blipFill>
        <p:spPr>
          <a:xfrm>
            <a:off x="7848259" y="2833735"/>
            <a:ext cx="4343741" cy="4024265"/>
          </a:xfrm>
          <a:prstGeom prst="rect">
            <a:avLst/>
          </a:prstGeom>
        </p:spPr>
      </p:pic>
      <p:sp>
        <p:nvSpPr>
          <p:cNvPr id="43" name="文本框 42"/>
          <p:cNvSpPr txBox="1"/>
          <p:nvPr/>
        </p:nvSpPr>
        <p:spPr>
          <a:xfrm>
            <a:off x="4786321" y="1656491"/>
            <a:ext cx="1421394" cy="2646878"/>
          </a:xfrm>
          <a:prstGeom prst="rect">
            <a:avLst/>
          </a:prstGeom>
          <a:noFill/>
        </p:spPr>
        <p:txBody>
          <a:bodyPr wrap="square" rtlCol="0">
            <a:spAutoFit/>
          </a:bodyPr>
          <a:lstStyle/>
          <a:p>
            <a:r>
              <a:rPr lang="zh-CN" altLang="en-US" sz="16600" smtClean="0">
                <a:solidFill>
                  <a:schemeClr val="bg1"/>
                </a:solidFill>
                <a:latin typeface="钟齐流江毛笔草体" panose="02000000000000000000" pitchFamily="2" charset="-122"/>
                <a:ea typeface="钟齐流江毛笔草体" panose="02000000000000000000" pitchFamily="2" charset="-122"/>
              </a:rPr>
              <a:t>肆</a:t>
            </a:r>
            <a:endParaRPr lang="zh-CN" altLang="en-US" sz="16600">
              <a:solidFill>
                <a:schemeClr val="bg1"/>
              </a:solidFill>
              <a:latin typeface="钟齐流江毛笔草体" panose="02000000000000000000" pitchFamily="2" charset="-122"/>
              <a:ea typeface="钟齐流江毛笔草体" panose="02000000000000000000" pitchFamily="2" charset="-122"/>
            </a:endParaRPr>
          </a:p>
        </p:txBody>
      </p:sp>
      <p:pic>
        <p:nvPicPr>
          <p:cNvPr id="44" name="图片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0459" y="1488946"/>
            <a:ext cx="1243877" cy="989316"/>
          </a:xfrm>
          <a:prstGeom prst="rect">
            <a:avLst/>
          </a:prstGeom>
        </p:spPr>
      </p:pic>
      <p:pic>
        <p:nvPicPr>
          <p:cNvPr id="45" name="图片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880177">
            <a:off x="1943855" y="2988288"/>
            <a:ext cx="1243877" cy="98931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t="11214" b="24139"/>
          <a:stretch>
            <a:fillRect/>
          </a:stretch>
        </p:blipFill>
        <p:spPr bwMode="auto">
          <a:xfrm>
            <a:off x="739429" y="2067951"/>
            <a:ext cx="5895706" cy="339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
          <p:cNvSpPr txBox="1">
            <a:spLocks noChangeArrowheads="1"/>
          </p:cNvSpPr>
          <p:nvPr/>
        </p:nvSpPr>
        <p:spPr bwMode="auto">
          <a:xfrm>
            <a:off x="8471788" y="1823647"/>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dirty="0">
                <a:latin typeface="楷体" panose="02010609060101010101" pitchFamily="49" charset="-122"/>
                <a:ea typeface="楷体" panose="02010609060101010101" pitchFamily="49" charset="-122"/>
              </a:rPr>
              <a:t>请输入文本内容</a:t>
            </a:r>
            <a:endParaRPr lang="en-US" altLang="zh-CN" sz="2400" dirty="0">
              <a:latin typeface="楷体" panose="02010609060101010101" pitchFamily="49" charset="-122"/>
              <a:ea typeface="楷体" panose="02010609060101010101" pitchFamily="49" charset="-122"/>
            </a:endParaRPr>
          </a:p>
          <a:p>
            <a:r>
              <a:rPr lang="zh-CN" altLang="en-US" sz="2400" dirty="0">
                <a:latin typeface="楷体" panose="02010609060101010101" pitchFamily="49" charset="-122"/>
                <a:ea typeface="楷体" panose="02010609060101010101" pitchFamily="49" charset="-122"/>
              </a:rPr>
              <a:t>请输入文本内容</a:t>
            </a:r>
            <a:endParaRPr lang="zh-CN" altLang="en-US" sz="2400" dirty="0">
              <a:latin typeface="楷体" panose="02010609060101010101" pitchFamily="49" charset="-122"/>
              <a:ea typeface="楷体" panose="02010609060101010101" pitchFamily="49" charset="-122"/>
            </a:endParaRPr>
          </a:p>
        </p:txBody>
      </p:sp>
      <p:sp>
        <p:nvSpPr>
          <p:cNvPr id="15" name="文本框 14"/>
          <p:cNvSpPr txBox="1">
            <a:spLocks noChangeArrowheads="1"/>
          </p:cNvSpPr>
          <p:nvPr/>
        </p:nvSpPr>
        <p:spPr bwMode="auto">
          <a:xfrm>
            <a:off x="8471788" y="3098207"/>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a:t>
            </a:r>
            <a:endParaRPr lang="en-US" altLang="zh-CN" sz="2400">
              <a:latin typeface="楷体" panose="02010609060101010101" pitchFamily="49" charset="-122"/>
              <a:ea typeface="楷体" panose="02010609060101010101" pitchFamily="49" charset="-122"/>
            </a:endParaRPr>
          </a:p>
          <a:p>
            <a:r>
              <a:rPr lang="zh-CN" altLang="en-US" sz="2400">
                <a:latin typeface="楷体" panose="02010609060101010101" pitchFamily="49" charset="-122"/>
                <a:ea typeface="楷体" panose="02010609060101010101" pitchFamily="49" charset="-122"/>
              </a:rPr>
              <a:t>请输入文本内容</a:t>
            </a:r>
            <a:endParaRPr lang="zh-CN" altLang="en-US" sz="2400">
              <a:latin typeface="楷体" panose="02010609060101010101" pitchFamily="49" charset="-122"/>
              <a:ea typeface="楷体" panose="02010609060101010101" pitchFamily="49" charset="-122"/>
            </a:endParaRPr>
          </a:p>
        </p:txBody>
      </p:sp>
      <p:sp>
        <p:nvSpPr>
          <p:cNvPr id="16" name="文本框 15"/>
          <p:cNvSpPr txBox="1">
            <a:spLocks noChangeArrowheads="1"/>
          </p:cNvSpPr>
          <p:nvPr/>
        </p:nvSpPr>
        <p:spPr bwMode="auto">
          <a:xfrm>
            <a:off x="8471788" y="4374636"/>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a:t>
            </a:r>
            <a:endParaRPr lang="en-US" altLang="zh-CN" sz="2400">
              <a:latin typeface="楷体" panose="02010609060101010101" pitchFamily="49" charset="-122"/>
              <a:ea typeface="楷体" panose="02010609060101010101" pitchFamily="49" charset="-122"/>
            </a:endParaRPr>
          </a:p>
          <a:p>
            <a:r>
              <a:rPr lang="zh-CN" altLang="en-US" sz="2400">
                <a:latin typeface="楷体" panose="02010609060101010101" pitchFamily="49" charset="-122"/>
                <a:ea typeface="楷体" panose="02010609060101010101" pitchFamily="49" charset="-122"/>
              </a:rPr>
              <a:t>请输入文本内容</a:t>
            </a:r>
            <a:endParaRPr lang="zh-CN" altLang="en-US" sz="2400">
              <a:latin typeface="楷体" panose="02010609060101010101" pitchFamily="49" charset="-122"/>
              <a:ea typeface="楷体" panose="02010609060101010101" pitchFamily="49" charset="-122"/>
            </a:endParaRPr>
          </a:p>
        </p:txBody>
      </p:sp>
      <p:pic>
        <p:nvPicPr>
          <p:cNvPr id="17" name="图片 16"/>
          <p:cNvPicPr>
            <a:picLocks noChangeAspect="1"/>
          </p:cNvPicPr>
          <p:nvPr/>
        </p:nvPicPr>
        <p:blipFill>
          <a:blip r:embed="rId2"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70790" y="1720860"/>
            <a:ext cx="1229707" cy="12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7"/>
          <p:cNvSpPr txBox="1">
            <a:spLocks noChangeArrowheads="1"/>
          </p:cNvSpPr>
          <p:nvPr/>
        </p:nvSpPr>
        <p:spPr bwMode="auto">
          <a:xfrm>
            <a:off x="7571676" y="1900271"/>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200" dirty="0">
                <a:latin typeface="禹卫书法行书简体" panose="02000603000000000000" pitchFamily="2" charset="-122"/>
                <a:ea typeface="禹卫书法行书简体" panose="02000603000000000000" pitchFamily="2" charset="-122"/>
              </a:rPr>
              <a:t>壹</a:t>
            </a:r>
            <a:endParaRPr lang="zh-CN" altLang="en-US" sz="3200" dirty="0">
              <a:latin typeface="禹卫书法行书简体" panose="02000603000000000000" pitchFamily="2" charset="-122"/>
              <a:ea typeface="禹卫书法行书简体" panose="02000603000000000000" pitchFamily="2" charset="-122"/>
            </a:endParaRPr>
          </a:p>
        </p:txBody>
      </p:sp>
      <p:pic>
        <p:nvPicPr>
          <p:cNvPr id="19" name="图片 18"/>
          <p:cNvPicPr>
            <a:picLocks noChangeAspect="1"/>
          </p:cNvPicPr>
          <p:nvPr/>
        </p:nvPicPr>
        <p:blipFill>
          <a:blip r:embed="rId3"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70790" y="2950568"/>
            <a:ext cx="1229707" cy="12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文本框 19"/>
          <p:cNvSpPr txBox="1">
            <a:spLocks noChangeArrowheads="1"/>
          </p:cNvSpPr>
          <p:nvPr/>
        </p:nvSpPr>
        <p:spPr bwMode="auto">
          <a:xfrm>
            <a:off x="7571676" y="3129978"/>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200">
                <a:latin typeface="禹卫书法行书简体" panose="02000603000000000000" pitchFamily="2" charset="-122"/>
                <a:ea typeface="禹卫书法行书简体" panose="02000603000000000000" pitchFamily="2" charset="-122"/>
              </a:rPr>
              <a:t>贰</a:t>
            </a:r>
            <a:endParaRPr lang="zh-CN" altLang="en-US" sz="3200">
              <a:latin typeface="禹卫书法行书简体" panose="02000603000000000000" pitchFamily="2" charset="-122"/>
              <a:ea typeface="禹卫书法行书简体" panose="02000603000000000000" pitchFamily="2" charset="-122"/>
            </a:endParaRPr>
          </a:p>
        </p:txBody>
      </p:sp>
      <p:pic>
        <p:nvPicPr>
          <p:cNvPr id="21" name="图片 20"/>
          <p:cNvPicPr>
            <a:picLocks noChangeAspect="1"/>
          </p:cNvPicPr>
          <p:nvPr/>
        </p:nvPicPr>
        <p:blipFill>
          <a:blip r:embed="rId2"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70790" y="4236340"/>
            <a:ext cx="1229707" cy="12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文本框 21"/>
          <p:cNvSpPr txBox="1">
            <a:spLocks noChangeArrowheads="1"/>
          </p:cNvSpPr>
          <p:nvPr/>
        </p:nvSpPr>
        <p:spPr bwMode="auto">
          <a:xfrm>
            <a:off x="7571676" y="4415750"/>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200" dirty="0">
                <a:latin typeface="禹卫书法行书简体" panose="02000603000000000000" pitchFamily="2" charset="-122"/>
                <a:ea typeface="禹卫书法行书简体" panose="02000603000000000000" pitchFamily="2" charset="-122"/>
              </a:rPr>
              <a:t>叁</a:t>
            </a:r>
            <a:endParaRPr lang="zh-CN" altLang="en-US" sz="3200" dirty="0">
              <a:latin typeface="禹卫书法行书简体" panose="02000603000000000000" pitchFamily="2" charset="-122"/>
              <a:ea typeface="禹卫书法行书简体" panose="02000603000000000000" pitchFamily="2" charset="-122"/>
            </a:endParaRPr>
          </a:p>
        </p:txBody>
      </p:sp>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3505200" y="4699000"/>
            <a:ext cx="2730354" cy="1220464"/>
          </a:xfrm>
          <a:prstGeom prst="rect">
            <a:avLst/>
          </a:prstGeom>
        </p:spPr>
      </p:pic>
      <p:pic>
        <p:nvPicPr>
          <p:cNvPr id="35" name="图片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6335"/>
            <a:ext cx="3905250" cy="4833129"/>
          </a:xfrm>
          <a:prstGeom prst="rect">
            <a:avLst/>
          </a:prstGeom>
        </p:spPr>
      </p:pic>
      <p:sp>
        <p:nvSpPr>
          <p:cNvPr id="36" name="文本框 35"/>
          <p:cNvSpPr txBox="1"/>
          <p:nvPr/>
        </p:nvSpPr>
        <p:spPr>
          <a:xfrm>
            <a:off x="6235554" y="2374900"/>
            <a:ext cx="4635205" cy="923330"/>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grpSp>
        <p:nvGrpSpPr>
          <p:cNvPr id="37" name="组合 36"/>
          <p:cNvGrpSpPr/>
          <p:nvPr/>
        </p:nvGrpSpPr>
        <p:grpSpPr>
          <a:xfrm>
            <a:off x="4914313" y="1923669"/>
            <a:ext cx="1155216" cy="567561"/>
            <a:chOff x="831851" y="1143000"/>
            <a:chExt cx="2768600" cy="1262063"/>
          </a:xfrm>
          <a:noFill/>
        </p:grpSpPr>
        <p:sp>
          <p:nvSpPr>
            <p:cNvPr id="38" name="Freeform 5"/>
            <p:cNvSpPr/>
            <p:nvPr/>
          </p:nvSpPr>
          <p:spPr bwMode="auto">
            <a:xfrm>
              <a:off x="936626" y="1143000"/>
              <a:ext cx="2663825" cy="1262063"/>
            </a:xfrm>
            <a:custGeom>
              <a:avLst/>
              <a:gdLst>
                <a:gd name="T0" fmla="*/ 99 w 179"/>
                <a:gd name="T1" fmla="*/ 37 h 83"/>
                <a:gd name="T2" fmla="*/ 124 w 179"/>
                <a:gd name="T3" fmla="*/ 39 h 83"/>
                <a:gd name="T4" fmla="*/ 133 w 179"/>
                <a:gd name="T5" fmla="*/ 51 h 83"/>
                <a:gd name="T6" fmla="*/ 121 w 179"/>
                <a:gd name="T7" fmla="*/ 57 h 83"/>
                <a:gd name="T8" fmla="*/ 80 w 179"/>
                <a:gd name="T9" fmla="*/ 76 h 83"/>
                <a:gd name="T10" fmla="*/ 122 w 179"/>
                <a:gd name="T11" fmla="*/ 68 h 83"/>
                <a:gd name="T12" fmla="*/ 142 w 179"/>
                <a:gd name="T13" fmla="*/ 59 h 83"/>
                <a:gd name="T14" fmla="*/ 154 w 179"/>
                <a:gd name="T15" fmla="*/ 72 h 83"/>
                <a:gd name="T16" fmla="*/ 142 w 179"/>
                <a:gd name="T17" fmla="*/ 70 h 83"/>
                <a:gd name="T18" fmla="*/ 158 w 179"/>
                <a:gd name="T19" fmla="*/ 82 h 83"/>
                <a:gd name="T20" fmla="*/ 168 w 179"/>
                <a:gd name="T21" fmla="*/ 61 h 83"/>
                <a:gd name="T22" fmla="*/ 157 w 179"/>
                <a:gd name="T23" fmla="*/ 46 h 83"/>
                <a:gd name="T24" fmla="*/ 145 w 179"/>
                <a:gd name="T25" fmla="*/ 49 h 83"/>
                <a:gd name="T26" fmla="*/ 134 w 179"/>
                <a:gd name="T27" fmla="*/ 41 h 83"/>
                <a:gd name="T28" fmla="*/ 145 w 179"/>
                <a:gd name="T29" fmla="*/ 34 h 83"/>
                <a:gd name="T30" fmla="*/ 136 w 179"/>
                <a:gd name="T31" fmla="*/ 41 h 83"/>
                <a:gd name="T32" fmla="*/ 153 w 179"/>
                <a:gd name="T33" fmla="*/ 44 h 83"/>
                <a:gd name="T34" fmla="*/ 146 w 179"/>
                <a:gd name="T35" fmla="*/ 29 h 83"/>
                <a:gd name="T36" fmla="*/ 130 w 179"/>
                <a:gd name="T37" fmla="*/ 16 h 83"/>
                <a:gd name="T38" fmla="*/ 102 w 179"/>
                <a:gd name="T39" fmla="*/ 11 h 83"/>
                <a:gd name="T40" fmla="*/ 86 w 179"/>
                <a:gd name="T41" fmla="*/ 17 h 83"/>
                <a:gd name="T42" fmla="*/ 94 w 179"/>
                <a:gd name="T43" fmla="*/ 30 h 83"/>
                <a:gd name="T44" fmla="*/ 95 w 179"/>
                <a:gd name="T45" fmla="*/ 18 h 83"/>
                <a:gd name="T46" fmla="*/ 101 w 179"/>
                <a:gd name="T47" fmla="*/ 28 h 83"/>
                <a:gd name="T48" fmla="*/ 92 w 179"/>
                <a:gd name="T49" fmla="*/ 32 h 83"/>
                <a:gd name="T50" fmla="*/ 84 w 179"/>
                <a:gd name="T51" fmla="*/ 22 h 83"/>
                <a:gd name="T52" fmla="*/ 72 w 179"/>
                <a:gd name="T53" fmla="*/ 19 h 83"/>
                <a:gd name="T54" fmla="*/ 58 w 179"/>
                <a:gd name="T55" fmla="*/ 32 h 83"/>
                <a:gd name="T56" fmla="*/ 51 w 179"/>
                <a:gd name="T57" fmla="*/ 47 h 83"/>
                <a:gd name="T58" fmla="*/ 65 w 179"/>
                <a:gd name="T59" fmla="*/ 45 h 83"/>
                <a:gd name="T60" fmla="*/ 58 w 179"/>
                <a:gd name="T61" fmla="*/ 39 h 83"/>
                <a:gd name="T62" fmla="*/ 56 w 179"/>
                <a:gd name="T63" fmla="*/ 44 h 83"/>
                <a:gd name="T64" fmla="*/ 57 w 179"/>
                <a:gd name="T65" fmla="*/ 37 h 83"/>
                <a:gd name="T66" fmla="*/ 68 w 179"/>
                <a:gd name="T67" fmla="*/ 43 h 83"/>
                <a:gd name="T68" fmla="*/ 59 w 179"/>
                <a:gd name="T69" fmla="*/ 52 h 83"/>
                <a:gd name="T70" fmla="*/ 42 w 179"/>
                <a:gd name="T71" fmla="*/ 44 h 83"/>
                <a:gd name="T72" fmla="*/ 18 w 179"/>
                <a:gd name="T73" fmla="*/ 48 h 83"/>
                <a:gd name="T74" fmla="*/ 0 w 179"/>
                <a:gd name="T75" fmla="*/ 58 h 83"/>
                <a:gd name="T76" fmla="*/ 31 w 179"/>
                <a:gd name="T77" fmla="*/ 48 h 83"/>
                <a:gd name="T78" fmla="*/ 51 w 179"/>
                <a:gd name="T79" fmla="*/ 56 h 83"/>
                <a:gd name="T80" fmla="*/ 83 w 179"/>
                <a:gd name="T81" fmla="*/ 58 h 83"/>
                <a:gd name="T82" fmla="*/ 83 w 179"/>
                <a:gd name="T83" fmla="*/ 39 h 83"/>
                <a:gd name="T84" fmla="*/ 99 w 179"/>
                <a:gd name="T85" fmla="*/ 3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83">
                  <a:moveTo>
                    <a:pt x="99" y="37"/>
                  </a:moveTo>
                  <a:cubicBezTo>
                    <a:pt x="104" y="25"/>
                    <a:pt x="122" y="29"/>
                    <a:pt x="124" y="39"/>
                  </a:cubicBezTo>
                  <a:cubicBezTo>
                    <a:pt x="131" y="40"/>
                    <a:pt x="133" y="47"/>
                    <a:pt x="133" y="51"/>
                  </a:cubicBezTo>
                  <a:cubicBezTo>
                    <a:pt x="132" y="56"/>
                    <a:pt x="126" y="60"/>
                    <a:pt x="121" y="57"/>
                  </a:cubicBezTo>
                  <a:cubicBezTo>
                    <a:pt x="113" y="73"/>
                    <a:pt x="100" y="76"/>
                    <a:pt x="80" y="76"/>
                  </a:cubicBezTo>
                  <a:cubicBezTo>
                    <a:pt x="104" y="81"/>
                    <a:pt x="113" y="77"/>
                    <a:pt x="122" y="68"/>
                  </a:cubicBezTo>
                  <a:cubicBezTo>
                    <a:pt x="128" y="62"/>
                    <a:pt x="137" y="59"/>
                    <a:pt x="142" y="59"/>
                  </a:cubicBezTo>
                  <a:cubicBezTo>
                    <a:pt x="152" y="60"/>
                    <a:pt x="160" y="65"/>
                    <a:pt x="154" y="72"/>
                  </a:cubicBezTo>
                  <a:cubicBezTo>
                    <a:pt x="158" y="61"/>
                    <a:pt x="143" y="62"/>
                    <a:pt x="142" y="70"/>
                  </a:cubicBezTo>
                  <a:cubicBezTo>
                    <a:pt x="141" y="78"/>
                    <a:pt x="149" y="83"/>
                    <a:pt x="158" y="82"/>
                  </a:cubicBezTo>
                  <a:cubicBezTo>
                    <a:pt x="170" y="81"/>
                    <a:pt x="171" y="66"/>
                    <a:pt x="168" y="61"/>
                  </a:cubicBezTo>
                  <a:cubicBezTo>
                    <a:pt x="179" y="52"/>
                    <a:pt x="163" y="41"/>
                    <a:pt x="157" y="46"/>
                  </a:cubicBezTo>
                  <a:cubicBezTo>
                    <a:pt x="153" y="50"/>
                    <a:pt x="148" y="50"/>
                    <a:pt x="145" y="49"/>
                  </a:cubicBezTo>
                  <a:cubicBezTo>
                    <a:pt x="140" y="49"/>
                    <a:pt x="134" y="46"/>
                    <a:pt x="134" y="41"/>
                  </a:cubicBezTo>
                  <a:cubicBezTo>
                    <a:pt x="134" y="31"/>
                    <a:pt x="143" y="31"/>
                    <a:pt x="145" y="34"/>
                  </a:cubicBezTo>
                  <a:cubicBezTo>
                    <a:pt x="141" y="33"/>
                    <a:pt x="136" y="35"/>
                    <a:pt x="136" y="41"/>
                  </a:cubicBezTo>
                  <a:cubicBezTo>
                    <a:pt x="136" y="47"/>
                    <a:pt x="150" y="50"/>
                    <a:pt x="153" y="44"/>
                  </a:cubicBezTo>
                  <a:cubicBezTo>
                    <a:pt x="156" y="39"/>
                    <a:pt x="156" y="31"/>
                    <a:pt x="146" y="29"/>
                  </a:cubicBezTo>
                  <a:cubicBezTo>
                    <a:pt x="150" y="22"/>
                    <a:pt x="140" y="12"/>
                    <a:pt x="130" y="16"/>
                  </a:cubicBezTo>
                  <a:cubicBezTo>
                    <a:pt x="127" y="6"/>
                    <a:pt x="111" y="0"/>
                    <a:pt x="102" y="11"/>
                  </a:cubicBezTo>
                  <a:cubicBezTo>
                    <a:pt x="96" y="7"/>
                    <a:pt x="89" y="8"/>
                    <a:pt x="86" y="17"/>
                  </a:cubicBezTo>
                  <a:cubicBezTo>
                    <a:pt x="84" y="25"/>
                    <a:pt x="88" y="30"/>
                    <a:pt x="94" y="30"/>
                  </a:cubicBezTo>
                  <a:cubicBezTo>
                    <a:pt x="99" y="30"/>
                    <a:pt x="104" y="22"/>
                    <a:pt x="95" y="18"/>
                  </a:cubicBezTo>
                  <a:cubicBezTo>
                    <a:pt x="101" y="18"/>
                    <a:pt x="104" y="23"/>
                    <a:pt x="101" y="28"/>
                  </a:cubicBezTo>
                  <a:cubicBezTo>
                    <a:pt x="100" y="30"/>
                    <a:pt x="97" y="33"/>
                    <a:pt x="92" y="32"/>
                  </a:cubicBezTo>
                  <a:cubicBezTo>
                    <a:pt x="86" y="31"/>
                    <a:pt x="84" y="27"/>
                    <a:pt x="84" y="22"/>
                  </a:cubicBezTo>
                  <a:cubicBezTo>
                    <a:pt x="83" y="12"/>
                    <a:pt x="73" y="15"/>
                    <a:pt x="72" y="19"/>
                  </a:cubicBezTo>
                  <a:cubicBezTo>
                    <a:pt x="63" y="15"/>
                    <a:pt x="54" y="21"/>
                    <a:pt x="58" y="32"/>
                  </a:cubicBezTo>
                  <a:cubicBezTo>
                    <a:pt x="48" y="31"/>
                    <a:pt x="44" y="43"/>
                    <a:pt x="51" y="47"/>
                  </a:cubicBezTo>
                  <a:cubicBezTo>
                    <a:pt x="58" y="52"/>
                    <a:pt x="64" y="49"/>
                    <a:pt x="65" y="45"/>
                  </a:cubicBezTo>
                  <a:cubicBezTo>
                    <a:pt x="66" y="39"/>
                    <a:pt x="62" y="37"/>
                    <a:pt x="58" y="39"/>
                  </a:cubicBezTo>
                  <a:cubicBezTo>
                    <a:pt x="56" y="40"/>
                    <a:pt x="55" y="42"/>
                    <a:pt x="56" y="44"/>
                  </a:cubicBezTo>
                  <a:cubicBezTo>
                    <a:pt x="53" y="44"/>
                    <a:pt x="53" y="40"/>
                    <a:pt x="57" y="37"/>
                  </a:cubicBezTo>
                  <a:cubicBezTo>
                    <a:pt x="60" y="34"/>
                    <a:pt x="68" y="38"/>
                    <a:pt x="68" y="43"/>
                  </a:cubicBezTo>
                  <a:cubicBezTo>
                    <a:pt x="68" y="48"/>
                    <a:pt x="65" y="52"/>
                    <a:pt x="59" y="52"/>
                  </a:cubicBezTo>
                  <a:cubicBezTo>
                    <a:pt x="49" y="52"/>
                    <a:pt x="48" y="46"/>
                    <a:pt x="42" y="44"/>
                  </a:cubicBezTo>
                  <a:cubicBezTo>
                    <a:pt x="34" y="41"/>
                    <a:pt x="24" y="41"/>
                    <a:pt x="18" y="48"/>
                  </a:cubicBezTo>
                  <a:cubicBezTo>
                    <a:pt x="13" y="53"/>
                    <a:pt x="7" y="56"/>
                    <a:pt x="0" y="58"/>
                  </a:cubicBezTo>
                  <a:cubicBezTo>
                    <a:pt x="12" y="60"/>
                    <a:pt x="20" y="49"/>
                    <a:pt x="31" y="48"/>
                  </a:cubicBezTo>
                  <a:cubicBezTo>
                    <a:pt x="38" y="47"/>
                    <a:pt x="44" y="50"/>
                    <a:pt x="51" y="56"/>
                  </a:cubicBezTo>
                  <a:cubicBezTo>
                    <a:pt x="59" y="62"/>
                    <a:pt x="71" y="66"/>
                    <a:pt x="83" y="58"/>
                  </a:cubicBezTo>
                  <a:cubicBezTo>
                    <a:pt x="74" y="53"/>
                    <a:pt x="79" y="44"/>
                    <a:pt x="83" y="39"/>
                  </a:cubicBezTo>
                  <a:cubicBezTo>
                    <a:pt x="86" y="36"/>
                    <a:pt x="93" y="33"/>
                    <a:pt x="99" y="37"/>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sp>
          <p:nvSpPr>
            <p:cNvPr id="39" name="Freeform 6"/>
            <p:cNvSpPr/>
            <p:nvPr/>
          </p:nvSpPr>
          <p:spPr bwMode="auto">
            <a:xfrm>
              <a:off x="831851" y="1538288"/>
              <a:ext cx="2054225" cy="746125"/>
            </a:xfrm>
            <a:custGeom>
              <a:avLst/>
              <a:gdLst>
                <a:gd name="T0" fmla="*/ 127 w 138"/>
                <a:gd name="T1" fmla="*/ 27 h 49"/>
                <a:gd name="T2" fmla="*/ 136 w 138"/>
                <a:gd name="T3" fmla="*/ 26 h 49"/>
                <a:gd name="T4" fmla="*/ 129 w 138"/>
                <a:gd name="T5" fmla="*/ 15 h 49"/>
                <a:gd name="T6" fmla="*/ 106 w 138"/>
                <a:gd name="T7" fmla="*/ 13 h 49"/>
                <a:gd name="T8" fmla="*/ 88 w 138"/>
                <a:gd name="T9" fmla="*/ 23 h 49"/>
                <a:gd name="T10" fmla="*/ 100 w 138"/>
                <a:gd name="T11" fmla="*/ 30 h 49"/>
                <a:gd name="T12" fmla="*/ 98 w 138"/>
                <a:gd name="T13" fmla="*/ 23 h 49"/>
                <a:gd name="T14" fmla="*/ 94 w 138"/>
                <a:gd name="T15" fmla="*/ 27 h 49"/>
                <a:gd name="T16" fmla="*/ 97 w 138"/>
                <a:gd name="T17" fmla="*/ 20 h 49"/>
                <a:gd name="T18" fmla="*/ 103 w 138"/>
                <a:gd name="T19" fmla="*/ 30 h 49"/>
                <a:gd name="T20" fmla="*/ 91 w 138"/>
                <a:gd name="T21" fmla="*/ 34 h 49"/>
                <a:gd name="T22" fmla="*/ 75 w 138"/>
                <a:gd name="T23" fmla="*/ 39 h 49"/>
                <a:gd name="T24" fmla="*/ 53 w 138"/>
                <a:gd name="T25" fmla="*/ 29 h 49"/>
                <a:gd name="T26" fmla="*/ 30 w 138"/>
                <a:gd name="T27" fmla="*/ 26 h 49"/>
                <a:gd name="T28" fmla="*/ 0 w 138"/>
                <a:gd name="T29" fmla="*/ 33 h 49"/>
                <a:gd name="T30" fmla="*/ 23 w 138"/>
                <a:gd name="T31" fmla="*/ 36 h 49"/>
                <a:gd name="T32" fmla="*/ 42 w 138"/>
                <a:gd name="T33" fmla="*/ 31 h 49"/>
                <a:gd name="T34" fmla="*/ 68 w 138"/>
                <a:gd name="T35" fmla="*/ 45 h 49"/>
                <a:gd name="T36" fmla="*/ 102 w 138"/>
                <a:gd name="T37" fmla="*/ 47 h 49"/>
                <a:gd name="T38" fmla="*/ 127 w 138"/>
                <a:gd name="T39" fmla="*/ 2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49">
                  <a:moveTo>
                    <a:pt x="127" y="27"/>
                  </a:moveTo>
                  <a:cubicBezTo>
                    <a:pt x="131" y="31"/>
                    <a:pt x="135" y="30"/>
                    <a:pt x="136" y="26"/>
                  </a:cubicBezTo>
                  <a:cubicBezTo>
                    <a:pt x="138" y="22"/>
                    <a:pt x="136" y="16"/>
                    <a:pt x="129" y="15"/>
                  </a:cubicBezTo>
                  <a:cubicBezTo>
                    <a:pt x="129" y="8"/>
                    <a:pt x="114" y="0"/>
                    <a:pt x="106" y="13"/>
                  </a:cubicBezTo>
                  <a:cubicBezTo>
                    <a:pt x="98" y="10"/>
                    <a:pt x="90" y="14"/>
                    <a:pt x="88" y="23"/>
                  </a:cubicBezTo>
                  <a:cubicBezTo>
                    <a:pt x="86" y="30"/>
                    <a:pt x="97" y="35"/>
                    <a:pt x="100" y="30"/>
                  </a:cubicBezTo>
                  <a:cubicBezTo>
                    <a:pt x="102" y="28"/>
                    <a:pt x="102" y="23"/>
                    <a:pt x="98" y="23"/>
                  </a:cubicBezTo>
                  <a:cubicBezTo>
                    <a:pt x="96" y="22"/>
                    <a:pt x="93" y="24"/>
                    <a:pt x="94" y="27"/>
                  </a:cubicBezTo>
                  <a:cubicBezTo>
                    <a:pt x="92" y="26"/>
                    <a:pt x="94" y="20"/>
                    <a:pt x="97" y="20"/>
                  </a:cubicBezTo>
                  <a:cubicBezTo>
                    <a:pt x="102" y="19"/>
                    <a:pt x="105" y="26"/>
                    <a:pt x="103" y="30"/>
                  </a:cubicBezTo>
                  <a:cubicBezTo>
                    <a:pt x="101" y="35"/>
                    <a:pt x="97" y="36"/>
                    <a:pt x="91" y="34"/>
                  </a:cubicBezTo>
                  <a:cubicBezTo>
                    <a:pt x="86" y="37"/>
                    <a:pt x="82" y="39"/>
                    <a:pt x="75" y="39"/>
                  </a:cubicBezTo>
                  <a:cubicBezTo>
                    <a:pt x="64" y="38"/>
                    <a:pt x="60" y="35"/>
                    <a:pt x="53" y="29"/>
                  </a:cubicBezTo>
                  <a:cubicBezTo>
                    <a:pt x="44" y="22"/>
                    <a:pt x="35" y="23"/>
                    <a:pt x="30" y="26"/>
                  </a:cubicBezTo>
                  <a:cubicBezTo>
                    <a:pt x="23" y="31"/>
                    <a:pt x="15" y="37"/>
                    <a:pt x="0" y="33"/>
                  </a:cubicBezTo>
                  <a:cubicBezTo>
                    <a:pt x="8" y="37"/>
                    <a:pt x="16" y="39"/>
                    <a:pt x="23" y="36"/>
                  </a:cubicBezTo>
                  <a:cubicBezTo>
                    <a:pt x="31" y="32"/>
                    <a:pt x="36" y="30"/>
                    <a:pt x="42" y="31"/>
                  </a:cubicBezTo>
                  <a:cubicBezTo>
                    <a:pt x="48" y="32"/>
                    <a:pt x="55" y="41"/>
                    <a:pt x="68" y="45"/>
                  </a:cubicBezTo>
                  <a:cubicBezTo>
                    <a:pt x="79" y="48"/>
                    <a:pt x="90" y="49"/>
                    <a:pt x="102" y="47"/>
                  </a:cubicBezTo>
                  <a:cubicBezTo>
                    <a:pt x="111" y="45"/>
                    <a:pt x="121" y="41"/>
                    <a:pt x="127" y="27"/>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sp>
          <p:nvSpPr>
            <p:cNvPr id="40" name="Freeform 7"/>
            <p:cNvSpPr/>
            <p:nvPr/>
          </p:nvSpPr>
          <p:spPr bwMode="auto">
            <a:xfrm>
              <a:off x="1158876" y="1508125"/>
              <a:ext cx="373063" cy="365125"/>
            </a:xfrm>
            <a:custGeom>
              <a:avLst/>
              <a:gdLst>
                <a:gd name="T0" fmla="*/ 20 w 25"/>
                <a:gd name="T1" fmla="*/ 11 h 24"/>
                <a:gd name="T2" fmla="*/ 18 w 25"/>
                <a:gd name="T3" fmla="*/ 3 h 24"/>
                <a:gd name="T4" fmla="*/ 25 w 25"/>
                <a:gd name="T5" fmla="*/ 9 h 24"/>
                <a:gd name="T6" fmla="*/ 19 w 25"/>
                <a:gd name="T7" fmla="*/ 16 h 24"/>
                <a:gd name="T8" fmla="*/ 0 w 25"/>
                <a:gd name="T9" fmla="*/ 24 h 24"/>
                <a:gd name="T10" fmla="*/ 9 w 25"/>
                <a:gd name="T11" fmla="*/ 14 h 24"/>
                <a:gd name="T12" fmla="*/ 15 w 25"/>
                <a:gd name="T13" fmla="*/ 9 h 24"/>
                <a:gd name="T14" fmla="*/ 11 w 25"/>
                <a:gd name="T15" fmla="*/ 4 h 24"/>
                <a:gd name="T16" fmla="*/ 8 w 25"/>
                <a:gd name="T17" fmla="*/ 8 h 24"/>
                <a:gd name="T18" fmla="*/ 10 w 25"/>
                <a:gd name="T19" fmla="*/ 6 h 24"/>
                <a:gd name="T20" fmla="*/ 13 w 25"/>
                <a:gd name="T21" fmla="*/ 10 h 24"/>
                <a:gd name="T22" fmla="*/ 6 w 25"/>
                <a:gd name="T23" fmla="*/ 11 h 24"/>
                <a:gd name="T24" fmla="*/ 4 w 25"/>
                <a:gd name="T25" fmla="*/ 5 h 24"/>
                <a:gd name="T26" fmla="*/ 12 w 25"/>
                <a:gd name="T27" fmla="*/ 1 h 24"/>
                <a:gd name="T28" fmla="*/ 20 w 25"/>
                <a:gd name="T29"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4">
                  <a:moveTo>
                    <a:pt x="20" y="11"/>
                  </a:moveTo>
                  <a:cubicBezTo>
                    <a:pt x="23" y="8"/>
                    <a:pt x="20" y="5"/>
                    <a:pt x="18" y="3"/>
                  </a:cubicBezTo>
                  <a:cubicBezTo>
                    <a:pt x="22" y="1"/>
                    <a:pt x="25" y="6"/>
                    <a:pt x="25" y="9"/>
                  </a:cubicBezTo>
                  <a:cubicBezTo>
                    <a:pt x="24" y="13"/>
                    <a:pt x="23" y="16"/>
                    <a:pt x="19" y="16"/>
                  </a:cubicBezTo>
                  <a:cubicBezTo>
                    <a:pt x="15" y="16"/>
                    <a:pt x="5" y="17"/>
                    <a:pt x="0" y="24"/>
                  </a:cubicBezTo>
                  <a:cubicBezTo>
                    <a:pt x="1" y="19"/>
                    <a:pt x="6" y="14"/>
                    <a:pt x="9" y="14"/>
                  </a:cubicBezTo>
                  <a:cubicBezTo>
                    <a:pt x="13" y="13"/>
                    <a:pt x="15" y="12"/>
                    <a:pt x="15" y="9"/>
                  </a:cubicBezTo>
                  <a:cubicBezTo>
                    <a:pt x="15" y="7"/>
                    <a:pt x="13" y="4"/>
                    <a:pt x="11" y="4"/>
                  </a:cubicBezTo>
                  <a:cubicBezTo>
                    <a:pt x="9" y="4"/>
                    <a:pt x="8" y="6"/>
                    <a:pt x="8" y="8"/>
                  </a:cubicBezTo>
                  <a:cubicBezTo>
                    <a:pt x="9" y="7"/>
                    <a:pt x="9" y="6"/>
                    <a:pt x="10" y="6"/>
                  </a:cubicBezTo>
                  <a:cubicBezTo>
                    <a:pt x="13" y="6"/>
                    <a:pt x="14" y="8"/>
                    <a:pt x="13" y="10"/>
                  </a:cubicBezTo>
                  <a:cubicBezTo>
                    <a:pt x="12" y="13"/>
                    <a:pt x="8" y="13"/>
                    <a:pt x="6" y="11"/>
                  </a:cubicBezTo>
                  <a:cubicBezTo>
                    <a:pt x="4" y="10"/>
                    <a:pt x="3" y="8"/>
                    <a:pt x="4" y="5"/>
                  </a:cubicBezTo>
                  <a:cubicBezTo>
                    <a:pt x="5" y="2"/>
                    <a:pt x="8" y="0"/>
                    <a:pt x="12" y="1"/>
                  </a:cubicBezTo>
                  <a:cubicBezTo>
                    <a:pt x="17" y="2"/>
                    <a:pt x="21" y="7"/>
                    <a:pt x="20" y="11"/>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grpSp>
      <p:sp>
        <p:nvSpPr>
          <p:cNvPr id="41" name="文本框 40"/>
          <p:cNvSpPr txBox="1"/>
          <p:nvPr/>
        </p:nvSpPr>
        <p:spPr>
          <a:xfrm>
            <a:off x="6235554" y="1872869"/>
            <a:ext cx="1666790" cy="523220"/>
          </a:xfrm>
          <a:prstGeom prst="rect">
            <a:avLst/>
          </a:prstGeom>
          <a:noFill/>
        </p:spPr>
        <p:txBody>
          <a:bodyPr wrap="square" rtlCol="0">
            <a:spAutoFit/>
          </a:bodyPr>
          <a:lstStyle/>
          <a:p>
            <a:r>
              <a:rPr lang="zh-CN" altLang="en-US" sz="2800" dirty="0" smtClean="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42" name="文本框 41"/>
          <p:cNvSpPr txBox="1"/>
          <p:nvPr/>
        </p:nvSpPr>
        <p:spPr>
          <a:xfrm>
            <a:off x="6235554" y="4407259"/>
            <a:ext cx="4635205" cy="923330"/>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grpSp>
        <p:nvGrpSpPr>
          <p:cNvPr id="43" name="组合 42"/>
          <p:cNvGrpSpPr/>
          <p:nvPr/>
        </p:nvGrpSpPr>
        <p:grpSpPr>
          <a:xfrm>
            <a:off x="4914313" y="3956028"/>
            <a:ext cx="1155216" cy="567561"/>
            <a:chOff x="831851" y="1143000"/>
            <a:chExt cx="2768600" cy="1262063"/>
          </a:xfrm>
          <a:noFill/>
        </p:grpSpPr>
        <p:sp>
          <p:nvSpPr>
            <p:cNvPr id="44" name="Freeform 5"/>
            <p:cNvSpPr/>
            <p:nvPr/>
          </p:nvSpPr>
          <p:spPr bwMode="auto">
            <a:xfrm>
              <a:off x="936626" y="1143000"/>
              <a:ext cx="2663825" cy="1262063"/>
            </a:xfrm>
            <a:custGeom>
              <a:avLst/>
              <a:gdLst>
                <a:gd name="T0" fmla="*/ 99 w 179"/>
                <a:gd name="T1" fmla="*/ 37 h 83"/>
                <a:gd name="T2" fmla="*/ 124 w 179"/>
                <a:gd name="T3" fmla="*/ 39 h 83"/>
                <a:gd name="T4" fmla="*/ 133 w 179"/>
                <a:gd name="T5" fmla="*/ 51 h 83"/>
                <a:gd name="T6" fmla="*/ 121 w 179"/>
                <a:gd name="T7" fmla="*/ 57 h 83"/>
                <a:gd name="T8" fmla="*/ 80 w 179"/>
                <a:gd name="T9" fmla="*/ 76 h 83"/>
                <a:gd name="T10" fmla="*/ 122 w 179"/>
                <a:gd name="T11" fmla="*/ 68 h 83"/>
                <a:gd name="T12" fmla="*/ 142 w 179"/>
                <a:gd name="T13" fmla="*/ 59 h 83"/>
                <a:gd name="T14" fmla="*/ 154 w 179"/>
                <a:gd name="T15" fmla="*/ 72 h 83"/>
                <a:gd name="T16" fmla="*/ 142 w 179"/>
                <a:gd name="T17" fmla="*/ 70 h 83"/>
                <a:gd name="T18" fmla="*/ 158 w 179"/>
                <a:gd name="T19" fmla="*/ 82 h 83"/>
                <a:gd name="T20" fmla="*/ 168 w 179"/>
                <a:gd name="T21" fmla="*/ 61 h 83"/>
                <a:gd name="T22" fmla="*/ 157 w 179"/>
                <a:gd name="T23" fmla="*/ 46 h 83"/>
                <a:gd name="T24" fmla="*/ 145 w 179"/>
                <a:gd name="T25" fmla="*/ 49 h 83"/>
                <a:gd name="T26" fmla="*/ 134 w 179"/>
                <a:gd name="T27" fmla="*/ 41 h 83"/>
                <a:gd name="T28" fmla="*/ 145 w 179"/>
                <a:gd name="T29" fmla="*/ 34 h 83"/>
                <a:gd name="T30" fmla="*/ 136 w 179"/>
                <a:gd name="T31" fmla="*/ 41 h 83"/>
                <a:gd name="T32" fmla="*/ 153 w 179"/>
                <a:gd name="T33" fmla="*/ 44 h 83"/>
                <a:gd name="T34" fmla="*/ 146 w 179"/>
                <a:gd name="T35" fmla="*/ 29 h 83"/>
                <a:gd name="T36" fmla="*/ 130 w 179"/>
                <a:gd name="T37" fmla="*/ 16 h 83"/>
                <a:gd name="T38" fmla="*/ 102 w 179"/>
                <a:gd name="T39" fmla="*/ 11 h 83"/>
                <a:gd name="T40" fmla="*/ 86 w 179"/>
                <a:gd name="T41" fmla="*/ 17 h 83"/>
                <a:gd name="T42" fmla="*/ 94 w 179"/>
                <a:gd name="T43" fmla="*/ 30 h 83"/>
                <a:gd name="T44" fmla="*/ 95 w 179"/>
                <a:gd name="T45" fmla="*/ 18 h 83"/>
                <a:gd name="T46" fmla="*/ 101 w 179"/>
                <a:gd name="T47" fmla="*/ 28 h 83"/>
                <a:gd name="T48" fmla="*/ 92 w 179"/>
                <a:gd name="T49" fmla="*/ 32 h 83"/>
                <a:gd name="T50" fmla="*/ 84 w 179"/>
                <a:gd name="T51" fmla="*/ 22 h 83"/>
                <a:gd name="T52" fmla="*/ 72 w 179"/>
                <a:gd name="T53" fmla="*/ 19 h 83"/>
                <a:gd name="T54" fmla="*/ 58 w 179"/>
                <a:gd name="T55" fmla="*/ 32 h 83"/>
                <a:gd name="T56" fmla="*/ 51 w 179"/>
                <a:gd name="T57" fmla="*/ 47 h 83"/>
                <a:gd name="T58" fmla="*/ 65 w 179"/>
                <a:gd name="T59" fmla="*/ 45 h 83"/>
                <a:gd name="T60" fmla="*/ 58 w 179"/>
                <a:gd name="T61" fmla="*/ 39 h 83"/>
                <a:gd name="T62" fmla="*/ 56 w 179"/>
                <a:gd name="T63" fmla="*/ 44 h 83"/>
                <a:gd name="T64" fmla="*/ 57 w 179"/>
                <a:gd name="T65" fmla="*/ 37 h 83"/>
                <a:gd name="T66" fmla="*/ 68 w 179"/>
                <a:gd name="T67" fmla="*/ 43 h 83"/>
                <a:gd name="T68" fmla="*/ 59 w 179"/>
                <a:gd name="T69" fmla="*/ 52 h 83"/>
                <a:gd name="T70" fmla="*/ 42 w 179"/>
                <a:gd name="T71" fmla="*/ 44 h 83"/>
                <a:gd name="T72" fmla="*/ 18 w 179"/>
                <a:gd name="T73" fmla="*/ 48 h 83"/>
                <a:gd name="T74" fmla="*/ 0 w 179"/>
                <a:gd name="T75" fmla="*/ 58 h 83"/>
                <a:gd name="T76" fmla="*/ 31 w 179"/>
                <a:gd name="T77" fmla="*/ 48 h 83"/>
                <a:gd name="T78" fmla="*/ 51 w 179"/>
                <a:gd name="T79" fmla="*/ 56 h 83"/>
                <a:gd name="T80" fmla="*/ 83 w 179"/>
                <a:gd name="T81" fmla="*/ 58 h 83"/>
                <a:gd name="T82" fmla="*/ 83 w 179"/>
                <a:gd name="T83" fmla="*/ 39 h 83"/>
                <a:gd name="T84" fmla="*/ 99 w 179"/>
                <a:gd name="T85" fmla="*/ 3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83">
                  <a:moveTo>
                    <a:pt x="99" y="37"/>
                  </a:moveTo>
                  <a:cubicBezTo>
                    <a:pt x="104" y="25"/>
                    <a:pt x="122" y="29"/>
                    <a:pt x="124" y="39"/>
                  </a:cubicBezTo>
                  <a:cubicBezTo>
                    <a:pt x="131" y="40"/>
                    <a:pt x="133" y="47"/>
                    <a:pt x="133" y="51"/>
                  </a:cubicBezTo>
                  <a:cubicBezTo>
                    <a:pt x="132" y="56"/>
                    <a:pt x="126" y="60"/>
                    <a:pt x="121" y="57"/>
                  </a:cubicBezTo>
                  <a:cubicBezTo>
                    <a:pt x="113" y="73"/>
                    <a:pt x="100" y="76"/>
                    <a:pt x="80" y="76"/>
                  </a:cubicBezTo>
                  <a:cubicBezTo>
                    <a:pt x="104" y="81"/>
                    <a:pt x="113" y="77"/>
                    <a:pt x="122" y="68"/>
                  </a:cubicBezTo>
                  <a:cubicBezTo>
                    <a:pt x="128" y="62"/>
                    <a:pt x="137" y="59"/>
                    <a:pt x="142" y="59"/>
                  </a:cubicBezTo>
                  <a:cubicBezTo>
                    <a:pt x="152" y="60"/>
                    <a:pt x="160" y="65"/>
                    <a:pt x="154" y="72"/>
                  </a:cubicBezTo>
                  <a:cubicBezTo>
                    <a:pt x="158" y="61"/>
                    <a:pt x="143" y="62"/>
                    <a:pt x="142" y="70"/>
                  </a:cubicBezTo>
                  <a:cubicBezTo>
                    <a:pt x="141" y="78"/>
                    <a:pt x="149" y="83"/>
                    <a:pt x="158" y="82"/>
                  </a:cubicBezTo>
                  <a:cubicBezTo>
                    <a:pt x="170" y="81"/>
                    <a:pt x="171" y="66"/>
                    <a:pt x="168" y="61"/>
                  </a:cubicBezTo>
                  <a:cubicBezTo>
                    <a:pt x="179" y="52"/>
                    <a:pt x="163" y="41"/>
                    <a:pt x="157" y="46"/>
                  </a:cubicBezTo>
                  <a:cubicBezTo>
                    <a:pt x="153" y="50"/>
                    <a:pt x="148" y="50"/>
                    <a:pt x="145" y="49"/>
                  </a:cubicBezTo>
                  <a:cubicBezTo>
                    <a:pt x="140" y="49"/>
                    <a:pt x="134" y="46"/>
                    <a:pt x="134" y="41"/>
                  </a:cubicBezTo>
                  <a:cubicBezTo>
                    <a:pt x="134" y="31"/>
                    <a:pt x="143" y="31"/>
                    <a:pt x="145" y="34"/>
                  </a:cubicBezTo>
                  <a:cubicBezTo>
                    <a:pt x="141" y="33"/>
                    <a:pt x="136" y="35"/>
                    <a:pt x="136" y="41"/>
                  </a:cubicBezTo>
                  <a:cubicBezTo>
                    <a:pt x="136" y="47"/>
                    <a:pt x="150" y="50"/>
                    <a:pt x="153" y="44"/>
                  </a:cubicBezTo>
                  <a:cubicBezTo>
                    <a:pt x="156" y="39"/>
                    <a:pt x="156" y="31"/>
                    <a:pt x="146" y="29"/>
                  </a:cubicBezTo>
                  <a:cubicBezTo>
                    <a:pt x="150" y="22"/>
                    <a:pt x="140" y="12"/>
                    <a:pt x="130" y="16"/>
                  </a:cubicBezTo>
                  <a:cubicBezTo>
                    <a:pt x="127" y="6"/>
                    <a:pt x="111" y="0"/>
                    <a:pt x="102" y="11"/>
                  </a:cubicBezTo>
                  <a:cubicBezTo>
                    <a:pt x="96" y="7"/>
                    <a:pt x="89" y="8"/>
                    <a:pt x="86" y="17"/>
                  </a:cubicBezTo>
                  <a:cubicBezTo>
                    <a:pt x="84" y="25"/>
                    <a:pt x="88" y="30"/>
                    <a:pt x="94" y="30"/>
                  </a:cubicBezTo>
                  <a:cubicBezTo>
                    <a:pt x="99" y="30"/>
                    <a:pt x="104" y="22"/>
                    <a:pt x="95" y="18"/>
                  </a:cubicBezTo>
                  <a:cubicBezTo>
                    <a:pt x="101" y="18"/>
                    <a:pt x="104" y="23"/>
                    <a:pt x="101" y="28"/>
                  </a:cubicBezTo>
                  <a:cubicBezTo>
                    <a:pt x="100" y="30"/>
                    <a:pt x="97" y="33"/>
                    <a:pt x="92" y="32"/>
                  </a:cubicBezTo>
                  <a:cubicBezTo>
                    <a:pt x="86" y="31"/>
                    <a:pt x="84" y="27"/>
                    <a:pt x="84" y="22"/>
                  </a:cubicBezTo>
                  <a:cubicBezTo>
                    <a:pt x="83" y="12"/>
                    <a:pt x="73" y="15"/>
                    <a:pt x="72" y="19"/>
                  </a:cubicBezTo>
                  <a:cubicBezTo>
                    <a:pt x="63" y="15"/>
                    <a:pt x="54" y="21"/>
                    <a:pt x="58" y="32"/>
                  </a:cubicBezTo>
                  <a:cubicBezTo>
                    <a:pt x="48" y="31"/>
                    <a:pt x="44" y="43"/>
                    <a:pt x="51" y="47"/>
                  </a:cubicBezTo>
                  <a:cubicBezTo>
                    <a:pt x="58" y="52"/>
                    <a:pt x="64" y="49"/>
                    <a:pt x="65" y="45"/>
                  </a:cubicBezTo>
                  <a:cubicBezTo>
                    <a:pt x="66" y="39"/>
                    <a:pt x="62" y="37"/>
                    <a:pt x="58" y="39"/>
                  </a:cubicBezTo>
                  <a:cubicBezTo>
                    <a:pt x="56" y="40"/>
                    <a:pt x="55" y="42"/>
                    <a:pt x="56" y="44"/>
                  </a:cubicBezTo>
                  <a:cubicBezTo>
                    <a:pt x="53" y="44"/>
                    <a:pt x="53" y="40"/>
                    <a:pt x="57" y="37"/>
                  </a:cubicBezTo>
                  <a:cubicBezTo>
                    <a:pt x="60" y="34"/>
                    <a:pt x="68" y="38"/>
                    <a:pt x="68" y="43"/>
                  </a:cubicBezTo>
                  <a:cubicBezTo>
                    <a:pt x="68" y="48"/>
                    <a:pt x="65" y="52"/>
                    <a:pt x="59" y="52"/>
                  </a:cubicBezTo>
                  <a:cubicBezTo>
                    <a:pt x="49" y="52"/>
                    <a:pt x="48" y="46"/>
                    <a:pt x="42" y="44"/>
                  </a:cubicBezTo>
                  <a:cubicBezTo>
                    <a:pt x="34" y="41"/>
                    <a:pt x="24" y="41"/>
                    <a:pt x="18" y="48"/>
                  </a:cubicBezTo>
                  <a:cubicBezTo>
                    <a:pt x="13" y="53"/>
                    <a:pt x="7" y="56"/>
                    <a:pt x="0" y="58"/>
                  </a:cubicBezTo>
                  <a:cubicBezTo>
                    <a:pt x="12" y="60"/>
                    <a:pt x="20" y="49"/>
                    <a:pt x="31" y="48"/>
                  </a:cubicBezTo>
                  <a:cubicBezTo>
                    <a:pt x="38" y="47"/>
                    <a:pt x="44" y="50"/>
                    <a:pt x="51" y="56"/>
                  </a:cubicBezTo>
                  <a:cubicBezTo>
                    <a:pt x="59" y="62"/>
                    <a:pt x="71" y="66"/>
                    <a:pt x="83" y="58"/>
                  </a:cubicBezTo>
                  <a:cubicBezTo>
                    <a:pt x="74" y="53"/>
                    <a:pt x="79" y="44"/>
                    <a:pt x="83" y="39"/>
                  </a:cubicBezTo>
                  <a:cubicBezTo>
                    <a:pt x="86" y="36"/>
                    <a:pt x="93" y="33"/>
                    <a:pt x="99" y="37"/>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sp>
          <p:nvSpPr>
            <p:cNvPr id="45" name="Freeform 6"/>
            <p:cNvSpPr/>
            <p:nvPr/>
          </p:nvSpPr>
          <p:spPr bwMode="auto">
            <a:xfrm>
              <a:off x="831851" y="1538288"/>
              <a:ext cx="2054225" cy="746125"/>
            </a:xfrm>
            <a:custGeom>
              <a:avLst/>
              <a:gdLst>
                <a:gd name="T0" fmla="*/ 127 w 138"/>
                <a:gd name="T1" fmla="*/ 27 h 49"/>
                <a:gd name="T2" fmla="*/ 136 w 138"/>
                <a:gd name="T3" fmla="*/ 26 h 49"/>
                <a:gd name="T4" fmla="*/ 129 w 138"/>
                <a:gd name="T5" fmla="*/ 15 h 49"/>
                <a:gd name="T6" fmla="*/ 106 w 138"/>
                <a:gd name="T7" fmla="*/ 13 h 49"/>
                <a:gd name="T8" fmla="*/ 88 w 138"/>
                <a:gd name="T9" fmla="*/ 23 h 49"/>
                <a:gd name="T10" fmla="*/ 100 w 138"/>
                <a:gd name="T11" fmla="*/ 30 h 49"/>
                <a:gd name="T12" fmla="*/ 98 w 138"/>
                <a:gd name="T13" fmla="*/ 23 h 49"/>
                <a:gd name="T14" fmla="*/ 94 w 138"/>
                <a:gd name="T15" fmla="*/ 27 h 49"/>
                <a:gd name="T16" fmla="*/ 97 w 138"/>
                <a:gd name="T17" fmla="*/ 20 h 49"/>
                <a:gd name="T18" fmla="*/ 103 w 138"/>
                <a:gd name="T19" fmla="*/ 30 h 49"/>
                <a:gd name="T20" fmla="*/ 91 w 138"/>
                <a:gd name="T21" fmla="*/ 34 h 49"/>
                <a:gd name="T22" fmla="*/ 75 w 138"/>
                <a:gd name="T23" fmla="*/ 39 h 49"/>
                <a:gd name="T24" fmla="*/ 53 w 138"/>
                <a:gd name="T25" fmla="*/ 29 h 49"/>
                <a:gd name="T26" fmla="*/ 30 w 138"/>
                <a:gd name="T27" fmla="*/ 26 h 49"/>
                <a:gd name="T28" fmla="*/ 0 w 138"/>
                <a:gd name="T29" fmla="*/ 33 h 49"/>
                <a:gd name="T30" fmla="*/ 23 w 138"/>
                <a:gd name="T31" fmla="*/ 36 h 49"/>
                <a:gd name="T32" fmla="*/ 42 w 138"/>
                <a:gd name="T33" fmla="*/ 31 h 49"/>
                <a:gd name="T34" fmla="*/ 68 w 138"/>
                <a:gd name="T35" fmla="*/ 45 h 49"/>
                <a:gd name="T36" fmla="*/ 102 w 138"/>
                <a:gd name="T37" fmla="*/ 47 h 49"/>
                <a:gd name="T38" fmla="*/ 127 w 138"/>
                <a:gd name="T39" fmla="*/ 2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49">
                  <a:moveTo>
                    <a:pt x="127" y="27"/>
                  </a:moveTo>
                  <a:cubicBezTo>
                    <a:pt x="131" y="31"/>
                    <a:pt x="135" y="30"/>
                    <a:pt x="136" y="26"/>
                  </a:cubicBezTo>
                  <a:cubicBezTo>
                    <a:pt x="138" y="22"/>
                    <a:pt x="136" y="16"/>
                    <a:pt x="129" y="15"/>
                  </a:cubicBezTo>
                  <a:cubicBezTo>
                    <a:pt x="129" y="8"/>
                    <a:pt x="114" y="0"/>
                    <a:pt x="106" y="13"/>
                  </a:cubicBezTo>
                  <a:cubicBezTo>
                    <a:pt x="98" y="10"/>
                    <a:pt x="90" y="14"/>
                    <a:pt x="88" y="23"/>
                  </a:cubicBezTo>
                  <a:cubicBezTo>
                    <a:pt x="86" y="30"/>
                    <a:pt x="97" y="35"/>
                    <a:pt x="100" y="30"/>
                  </a:cubicBezTo>
                  <a:cubicBezTo>
                    <a:pt x="102" y="28"/>
                    <a:pt x="102" y="23"/>
                    <a:pt x="98" y="23"/>
                  </a:cubicBezTo>
                  <a:cubicBezTo>
                    <a:pt x="96" y="22"/>
                    <a:pt x="93" y="24"/>
                    <a:pt x="94" y="27"/>
                  </a:cubicBezTo>
                  <a:cubicBezTo>
                    <a:pt x="92" y="26"/>
                    <a:pt x="94" y="20"/>
                    <a:pt x="97" y="20"/>
                  </a:cubicBezTo>
                  <a:cubicBezTo>
                    <a:pt x="102" y="19"/>
                    <a:pt x="105" y="26"/>
                    <a:pt x="103" y="30"/>
                  </a:cubicBezTo>
                  <a:cubicBezTo>
                    <a:pt x="101" y="35"/>
                    <a:pt x="97" y="36"/>
                    <a:pt x="91" y="34"/>
                  </a:cubicBezTo>
                  <a:cubicBezTo>
                    <a:pt x="86" y="37"/>
                    <a:pt x="82" y="39"/>
                    <a:pt x="75" y="39"/>
                  </a:cubicBezTo>
                  <a:cubicBezTo>
                    <a:pt x="64" y="38"/>
                    <a:pt x="60" y="35"/>
                    <a:pt x="53" y="29"/>
                  </a:cubicBezTo>
                  <a:cubicBezTo>
                    <a:pt x="44" y="22"/>
                    <a:pt x="35" y="23"/>
                    <a:pt x="30" y="26"/>
                  </a:cubicBezTo>
                  <a:cubicBezTo>
                    <a:pt x="23" y="31"/>
                    <a:pt x="15" y="37"/>
                    <a:pt x="0" y="33"/>
                  </a:cubicBezTo>
                  <a:cubicBezTo>
                    <a:pt x="8" y="37"/>
                    <a:pt x="16" y="39"/>
                    <a:pt x="23" y="36"/>
                  </a:cubicBezTo>
                  <a:cubicBezTo>
                    <a:pt x="31" y="32"/>
                    <a:pt x="36" y="30"/>
                    <a:pt x="42" y="31"/>
                  </a:cubicBezTo>
                  <a:cubicBezTo>
                    <a:pt x="48" y="32"/>
                    <a:pt x="55" y="41"/>
                    <a:pt x="68" y="45"/>
                  </a:cubicBezTo>
                  <a:cubicBezTo>
                    <a:pt x="79" y="48"/>
                    <a:pt x="90" y="49"/>
                    <a:pt x="102" y="47"/>
                  </a:cubicBezTo>
                  <a:cubicBezTo>
                    <a:pt x="111" y="45"/>
                    <a:pt x="121" y="41"/>
                    <a:pt x="127" y="27"/>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sp>
          <p:nvSpPr>
            <p:cNvPr id="46" name="Freeform 7"/>
            <p:cNvSpPr/>
            <p:nvPr/>
          </p:nvSpPr>
          <p:spPr bwMode="auto">
            <a:xfrm>
              <a:off x="1158876" y="1508125"/>
              <a:ext cx="373063" cy="365125"/>
            </a:xfrm>
            <a:custGeom>
              <a:avLst/>
              <a:gdLst>
                <a:gd name="T0" fmla="*/ 20 w 25"/>
                <a:gd name="T1" fmla="*/ 11 h 24"/>
                <a:gd name="T2" fmla="*/ 18 w 25"/>
                <a:gd name="T3" fmla="*/ 3 h 24"/>
                <a:gd name="T4" fmla="*/ 25 w 25"/>
                <a:gd name="T5" fmla="*/ 9 h 24"/>
                <a:gd name="T6" fmla="*/ 19 w 25"/>
                <a:gd name="T7" fmla="*/ 16 h 24"/>
                <a:gd name="T8" fmla="*/ 0 w 25"/>
                <a:gd name="T9" fmla="*/ 24 h 24"/>
                <a:gd name="T10" fmla="*/ 9 w 25"/>
                <a:gd name="T11" fmla="*/ 14 h 24"/>
                <a:gd name="T12" fmla="*/ 15 w 25"/>
                <a:gd name="T13" fmla="*/ 9 h 24"/>
                <a:gd name="T14" fmla="*/ 11 w 25"/>
                <a:gd name="T15" fmla="*/ 4 h 24"/>
                <a:gd name="T16" fmla="*/ 8 w 25"/>
                <a:gd name="T17" fmla="*/ 8 h 24"/>
                <a:gd name="T18" fmla="*/ 10 w 25"/>
                <a:gd name="T19" fmla="*/ 6 h 24"/>
                <a:gd name="T20" fmla="*/ 13 w 25"/>
                <a:gd name="T21" fmla="*/ 10 h 24"/>
                <a:gd name="T22" fmla="*/ 6 w 25"/>
                <a:gd name="T23" fmla="*/ 11 h 24"/>
                <a:gd name="T24" fmla="*/ 4 w 25"/>
                <a:gd name="T25" fmla="*/ 5 h 24"/>
                <a:gd name="T26" fmla="*/ 12 w 25"/>
                <a:gd name="T27" fmla="*/ 1 h 24"/>
                <a:gd name="T28" fmla="*/ 20 w 25"/>
                <a:gd name="T29"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4">
                  <a:moveTo>
                    <a:pt x="20" y="11"/>
                  </a:moveTo>
                  <a:cubicBezTo>
                    <a:pt x="23" y="8"/>
                    <a:pt x="20" y="5"/>
                    <a:pt x="18" y="3"/>
                  </a:cubicBezTo>
                  <a:cubicBezTo>
                    <a:pt x="22" y="1"/>
                    <a:pt x="25" y="6"/>
                    <a:pt x="25" y="9"/>
                  </a:cubicBezTo>
                  <a:cubicBezTo>
                    <a:pt x="24" y="13"/>
                    <a:pt x="23" y="16"/>
                    <a:pt x="19" y="16"/>
                  </a:cubicBezTo>
                  <a:cubicBezTo>
                    <a:pt x="15" y="16"/>
                    <a:pt x="5" y="17"/>
                    <a:pt x="0" y="24"/>
                  </a:cubicBezTo>
                  <a:cubicBezTo>
                    <a:pt x="1" y="19"/>
                    <a:pt x="6" y="14"/>
                    <a:pt x="9" y="14"/>
                  </a:cubicBezTo>
                  <a:cubicBezTo>
                    <a:pt x="13" y="13"/>
                    <a:pt x="15" y="12"/>
                    <a:pt x="15" y="9"/>
                  </a:cubicBezTo>
                  <a:cubicBezTo>
                    <a:pt x="15" y="7"/>
                    <a:pt x="13" y="4"/>
                    <a:pt x="11" y="4"/>
                  </a:cubicBezTo>
                  <a:cubicBezTo>
                    <a:pt x="9" y="4"/>
                    <a:pt x="8" y="6"/>
                    <a:pt x="8" y="8"/>
                  </a:cubicBezTo>
                  <a:cubicBezTo>
                    <a:pt x="9" y="7"/>
                    <a:pt x="9" y="6"/>
                    <a:pt x="10" y="6"/>
                  </a:cubicBezTo>
                  <a:cubicBezTo>
                    <a:pt x="13" y="6"/>
                    <a:pt x="14" y="8"/>
                    <a:pt x="13" y="10"/>
                  </a:cubicBezTo>
                  <a:cubicBezTo>
                    <a:pt x="12" y="13"/>
                    <a:pt x="8" y="13"/>
                    <a:pt x="6" y="11"/>
                  </a:cubicBezTo>
                  <a:cubicBezTo>
                    <a:pt x="4" y="10"/>
                    <a:pt x="3" y="8"/>
                    <a:pt x="4" y="5"/>
                  </a:cubicBezTo>
                  <a:cubicBezTo>
                    <a:pt x="5" y="2"/>
                    <a:pt x="8" y="0"/>
                    <a:pt x="12" y="1"/>
                  </a:cubicBezTo>
                  <a:cubicBezTo>
                    <a:pt x="17" y="2"/>
                    <a:pt x="21" y="7"/>
                    <a:pt x="20" y="11"/>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grpSp>
      <p:sp>
        <p:nvSpPr>
          <p:cNvPr id="47" name="文本框 46"/>
          <p:cNvSpPr txBox="1"/>
          <p:nvPr/>
        </p:nvSpPr>
        <p:spPr>
          <a:xfrm>
            <a:off x="6235554" y="3905228"/>
            <a:ext cx="1666790" cy="523220"/>
          </a:xfrm>
          <a:prstGeom prst="rect">
            <a:avLst/>
          </a:prstGeom>
          <a:noFill/>
        </p:spPr>
        <p:txBody>
          <a:bodyPr wrap="square" rtlCol="0">
            <a:spAutoFit/>
          </a:bodyPr>
          <a:lstStyle/>
          <a:p>
            <a:r>
              <a:rPr lang="zh-CN" altLang="en-US" sz="2800" dirty="0" smtClean="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48"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2977"/>
            <a:ext cx="6286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文本框 48"/>
          <p:cNvSpPr txBox="1"/>
          <p:nvPr/>
        </p:nvSpPr>
        <p:spPr>
          <a:xfrm>
            <a:off x="5641046" y="1610768"/>
            <a:ext cx="2288782" cy="646331"/>
          </a:xfrm>
          <a:prstGeom prst="rect">
            <a:avLst/>
          </a:prstGeom>
          <a:noFill/>
        </p:spPr>
        <p:txBody>
          <a:bodyPr wrap="square" rtlCol="0">
            <a:spAutoFit/>
          </a:bodyPr>
          <a:lstStyle/>
          <a:p>
            <a:r>
              <a:rPr lang="zh-CN" altLang="en-US" sz="36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添加文本</a:t>
            </a:r>
            <a:endPar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cxnSp>
        <p:nvCxnSpPr>
          <p:cNvPr id="50" name="直接连接符 49"/>
          <p:cNvCxnSpPr/>
          <p:nvPr/>
        </p:nvCxnSpPr>
        <p:spPr>
          <a:xfrm flipV="1">
            <a:off x="5741111" y="2374435"/>
            <a:ext cx="4170360" cy="7108"/>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1" name="文本框 50"/>
          <p:cNvSpPr txBox="1"/>
          <p:nvPr/>
        </p:nvSpPr>
        <p:spPr>
          <a:xfrm>
            <a:off x="5679146" y="2493010"/>
            <a:ext cx="4635205" cy="1015663"/>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52" name="文本框 51"/>
          <p:cNvSpPr txBox="1"/>
          <p:nvPr/>
        </p:nvSpPr>
        <p:spPr>
          <a:xfrm>
            <a:off x="5679146" y="3808861"/>
            <a:ext cx="2288782" cy="646331"/>
          </a:xfrm>
          <a:prstGeom prst="rect">
            <a:avLst/>
          </a:prstGeom>
          <a:noFill/>
        </p:spPr>
        <p:txBody>
          <a:bodyPr wrap="square" rtlCol="0">
            <a:spAutoFit/>
          </a:bodyPr>
          <a:lstStyle/>
          <a:p>
            <a:r>
              <a:rPr lang="zh-CN" altLang="en-US" sz="36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添加文本</a:t>
            </a:r>
            <a:endPar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cxnSp>
        <p:nvCxnSpPr>
          <p:cNvPr id="53" name="直接连接符 52"/>
          <p:cNvCxnSpPr/>
          <p:nvPr/>
        </p:nvCxnSpPr>
        <p:spPr>
          <a:xfrm flipV="1">
            <a:off x="5779211" y="4572528"/>
            <a:ext cx="4170360" cy="7108"/>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5717246" y="4691103"/>
            <a:ext cx="4635205" cy="1015663"/>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grpSp>
        <p:nvGrpSpPr>
          <p:cNvPr id="20" name="Group 4"/>
          <p:cNvGrpSpPr>
            <a:grpSpLocks noChangeAspect="1"/>
          </p:cNvGrpSpPr>
          <p:nvPr/>
        </p:nvGrpSpPr>
        <p:grpSpPr bwMode="auto">
          <a:xfrm>
            <a:off x="1304926" y="3382960"/>
            <a:ext cx="9510712" cy="457199"/>
            <a:chOff x="822" y="2131"/>
            <a:chExt cx="5991" cy="288"/>
          </a:xfrm>
          <a:solidFill>
            <a:schemeClr val="tx1">
              <a:lumMod val="75000"/>
              <a:lumOff val="25000"/>
            </a:schemeClr>
          </a:solidFill>
        </p:grpSpPr>
        <p:sp>
          <p:nvSpPr>
            <p:cNvPr id="21" name="Freeform 5"/>
            <p:cNvSpPr/>
            <p:nvPr/>
          </p:nvSpPr>
          <p:spPr bwMode="auto">
            <a:xfrm>
              <a:off x="4248" y="2199"/>
              <a:ext cx="25" cy="20"/>
            </a:xfrm>
            <a:custGeom>
              <a:avLst/>
              <a:gdLst>
                <a:gd name="T0" fmla="*/ 1 w 8"/>
                <a:gd name="T1" fmla="*/ 4 h 6"/>
                <a:gd name="T2" fmla="*/ 4 w 8"/>
                <a:gd name="T3" fmla="*/ 1 h 6"/>
                <a:gd name="T4" fmla="*/ 8 w 8"/>
                <a:gd name="T5" fmla="*/ 3 h 6"/>
                <a:gd name="T6" fmla="*/ 1 w 8"/>
                <a:gd name="T7" fmla="*/ 4 h 6"/>
              </a:gdLst>
              <a:ahLst/>
              <a:cxnLst>
                <a:cxn ang="0">
                  <a:pos x="T0" y="T1"/>
                </a:cxn>
                <a:cxn ang="0">
                  <a:pos x="T2" y="T3"/>
                </a:cxn>
                <a:cxn ang="0">
                  <a:pos x="T4" y="T5"/>
                </a:cxn>
                <a:cxn ang="0">
                  <a:pos x="T6" y="T7"/>
                </a:cxn>
              </a:cxnLst>
              <a:rect l="0" t="0" r="r" b="b"/>
              <a:pathLst>
                <a:path w="8" h="6">
                  <a:moveTo>
                    <a:pt x="1" y="4"/>
                  </a:moveTo>
                  <a:cubicBezTo>
                    <a:pt x="0" y="1"/>
                    <a:pt x="5" y="4"/>
                    <a:pt x="4" y="1"/>
                  </a:cubicBezTo>
                  <a:cubicBezTo>
                    <a:pt x="6" y="0"/>
                    <a:pt x="6" y="2"/>
                    <a:pt x="8" y="3"/>
                  </a:cubicBezTo>
                  <a:cubicBezTo>
                    <a:pt x="7" y="6"/>
                    <a:pt x="2" y="6"/>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6"/>
            <p:cNvSpPr/>
            <p:nvPr/>
          </p:nvSpPr>
          <p:spPr bwMode="auto">
            <a:xfrm>
              <a:off x="990" y="2206"/>
              <a:ext cx="28" cy="16"/>
            </a:xfrm>
            <a:custGeom>
              <a:avLst/>
              <a:gdLst>
                <a:gd name="T0" fmla="*/ 9 w 9"/>
                <a:gd name="T1" fmla="*/ 3 h 5"/>
                <a:gd name="T2" fmla="*/ 0 w 9"/>
                <a:gd name="T3" fmla="*/ 4 h 5"/>
                <a:gd name="T4" fmla="*/ 9 w 9"/>
                <a:gd name="T5" fmla="*/ 3 h 5"/>
              </a:gdLst>
              <a:ahLst/>
              <a:cxnLst>
                <a:cxn ang="0">
                  <a:pos x="T0" y="T1"/>
                </a:cxn>
                <a:cxn ang="0">
                  <a:pos x="T2" y="T3"/>
                </a:cxn>
                <a:cxn ang="0">
                  <a:pos x="T4" y="T5"/>
                </a:cxn>
              </a:cxnLst>
              <a:rect l="0" t="0" r="r" b="b"/>
              <a:pathLst>
                <a:path w="9" h="5">
                  <a:moveTo>
                    <a:pt x="9" y="3"/>
                  </a:moveTo>
                  <a:cubicBezTo>
                    <a:pt x="7" y="5"/>
                    <a:pt x="3" y="1"/>
                    <a:pt x="0" y="4"/>
                  </a:cubicBezTo>
                  <a:cubicBezTo>
                    <a:pt x="1" y="0"/>
                    <a:pt x="7" y="2"/>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7"/>
            <p:cNvSpPr/>
            <p:nvPr/>
          </p:nvSpPr>
          <p:spPr bwMode="auto">
            <a:xfrm>
              <a:off x="5114" y="2180"/>
              <a:ext cx="28" cy="10"/>
            </a:xfrm>
            <a:custGeom>
              <a:avLst/>
              <a:gdLst>
                <a:gd name="T0" fmla="*/ 9 w 9"/>
                <a:gd name="T1" fmla="*/ 1 h 3"/>
                <a:gd name="T2" fmla="*/ 0 w 9"/>
                <a:gd name="T3" fmla="*/ 2 h 3"/>
                <a:gd name="T4" fmla="*/ 9 w 9"/>
                <a:gd name="T5" fmla="*/ 1 h 3"/>
              </a:gdLst>
              <a:ahLst/>
              <a:cxnLst>
                <a:cxn ang="0">
                  <a:pos x="T0" y="T1"/>
                </a:cxn>
                <a:cxn ang="0">
                  <a:pos x="T2" y="T3"/>
                </a:cxn>
                <a:cxn ang="0">
                  <a:pos x="T4" y="T5"/>
                </a:cxn>
              </a:cxnLst>
              <a:rect l="0" t="0" r="r" b="b"/>
              <a:pathLst>
                <a:path w="9" h="3">
                  <a:moveTo>
                    <a:pt x="9" y="1"/>
                  </a:moveTo>
                  <a:cubicBezTo>
                    <a:pt x="8" y="3"/>
                    <a:pt x="3" y="2"/>
                    <a:pt x="0" y="2"/>
                  </a:cubicBezTo>
                  <a:cubicBezTo>
                    <a:pt x="1" y="0"/>
                    <a:pt x="6" y="2"/>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8"/>
            <p:cNvSpPr/>
            <p:nvPr/>
          </p:nvSpPr>
          <p:spPr bwMode="auto">
            <a:xfrm>
              <a:off x="2309" y="2131"/>
              <a:ext cx="19" cy="29"/>
            </a:xfrm>
            <a:custGeom>
              <a:avLst/>
              <a:gdLst>
                <a:gd name="T0" fmla="*/ 6 w 6"/>
                <a:gd name="T1" fmla="*/ 7 h 9"/>
                <a:gd name="T2" fmla="*/ 6 w 6"/>
                <a:gd name="T3" fmla="*/ 7 h 9"/>
              </a:gdLst>
              <a:ahLst/>
              <a:cxnLst>
                <a:cxn ang="0">
                  <a:pos x="T0" y="T1"/>
                </a:cxn>
                <a:cxn ang="0">
                  <a:pos x="T2" y="T3"/>
                </a:cxn>
              </a:cxnLst>
              <a:rect l="0" t="0" r="r" b="b"/>
              <a:pathLst>
                <a:path w="6" h="9">
                  <a:moveTo>
                    <a:pt x="6" y="7"/>
                  </a:moveTo>
                  <a:cubicBezTo>
                    <a:pt x="0" y="9"/>
                    <a:pt x="2" y="0"/>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9"/>
            <p:cNvSpPr>
              <a:spLocks noEditPoints="1"/>
            </p:cNvSpPr>
            <p:nvPr/>
          </p:nvSpPr>
          <p:spPr bwMode="auto">
            <a:xfrm>
              <a:off x="881" y="2135"/>
              <a:ext cx="5932" cy="284"/>
            </a:xfrm>
            <a:custGeom>
              <a:avLst/>
              <a:gdLst>
                <a:gd name="T0" fmla="*/ 6 w 1903"/>
                <a:gd name="T1" fmla="*/ 41 h 88"/>
                <a:gd name="T2" fmla="*/ 0 w 1903"/>
                <a:gd name="T3" fmla="*/ 44 h 88"/>
                <a:gd name="T4" fmla="*/ 213 w 1903"/>
                <a:gd name="T5" fmla="*/ 63 h 88"/>
                <a:gd name="T6" fmla="*/ 959 w 1903"/>
                <a:gd name="T7" fmla="*/ 79 h 88"/>
                <a:gd name="T8" fmla="*/ 1518 w 1903"/>
                <a:gd name="T9" fmla="*/ 85 h 88"/>
                <a:gd name="T10" fmla="*/ 1772 w 1903"/>
                <a:gd name="T11" fmla="*/ 65 h 88"/>
                <a:gd name="T12" fmla="*/ 1898 w 1903"/>
                <a:gd name="T13" fmla="*/ 23 h 88"/>
                <a:gd name="T14" fmla="*/ 1823 w 1903"/>
                <a:gd name="T15" fmla="*/ 1 h 88"/>
                <a:gd name="T16" fmla="*/ 1494 w 1903"/>
                <a:gd name="T17" fmla="*/ 16 h 88"/>
                <a:gd name="T18" fmla="*/ 1301 w 1903"/>
                <a:gd name="T19" fmla="*/ 29 h 88"/>
                <a:gd name="T20" fmla="*/ 1132 w 1903"/>
                <a:gd name="T21" fmla="*/ 25 h 88"/>
                <a:gd name="T22" fmla="*/ 1062 w 1903"/>
                <a:gd name="T23" fmla="*/ 27 h 88"/>
                <a:gd name="T24" fmla="*/ 1049 w 1903"/>
                <a:gd name="T25" fmla="*/ 28 h 88"/>
                <a:gd name="T26" fmla="*/ 607 w 1903"/>
                <a:gd name="T27" fmla="*/ 19 h 88"/>
                <a:gd name="T28" fmla="*/ 543 w 1903"/>
                <a:gd name="T29" fmla="*/ 11 h 88"/>
                <a:gd name="T30" fmla="*/ 517 w 1903"/>
                <a:gd name="T31" fmla="*/ 5 h 88"/>
                <a:gd name="T32" fmla="*/ 511 w 1903"/>
                <a:gd name="T33" fmla="*/ 2 h 88"/>
                <a:gd name="T34" fmla="*/ 486 w 1903"/>
                <a:gd name="T35" fmla="*/ 10 h 88"/>
                <a:gd name="T36" fmla="*/ 457 w 1903"/>
                <a:gd name="T37" fmla="*/ 17 h 88"/>
                <a:gd name="T38" fmla="*/ 442 w 1903"/>
                <a:gd name="T39" fmla="*/ 16 h 88"/>
                <a:gd name="T40" fmla="*/ 414 w 1903"/>
                <a:gd name="T41" fmla="*/ 18 h 88"/>
                <a:gd name="T42" fmla="*/ 387 w 1903"/>
                <a:gd name="T43" fmla="*/ 18 h 88"/>
                <a:gd name="T44" fmla="*/ 399 w 1903"/>
                <a:gd name="T45" fmla="*/ 24 h 88"/>
                <a:gd name="T46" fmla="*/ 331 w 1903"/>
                <a:gd name="T47" fmla="*/ 15 h 88"/>
                <a:gd name="T48" fmla="*/ 260 w 1903"/>
                <a:gd name="T49" fmla="*/ 15 h 88"/>
                <a:gd name="T50" fmla="*/ 230 w 1903"/>
                <a:gd name="T51" fmla="*/ 9 h 88"/>
                <a:gd name="T52" fmla="*/ 171 w 1903"/>
                <a:gd name="T53" fmla="*/ 11 h 88"/>
                <a:gd name="T54" fmla="*/ 170 w 1903"/>
                <a:gd name="T55" fmla="*/ 18 h 88"/>
                <a:gd name="T56" fmla="*/ 114 w 1903"/>
                <a:gd name="T57" fmla="*/ 20 h 88"/>
                <a:gd name="T58" fmla="*/ 99 w 1903"/>
                <a:gd name="T59" fmla="*/ 23 h 88"/>
                <a:gd name="T60" fmla="*/ 97 w 1903"/>
                <a:gd name="T61" fmla="*/ 25 h 88"/>
                <a:gd name="T62" fmla="*/ 85 w 1903"/>
                <a:gd name="T63" fmla="*/ 22 h 88"/>
                <a:gd name="T64" fmla="*/ 86 w 1903"/>
                <a:gd name="T65" fmla="*/ 29 h 88"/>
                <a:gd name="T66" fmla="*/ 74 w 1903"/>
                <a:gd name="T67" fmla="*/ 34 h 88"/>
                <a:gd name="T68" fmla="*/ 57 w 1903"/>
                <a:gd name="T69" fmla="*/ 40 h 88"/>
                <a:gd name="T70" fmla="*/ 17 w 1903"/>
                <a:gd name="T71" fmla="*/ 39 h 88"/>
                <a:gd name="T72" fmla="*/ 1479 w 1903"/>
                <a:gd name="T73" fmla="*/ 23 h 88"/>
                <a:gd name="T74" fmla="*/ 173 w 1903"/>
                <a:gd name="T75" fmla="*/ 12 h 88"/>
                <a:gd name="T76" fmla="*/ 180 w 1903"/>
                <a:gd name="T77" fmla="*/ 10 h 88"/>
                <a:gd name="T78" fmla="*/ 173 w 1903"/>
                <a:gd name="T79"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3" h="88">
                  <a:moveTo>
                    <a:pt x="17" y="39"/>
                  </a:moveTo>
                  <a:cubicBezTo>
                    <a:pt x="14" y="43"/>
                    <a:pt x="10" y="37"/>
                    <a:pt x="6" y="41"/>
                  </a:cubicBezTo>
                  <a:cubicBezTo>
                    <a:pt x="9" y="41"/>
                    <a:pt x="11" y="42"/>
                    <a:pt x="13" y="43"/>
                  </a:cubicBezTo>
                  <a:cubicBezTo>
                    <a:pt x="6" y="43"/>
                    <a:pt x="4" y="41"/>
                    <a:pt x="0" y="44"/>
                  </a:cubicBezTo>
                  <a:cubicBezTo>
                    <a:pt x="73" y="52"/>
                    <a:pt x="145" y="59"/>
                    <a:pt x="215" y="61"/>
                  </a:cubicBezTo>
                  <a:cubicBezTo>
                    <a:pt x="215" y="63"/>
                    <a:pt x="213" y="62"/>
                    <a:pt x="213" y="63"/>
                  </a:cubicBezTo>
                  <a:cubicBezTo>
                    <a:pt x="302" y="67"/>
                    <a:pt x="383" y="64"/>
                    <a:pt x="465" y="64"/>
                  </a:cubicBezTo>
                  <a:cubicBezTo>
                    <a:pt x="627" y="63"/>
                    <a:pt x="789" y="88"/>
                    <a:pt x="959" y="79"/>
                  </a:cubicBezTo>
                  <a:cubicBezTo>
                    <a:pt x="1089" y="73"/>
                    <a:pt x="1224" y="84"/>
                    <a:pt x="1354" y="82"/>
                  </a:cubicBezTo>
                  <a:cubicBezTo>
                    <a:pt x="1407" y="82"/>
                    <a:pt x="1463" y="86"/>
                    <a:pt x="1518" y="85"/>
                  </a:cubicBezTo>
                  <a:cubicBezTo>
                    <a:pt x="1573" y="85"/>
                    <a:pt x="1633" y="81"/>
                    <a:pt x="1689" y="77"/>
                  </a:cubicBezTo>
                  <a:cubicBezTo>
                    <a:pt x="1721" y="74"/>
                    <a:pt x="1751" y="65"/>
                    <a:pt x="1772" y="65"/>
                  </a:cubicBezTo>
                  <a:cubicBezTo>
                    <a:pt x="1799" y="65"/>
                    <a:pt x="1836" y="65"/>
                    <a:pt x="1864" y="66"/>
                  </a:cubicBezTo>
                  <a:cubicBezTo>
                    <a:pt x="1886" y="67"/>
                    <a:pt x="1903" y="49"/>
                    <a:pt x="1898" y="23"/>
                  </a:cubicBezTo>
                  <a:cubicBezTo>
                    <a:pt x="1894" y="2"/>
                    <a:pt x="1879" y="9"/>
                    <a:pt x="1862" y="8"/>
                  </a:cubicBezTo>
                  <a:cubicBezTo>
                    <a:pt x="1850" y="8"/>
                    <a:pt x="1836" y="0"/>
                    <a:pt x="1823" y="1"/>
                  </a:cubicBezTo>
                  <a:cubicBezTo>
                    <a:pt x="1735" y="20"/>
                    <a:pt x="1636" y="10"/>
                    <a:pt x="1551" y="17"/>
                  </a:cubicBezTo>
                  <a:cubicBezTo>
                    <a:pt x="1533" y="19"/>
                    <a:pt x="1511" y="19"/>
                    <a:pt x="1494" y="16"/>
                  </a:cubicBezTo>
                  <a:cubicBezTo>
                    <a:pt x="1473" y="21"/>
                    <a:pt x="1461" y="11"/>
                    <a:pt x="1438" y="19"/>
                  </a:cubicBezTo>
                  <a:cubicBezTo>
                    <a:pt x="1406" y="15"/>
                    <a:pt x="1335" y="29"/>
                    <a:pt x="1301" y="29"/>
                  </a:cubicBezTo>
                  <a:cubicBezTo>
                    <a:pt x="1234" y="34"/>
                    <a:pt x="1173" y="26"/>
                    <a:pt x="1128" y="27"/>
                  </a:cubicBezTo>
                  <a:cubicBezTo>
                    <a:pt x="1131" y="28"/>
                    <a:pt x="1131" y="27"/>
                    <a:pt x="1132" y="25"/>
                  </a:cubicBezTo>
                  <a:cubicBezTo>
                    <a:pt x="1126" y="24"/>
                    <a:pt x="1124" y="23"/>
                    <a:pt x="1117" y="23"/>
                  </a:cubicBezTo>
                  <a:cubicBezTo>
                    <a:pt x="1107" y="30"/>
                    <a:pt x="1079" y="27"/>
                    <a:pt x="1062" y="27"/>
                  </a:cubicBezTo>
                  <a:cubicBezTo>
                    <a:pt x="1063" y="27"/>
                    <a:pt x="1065" y="27"/>
                    <a:pt x="1065" y="26"/>
                  </a:cubicBezTo>
                  <a:cubicBezTo>
                    <a:pt x="1060" y="28"/>
                    <a:pt x="1052" y="26"/>
                    <a:pt x="1049" y="28"/>
                  </a:cubicBezTo>
                  <a:cubicBezTo>
                    <a:pt x="1053" y="28"/>
                    <a:pt x="1056" y="28"/>
                    <a:pt x="1058" y="30"/>
                  </a:cubicBezTo>
                  <a:cubicBezTo>
                    <a:pt x="910" y="20"/>
                    <a:pt x="759" y="31"/>
                    <a:pt x="607" y="19"/>
                  </a:cubicBezTo>
                  <a:cubicBezTo>
                    <a:pt x="605" y="18"/>
                    <a:pt x="604" y="16"/>
                    <a:pt x="602" y="15"/>
                  </a:cubicBezTo>
                  <a:cubicBezTo>
                    <a:pt x="581" y="12"/>
                    <a:pt x="560" y="23"/>
                    <a:pt x="543" y="11"/>
                  </a:cubicBezTo>
                  <a:cubicBezTo>
                    <a:pt x="532" y="11"/>
                    <a:pt x="523" y="8"/>
                    <a:pt x="513" y="7"/>
                  </a:cubicBezTo>
                  <a:cubicBezTo>
                    <a:pt x="512" y="4"/>
                    <a:pt x="517" y="7"/>
                    <a:pt x="517" y="5"/>
                  </a:cubicBezTo>
                  <a:cubicBezTo>
                    <a:pt x="512" y="0"/>
                    <a:pt x="513" y="10"/>
                    <a:pt x="508" y="8"/>
                  </a:cubicBezTo>
                  <a:cubicBezTo>
                    <a:pt x="507" y="4"/>
                    <a:pt x="513" y="4"/>
                    <a:pt x="511" y="2"/>
                  </a:cubicBezTo>
                  <a:cubicBezTo>
                    <a:pt x="506" y="1"/>
                    <a:pt x="508" y="7"/>
                    <a:pt x="506" y="8"/>
                  </a:cubicBezTo>
                  <a:cubicBezTo>
                    <a:pt x="501" y="8"/>
                    <a:pt x="493" y="9"/>
                    <a:pt x="486" y="10"/>
                  </a:cubicBezTo>
                  <a:cubicBezTo>
                    <a:pt x="484" y="13"/>
                    <a:pt x="489" y="12"/>
                    <a:pt x="486" y="15"/>
                  </a:cubicBezTo>
                  <a:cubicBezTo>
                    <a:pt x="478" y="20"/>
                    <a:pt x="468" y="19"/>
                    <a:pt x="457" y="17"/>
                  </a:cubicBezTo>
                  <a:cubicBezTo>
                    <a:pt x="459" y="16"/>
                    <a:pt x="458" y="11"/>
                    <a:pt x="456" y="14"/>
                  </a:cubicBezTo>
                  <a:cubicBezTo>
                    <a:pt x="456" y="16"/>
                    <a:pt x="446" y="17"/>
                    <a:pt x="442" y="16"/>
                  </a:cubicBezTo>
                  <a:cubicBezTo>
                    <a:pt x="443" y="13"/>
                    <a:pt x="447" y="14"/>
                    <a:pt x="448" y="12"/>
                  </a:cubicBezTo>
                  <a:cubicBezTo>
                    <a:pt x="434" y="9"/>
                    <a:pt x="421" y="14"/>
                    <a:pt x="414" y="18"/>
                  </a:cubicBezTo>
                  <a:cubicBezTo>
                    <a:pt x="412" y="17"/>
                    <a:pt x="415" y="15"/>
                    <a:pt x="412" y="14"/>
                  </a:cubicBezTo>
                  <a:cubicBezTo>
                    <a:pt x="404" y="16"/>
                    <a:pt x="392" y="17"/>
                    <a:pt x="387" y="18"/>
                  </a:cubicBezTo>
                  <a:cubicBezTo>
                    <a:pt x="388" y="21"/>
                    <a:pt x="397" y="17"/>
                    <a:pt x="400" y="20"/>
                  </a:cubicBezTo>
                  <a:cubicBezTo>
                    <a:pt x="399" y="20"/>
                    <a:pt x="399" y="22"/>
                    <a:pt x="399" y="24"/>
                  </a:cubicBezTo>
                  <a:cubicBezTo>
                    <a:pt x="379" y="20"/>
                    <a:pt x="341" y="26"/>
                    <a:pt x="315" y="20"/>
                  </a:cubicBezTo>
                  <a:cubicBezTo>
                    <a:pt x="322" y="19"/>
                    <a:pt x="327" y="17"/>
                    <a:pt x="331" y="15"/>
                  </a:cubicBezTo>
                  <a:cubicBezTo>
                    <a:pt x="306" y="8"/>
                    <a:pt x="274" y="13"/>
                    <a:pt x="250" y="12"/>
                  </a:cubicBezTo>
                  <a:cubicBezTo>
                    <a:pt x="255" y="13"/>
                    <a:pt x="258" y="11"/>
                    <a:pt x="260" y="15"/>
                  </a:cubicBezTo>
                  <a:cubicBezTo>
                    <a:pt x="249" y="22"/>
                    <a:pt x="237" y="14"/>
                    <a:pt x="229" y="15"/>
                  </a:cubicBezTo>
                  <a:cubicBezTo>
                    <a:pt x="230" y="14"/>
                    <a:pt x="230" y="12"/>
                    <a:pt x="230" y="9"/>
                  </a:cubicBezTo>
                  <a:cubicBezTo>
                    <a:pt x="207" y="8"/>
                    <a:pt x="181" y="6"/>
                    <a:pt x="162" y="9"/>
                  </a:cubicBezTo>
                  <a:cubicBezTo>
                    <a:pt x="165" y="9"/>
                    <a:pt x="169" y="10"/>
                    <a:pt x="171" y="11"/>
                  </a:cubicBezTo>
                  <a:cubicBezTo>
                    <a:pt x="170" y="11"/>
                    <a:pt x="168" y="11"/>
                    <a:pt x="167" y="12"/>
                  </a:cubicBezTo>
                  <a:cubicBezTo>
                    <a:pt x="172" y="13"/>
                    <a:pt x="164" y="18"/>
                    <a:pt x="170" y="18"/>
                  </a:cubicBezTo>
                  <a:cubicBezTo>
                    <a:pt x="159" y="21"/>
                    <a:pt x="146" y="22"/>
                    <a:pt x="137" y="20"/>
                  </a:cubicBezTo>
                  <a:cubicBezTo>
                    <a:pt x="129" y="19"/>
                    <a:pt x="110" y="25"/>
                    <a:pt x="114" y="20"/>
                  </a:cubicBezTo>
                  <a:cubicBezTo>
                    <a:pt x="112" y="22"/>
                    <a:pt x="101" y="26"/>
                    <a:pt x="104" y="21"/>
                  </a:cubicBezTo>
                  <a:cubicBezTo>
                    <a:pt x="101" y="20"/>
                    <a:pt x="100" y="26"/>
                    <a:pt x="99" y="23"/>
                  </a:cubicBezTo>
                  <a:cubicBezTo>
                    <a:pt x="101" y="19"/>
                    <a:pt x="98" y="24"/>
                    <a:pt x="98" y="20"/>
                  </a:cubicBezTo>
                  <a:cubicBezTo>
                    <a:pt x="98" y="17"/>
                    <a:pt x="97" y="25"/>
                    <a:pt x="97" y="25"/>
                  </a:cubicBezTo>
                  <a:cubicBezTo>
                    <a:pt x="94" y="23"/>
                    <a:pt x="94" y="21"/>
                    <a:pt x="94" y="19"/>
                  </a:cubicBezTo>
                  <a:cubicBezTo>
                    <a:pt x="92" y="21"/>
                    <a:pt x="89" y="23"/>
                    <a:pt x="85" y="22"/>
                  </a:cubicBezTo>
                  <a:cubicBezTo>
                    <a:pt x="84" y="26"/>
                    <a:pt x="92" y="22"/>
                    <a:pt x="92" y="25"/>
                  </a:cubicBezTo>
                  <a:cubicBezTo>
                    <a:pt x="91" y="27"/>
                    <a:pt x="90" y="28"/>
                    <a:pt x="86" y="29"/>
                  </a:cubicBezTo>
                  <a:cubicBezTo>
                    <a:pt x="105" y="31"/>
                    <a:pt x="138" y="31"/>
                    <a:pt x="164" y="35"/>
                  </a:cubicBezTo>
                  <a:cubicBezTo>
                    <a:pt x="131" y="39"/>
                    <a:pt x="104" y="33"/>
                    <a:pt x="74" y="34"/>
                  </a:cubicBezTo>
                  <a:cubicBezTo>
                    <a:pt x="78" y="36"/>
                    <a:pt x="86" y="35"/>
                    <a:pt x="90" y="37"/>
                  </a:cubicBezTo>
                  <a:cubicBezTo>
                    <a:pt x="73" y="38"/>
                    <a:pt x="70" y="36"/>
                    <a:pt x="57" y="40"/>
                  </a:cubicBezTo>
                  <a:cubicBezTo>
                    <a:pt x="58" y="40"/>
                    <a:pt x="59" y="40"/>
                    <a:pt x="60" y="41"/>
                  </a:cubicBezTo>
                  <a:cubicBezTo>
                    <a:pt x="38" y="42"/>
                    <a:pt x="28" y="42"/>
                    <a:pt x="17" y="39"/>
                  </a:cubicBezTo>
                  <a:close/>
                  <a:moveTo>
                    <a:pt x="1457" y="25"/>
                  </a:moveTo>
                  <a:cubicBezTo>
                    <a:pt x="1461" y="20"/>
                    <a:pt x="1475" y="24"/>
                    <a:pt x="1479" y="23"/>
                  </a:cubicBezTo>
                  <a:cubicBezTo>
                    <a:pt x="1474" y="27"/>
                    <a:pt x="1464" y="23"/>
                    <a:pt x="1457" y="25"/>
                  </a:cubicBezTo>
                  <a:close/>
                  <a:moveTo>
                    <a:pt x="173" y="12"/>
                  </a:moveTo>
                  <a:cubicBezTo>
                    <a:pt x="173" y="11"/>
                    <a:pt x="175" y="11"/>
                    <a:pt x="175" y="9"/>
                  </a:cubicBezTo>
                  <a:cubicBezTo>
                    <a:pt x="176" y="11"/>
                    <a:pt x="178" y="10"/>
                    <a:pt x="180" y="10"/>
                  </a:cubicBezTo>
                  <a:cubicBezTo>
                    <a:pt x="181" y="13"/>
                    <a:pt x="180" y="14"/>
                    <a:pt x="178" y="14"/>
                  </a:cubicBezTo>
                  <a:cubicBezTo>
                    <a:pt x="178" y="10"/>
                    <a:pt x="175" y="12"/>
                    <a:pt x="17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0"/>
            <p:cNvSpPr/>
            <p:nvPr/>
          </p:nvSpPr>
          <p:spPr bwMode="auto">
            <a:xfrm>
              <a:off x="822" y="2260"/>
              <a:ext cx="72" cy="26"/>
            </a:xfrm>
            <a:custGeom>
              <a:avLst/>
              <a:gdLst>
                <a:gd name="T0" fmla="*/ 21 w 23"/>
                <a:gd name="T1" fmla="*/ 7 h 8"/>
                <a:gd name="T2" fmla="*/ 17 w 23"/>
                <a:gd name="T3" fmla="*/ 5 h 8"/>
                <a:gd name="T4" fmla="*/ 21 w 23"/>
                <a:gd name="T5" fmla="*/ 7 h 8"/>
              </a:gdLst>
              <a:ahLst/>
              <a:cxnLst>
                <a:cxn ang="0">
                  <a:pos x="T0" y="T1"/>
                </a:cxn>
                <a:cxn ang="0">
                  <a:pos x="T2" y="T3"/>
                </a:cxn>
                <a:cxn ang="0">
                  <a:pos x="T4" y="T5"/>
                </a:cxn>
              </a:cxnLst>
              <a:rect l="0" t="0" r="r" b="b"/>
              <a:pathLst>
                <a:path w="23" h="8">
                  <a:moveTo>
                    <a:pt x="21" y="7"/>
                  </a:moveTo>
                  <a:cubicBezTo>
                    <a:pt x="23" y="8"/>
                    <a:pt x="15" y="8"/>
                    <a:pt x="17" y="5"/>
                  </a:cubicBezTo>
                  <a:cubicBezTo>
                    <a:pt x="0" y="8"/>
                    <a:pt x="16" y="0"/>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1"/>
            <p:cNvSpPr/>
            <p:nvPr/>
          </p:nvSpPr>
          <p:spPr bwMode="auto">
            <a:xfrm>
              <a:off x="2309" y="2173"/>
              <a:ext cx="25" cy="17"/>
            </a:xfrm>
            <a:custGeom>
              <a:avLst/>
              <a:gdLst>
                <a:gd name="T0" fmla="*/ 4 w 8"/>
                <a:gd name="T1" fmla="*/ 5 h 5"/>
                <a:gd name="T2" fmla="*/ 8 w 8"/>
                <a:gd name="T3" fmla="*/ 1 h 5"/>
                <a:gd name="T4" fmla="*/ 5 w 8"/>
                <a:gd name="T5" fmla="*/ 2 h 5"/>
                <a:gd name="T6" fmla="*/ 4 w 8"/>
                <a:gd name="T7" fmla="*/ 5 h 5"/>
              </a:gdLst>
              <a:ahLst/>
              <a:cxnLst>
                <a:cxn ang="0">
                  <a:pos x="T0" y="T1"/>
                </a:cxn>
                <a:cxn ang="0">
                  <a:pos x="T2" y="T3"/>
                </a:cxn>
                <a:cxn ang="0">
                  <a:pos x="T4" y="T5"/>
                </a:cxn>
                <a:cxn ang="0">
                  <a:pos x="T6" y="T7"/>
                </a:cxn>
              </a:cxnLst>
              <a:rect l="0" t="0" r="r" b="b"/>
              <a:pathLst>
                <a:path w="8" h="5">
                  <a:moveTo>
                    <a:pt x="4" y="5"/>
                  </a:moveTo>
                  <a:cubicBezTo>
                    <a:pt x="0" y="4"/>
                    <a:pt x="4" y="0"/>
                    <a:pt x="8" y="1"/>
                  </a:cubicBezTo>
                  <a:cubicBezTo>
                    <a:pt x="8" y="2"/>
                    <a:pt x="5" y="5"/>
                    <a:pt x="5" y="2"/>
                  </a:cubicBezTo>
                  <a:cubicBezTo>
                    <a:pt x="4" y="2"/>
                    <a:pt x="4" y="4"/>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2"/>
            <p:cNvSpPr/>
            <p:nvPr/>
          </p:nvSpPr>
          <p:spPr bwMode="auto">
            <a:xfrm>
              <a:off x="5348" y="2173"/>
              <a:ext cx="34" cy="13"/>
            </a:xfrm>
            <a:custGeom>
              <a:avLst/>
              <a:gdLst>
                <a:gd name="T0" fmla="*/ 11 w 11"/>
                <a:gd name="T1" fmla="*/ 2 h 4"/>
                <a:gd name="T2" fmla="*/ 0 w 11"/>
                <a:gd name="T3" fmla="*/ 2 h 4"/>
                <a:gd name="T4" fmla="*/ 11 w 11"/>
                <a:gd name="T5" fmla="*/ 2 h 4"/>
              </a:gdLst>
              <a:ahLst/>
              <a:cxnLst>
                <a:cxn ang="0">
                  <a:pos x="T0" y="T1"/>
                </a:cxn>
                <a:cxn ang="0">
                  <a:pos x="T2" y="T3"/>
                </a:cxn>
                <a:cxn ang="0">
                  <a:pos x="T4" y="T5"/>
                </a:cxn>
              </a:cxnLst>
              <a:rect l="0" t="0" r="r" b="b"/>
              <a:pathLst>
                <a:path w="11" h="4">
                  <a:moveTo>
                    <a:pt x="11" y="2"/>
                  </a:moveTo>
                  <a:cubicBezTo>
                    <a:pt x="7" y="4"/>
                    <a:pt x="3" y="2"/>
                    <a:pt x="0" y="2"/>
                  </a:cubicBezTo>
                  <a:cubicBezTo>
                    <a:pt x="3" y="0"/>
                    <a:pt x="8" y="2"/>
                    <a:pt x="1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3"/>
            <p:cNvSpPr/>
            <p:nvPr/>
          </p:nvSpPr>
          <p:spPr bwMode="auto">
            <a:xfrm>
              <a:off x="5217" y="2173"/>
              <a:ext cx="66" cy="13"/>
            </a:xfrm>
            <a:custGeom>
              <a:avLst/>
              <a:gdLst>
                <a:gd name="T0" fmla="*/ 19 w 21"/>
                <a:gd name="T1" fmla="*/ 0 h 4"/>
                <a:gd name="T2" fmla="*/ 4 w 21"/>
                <a:gd name="T3" fmla="*/ 2 h 4"/>
                <a:gd name="T4" fmla="*/ 18 w 21"/>
                <a:gd name="T5" fmla="*/ 1 h 4"/>
                <a:gd name="T6" fmla="*/ 19 w 21"/>
                <a:gd name="T7" fmla="*/ 0 h 4"/>
              </a:gdLst>
              <a:ahLst/>
              <a:cxnLst>
                <a:cxn ang="0">
                  <a:pos x="T0" y="T1"/>
                </a:cxn>
                <a:cxn ang="0">
                  <a:pos x="T2" y="T3"/>
                </a:cxn>
                <a:cxn ang="0">
                  <a:pos x="T4" y="T5"/>
                </a:cxn>
                <a:cxn ang="0">
                  <a:pos x="T6" y="T7"/>
                </a:cxn>
              </a:cxnLst>
              <a:rect l="0" t="0" r="r" b="b"/>
              <a:pathLst>
                <a:path w="21" h="4">
                  <a:moveTo>
                    <a:pt x="19" y="0"/>
                  </a:moveTo>
                  <a:cubicBezTo>
                    <a:pt x="21" y="4"/>
                    <a:pt x="9" y="2"/>
                    <a:pt x="4" y="2"/>
                  </a:cubicBezTo>
                  <a:cubicBezTo>
                    <a:pt x="0" y="0"/>
                    <a:pt x="14" y="2"/>
                    <a:pt x="18" y="1"/>
                  </a:cubicBezTo>
                  <a:cubicBezTo>
                    <a:pt x="19" y="1"/>
                    <a:pt x="19" y="1"/>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41" name="图片 4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35589" y="2137282"/>
            <a:ext cx="1245678" cy="1245678"/>
          </a:xfrm>
          <a:prstGeom prst="rect">
            <a:avLst/>
          </a:prstGeom>
        </p:spPr>
      </p:pic>
      <p:pic>
        <p:nvPicPr>
          <p:cNvPr id="42" name="图片 4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48329" y="4103401"/>
            <a:ext cx="1245678" cy="1245678"/>
          </a:xfrm>
          <a:prstGeom prst="rect">
            <a:avLst/>
          </a:prstGeom>
        </p:spPr>
      </p:pic>
      <p:pic>
        <p:nvPicPr>
          <p:cNvPr id="43" name="图片 4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559971" y="2203957"/>
            <a:ext cx="1245678" cy="1245678"/>
          </a:xfrm>
          <a:prstGeom prst="rect">
            <a:avLst/>
          </a:prstGeom>
        </p:spPr>
      </p:pic>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316056" y="4066630"/>
            <a:ext cx="1245678" cy="1245678"/>
          </a:xfrm>
          <a:prstGeom prst="rect">
            <a:avLst/>
          </a:prstGeom>
        </p:spPr>
      </p:pic>
      <p:sp>
        <p:nvSpPr>
          <p:cNvPr id="45" name="文本框 44"/>
          <p:cNvSpPr txBox="1"/>
          <p:nvPr/>
        </p:nvSpPr>
        <p:spPr>
          <a:xfrm>
            <a:off x="2297410" y="2498511"/>
            <a:ext cx="1209730" cy="523220"/>
          </a:xfrm>
          <a:prstGeom prst="rect">
            <a:avLst/>
          </a:prstGeom>
          <a:noFill/>
        </p:spPr>
        <p:txBody>
          <a:bodyPr wrap="square" rtlCol="0">
            <a:spAutoFit/>
          </a:bodyPr>
          <a:lstStyle/>
          <a:p>
            <a:r>
              <a:rPr lang="zh-CN" altLang="en-US" sz="2800" dirty="0">
                <a:solidFill>
                  <a:schemeClr val="bg1"/>
                </a:solidFill>
                <a:latin typeface="禹卫书法行书简体" panose="02000603000000000000" pitchFamily="2" charset="-122"/>
                <a:ea typeface="禹卫书法行书简体" panose="02000603000000000000" pitchFamily="2" charset="-122"/>
              </a:rPr>
              <a:t>文本</a:t>
            </a:r>
            <a:endParaRPr lang="zh-CN" altLang="en-US" sz="2800" dirty="0">
              <a:solidFill>
                <a:schemeClr val="bg1"/>
              </a:solidFill>
              <a:latin typeface="禹卫书法行书简体" panose="02000603000000000000" pitchFamily="2" charset="-122"/>
              <a:ea typeface="禹卫书法行书简体" panose="02000603000000000000" pitchFamily="2" charset="-122"/>
            </a:endParaRPr>
          </a:p>
        </p:txBody>
      </p:sp>
      <p:sp>
        <p:nvSpPr>
          <p:cNvPr id="46" name="文本框 45"/>
          <p:cNvSpPr txBox="1"/>
          <p:nvPr/>
        </p:nvSpPr>
        <p:spPr>
          <a:xfrm>
            <a:off x="4531036" y="4427859"/>
            <a:ext cx="1209730" cy="523220"/>
          </a:xfrm>
          <a:prstGeom prst="rect">
            <a:avLst/>
          </a:prstGeom>
          <a:noFill/>
        </p:spPr>
        <p:txBody>
          <a:bodyPr wrap="square" rtlCol="0">
            <a:spAutoFit/>
          </a:bodyPr>
          <a:lstStyle/>
          <a:p>
            <a:r>
              <a:rPr lang="zh-CN" altLang="en-US" sz="2800" dirty="0">
                <a:solidFill>
                  <a:schemeClr val="bg1"/>
                </a:solidFill>
                <a:latin typeface="禹卫书法行书简体" panose="02000603000000000000" pitchFamily="2" charset="-122"/>
                <a:ea typeface="禹卫书法行书简体" panose="02000603000000000000" pitchFamily="2" charset="-122"/>
              </a:rPr>
              <a:t>文本</a:t>
            </a:r>
            <a:endParaRPr lang="zh-CN" altLang="en-US" sz="2800" dirty="0">
              <a:solidFill>
                <a:schemeClr val="bg1"/>
              </a:solidFill>
              <a:latin typeface="禹卫书法行书简体" panose="02000603000000000000" pitchFamily="2" charset="-122"/>
              <a:ea typeface="禹卫书法行书简体" panose="02000603000000000000" pitchFamily="2" charset="-122"/>
            </a:endParaRPr>
          </a:p>
        </p:txBody>
      </p:sp>
      <p:sp>
        <p:nvSpPr>
          <p:cNvPr id="47" name="文本框 46"/>
          <p:cNvSpPr txBox="1"/>
          <p:nvPr/>
        </p:nvSpPr>
        <p:spPr>
          <a:xfrm>
            <a:off x="6873560" y="2498511"/>
            <a:ext cx="1209730" cy="523220"/>
          </a:xfrm>
          <a:prstGeom prst="rect">
            <a:avLst/>
          </a:prstGeom>
          <a:noFill/>
        </p:spPr>
        <p:txBody>
          <a:bodyPr wrap="square" rtlCol="0">
            <a:spAutoFit/>
          </a:bodyPr>
          <a:lstStyle/>
          <a:p>
            <a:r>
              <a:rPr lang="zh-CN" altLang="en-US" sz="2800" dirty="0">
                <a:solidFill>
                  <a:schemeClr val="bg1"/>
                </a:solidFill>
                <a:latin typeface="禹卫书法行书简体" panose="02000603000000000000" pitchFamily="2" charset="-122"/>
                <a:ea typeface="禹卫书法行书简体" panose="02000603000000000000" pitchFamily="2" charset="-122"/>
              </a:rPr>
              <a:t>文本</a:t>
            </a:r>
            <a:endParaRPr lang="zh-CN" altLang="en-US" sz="2800" dirty="0">
              <a:solidFill>
                <a:schemeClr val="bg1"/>
              </a:solidFill>
              <a:latin typeface="禹卫书法行书简体" panose="02000603000000000000" pitchFamily="2" charset="-122"/>
              <a:ea typeface="禹卫书法行书简体" panose="02000603000000000000" pitchFamily="2" charset="-122"/>
            </a:endParaRPr>
          </a:p>
        </p:txBody>
      </p:sp>
      <p:sp>
        <p:nvSpPr>
          <p:cNvPr id="55" name="文本框 54"/>
          <p:cNvSpPr txBox="1"/>
          <p:nvPr/>
        </p:nvSpPr>
        <p:spPr>
          <a:xfrm>
            <a:off x="9605908" y="4427859"/>
            <a:ext cx="1209730" cy="523220"/>
          </a:xfrm>
          <a:prstGeom prst="rect">
            <a:avLst/>
          </a:prstGeom>
          <a:noFill/>
        </p:spPr>
        <p:txBody>
          <a:bodyPr wrap="square" rtlCol="0">
            <a:spAutoFit/>
          </a:bodyPr>
          <a:lstStyle/>
          <a:p>
            <a:r>
              <a:rPr lang="zh-CN" altLang="en-US" sz="2800" dirty="0">
                <a:solidFill>
                  <a:schemeClr val="bg1"/>
                </a:solidFill>
                <a:latin typeface="禹卫书法行书简体" panose="02000603000000000000" pitchFamily="2" charset="-122"/>
                <a:ea typeface="禹卫书法行书简体" panose="02000603000000000000" pitchFamily="2" charset="-122"/>
              </a:rPr>
              <a:t>文本</a:t>
            </a:r>
            <a:endParaRPr lang="zh-CN" altLang="en-US" sz="2800" dirty="0">
              <a:solidFill>
                <a:schemeClr val="bg1"/>
              </a:solidFill>
              <a:latin typeface="禹卫书法行书简体" panose="02000603000000000000" pitchFamily="2" charset="-122"/>
              <a:ea typeface="禹卫书法行书简体" panose="02000603000000000000" pitchFamily="2" charset="-122"/>
            </a:endParaRPr>
          </a:p>
        </p:txBody>
      </p:sp>
      <p:sp>
        <p:nvSpPr>
          <p:cNvPr id="56" name="文本框 55"/>
          <p:cNvSpPr txBox="1"/>
          <p:nvPr/>
        </p:nvSpPr>
        <p:spPr>
          <a:xfrm>
            <a:off x="1571626" y="3988869"/>
            <a:ext cx="2323665" cy="1200329"/>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57" name="文本框 56"/>
          <p:cNvSpPr txBox="1"/>
          <p:nvPr/>
        </p:nvSpPr>
        <p:spPr>
          <a:xfrm>
            <a:off x="3852034" y="2021756"/>
            <a:ext cx="2323665" cy="1200329"/>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58" name="文本框 57"/>
          <p:cNvSpPr txBox="1"/>
          <p:nvPr/>
        </p:nvSpPr>
        <p:spPr>
          <a:xfrm>
            <a:off x="6223532" y="4025640"/>
            <a:ext cx="2323665" cy="1200329"/>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59" name="文本框 58"/>
          <p:cNvSpPr txBox="1"/>
          <p:nvPr/>
        </p:nvSpPr>
        <p:spPr>
          <a:xfrm>
            <a:off x="8574192" y="1947741"/>
            <a:ext cx="2323665" cy="1200329"/>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48" name="图片 4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8041989">
            <a:off x="5187554" y="932799"/>
            <a:ext cx="1816891" cy="1362668"/>
          </a:xfrm>
          <a:prstGeom prst="rect">
            <a:avLst/>
          </a:prstGeom>
        </p:spPr>
      </p:pic>
      <p:pic>
        <p:nvPicPr>
          <p:cNvPr id="49" name="图片 4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3653691" flipV="1">
            <a:off x="5225385" y="2909266"/>
            <a:ext cx="1847367" cy="1385525"/>
          </a:xfrm>
          <a:prstGeom prst="rect">
            <a:avLst/>
          </a:prstGeom>
        </p:spPr>
      </p:pic>
      <p:pic>
        <p:nvPicPr>
          <p:cNvPr id="50" name="图片 4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8041989">
            <a:off x="5153416" y="4908590"/>
            <a:ext cx="1816891" cy="1362668"/>
          </a:xfrm>
          <a:prstGeom prst="rect">
            <a:avLst/>
          </a:prstGeom>
        </p:spPr>
      </p:pic>
      <p:sp>
        <p:nvSpPr>
          <p:cNvPr id="51" name="文本框 50"/>
          <p:cNvSpPr txBox="1"/>
          <p:nvPr/>
        </p:nvSpPr>
        <p:spPr>
          <a:xfrm>
            <a:off x="6434400" y="1122813"/>
            <a:ext cx="677108" cy="982639"/>
          </a:xfrm>
          <a:prstGeom prst="rect">
            <a:avLst/>
          </a:prstGeom>
          <a:noFill/>
        </p:spPr>
        <p:txBody>
          <a:bodyPr vert="eaVert" wrap="square" rtlCol="0">
            <a:spAutoFit/>
          </a:bodyPr>
          <a:lstStyle/>
          <a:p>
            <a:r>
              <a:rPr lang="zh-CN" altLang="en-US" sz="3200" dirty="0">
                <a:latin typeface="禹卫书法行书简体" panose="02000603000000000000" pitchFamily="2" charset="-122"/>
                <a:ea typeface="禹卫书法行书简体" panose="02000603000000000000" pitchFamily="2" charset="-122"/>
              </a:rPr>
              <a:t>第一</a:t>
            </a:r>
            <a:endParaRPr lang="zh-CN" altLang="en-US" sz="3200" dirty="0">
              <a:latin typeface="禹卫书法行书简体" panose="02000603000000000000" pitchFamily="2" charset="-122"/>
              <a:ea typeface="禹卫书法行书简体" panose="02000603000000000000" pitchFamily="2" charset="-122"/>
            </a:endParaRPr>
          </a:p>
        </p:txBody>
      </p:sp>
      <p:sp>
        <p:nvSpPr>
          <p:cNvPr id="52" name="文本框 51"/>
          <p:cNvSpPr txBox="1"/>
          <p:nvPr/>
        </p:nvSpPr>
        <p:spPr>
          <a:xfrm>
            <a:off x="5061025" y="3143814"/>
            <a:ext cx="677108" cy="982639"/>
          </a:xfrm>
          <a:prstGeom prst="rect">
            <a:avLst/>
          </a:prstGeom>
          <a:noFill/>
        </p:spPr>
        <p:txBody>
          <a:bodyPr vert="eaVert" wrap="square" rtlCol="0">
            <a:spAutoFit/>
          </a:bodyPr>
          <a:lstStyle/>
          <a:p>
            <a:r>
              <a:rPr lang="zh-CN" altLang="en-US" sz="3200" dirty="0" smtClean="0">
                <a:latin typeface="禹卫书法行书简体" panose="02000603000000000000" pitchFamily="2" charset="-122"/>
                <a:ea typeface="禹卫书法行书简体" panose="02000603000000000000" pitchFamily="2" charset="-122"/>
              </a:rPr>
              <a:t>第二</a:t>
            </a:r>
            <a:endParaRPr lang="zh-CN" altLang="en-US" sz="3200" dirty="0">
              <a:latin typeface="禹卫书法行书简体" panose="02000603000000000000" pitchFamily="2" charset="-122"/>
              <a:ea typeface="禹卫书法行书简体" panose="02000603000000000000" pitchFamily="2" charset="-122"/>
            </a:endParaRPr>
          </a:p>
        </p:txBody>
      </p:sp>
      <p:sp>
        <p:nvSpPr>
          <p:cNvPr id="53" name="文本框 52"/>
          <p:cNvSpPr txBox="1"/>
          <p:nvPr/>
        </p:nvSpPr>
        <p:spPr>
          <a:xfrm>
            <a:off x="6434400" y="5085676"/>
            <a:ext cx="677108" cy="982639"/>
          </a:xfrm>
          <a:prstGeom prst="rect">
            <a:avLst/>
          </a:prstGeom>
          <a:noFill/>
        </p:spPr>
        <p:txBody>
          <a:bodyPr vert="eaVert" wrap="square" rtlCol="0">
            <a:spAutoFit/>
          </a:bodyPr>
          <a:lstStyle/>
          <a:p>
            <a:r>
              <a:rPr lang="zh-CN" altLang="en-US" sz="3200" dirty="0" smtClean="0">
                <a:latin typeface="禹卫书法行书简体" panose="02000603000000000000" pitchFamily="2" charset="-122"/>
                <a:ea typeface="禹卫书法行书简体" panose="02000603000000000000" pitchFamily="2" charset="-122"/>
              </a:rPr>
              <a:t>第三</a:t>
            </a:r>
            <a:endParaRPr lang="zh-CN" altLang="en-US" sz="3200" dirty="0">
              <a:latin typeface="禹卫书法行书简体" panose="02000603000000000000" pitchFamily="2" charset="-122"/>
              <a:ea typeface="禹卫书法行书简体" panose="02000603000000000000" pitchFamily="2" charset="-122"/>
            </a:endParaRPr>
          </a:p>
        </p:txBody>
      </p:sp>
      <p:sp>
        <p:nvSpPr>
          <p:cNvPr id="54" name="文本框 53"/>
          <p:cNvSpPr txBox="1"/>
          <p:nvPr/>
        </p:nvSpPr>
        <p:spPr>
          <a:xfrm>
            <a:off x="7283629" y="952412"/>
            <a:ext cx="3907535" cy="923330"/>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请在此处添加您的文本您的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文本添加文本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60" name="文本框 59"/>
          <p:cNvSpPr txBox="1"/>
          <p:nvPr/>
        </p:nvSpPr>
        <p:spPr>
          <a:xfrm>
            <a:off x="7145646" y="5052652"/>
            <a:ext cx="3907535" cy="923330"/>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请在此处添加您的文本您的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文本添加文本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61" name="文本框 60"/>
          <p:cNvSpPr txBox="1"/>
          <p:nvPr/>
        </p:nvSpPr>
        <p:spPr>
          <a:xfrm>
            <a:off x="1021555" y="3094196"/>
            <a:ext cx="3907535" cy="923330"/>
          </a:xfrm>
          <a:prstGeom prst="rect">
            <a:avLst/>
          </a:prstGeom>
          <a:noFill/>
        </p:spPr>
        <p:txBody>
          <a:bodyPr wrap="square" rtlCol="0">
            <a:spAutoFit/>
          </a:bodyPr>
          <a:lstStyle/>
          <a:p>
            <a:pPr algn="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请在此处添加您的文本您</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的添加文本文本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22" name="dot"/>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91414" y="3470962"/>
            <a:ext cx="1499550" cy="1574061"/>
          </a:xfrm>
          <a:prstGeom prst="rect">
            <a:avLst/>
          </a:prstGeom>
        </p:spPr>
      </p:pic>
      <p:grpSp>
        <p:nvGrpSpPr>
          <p:cNvPr id="34" name="组合 33"/>
          <p:cNvGrpSpPr/>
          <p:nvPr/>
        </p:nvGrpSpPr>
        <p:grpSpPr>
          <a:xfrm>
            <a:off x="4230687" y="2392680"/>
            <a:ext cx="3730626" cy="3730626"/>
            <a:chOff x="4230687" y="1600200"/>
            <a:chExt cx="3730626" cy="3730626"/>
          </a:xfrm>
        </p:grpSpPr>
        <p:sp>
          <p:nvSpPr>
            <p:cNvPr id="35" name="任意多边形 34"/>
            <p:cNvSpPr/>
            <p:nvPr/>
          </p:nvSpPr>
          <p:spPr>
            <a:xfrm flipH="1">
              <a:off x="5680510" y="1712514"/>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4230687" y="1600200"/>
              <a:ext cx="3730626" cy="37306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4230687" y="2392680"/>
            <a:ext cx="3730626" cy="3730626"/>
            <a:chOff x="4230687" y="1600200"/>
            <a:chExt cx="3730626" cy="3730626"/>
          </a:xfrm>
        </p:grpSpPr>
        <p:sp>
          <p:nvSpPr>
            <p:cNvPr id="38" name="任意多边形 37"/>
            <p:cNvSpPr/>
            <p:nvPr/>
          </p:nvSpPr>
          <p:spPr>
            <a:xfrm flipH="1">
              <a:off x="5680510" y="1712514"/>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4230687" y="1600200"/>
              <a:ext cx="3730626" cy="37306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4230687" y="2392680"/>
            <a:ext cx="3730626" cy="3730626"/>
            <a:chOff x="4230687" y="1600200"/>
            <a:chExt cx="3730626" cy="3730626"/>
          </a:xfrm>
        </p:grpSpPr>
        <p:sp>
          <p:nvSpPr>
            <p:cNvPr id="41" name="任意多边形 40"/>
            <p:cNvSpPr/>
            <p:nvPr/>
          </p:nvSpPr>
          <p:spPr>
            <a:xfrm flipH="1">
              <a:off x="5680510" y="1712514"/>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4230687" y="1600200"/>
              <a:ext cx="3730626" cy="37306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4230687" y="2392680"/>
            <a:ext cx="3730626" cy="3730626"/>
            <a:chOff x="4230687" y="1600200"/>
            <a:chExt cx="3730626" cy="3730626"/>
          </a:xfrm>
        </p:grpSpPr>
        <p:sp>
          <p:nvSpPr>
            <p:cNvPr id="44" name="任意多边形 43"/>
            <p:cNvSpPr/>
            <p:nvPr/>
          </p:nvSpPr>
          <p:spPr>
            <a:xfrm flipH="1">
              <a:off x="5680510" y="1712514"/>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4230687" y="1600200"/>
              <a:ext cx="3730626" cy="37306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4230687" y="2392680"/>
            <a:ext cx="3730626" cy="3730626"/>
            <a:chOff x="4230687" y="1600200"/>
            <a:chExt cx="3730626" cy="3730626"/>
          </a:xfrm>
        </p:grpSpPr>
        <p:sp>
          <p:nvSpPr>
            <p:cNvPr id="47" name="任意多边形 46"/>
            <p:cNvSpPr/>
            <p:nvPr/>
          </p:nvSpPr>
          <p:spPr>
            <a:xfrm flipH="1">
              <a:off x="5680510" y="1712514"/>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230687" y="1600200"/>
              <a:ext cx="3730626" cy="37306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lot3"/>
          <p:cNvSpPr/>
          <p:nvPr/>
        </p:nvSpPr>
        <p:spPr>
          <a:xfrm flipH="1">
            <a:off x="5684364" y="2504993"/>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lot2"/>
          <p:cNvSpPr/>
          <p:nvPr/>
        </p:nvSpPr>
        <p:spPr>
          <a:xfrm rot="19800000" flipH="1">
            <a:off x="5243474" y="2621280"/>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lot1"/>
          <p:cNvSpPr/>
          <p:nvPr/>
        </p:nvSpPr>
        <p:spPr>
          <a:xfrm rot="17700000" flipH="1">
            <a:off x="4884266" y="3016568"/>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lot4"/>
          <p:cNvSpPr/>
          <p:nvPr/>
        </p:nvSpPr>
        <p:spPr>
          <a:xfrm rot="1800000" flipH="1">
            <a:off x="6122154" y="2622261"/>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lot5"/>
          <p:cNvSpPr/>
          <p:nvPr/>
        </p:nvSpPr>
        <p:spPr>
          <a:xfrm rot="3900000" flipH="1">
            <a:off x="6480417" y="3007042"/>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1216683" y="4257993"/>
            <a:ext cx="2331022" cy="461665"/>
          </a:xfrm>
          <a:prstGeom prst="rect">
            <a:avLst/>
          </a:prstGeom>
          <a:noFill/>
        </p:spPr>
        <p:txBody>
          <a:bodyPr wrap="square" rtlCol="0">
            <a:spAutoFit/>
          </a:bodyPr>
          <a:lstStyle/>
          <a:p>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请</a:t>
            </a:r>
            <a:r>
              <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插入</a:t>
            </a:r>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标题</a:t>
            </a:r>
            <a:endPar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64" name="文本框 63"/>
          <p:cNvSpPr txBox="1"/>
          <p:nvPr/>
        </p:nvSpPr>
        <p:spPr>
          <a:xfrm>
            <a:off x="1216683" y="4771687"/>
            <a:ext cx="2974600" cy="646331"/>
          </a:xfrm>
          <a:prstGeom prst="rect">
            <a:avLst/>
          </a:prstGeom>
          <a:noFill/>
        </p:spPr>
        <p:txBody>
          <a:bodyPr wrap="square" rtlCol="0">
            <a:spAutoFit/>
          </a:bodyPr>
          <a:lstStyle/>
          <a:p>
            <a:r>
              <a:rPr lang="zh-CN" altLang="en-US" dirty="0" smtClean="0">
                <a:solidFill>
                  <a:schemeClr val="tx2">
                    <a:lumMod val="10000"/>
                  </a:schemeClr>
                </a:solidFill>
                <a:latin typeface="楷体" panose="02010609060101010101" pitchFamily="49" charset="-122"/>
                <a:ea typeface="楷体" panose="02010609060101010101" pitchFamily="49" charset="-122"/>
              </a:rPr>
              <a:t>请插入内容，请插入内容。请插入描述性语句。谢谢。</a:t>
            </a:r>
            <a:endParaRPr lang="zh-CN" altLang="en-US" dirty="0" smtClean="0">
              <a:solidFill>
                <a:schemeClr val="tx2">
                  <a:lumMod val="10000"/>
                </a:schemeClr>
              </a:solidFill>
              <a:latin typeface="楷体" panose="02010609060101010101" pitchFamily="49" charset="-122"/>
              <a:ea typeface="楷体" panose="02010609060101010101" pitchFamily="49" charset="-122"/>
            </a:endParaRPr>
          </a:p>
        </p:txBody>
      </p:sp>
      <p:sp>
        <p:nvSpPr>
          <p:cNvPr id="65" name="文本框 64"/>
          <p:cNvSpPr txBox="1"/>
          <p:nvPr/>
        </p:nvSpPr>
        <p:spPr>
          <a:xfrm>
            <a:off x="1216683" y="1880000"/>
            <a:ext cx="2331022" cy="461665"/>
          </a:xfrm>
          <a:prstGeom prst="rect">
            <a:avLst/>
          </a:prstGeom>
          <a:noFill/>
        </p:spPr>
        <p:txBody>
          <a:bodyPr wrap="square" rtlCol="0">
            <a:spAutoFit/>
          </a:bodyPr>
          <a:lstStyle/>
          <a:p>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请</a:t>
            </a:r>
            <a:r>
              <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插入</a:t>
            </a:r>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标题</a:t>
            </a:r>
            <a:endPar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66" name="文本框 65"/>
          <p:cNvSpPr txBox="1"/>
          <p:nvPr/>
        </p:nvSpPr>
        <p:spPr>
          <a:xfrm>
            <a:off x="1216683" y="2393694"/>
            <a:ext cx="2974600" cy="646331"/>
          </a:xfrm>
          <a:prstGeom prst="rect">
            <a:avLst/>
          </a:prstGeom>
          <a:noFill/>
        </p:spPr>
        <p:txBody>
          <a:bodyPr wrap="square" rtlCol="0">
            <a:spAutoFit/>
          </a:bodyPr>
          <a:lstStyle/>
          <a:p>
            <a:r>
              <a:rPr lang="zh-CN" altLang="en-US" dirty="0" smtClean="0">
                <a:solidFill>
                  <a:schemeClr val="tx2">
                    <a:lumMod val="10000"/>
                  </a:schemeClr>
                </a:solidFill>
                <a:latin typeface="楷体" panose="02010609060101010101" pitchFamily="49" charset="-122"/>
                <a:ea typeface="楷体" panose="02010609060101010101" pitchFamily="49" charset="-122"/>
              </a:rPr>
              <a:t>请插入内容，请插入内容。请插入描述性语句。谢谢。</a:t>
            </a:r>
            <a:endParaRPr lang="zh-CN" altLang="en-US" dirty="0" smtClean="0">
              <a:solidFill>
                <a:schemeClr val="tx2">
                  <a:lumMod val="10000"/>
                </a:schemeClr>
              </a:solidFill>
              <a:latin typeface="楷体" panose="02010609060101010101" pitchFamily="49" charset="-122"/>
              <a:ea typeface="楷体" panose="02010609060101010101" pitchFamily="49" charset="-122"/>
            </a:endParaRPr>
          </a:p>
        </p:txBody>
      </p:sp>
      <p:sp>
        <p:nvSpPr>
          <p:cNvPr id="67" name="文本框 66"/>
          <p:cNvSpPr txBox="1"/>
          <p:nvPr/>
        </p:nvSpPr>
        <p:spPr>
          <a:xfrm>
            <a:off x="8246039" y="1878376"/>
            <a:ext cx="2331022" cy="461665"/>
          </a:xfrm>
          <a:prstGeom prst="rect">
            <a:avLst/>
          </a:prstGeom>
          <a:noFill/>
        </p:spPr>
        <p:txBody>
          <a:bodyPr wrap="square" rtlCol="0">
            <a:spAutoFit/>
          </a:bodyPr>
          <a:lstStyle/>
          <a:p>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请</a:t>
            </a:r>
            <a:r>
              <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插入</a:t>
            </a:r>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标题</a:t>
            </a:r>
            <a:endPar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68" name="文本框 67"/>
          <p:cNvSpPr txBox="1"/>
          <p:nvPr/>
        </p:nvSpPr>
        <p:spPr>
          <a:xfrm>
            <a:off x="8246039" y="2392070"/>
            <a:ext cx="2974600" cy="646331"/>
          </a:xfrm>
          <a:prstGeom prst="rect">
            <a:avLst/>
          </a:prstGeom>
          <a:noFill/>
        </p:spPr>
        <p:txBody>
          <a:bodyPr wrap="square" rtlCol="0">
            <a:spAutoFit/>
          </a:bodyPr>
          <a:lstStyle/>
          <a:p>
            <a:r>
              <a:rPr lang="zh-CN" altLang="en-US" dirty="0" smtClean="0">
                <a:solidFill>
                  <a:schemeClr val="tx2">
                    <a:lumMod val="10000"/>
                  </a:schemeClr>
                </a:solidFill>
                <a:latin typeface="楷体" panose="02010609060101010101" pitchFamily="49" charset="-122"/>
                <a:ea typeface="楷体" panose="02010609060101010101" pitchFamily="49" charset="-122"/>
              </a:rPr>
              <a:t>请插入内容，请插入内容。请插入描述性语句。谢谢。</a:t>
            </a:r>
            <a:endParaRPr lang="zh-CN" altLang="en-US" dirty="0" smtClean="0">
              <a:solidFill>
                <a:schemeClr val="tx2">
                  <a:lumMod val="10000"/>
                </a:schemeClr>
              </a:solidFill>
              <a:latin typeface="楷体" panose="02010609060101010101" pitchFamily="49" charset="-122"/>
              <a:ea typeface="楷体" panose="02010609060101010101" pitchFamily="49" charset="-122"/>
            </a:endParaRPr>
          </a:p>
        </p:txBody>
      </p:sp>
      <p:sp>
        <p:nvSpPr>
          <p:cNvPr id="69" name="文本框 68"/>
          <p:cNvSpPr txBox="1"/>
          <p:nvPr/>
        </p:nvSpPr>
        <p:spPr>
          <a:xfrm>
            <a:off x="8296519" y="4257993"/>
            <a:ext cx="2331022" cy="461665"/>
          </a:xfrm>
          <a:prstGeom prst="rect">
            <a:avLst/>
          </a:prstGeom>
          <a:noFill/>
        </p:spPr>
        <p:txBody>
          <a:bodyPr wrap="square" rtlCol="0">
            <a:spAutoFit/>
          </a:bodyPr>
          <a:lstStyle/>
          <a:p>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请</a:t>
            </a:r>
            <a:r>
              <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插入</a:t>
            </a:r>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标题</a:t>
            </a:r>
            <a:endPar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70" name="文本框 69"/>
          <p:cNvSpPr txBox="1"/>
          <p:nvPr/>
        </p:nvSpPr>
        <p:spPr>
          <a:xfrm>
            <a:off x="8296519" y="4771687"/>
            <a:ext cx="2974600" cy="646331"/>
          </a:xfrm>
          <a:prstGeom prst="rect">
            <a:avLst/>
          </a:prstGeom>
          <a:noFill/>
        </p:spPr>
        <p:txBody>
          <a:bodyPr wrap="square" rtlCol="0">
            <a:spAutoFit/>
          </a:bodyPr>
          <a:lstStyle/>
          <a:p>
            <a:r>
              <a:rPr lang="zh-CN" altLang="en-US" dirty="0" smtClean="0">
                <a:solidFill>
                  <a:schemeClr val="tx2">
                    <a:lumMod val="10000"/>
                  </a:schemeClr>
                </a:solidFill>
                <a:latin typeface="楷体" panose="02010609060101010101" pitchFamily="49" charset="-122"/>
                <a:ea typeface="楷体" panose="02010609060101010101" pitchFamily="49" charset="-122"/>
              </a:rPr>
              <a:t>请插入内容，请插入内容。请插入描述性语句。谢谢。</a:t>
            </a:r>
            <a:endParaRPr lang="zh-CN" altLang="en-US" dirty="0" smtClean="0">
              <a:solidFill>
                <a:schemeClr val="tx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50" fill="hold"/>
                                        <p:tgtEl>
                                          <p:spTgt spid="22"/>
                                        </p:tgtEl>
                                        <p:attrNameLst>
                                          <p:attrName>ppt_w</p:attrName>
                                        </p:attrNameLst>
                                      </p:cBhvr>
                                      <p:tavLst>
                                        <p:tav tm="0">
                                          <p:val>
                                            <p:fltVal val="0"/>
                                          </p:val>
                                        </p:tav>
                                        <p:tav tm="100000">
                                          <p:val>
                                            <p:strVal val="#ppt_w"/>
                                          </p:val>
                                        </p:tav>
                                      </p:tavLst>
                                    </p:anim>
                                    <p:anim calcmode="lin" valueType="num">
                                      <p:cBhvr>
                                        <p:cTn id="8" dur="750" fill="hold"/>
                                        <p:tgtEl>
                                          <p:spTgt spid="22"/>
                                        </p:tgtEl>
                                        <p:attrNameLst>
                                          <p:attrName>ppt_h</p:attrName>
                                        </p:attrNameLst>
                                      </p:cBhvr>
                                      <p:tavLst>
                                        <p:tav tm="0">
                                          <p:val>
                                            <p:fltVal val="0"/>
                                          </p:val>
                                        </p:tav>
                                        <p:tav tm="100000">
                                          <p:val>
                                            <p:strVal val="#ppt_h"/>
                                          </p:val>
                                        </p:tav>
                                      </p:tavLst>
                                    </p:anim>
                                    <p:animEffect transition="in" filter="fade">
                                      <p:cBhvr>
                                        <p:cTn id="9" dur="750"/>
                                        <p:tgtEl>
                                          <p:spTgt spid="22"/>
                                        </p:tgtEl>
                                      </p:cBhvr>
                                    </p:animEffect>
                                  </p:childTnLst>
                                </p:cTn>
                              </p:par>
                              <p:par>
                                <p:cTn id="10" presetID="10" presetClass="exit" presetSubtype="0" fill="hold" nodeType="withEffect">
                                  <p:stCondLst>
                                    <p:cond delay="1000"/>
                                  </p:stCondLst>
                                  <p:childTnLst>
                                    <p:animEffect transition="out" filter="fade">
                                      <p:cBhvr>
                                        <p:cTn id="11" dur="1000"/>
                                        <p:tgtEl>
                                          <p:spTgt spid="22"/>
                                        </p:tgtEl>
                                      </p:cBhvr>
                                    </p:animEffect>
                                    <p:set>
                                      <p:cBhvr>
                                        <p:cTn id="12" dur="1" fill="hold">
                                          <p:stCondLst>
                                            <p:cond delay="999"/>
                                          </p:stCondLst>
                                        </p:cTn>
                                        <p:tgtEl>
                                          <p:spTgt spid="22"/>
                                        </p:tgtEl>
                                        <p:attrNameLst>
                                          <p:attrName>style.visibility</p:attrName>
                                        </p:attrNameLst>
                                      </p:cBhvr>
                                      <p:to>
                                        <p:strVal val="hidden"/>
                                      </p:to>
                                    </p:set>
                                  </p:childTnLst>
                                </p:cTn>
                              </p:par>
                              <p:par>
                                <p:cTn id="13" presetID="22" presetClass="entr" presetSubtype="4" fill="hold" nodeType="withEffect">
                                  <p:stCondLst>
                                    <p:cond delay="25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1000"/>
                                        <p:tgtEl>
                                          <p:spTgt spid="46"/>
                                        </p:tgtEl>
                                      </p:cBhvr>
                                    </p:animEffect>
                                  </p:childTnLst>
                                </p:cTn>
                              </p:par>
                              <p:par>
                                <p:cTn id="16" presetID="22" presetClass="entr" presetSubtype="4" fill="hold" nodeType="withEffect">
                                  <p:stCondLst>
                                    <p:cond delay="250"/>
                                  </p:stCondLst>
                                  <p:childTnLst>
                                    <p:set>
                                      <p:cBhvr>
                                        <p:cTn id="17" dur="1" fill="hold">
                                          <p:stCondLst>
                                            <p:cond delay="0"/>
                                          </p:stCondLst>
                                        </p:cTn>
                                        <p:tgtEl>
                                          <p:spTgt spid="34"/>
                                        </p:tgtEl>
                                        <p:attrNameLst>
                                          <p:attrName>style.visibility</p:attrName>
                                        </p:attrNameLst>
                                      </p:cBhvr>
                                      <p:to>
                                        <p:strVal val="visible"/>
                                      </p:to>
                                    </p:set>
                                    <p:animEffect transition="in" filter="wipe(down)">
                                      <p:cBhvr>
                                        <p:cTn id="18" dur="1000"/>
                                        <p:tgtEl>
                                          <p:spTgt spid="34"/>
                                        </p:tgtEl>
                                      </p:cBhvr>
                                    </p:animEffect>
                                  </p:childTnLst>
                                </p:cTn>
                              </p:par>
                              <p:par>
                                <p:cTn id="19" presetID="22" presetClass="entr" presetSubtype="4" fill="hold" nodeType="withEffect">
                                  <p:stCondLst>
                                    <p:cond delay="250"/>
                                  </p:stCondLst>
                                  <p:childTnLst>
                                    <p:set>
                                      <p:cBhvr>
                                        <p:cTn id="20" dur="1" fill="hold">
                                          <p:stCondLst>
                                            <p:cond delay="0"/>
                                          </p:stCondLst>
                                        </p:cTn>
                                        <p:tgtEl>
                                          <p:spTgt spid="43"/>
                                        </p:tgtEl>
                                        <p:attrNameLst>
                                          <p:attrName>style.visibility</p:attrName>
                                        </p:attrNameLst>
                                      </p:cBhvr>
                                      <p:to>
                                        <p:strVal val="visible"/>
                                      </p:to>
                                    </p:set>
                                    <p:animEffect transition="in" filter="wipe(down)">
                                      <p:cBhvr>
                                        <p:cTn id="21" dur="1000"/>
                                        <p:tgtEl>
                                          <p:spTgt spid="43"/>
                                        </p:tgtEl>
                                      </p:cBhvr>
                                    </p:animEffect>
                                  </p:childTnLst>
                                </p:cTn>
                              </p:par>
                              <p:par>
                                <p:cTn id="22" presetID="22" presetClass="entr" presetSubtype="4" fill="hold" nodeType="withEffect">
                                  <p:stCondLst>
                                    <p:cond delay="250"/>
                                  </p:stCondLst>
                                  <p:childTnLst>
                                    <p:set>
                                      <p:cBhvr>
                                        <p:cTn id="23" dur="1" fill="hold">
                                          <p:stCondLst>
                                            <p:cond delay="0"/>
                                          </p:stCondLst>
                                        </p:cTn>
                                        <p:tgtEl>
                                          <p:spTgt spid="40"/>
                                        </p:tgtEl>
                                        <p:attrNameLst>
                                          <p:attrName>style.visibility</p:attrName>
                                        </p:attrNameLst>
                                      </p:cBhvr>
                                      <p:to>
                                        <p:strVal val="visible"/>
                                      </p:to>
                                    </p:set>
                                    <p:animEffect transition="in" filter="wipe(down)">
                                      <p:cBhvr>
                                        <p:cTn id="24" dur="1000"/>
                                        <p:tgtEl>
                                          <p:spTgt spid="40"/>
                                        </p:tgtEl>
                                      </p:cBhvr>
                                    </p:animEffect>
                                  </p:childTnLst>
                                </p:cTn>
                              </p:par>
                              <p:par>
                                <p:cTn id="25" presetID="22" presetClass="entr" presetSubtype="4" fill="hold" nodeType="withEffect">
                                  <p:stCondLst>
                                    <p:cond delay="250"/>
                                  </p:stCondLst>
                                  <p:childTnLst>
                                    <p:set>
                                      <p:cBhvr>
                                        <p:cTn id="26" dur="1" fill="hold">
                                          <p:stCondLst>
                                            <p:cond delay="0"/>
                                          </p:stCondLst>
                                        </p:cTn>
                                        <p:tgtEl>
                                          <p:spTgt spid="37"/>
                                        </p:tgtEl>
                                        <p:attrNameLst>
                                          <p:attrName>style.visibility</p:attrName>
                                        </p:attrNameLst>
                                      </p:cBhvr>
                                      <p:to>
                                        <p:strVal val="visible"/>
                                      </p:to>
                                    </p:set>
                                    <p:animEffect transition="in" filter="wipe(down)">
                                      <p:cBhvr>
                                        <p:cTn id="27" dur="1000"/>
                                        <p:tgtEl>
                                          <p:spTgt spid="37"/>
                                        </p:tgtEl>
                                      </p:cBhvr>
                                    </p:animEffect>
                                  </p:childTnLst>
                                </p:cTn>
                              </p:par>
                              <p:par>
                                <p:cTn id="28" presetID="8" presetClass="emph" presetSubtype="0" decel="55000" fill="hold" nodeType="withEffect">
                                  <p:stCondLst>
                                    <p:cond delay="1000"/>
                                  </p:stCondLst>
                                  <p:childTnLst>
                                    <p:animRot by="3900000">
                                      <p:cBhvr>
                                        <p:cTn id="29" dur="2500" fill="hold"/>
                                        <p:tgtEl>
                                          <p:spTgt spid="46"/>
                                        </p:tgtEl>
                                        <p:attrNameLst>
                                          <p:attrName>r</p:attrName>
                                        </p:attrNameLst>
                                      </p:cBhvr>
                                    </p:animRot>
                                  </p:childTnLst>
                                </p:cTn>
                              </p:par>
                              <p:par>
                                <p:cTn id="30" presetID="8" presetClass="emph" presetSubtype="0" decel="55000" fill="hold" nodeType="withEffect">
                                  <p:stCondLst>
                                    <p:cond delay="1000"/>
                                  </p:stCondLst>
                                  <p:childTnLst>
                                    <p:animRot by="1800000">
                                      <p:cBhvr>
                                        <p:cTn id="31" dur="2500" fill="hold"/>
                                        <p:tgtEl>
                                          <p:spTgt spid="43"/>
                                        </p:tgtEl>
                                        <p:attrNameLst>
                                          <p:attrName>r</p:attrName>
                                        </p:attrNameLst>
                                      </p:cBhvr>
                                    </p:animRot>
                                  </p:childTnLst>
                                </p:cTn>
                              </p:par>
                              <p:par>
                                <p:cTn id="32" presetID="8" presetClass="emph" presetSubtype="0" decel="55000" fill="hold" nodeType="withEffect">
                                  <p:stCondLst>
                                    <p:cond delay="1000"/>
                                  </p:stCondLst>
                                  <p:childTnLst>
                                    <p:animRot by="-1800000">
                                      <p:cBhvr>
                                        <p:cTn id="33" dur="2500" fill="hold"/>
                                        <p:tgtEl>
                                          <p:spTgt spid="40"/>
                                        </p:tgtEl>
                                        <p:attrNameLst>
                                          <p:attrName>r</p:attrName>
                                        </p:attrNameLst>
                                      </p:cBhvr>
                                    </p:animRot>
                                  </p:childTnLst>
                                </p:cTn>
                              </p:par>
                              <p:par>
                                <p:cTn id="34" presetID="8" presetClass="emph" presetSubtype="0" decel="55000" fill="hold" nodeType="withEffect">
                                  <p:stCondLst>
                                    <p:cond delay="1000"/>
                                  </p:stCondLst>
                                  <p:childTnLst>
                                    <p:animRot by="-3900000">
                                      <p:cBhvr>
                                        <p:cTn id="35" dur="2500" fill="hold"/>
                                        <p:tgtEl>
                                          <p:spTgt spid="37"/>
                                        </p:tgtEl>
                                        <p:attrNameLst>
                                          <p:attrName>r</p:attrName>
                                        </p:attrNameLst>
                                      </p:cBhvr>
                                    </p:animRot>
                                  </p:childTnLst>
                                </p:cTn>
                              </p:par>
                              <p:par>
                                <p:cTn id="36" presetID="10" presetClass="exit" presetSubtype="0" fill="hold" nodeType="withEffect">
                                  <p:stCondLst>
                                    <p:cond delay="3000"/>
                                  </p:stCondLst>
                                  <p:childTnLst>
                                    <p:animEffect transition="out" filter="fade">
                                      <p:cBhvr>
                                        <p:cTn id="37" dur="500"/>
                                        <p:tgtEl>
                                          <p:spTgt spid="46"/>
                                        </p:tgtEl>
                                      </p:cBhvr>
                                    </p:animEffect>
                                    <p:set>
                                      <p:cBhvr>
                                        <p:cTn id="38" dur="1" fill="hold">
                                          <p:stCondLst>
                                            <p:cond delay="499"/>
                                          </p:stCondLst>
                                        </p:cTn>
                                        <p:tgtEl>
                                          <p:spTgt spid="46"/>
                                        </p:tgtEl>
                                        <p:attrNameLst>
                                          <p:attrName>style.visibility</p:attrName>
                                        </p:attrNameLst>
                                      </p:cBhvr>
                                      <p:to>
                                        <p:strVal val="hidden"/>
                                      </p:to>
                                    </p:set>
                                  </p:childTnLst>
                                </p:cTn>
                              </p:par>
                              <p:par>
                                <p:cTn id="39" presetID="10" presetClass="exit" presetSubtype="0" fill="hold" nodeType="withEffect">
                                  <p:stCondLst>
                                    <p:cond delay="3000"/>
                                  </p:stCondLst>
                                  <p:childTnLst>
                                    <p:animEffect transition="out" filter="fade">
                                      <p:cBhvr>
                                        <p:cTn id="40" dur="500"/>
                                        <p:tgtEl>
                                          <p:spTgt spid="34"/>
                                        </p:tgtEl>
                                      </p:cBhvr>
                                    </p:animEffect>
                                    <p:set>
                                      <p:cBhvr>
                                        <p:cTn id="41" dur="1" fill="hold">
                                          <p:stCondLst>
                                            <p:cond delay="499"/>
                                          </p:stCondLst>
                                        </p:cTn>
                                        <p:tgtEl>
                                          <p:spTgt spid="34"/>
                                        </p:tgtEl>
                                        <p:attrNameLst>
                                          <p:attrName>style.visibility</p:attrName>
                                        </p:attrNameLst>
                                      </p:cBhvr>
                                      <p:to>
                                        <p:strVal val="hidden"/>
                                      </p:to>
                                    </p:set>
                                  </p:childTnLst>
                                </p:cTn>
                              </p:par>
                              <p:par>
                                <p:cTn id="42" presetID="10" presetClass="exit" presetSubtype="0" fill="hold" nodeType="withEffect">
                                  <p:stCondLst>
                                    <p:cond delay="3000"/>
                                  </p:stCondLst>
                                  <p:childTnLst>
                                    <p:animEffect transition="out" filter="fade">
                                      <p:cBhvr>
                                        <p:cTn id="43" dur="500"/>
                                        <p:tgtEl>
                                          <p:spTgt spid="43"/>
                                        </p:tgtEl>
                                      </p:cBhvr>
                                    </p:animEffect>
                                    <p:set>
                                      <p:cBhvr>
                                        <p:cTn id="44" dur="1" fill="hold">
                                          <p:stCondLst>
                                            <p:cond delay="499"/>
                                          </p:stCondLst>
                                        </p:cTn>
                                        <p:tgtEl>
                                          <p:spTgt spid="43"/>
                                        </p:tgtEl>
                                        <p:attrNameLst>
                                          <p:attrName>style.visibility</p:attrName>
                                        </p:attrNameLst>
                                      </p:cBhvr>
                                      <p:to>
                                        <p:strVal val="hidden"/>
                                      </p:to>
                                    </p:set>
                                  </p:childTnLst>
                                </p:cTn>
                              </p:par>
                              <p:par>
                                <p:cTn id="45" presetID="10" presetClass="exit" presetSubtype="0" fill="hold" nodeType="withEffect">
                                  <p:stCondLst>
                                    <p:cond delay="3000"/>
                                  </p:stCondLst>
                                  <p:childTnLst>
                                    <p:animEffect transition="out" filter="fade">
                                      <p:cBhvr>
                                        <p:cTn id="46" dur="500"/>
                                        <p:tgtEl>
                                          <p:spTgt spid="40"/>
                                        </p:tgtEl>
                                      </p:cBhvr>
                                    </p:animEffect>
                                    <p:set>
                                      <p:cBhvr>
                                        <p:cTn id="47" dur="1" fill="hold">
                                          <p:stCondLst>
                                            <p:cond delay="499"/>
                                          </p:stCondLst>
                                        </p:cTn>
                                        <p:tgtEl>
                                          <p:spTgt spid="40"/>
                                        </p:tgtEl>
                                        <p:attrNameLst>
                                          <p:attrName>style.visibility</p:attrName>
                                        </p:attrNameLst>
                                      </p:cBhvr>
                                      <p:to>
                                        <p:strVal val="hidden"/>
                                      </p:to>
                                    </p:set>
                                  </p:childTnLst>
                                </p:cTn>
                              </p:par>
                              <p:par>
                                <p:cTn id="48" presetID="10" presetClass="exit" presetSubtype="0" fill="hold" nodeType="withEffect">
                                  <p:stCondLst>
                                    <p:cond delay="3000"/>
                                  </p:stCondLst>
                                  <p:childTnLst>
                                    <p:animEffect transition="out" filter="fade">
                                      <p:cBhvr>
                                        <p:cTn id="49" dur="500"/>
                                        <p:tgtEl>
                                          <p:spTgt spid="37"/>
                                        </p:tgtEl>
                                      </p:cBhvr>
                                    </p:animEffect>
                                    <p:set>
                                      <p:cBhvr>
                                        <p:cTn id="50" dur="1" fill="hold">
                                          <p:stCondLst>
                                            <p:cond delay="499"/>
                                          </p:stCondLst>
                                        </p:cTn>
                                        <p:tgtEl>
                                          <p:spTgt spid="37"/>
                                        </p:tgtEl>
                                        <p:attrNameLst>
                                          <p:attrName>style.visibility</p:attrName>
                                        </p:attrNameLst>
                                      </p:cBhvr>
                                      <p:to>
                                        <p:strVal val="hidden"/>
                                      </p:to>
                                    </p:set>
                                  </p:childTnLst>
                                </p:cTn>
                              </p:par>
                              <p:par>
                                <p:cTn id="51" presetID="10" presetClass="entr" presetSubtype="0" fill="hold" grpId="0" nodeType="withEffect">
                                  <p:stCondLst>
                                    <p:cond delay="300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3000"/>
                                  </p:stCondLst>
                                  <p:childTnLst>
                                    <p:set>
                                      <p:cBhvr>
                                        <p:cTn id="55" dur="1" fill="hold">
                                          <p:stCondLst>
                                            <p:cond delay="0"/>
                                          </p:stCondLst>
                                        </p:cTn>
                                        <p:tgtEl>
                                          <p:spTgt spid="56"/>
                                        </p:tgtEl>
                                        <p:attrNameLst>
                                          <p:attrName>style.visibility</p:attrName>
                                        </p:attrNameLst>
                                      </p:cBhvr>
                                      <p:to>
                                        <p:strVal val="visible"/>
                                      </p:to>
                                    </p:set>
                                    <p:animEffect transition="in" filter="fade">
                                      <p:cBhvr>
                                        <p:cTn id="56" dur="500"/>
                                        <p:tgtEl>
                                          <p:spTgt spid="56"/>
                                        </p:tgtEl>
                                      </p:cBhvr>
                                    </p:animEffect>
                                  </p:childTnLst>
                                </p:cTn>
                              </p:par>
                              <p:par>
                                <p:cTn id="57" presetID="10" presetClass="entr" presetSubtype="0" fill="hold" grpId="0" nodeType="withEffect">
                                  <p:stCondLst>
                                    <p:cond delay="300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par>
                                <p:cTn id="60" presetID="10" presetClass="entr" presetSubtype="0" fill="hold" grpId="0" nodeType="withEffect">
                                  <p:stCondLst>
                                    <p:cond delay="3000"/>
                                  </p:stCondLst>
                                  <p:childTnLst>
                                    <p:set>
                                      <p:cBhvr>
                                        <p:cTn id="61" dur="1" fill="hold">
                                          <p:stCondLst>
                                            <p:cond delay="0"/>
                                          </p:stCondLst>
                                        </p:cTn>
                                        <p:tgtEl>
                                          <p:spTgt spid="58"/>
                                        </p:tgtEl>
                                        <p:attrNameLst>
                                          <p:attrName>style.visibility</p:attrName>
                                        </p:attrNameLst>
                                      </p:cBhvr>
                                      <p:to>
                                        <p:strVal val="visible"/>
                                      </p:to>
                                    </p:set>
                                    <p:animEffect transition="in" filter="fade">
                                      <p:cBhvr>
                                        <p:cTn id="62" dur="500"/>
                                        <p:tgtEl>
                                          <p:spTgt spid="58"/>
                                        </p:tgtEl>
                                      </p:cBhvr>
                                    </p:animEffect>
                                  </p:childTnLst>
                                </p:cTn>
                              </p:par>
                              <p:par>
                                <p:cTn id="63" presetID="10" presetClass="entr" presetSubtype="0" fill="hold" grpId="0" nodeType="withEffect">
                                  <p:stCondLst>
                                    <p:cond delay="300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500"/>
                                        <p:tgtEl>
                                          <p:spTgt spid="59"/>
                                        </p:tgtEl>
                                      </p:cBhvr>
                                    </p:animEffect>
                                  </p:childTnLst>
                                </p:cTn>
                              </p:par>
                              <p:par>
                                <p:cTn id="66" presetID="19" presetClass="emph" presetSubtype="0" fill="hold" grpId="1" nodeType="withEffect">
                                  <p:stCondLst>
                                    <p:cond delay="3000"/>
                                  </p:stCondLst>
                                  <p:childTnLst>
                                    <p:animClr clrSpc="rgb" dir="cw">
                                      <p:cBhvr override="childStyle">
                                        <p:cTn id="67" dur="500" fill="hold"/>
                                        <p:tgtEl>
                                          <p:spTgt spid="58"/>
                                        </p:tgtEl>
                                        <p:attrNameLst>
                                          <p:attrName>style.color</p:attrName>
                                        </p:attrNameLst>
                                      </p:cBhvr>
                                      <p:to>
                                        <a:srgbClr val="A80404"/>
                                      </p:to>
                                    </p:animClr>
                                    <p:animClr clrSpc="rgb" dir="cw">
                                      <p:cBhvr>
                                        <p:cTn id="68" dur="500" fill="hold"/>
                                        <p:tgtEl>
                                          <p:spTgt spid="58"/>
                                        </p:tgtEl>
                                        <p:attrNameLst>
                                          <p:attrName>fillcolor</p:attrName>
                                        </p:attrNameLst>
                                      </p:cBhvr>
                                      <p:to>
                                        <a:srgbClr val="A80404"/>
                                      </p:to>
                                    </p:animClr>
                                    <p:set>
                                      <p:cBhvr>
                                        <p:cTn id="69" dur="500" fill="hold"/>
                                        <p:tgtEl>
                                          <p:spTgt spid="58"/>
                                        </p:tgtEl>
                                        <p:attrNameLst>
                                          <p:attrName>fill.type</p:attrName>
                                        </p:attrNameLst>
                                      </p:cBhvr>
                                      <p:to>
                                        <p:strVal val="solid"/>
                                      </p:to>
                                    </p:set>
                                    <p:set>
                                      <p:cBhvr>
                                        <p:cTn id="70" dur="500" fill="hold"/>
                                        <p:tgtEl>
                                          <p:spTgt spid="58"/>
                                        </p:tgtEl>
                                        <p:attrNameLst>
                                          <p:attrName>fill.on</p:attrName>
                                        </p:attrNameLst>
                                      </p:cBhvr>
                                      <p:to>
                                        <p:strVal val="true"/>
                                      </p:to>
                                    </p:set>
                                  </p:childTnLst>
                                </p:cTn>
                              </p:par>
                              <p:par>
                                <p:cTn id="71" presetID="22" presetClass="entr" presetSubtype="8" fill="hold" grpId="0" nodeType="withEffect">
                                  <p:stCondLst>
                                    <p:cond delay="3000"/>
                                  </p:stCondLst>
                                  <p:iterate type="lt">
                                    <p:tmPct val="10000"/>
                                  </p:iterate>
                                  <p:childTnLst>
                                    <p:set>
                                      <p:cBhvr>
                                        <p:cTn id="72" dur="1" fill="hold">
                                          <p:stCondLst>
                                            <p:cond delay="0"/>
                                          </p:stCondLst>
                                        </p:cTn>
                                        <p:tgtEl>
                                          <p:spTgt spid="63"/>
                                        </p:tgtEl>
                                        <p:attrNameLst>
                                          <p:attrName>style.visibility</p:attrName>
                                        </p:attrNameLst>
                                      </p:cBhvr>
                                      <p:to>
                                        <p:strVal val="visible"/>
                                      </p:to>
                                    </p:set>
                                    <p:animEffect transition="in" filter="wipe(left)">
                                      <p:cBhvr>
                                        <p:cTn id="73" dur="500"/>
                                        <p:tgtEl>
                                          <p:spTgt spid="63"/>
                                        </p:tgtEl>
                                      </p:cBhvr>
                                    </p:animEffect>
                                  </p:childTnLst>
                                </p:cTn>
                              </p:par>
                              <p:par>
                                <p:cTn id="74" presetID="22" presetClass="entr" presetSubtype="8" fill="hold" grpId="0" nodeType="withEffect">
                                  <p:stCondLst>
                                    <p:cond delay="3000"/>
                                  </p:stCondLst>
                                  <p:iterate type="lt">
                                    <p:tmPct val="10000"/>
                                  </p:iterate>
                                  <p:childTnLst>
                                    <p:set>
                                      <p:cBhvr>
                                        <p:cTn id="75" dur="1" fill="hold">
                                          <p:stCondLst>
                                            <p:cond delay="0"/>
                                          </p:stCondLst>
                                        </p:cTn>
                                        <p:tgtEl>
                                          <p:spTgt spid="64"/>
                                        </p:tgtEl>
                                        <p:attrNameLst>
                                          <p:attrName>style.visibility</p:attrName>
                                        </p:attrNameLst>
                                      </p:cBhvr>
                                      <p:to>
                                        <p:strVal val="visible"/>
                                      </p:to>
                                    </p:set>
                                    <p:animEffect transition="in" filter="wipe(left)">
                                      <p:cBhvr>
                                        <p:cTn id="76" dur="1000"/>
                                        <p:tgtEl>
                                          <p:spTgt spid="64"/>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mph" presetSubtype="2" fill="hold" nodeType="clickEffect">
                                  <p:stCondLst>
                                    <p:cond delay="0"/>
                                  </p:stCondLst>
                                  <p:childTnLst>
                                    <p:animClr clrSpc="rgb" dir="cw">
                                      <p:cBhvr>
                                        <p:cTn id="80" dur="500" fill="hold"/>
                                        <p:tgtEl>
                                          <p:spTgt spid="57"/>
                                        </p:tgtEl>
                                        <p:attrNameLst>
                                          <p:attrName>fillcolor</p:attrName>
                                        </p:attrNameLst>
                                      </p:cBhvr>
                                      <p:to>
                                        <a:srgbClr val="A80404"/>
                                      </p:to>
                                    </p:animClr>
                                    <p:set>
                                      <p:cBhvr>
                                        <p:cTn id="81" dur="500" fill="hold"/>
                                        <p:tgtEl>
                                          <p:spTgt spid="57"/>
                                        </p:tgtEl>
                                        <p:attrNameLst>
                                          <p:attrName>fill.type</p:attrName>
                                        </p:attrNameLst>
                                      </p:cBhvr>
                                      <p:to>
                                        <p:strVal val="solid"/>
                                      </p:to>
                                    </p:set>
                                    <p:set>
                                      <p:cBhvr>
                                        <p:cTn id="82" dur="500" fill="hold"/>
                                        <p:tgtEl>
                                          <p:spTgt spid="57"/>
                                        </p:tgtEl>
                                        <p:attrNameLst>
                                          <p:attrName>fill.on</p:attrName>
                                        </p:attrNameLst>
                                      </p:cBhvr>
                                      <p:to>
                                        <p:strVal val="true"/>
                                      </p:to>
                                    </p:set>
                                  </p:childTnLst>
                                </p:cTn>
                              </p:par>
                              <p:par>
                                <p:cTn id="83" presetID="22" presetClass="entr" presetSubtype="8" fill="hold" grpId="0" nodeType="withEffect">
                                  <p:stCondLst>
                                    <p:cond delay="0"/>
                                  </p:stCondLst>
                                  <p:iterate type="lt">
                                    <p:tmPct val="10000"/>
                                  </p:iterate>
                                  <p:childTnLst>
                                    <p:set>
                                      <p:cBhvr>
                                        <p:cTn id="84" dur="1" fill="hold">
                                          <p:stCondLst>
                                            <p:cond delay="0"/>
                                          </p:stCondLst>
                                        </p:cTn>
                                        <p:tgtEl>
                                          <p:spTgt spid="65"/>
                                        </p:tgtEl>
                                        <p:attrNameLst>
                                          <p:attrName>style.visibility</p:attrName>
                                        </p:attrNameLst>
                                      </p:cBhvr>
                                      <p:to>
                                        <p:strVal val="visible"/>
                                      </p:to>
                                    </p:set>
                                    <p:animEffect transition="in" filter="wipe(left)">
                                      <p:cBhvr>
                                        <p:cTn id="85" dur="500"/>
                                        <p:tgtEl>
                                          <p:spTgt spid="65"/>
                                        </p:tgtEl>
                                      </p:cBhvr>
                                    </p:animEffect>
                                  </p:childTnLst>
                                </p:cTn>
                              </p:par>
                              <p:par>
                                <p:cTn id="86" presetID="22" presetClass="entr" presetSubtype="8" fill="hold" grpId="0" nodeType="withEffect">
                                  <p:stCondLst>
                                    <p:cond delay="0"/>
                                  </p:stCondLst>
                                  <p:iterate type="lt">
                                    <p:tmPct val="10000"/>
                                  </p:iterate>
                                  <p:childTnLst>
                                    <p:set>
                                      <p:cBhvr>
                                        <p:cTn id="87" dur="1" fill="hold">
                                          <p:stCondLst>
                                            <p:cond delay="0"/>
                                          </p:stCondLst>
                                        </p:cTn>
                                        <p:tgtEl>
                                          <p:spTgt spid="66"/>
                                        </p:tgtEl>
                                        <p:attrNameLst>
                                          <p:attrName>style.visibility</p:attrName>
                                        </p:attrNameLst>
                                      </p:cBhvr>
                                      <p:to>
                                        <p:strVal val="visible"/>
                                      </p:to>
                                    </p:set>
                                    <p:animEffect transition="in" filter="wipe(left)">
                                      <p:cBhvr>
                                        <p:cTn id="88" dur="1000"/>
                                        <p:tgtEl>
                                          <p:spTgt spid="66"/>
                                        </p:tgtEl>
                                      </p:cBhvr>
                                    </p:animEffect>
                                  </p:childTnLst>
                                </p:cTn>
                              </p:par>
                            </p:childTnLst>
                          </p:cTn>
                        </p:par>
                      </p:childTnLst>
                    </p:cTn>
                  </p:par>
                  <p:par>
                    <p:cTn id="89" fill="hold">
                      <p:stCondLst>
                        <p:cond delay="indefinite"/>
                      </p:stCondLst>
                      <p:childTnLst>
                        <p:par>
                          <p:cTn id="90" fill="hold">
                            <p:stCondLst>
                              <p:cond delay="0"/>
                            </p:stCondLst>
                            <p:childTnLst>
                              <p:par>
                                <p:cTn id="91" presetID="1" presetClass="emph" presetSubtype="2" fill="hold" nodeType="clickEffect">
                                  <p:stCondLst>
                                    <p:cond delay="0"/>
                                  </p:stCondLst>
                                  <p:childTnLst>
                                    <p:animClr clrSpc="rgb" dir="cw">
                                      <p:cBhvr>
                                        <p:cTn id="92" dur="500" fill="hold"/>
                                        <p:tgtEl>
                                          <p:spTgt spid="59"/>
                                        </p:tgtEl>
                                        <p:attrNameLst>
                                          <p:attrName>fillcolor</p:attrName>
                                        </p:attrNameLst>
                                      </p:cBhvr>
                                      <p:to>
                                        <a:srgbClr val="A80404"/>
                                      </p:to>
                                    </p:animClr>
                                    <p:set>
                                      <p:cBhvr>
                                        <p:cTn id="93" dur="500" fill="hold"/>
                                        <p:tgtEl>
                                          <p:spTgt spid="59"/>
                                        </p:tgtEl>
                                        <p:attrNameLst>
                                          <p:attrName>fill.type</p:attrName>
                                        </p:attrNameLst>
                                      </p:cBhvr>
                                      <p:to>
                                        <p:strVal val="solid"/>
                                      </p:to>
                                    </p:set>
                                    <p:set>
                                      <p:cBhvr>
                                        <p:cTn id="94" dur="500" fill="hold"/>
                                        <p:tgtEl>
                                          <p:spTgt spid="59"/>
                                        </p:tgtEl>
                                        <p:attrNameLst>
                                          <p:attrName>fill.on</p:attrName>
                                        </p:attrNameLst>
                                      </p:cBhvr>
                                      <p:to>
                                        <p:strVal val="true"/>
                                      </p:to>
                                    </p:set>
                                  </p:childTnLst>
                                </p:cTn>
                              </p:par>
                              <p:par>
                                <p:cTn id="95" presetID="22" presetClass="entr" presetSubtype="8" fill="hold" grpId="0" nodeType="withEffect">
                                  <p:stCondLst>
                                    <p:cond delay="0"/>
                                  </p:stCondLst>
                                  <p:iterate type="lt">
                                    <p:tmPct val="10000"/>
                                  </p:iterate>
                                  <p:childTnLst>
                                    <p:set>
                                      <p:cBhvr>
                                        <p:cTn id="96" dur="1" fill="hold">
                                          <p:stCondLst>
                                            <p:cond delay="0"/>
                                          </p:stCondLst>
                                        </p:cTn>
                                        <p:tgtEl>
                                          <p:spTgt spid="67"/>
                                        </p:tgtEl>
                                        <p:attrNameLst>
                                          <p:attrName>style.visibility</p:attrName>
                                        </p:attrNameLst>
                                      </p:cBhvr>
                                      <p:to>
                                        <p:strVal val="visible"/>
                                      </p:to>
                                    </p:set>
                                    <p:animEffect transition="in" filter="wipe(left)">
                                      <p:cBhvr>
                                        <p:cTn id="97" dur="500"/>
                                        <p:tgtEl>
                                          <p:spTgt spid="67"/>
                                        </p:tgtEl>
                                      </p:cBhvr>
                                    </p:animEffect>
                                  </p:childTnLst>
                                </p:cTn>
                              </p:par>
                              <p:par>
                                <p:cTn id="98" presetID="22" presetClass="entr" presetSubtype="8" fill="hold" grpId="0" nodeType="withEffect">
                                  <p:stCondLst>
                                    <p:cond delay="0"/>
                                  </p:stCondLst>
                                  <p:iterate type="lt">
                                    <p:tmPct val="10000"/>
                                  </p:iterate>
                                  <p:childTnLst>
                                    <p:set>
                                      <p:cBhvr>
                                        <p:cTn id="99" dur="1" fill="hold">
                                          <p:stCondLst>
                                            <p:cond delay="0"/>
                                          </p:stCondLst>
                                        </p:cTn>
                                        <p:tgtEl>
                                          <p:spTgt spid="68"/>
                                        </p:tgtEl>
                                        <p:attrNameLst>
                                          <p:attrName>style.visibility</p:attrName>
                                        </p:attrNameLst>
                                      </p:cBhvr>
                                      <p:to>
                                        <p:strVal val="visible"/>
                                      </p:to>
                                    </p:set>
                                    <p:animEffect transition="in" filter="wipe(left)">
                                      <p:cBhvr>
                                        <p:cTn id="100" dur="1000"/>
                                        <p:tgtEl>
                                          <p:spTgt spid="68"/>
                                        </p:tgtEl>
                                      </p:cBhvr>
                                    </p:animEffect>
                                  </p:childTnLst>
                                </p:cTn>
                              </p:par>
                            </p:childTnLst>
                          </p:cTn>
                        </p:par>
                      </p:childTnLst>
                    </p:cTn>
                  </p:par>
                  <p:par>
                    <p:cTn id="101" fill="hold">
                      <p:stCondLst>
                        <p:cond delay="indefinite"/>
                      </p:stCondLst>
                      <p:childTnLst>
                        <p:par>
                          <p:cTn id="102" fill="hold">
                            <p:stCondLst>
                              <p:cond delay="0"/>
                            </p:stCondLst>
                            <p:childTnLst>
                              <p:par>
                                <p:cTn id="103" presetID="1" presetClass="emph" presetSubtype="2" fill="hold" nodeType="clickEffect">
                                  <p:stCondLst>
                                    <p:cond delay="0"/>
                                  </p:stCondLst>
                                  <p:childTnLst>
                                    <p:animClr clrSpc="rgb" dir="cw">
                                      <p:cBhvr>
                                        <p:cTn id="104" dur="500" fill="hold"/>
                                        <p:tgtEl>
                                          <p:spTgt spid="62"/>
                                        </p:tgtEl>
                                        <p:attrNameLst>
                                          <p:attrName>fillcolor</p:attrName>
                                        </p:attrNameLst>
                                      </p:cBhvr>
                                      <p:to>
                                        <a:srgbClr val="A80404"/>
                                      </p:to>
                                    </p:animClr>
                                    <p:set>
                                      <p:cBhvr>
                                        <p:cTn id="105" dur="500" fill="hold"/>
                                        <p:tgtEl>
                                          <p:spTgt spid="62"/>
                                        </p:tgtEl>
                                        <p:attrNameLst>
                                          <p:attrName>fill.type</p:attrName>
                                        </p:attrNameLst>
                                      </p:cBhvr>
                                      <p:to>
                                        <p:strVal val="solid"/>
                                      </p:to>
                                    </p:set>
                                    <p:set>
                                      <p:cBhvr>
                                        <p:cTn id="106" dur="500" fill="hold"/>
                                        <p:tgtEl>
                                          <p:spTgt spid="62"/>
                                        </p:tgtEl>
                                        <p:attrNameLst>
                                          <p:attrName>fill.on</p:attrName>
                                        </p:attrNameLst>
                                      </p:cBhvr>
                                      <p:to>
                                        <p:strVal val="true"/>
                                      </p:to>
                                    </p:set>
                                  </p:childTnLst>
                                </p:cTn>
                              </p:par>
                              <p:par>
                                <p:cTn id="107" presetID="22" presetClass="entr" presetSubtype="8" fill="hold" grpId="0" nodeType="withEffect">
                                  <p:stCondLst>
                                    <p:cond delay="0"/>
                                  </p:stCondLst>
                                  <p:iterate type="lt">
                                    <p:tmPct val="10000"/>
                                  </p:iterate>
                                  <p:childTnLst>
                                    <p:set>
                                      <p:cBhvr>
                                        <p:cTn id="108" dur="1" fill="hold">
                                          <p:stCondLst>
                                            <p:cond delay="0"/>
                                          </p:stCondLst>
                                        </p:cTn>
                                        <p:tgtEl>
                                          <p:spTgt spid="69"/>
                                        </p:tgtEl>
                                        <p:attrNameLst>
                                          <p:attrName>style.visibility</p:attrName>
                                        </p:attrNameLst>
                                      </p:cBhvr>
                                      <p:to>
                                        <p:strVal val="visible"/>
                                      </p:to>
                                    </p:set>
                                    <p:animEffect transition="in" filter="wipe(left)">
                                      <p:cBhvr>
                                        <p:cTn id="109" dur="500"/>
                                        <p:tgtEl>
                                          <p:spTgt spid="69"/>
                                        </p:tgtEl>
                                      </p:cBhvr>
                                    </p:animEffect>
                                  </p:childTnLst>
                                </p:cTn>
                              </p:par>
                              <p:par>
                                <p:cTn id="110" presetID="22" presetClass="entr" presetSubtype="8" fill="hold" grpId="0" nodeType="withEffect">
                                  <p:stCondLst>
                                    <p:cond delay="0"/>
                                  </p:stCondLst>
                                  <p:iterate type="lt">
                                    <p:tmPct val="10000"/>
                                  </p:iterate>
                                  <p:childTnLst>
                                    <p:set>
                                      <p:cBhvr>
                                        <p:cTn id="111" dur="1" fill="hold">
                                          <p:stCondLst>
                                            <p:cond delay="0"/>
                                          </p:stCondLst>
                                        </p:cTn>
                                        <p:tgtEl>
                                          <p:spTgt spid="70"/>
                                        </p:tgtEl>
                                        <p:attrNameLst>
                                          <p:attrName>style.visibility</p:attrName>
                                        </p:attrNameLst>
                                      </p:cBhvr>
                                      <p:to>
                                        <p:strVal val="visible"/>
                                      </p:to>
                                    </p:set>
                                    <p:animEffect transition="in" filter="wipe(left)">
                                      <p:cBhvr>
                                        <p:cTn id="112" dur="1000"/>
                                        <p:tgtEl>
                                          <p:spTgt spid="70"/>
                                        </p:tgtEl>
                                      </p:cBhvr>
                                    </p:animEffect>
                                  </p:childTnLst>
                                </p:cTn>
                              </p:par>
                              <p:par>
                                <p:cTn id="113" presetID="1" presetClass="emph" presetSubtype="2" fill="hold" nodeType="withEffect">
                                  <p:stCondLst>
                                    <p:cond delay="0"/>
                                  </p:stCondLst>
                                  <p:childTnLst>
                                    <p:animClr clrSpc="rgb" dir="cw">
                                      <p:cBhvr>
                                        <p:cTn id="114" dur="2000" fill="hold"/>
                                        <p:tgtEl>
                                          <p:spTgt spid="56"/>
                                        </p:tgtEl>
                                        <p:attrNameLst>
                                          <p:attrName>fillcolor</p:attrName>
                                        </p:attrNameLst>
                                      </p:cBhvr>
                                      <p:to>
                                        <a:srgbClr val="FA3636"/>
                                      </p:to>
                                    </p:animClr>
                                    <p:set>
                                      <p:cBhvr>
                                        <p:cTn id="115" dur="2000" fill="hold"/>
                                        <p:tgtEl>
                                          <p:spTgt spid="56"/>
                                        </p:tgtEl>
                                        <p:attrNameLst>
                                          <p:attrName>fill.type</p:attrName>
                                        </p:attrNameLst>
                                      </p:cBhvr>
                                      <p:to>
                                        <p:strVal val="solid"/>
                                      </p:to>
                                    </p:set>
                                    <p:set>
                                      <p:cBhvr>
                                        <p:cTn id="116" dur="2000" fill="hold"/>
                                        <p:tgtEl>
                                          <p:spTgt spid="5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8" grpId="1" animBg="1"/>
      <p:bldP spid="59" grpId="0" animBg="1"/>
      <p:bldP spid="62" grpId="0" animBg="1"/>
      <p:bldP spid="63" grpId="0"/>
      <p:bldP spid="64" grpId="0"/>
      <p:bldP spid="65" grpId="0"/>
      <p:bldP spid="66" grpId="0"/>
      <p:bldP spid="67" grpId="0"/>
      <p:bldP spid="68" grpId="0"/>
      <p:bldP spid="69" grpId="0"/>
      <p:bldP spid="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48" name="文本框 47"/>
          <p:cNvSpPr txBox="1"/>
          <p:nvPr/>
        </p:nvSpPr>
        <p:spPr>
          <a:xfrm>
            <a:off x="3708375" y="1975694"/>
            <a:ext cx="4775250" cy="830997"/>
          </a:xfrm>
          <a:prstGeom prst="rect">
            <a:avLst/>
          </a:prstGeom>
          <a:noFill/>
        </p:spPr>
        <p:txBody>
          <a:bodyPr wrap="square" rtlCol="0">
            <a:spAutoFit/>
          </a:bodyPr>
          <a:lstStyle/>
          <a:p>
            <a:r>
              <a:rPr lang="zh-CN" altLang="en-US" sz="2400" dirty="0" smtClean="0">
                <a:solidFill>
                  <a:schemeClr val="tx2">
                    <a:lumMod val="10000"/>
                  </a:schemeClr>
                </a:solidFill>
                <a:latin typeface="楷体" panose="02010609060101010101" pitchFamily="49" charset="-122"/>
                <a:ea typeface="楷体" panose="02010609060101010101" pitchFamily="49" charset="-122"/>
              </a:rPr>
              <a:t>请插入内容，请插入内容。请插入描述性语句。谢谢。</a:t>
            </a:r>
            <a:endParaRPr lang="zh-CN" altLang="en-US" sz="2400" dirty="0" smtClean="0">
              <a:solidFill>
                <a:schemeClr val="tx2">
                  <a:lumMod val="10000"/>
                </a:schemeClr>
              </a:solidFill>
              <a:latin typeface="楷体" panose="02010609060101010101" pitchFamily="49" charset="-122"/>
              <a:ea typeface="楷体" panose="02010609060101010101" pitchFamily="49" charset="-122"/>
            </a:endParaRPr>
          </a:p>
        </p:txBody>
      </p:sp>
      <p:pic>
        <p:nvPicPr>
          <p:cNvPr id="49" name="图片 4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553010" y="1883285"/>
            <a:ext cx="1155365" cy="925387"/>
          </a:xfrm>
          <a:prstGeom prst="rect">
            <a:avLst/>
          </a:prstGeom>
        </p:spPr>
      </p:pic>
      <p:sp>
        <p:nvSpPr>
          <p:cNvPr id="50" name="文本框 49"/>
          <p:cNvSpPr txBox="1"/>
          <p:nvPr/>
        </p:nvSpPr>
        <p:spPr>
          <a:xfrm>
            <a:off x="2711591" y="2145923"/>
            <a:ext cx="471488" cy="400110"/>
          </a:xfrm>
          <a:prstGeom prst="rect">
            <a:avLst/>
          </a:prstGeom>
          <a:noFill/>
        </p:spPr>
        <p:txBody>
          <a:bodyPr wrap="square" rtlCol="0">
            <a:spAutoFit/>
          </a:bodyPr>
          <a:lstStyle/>
          <a:p>
            <a:r>
              <a:rPr lang="zh-CN" altLang="en-US" sz="2000" b="1" dirty="0" smtClean="0"/>
              <a:t>一</a:t>
            </a:r>
            <a:endParaRPr lang="zh-CN" altLang="en-US" sz="2000" b="1" dirty="0" smtClean="0"/>
          </a:p>
        </p:txBody>
      </p:sp>
      <p:sp>
        <p:nvSpPr>
          <p:cNvPr id="51" name="文本框 50"/>
          <p:cNvSpPr txBox="1"/>
          <p:nvPr/>
        </p:nvSpPr>
        <p:spPr>
          <a:xfrm>
            <a:off x="4956351" y="3429000"/>
            <a:ext cx="4775250" cy="830997"/>
          </a:xfrm>
          <a:prstGeom prst="rect">
            <a:avLst/>
          </a:prstGeom>
          <a:noFill/>
        </p:spPr>
        <p:txBody>
          <a:bodyPr wrap="square" rtlCol="0">
            <a:spAutoFit/>
          </a:bodyPr>
          <a:lstStyle/>
          <a:p>
            <a:r>
              <a:rPr lang="zh-CN" altLang="en-US" sz="2400" dirty="0" smtClean="0">
                <a:solidFill>
                  <a:schemeClr val="tx2">
                    <a:lumMod val="10000"/>
                  </a:schemeClr>
                </a:solidFill>
                <a:latin typeface="楷体" panose="02010609060101010101" pitchFamily="49" charset="-122"/>
                <a:ea typeface="楷体" panose="02010609060101010101" pitchFamily="49" charset="-122"/>
              </a:rPr>
              <a:t>请插入内容，请插入内容。请插入描述性语句。谢谢。</a:t>
            </a:r>
            <a:endParaRPr lang="zh-CN" altLang="en-US" sz="2400" dirty="0" smtClean="0">
              <a:solidFill>
                <a:schemeClr val="tx2">
                  <a:lumMod val="10000"/>
                </a:schemeClr>
              </a:solidFill>
              <a:latin typeface="楷体" panose="02010609060101010101" pitchFamily="49" charset="-122"/>
              <a:ea typeface="楷体" panose="02010609060101010101" pitchFamily="49" charset="-122"/>
            </a:endParaRPr>
          </a:p>
        </p:txBody>
      </p:sp>
      <p:pic>
        <p:nvPicPr>
          <p:cNvPr id="52" name="图片 5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00986" y="3336591"/>
            <a:ext cx="1155365" cy="925387"/>
          </a:xfrm>
          <a:prstGeom prst="rect">
            <a:avLst/>
          </a:prstGeom>
        </p:spPr>
      </p:pic>
      <p:sp>
        <p:nvSpPr>
          <p:cNvPr id="53" name="文本框 52"/>
          <p:cNvSpPr txBox="1"/>
          <p:nvPr/>
        </p:nvSpPr>
        <p:spPr>
          <a:xfrm>
            <a:off x="3959567" y="3599229"/>
            <a:ext cx="471488" cy="400110"/>
          </a:xfrm>
          <a:prstGeom prst="rect">
            <a:avLst/>
          </a:prstGeom>
          <a:noFill/>
        </p:spPr>
        <p:txBody>
          <a:bodyPr wrap="square" rtlCol="0">
            <a:spAutoFit/>
          </a:bodyPr>
          <a:lstStyle/>
          <a:p>
            <a:r>
              <a:rPr lang="zh-CN" altLang="en-US" sz="2000" b="1" dirty="0"/>
              <a:t>二</a:t>
            </a:r>
            <a:endParaRPr lang="zh-CN" altLang="en-US" sz="2000" b="1" dirty="0" smtClean="0"/>
          </a:p>
        </p:txBody>
      </p:sp>
      <p:sp>
        <p:nvSpPr>
          <p:cNvPr id="54" name="文本框 53"/>
          <p:cNvSpPr txBox="1"/>
          <p:nvPr/>
        </p:nvSpPr>
        <p:spPr>
          <a:xfrm>
            <a:off x="6297471" y="4987464"/>
            <a:ext cx="4775250" cy="830997"/>
          </a:xfrm>
          <a:prstGeom prst="rect">
            <a:avLst/>
          </a:prstGeom>
          <a:noFill/>
        </p:spPr>
        <p:txBody>
          <a:bodyPr wrap="square" rtlCol="0">
            <a:spAutoFit/>
          </a:bodyPr>
          <a:lstStyle/>
          <a:p>
            <a:r>
              <a:rPr lang="zh-CN" altLang="en-US" sz="2400" dirty="0" smtClean="0">
                <a:solidFill>
                  <a:schemeClr val="tx2">
                    <a:lumMod val="10000"/>
                  </a:schemeClr>
                </a:solidFill>
                <a:latin typeface="楷体" panose="02010609060101010101" pitchFamily="49" charset="-122"/>
                <a:ea typeface="楷体" panose="02010609060101010101" pitchFamily="49" charset="-122"/>
              </a:rPr>
              <a:t>请插入内容，请插入内容。请插入描述性语句。谢谢。</a:t>
            </a:r>
            <a:endParaRPr lang="zh-CN" altLang="en-US" sz="2400" dirty="0" smtClean="0">
              <a:solidFill>
                <a:schemeClr val="tx2">
                  <a:lumMod val="10000"/>
                </a:schemeClr>
              </a:solidFill>
              <a:latin typeface="楷体" panose="02010609060101010101" pitchFamily="49" charset="-122"/>
              <a:ea typeface="楷体" panose="02010609060101010101" pitchFamily="49" charset="-122"/>
            </a:endParaRPr>
          </a:p>
        </p:txBody>
      </p:sp>
      <p:pic>
        <p:nvPicPr>
          <p:cNvPr id="60" name="图片 5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142106" y="4895055"/>
            <a:ext cx="1155365" cy="925387"/>
          </a:xfrm>
          <a:prstGeom prst="rect">
            <a:avLst/>
          </a:prstGeom>
        </p:spPr>
      </p:pic>
      <p:sp>
        <p:nvSpPr>
          <p:cNvPr id="61" name="文本框 60"/>
          <p:cNvSpPr txBox="1"/>
          <p:nvPr/>
        </p:nvSpPr>
        <p:spPr>
          <a:xfrm>
            <a:off x="5300687" y="5157693"/>
            <a:ext cx="471488" cy="400110"/>
          </a:xfrm>
          <a:prstGeom prst="rect">
            <a:avLst/>
          </a:prstGeom>
          <a:noFill/>
        </p:spPr>
        <p:txBody>
          <a:bodyPr wrap="square" rtlCol="0">
            <a:spAutoFit/>
          </a:bodyPr>
          <a:lstStyle/>
          <a:p>
            <a:r>
              <a:rPr lang="zh-CN" altLang="en-US" sz="2000" b="1" dirty="0"/>
              <a:t>二</a:t>
            </a:r>
            <a:endParaRPr lang="zh-CN" altLang="en-US" sz="2000" b="1" dirty="0" smtClean="0"/>
          </a:p>
        </p:txBody>
      </p:sp>
      <p:grpSp>
        <p:nvGrpSpPr>
          <p:cNvPr id="2" name="组合 1"/>
          <p:cNvGrpSpPr/>
          <p:nvPr/>
        </p:nvGrpSpPr>
        <p:grpSpPr>
          <a:xfrm>
            <a:off x="265309" y="3852593"/>
            <a:ext cx="4892564" cy="2509657"/>
            <a:chOff x="-220529" y="4213389"/>
            <a:chExt cx="6020325" cy="3088146"/>
          </a:xfrm>
        </p:grpSpPr>
        <p:pic>
          <p:nvPicPr>
            <p:cNvPr id="73" name="wall2"/>
            <p:cNvPicPr>
              <a:picLocks noChangeAspect="1"/>
            </p:cNvPicPr>
            <p:nvPr/>
          </p:nvPicPr>
          <p:blipFill>
            <a:blip r:embed="rId2"/>
            <a:stretch>
              <a:fillRect/>
            </a:stretch>
          </p:blipFill>
          <p:spPr>
            <a:xfrm rot="11160024">
              <a:off x="4025655" y="5669715"/>
              <a:ext cx="158895" cy="1136987"/>
            </a:xfrm>
            <a:prstGeom prst="rect">
              <a:avLst/>
            </a:prstGeom>
          </p:spPr>
        </p:pic>
        <p:pic>
          <p:nvPicPr>
            <p:cNvPr id="74" name="roof3"/>
            <p:cNvPicPr>
              <a:picLocks noChangeAspect="1"/>
            </p:cNvPicPr>
            <p:nvPr/>
          </p:nvPicPr>
          <p:blipFill>
            <a:blip r:embed="rId2"/>
            <a:stretch>
              <a:fillRect/>
            </a:stretch>
          </p:blipFill>
          <p:spPr>
            <a:xfrm rot="19526286">
              <a:off x="1956197" y="4986303"/>
              <a:ext cx="1105537" cy="502298"/>
            </a:xfrm>
            <a:prstGeom prst="rect">
              <a:avLst/>
            </a:prstGeom>
          </p:spPr>
        </p:pic>
        <p:pic>
          <p:nvPicPr>
            <p:cNvPr id="75" name="roof2"/>
            <p:cNvPicPr>
              <a:picLocks noChangeAspect="1"/>
            </p:cNvPicPr>
            <p:nvPr/>
          </p:nvPicPr>
          <p:blipFill rotWithShape="1">
            <a:blip r:embed="rId3"/>
            <a:srcRect b="43635"/>
            <a:stretch>
              <a:fillRect/>
            </a:stretch>
          </p:blipFill>
          <p:spPr>
            <a:xfrm rot="2233149">
              <a:off x="1188913" y="4827172"/>
              <a:ext cx="4610883" cy="1461261"/>
            </a:xfrm>
            <a:prstGeom prst="rect">
              <a:avLst/>
            </a:prstGeom>
          </p:spPr>
        </p:pic>
        <p:pic>
          <p:nvPicPr>
            <p:cNvPr id="76" name="win1"/>
            <p:cNvPicPr>
              <a:picLocks noChangeAspect="1"/>
            </p:cNvPicPr>
            <p:nvPr/>
          </p:nvPicPr>
          <p:blipFill>
            <a:blip r:embed="rId2"/>
            <a:stretch>
              <a:fillRect/>
            </a:stretch>
          </p:blipFill>
          <p:spPr>
            <a:xfrm rot="11160024">
              <a:off x="2455185" y="5755464"/>
              <a:ext cx="411267" cy="502298"/>
            </a:xfrm>
            <a:prstGeom prst="rect">
              <a:avLst/>
            </a:prstGeom>
          </p:spPr>
        </p:pic>
        <p:pic>
          <p:nvPicPr>
            <p:cNvPr id="77" name="roof4"/>
            <p:cNvPicPr>
              <a:picLocks noChangeAspect="1"/>
            </p:cNvPicPr>
            <p:nvPr/>
          </p:nvPicPr>
          <p:blipFill>
            <a:blip r:embed="rId4"/>
            <a:stretch>
              <a:fillRect/>
            </a:stretch>
          </p:blipFill>
          <p:spPr>
            <a:xfrm rot="11218258">
              <a:off x="-220529" y="4213389"/>
              <a:ext cx="3130970" cy="2761727"/>
            </a:xfrm>
            <a:prstGeom prst="rect">
              <a:avLst/>
            </a:prstGeom>
          </p:spPr>
        </p:pic>
        <p:pic>
          <p:nvPicPr>
            <p:cNvPr id="78" name="wall3"/>
            <p:cNvPicPr>
              <a:picLocks noChangeAspect="1"/>
            </p:cNvPicPr>
            <p:nvPr/>
          </p:nvPicPr>
          <p:blipFill>
            <a:blip r:embed="rId2"/>
            <a:stretch>
              <a:fillRect/>
            </a:stretch>
          </p:blipFill>
          <p:spPr>
            <a:xfrm rot="11406363" flipH="1">
              <a:off x="113061" y="4792672"/>
              <a:ext cx="329278" cy="2508863"/>
            </a:xfrm>
            <a:prstGeom prst="rect">
              <a:avLst/>
            </a:prstGeom>
          </p:spPr>
        </p:pic>
        <p:pic>
          <p:nvPicPr>
            <p:cNvPr id="79" name="win1"/>
            <p:cNvPicPr>
              <a:picLocks noChangeAspect="1"/>
            </p:cNvPicPr>
            <p:nvPr/>
          </p:nvPicPr>
          <p:blipFill>
            <a:blip r:embed="rId2"/>
            <a:stretch>
              <a:fillRect/>
            </a:stretch>
          </p:blipFill>
          <p:spPr>
            <a:xfrm rot="10586627">
              <a:off x="556794" y="5763441"/>
              <a:ext cx="191149" cy="361607"/>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3750"/>
                                  </p:stCondLst>
                                  <p:childTnLst>
                                    <p:set>
                                      <p:cBhvr>
                                        <p:cTn id="6" dur="1" fill="hold">
                                          <p:stCondLst>
                                            <p:cond delay="0"/>
                                          </p:stCondLst>
                                        </p:cTn>
                                        <p:tgtEl>
                                          <p:spTgt spid="49"/>
                                        </p:tgtEl>
                                        <p:attrNameLst>
                                          <p:attrName>style.visibility</p:attrName>
                                        </p:attrNameLst>
                                      </p:cBhvr>
                                      <p:to>
                                        <p:strVal val="visible"/>
                                      </p:to>
                                    </p:set>
                                    <p:animEffect transition="in" filter="circle(out)">
                                      <p:cBhvr>
                                        <p:cTn id="7" dur="1000"/>
                                        <p:tgtEl>
                                          <p:spTgt spid="49"/>
                                        </p:tgtEl>
                                      </p:cBhvr>
                                    </p:animEffect>
                                  </p:childTnLst>
                                </p:cTn>
                              </p:par>
                              <p:par>
                                <p:cTn id="8" presetID="22" presetClass="entr" presetSubtype="4" fill="hold" grpId="0" nodeType="withEffect">
                                  <p:stCondLst>
                                    <p:cond delay="3750"/>
                                  </p:stCondLst>
                                  <p:childTnLst>
                                    <p:set>
                                      <p:cBhvr>
                                        <p:cTn id="9" dur="1" fill="hold">
                                          <p:stCondLst>
                                            <p:cond delay="0"/>
                                          </p:stCondLst>
                                        </p:cTn>
                                        <p:tgtEl>
                                          <p:spTgt spid="50"/>
                                        </p:tgtEl>
                                        <p:attrNameLst>
                                          <p:attrName>style.visibility</p:attrName>
                                        </p:attrNameLst>
                                      </p:cBhvr>
                                      <p:to>
                                        <p:strVal val="visible"/>
                                      </p:to>
                                    </p:set>
                                    <p:animEffect transition="in" filter="wipe(down)">
                                      <p:cBhvr>
                                        <p:cTn id="10" dur="1000"/>
                                        <p:tgtEl>
                                          <p:spTgt spid="50"/>
                                        </p:tgtEl>
                                      </p:cBhvr>
                                    </p:animEffect>
                                  </p:childTnLst>
                                </p:cTn>
                              </p:par>
                              <p:par>
                                <p:cTn id="11" presetID="22" presetClass="entr" presetSubtype="8" fill="hold" grpId="0" nodeType="withEffect">
                                  <p:stCondLst>
                                    <p:cond delay="4000"/>
                                  </p:stCondLst>
                                  <p:iterate type="lt">
                                    <p:tmPct val="10000"/>
                                  </p:iterate>
                                  <p:childTnLst>
                                    <p:set>
                                      <p:cBhvr>
                                        <p:cTn id="12" dur="1" fill="hold">
                                          <p:stCondLst>
                                            <p:cond delay="0"/>
                                          </p:stCondLst>
                                        </p:cTn>
                                        <p:tgtEl>
                                          <p:spTgt spid="48"/>
                                        </p:tgtEl>
                                        <p:attrNameLst>
                                          <p:attrName>style.visibility</p:attrName>
                                        </p:attrNameLst>
                                      </p:cBhvr>
                                      <p:to>
                                        <p:strVal val="visible"/>
                                      </p:to>
                                    </p:set>
                                    <p:animEffect transition="in" filter="wipe(left)">
                                      <p:cBhvr>
                                        <p:cTn id="13" dur="175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circle(out)">
                                      <p:cBhvr>
                                        <p:cTn id="18" dur="1000"/>
                                        <p:tgtEl>
                                          <p:spTgt spid="52"/>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down)">
                                      <p:cBhvr>
                                        <p:cTn id="21" dur="1000"/>
                                        <p:tgtEl>
                                          <p:spTgt spid="53"/>
                                        </p:tgtEl>
                                      </p:cBhvr>
                                    </p:animEffect>
                                  </p:childTnLst>
                                </p:cTn>
                              </p:par>
                              <p:par>
                                <p:cTn id="22" presetID="22" presetClass="entr" presetSubtype="8" fill="hold" grpId="0" nodeType="withEffect">
                                  <p:stCondLst>
                                    <p:cond delay="1000"/>
                                  </p:stCondLst>
                                  <p:iterate type="lt">
                                    <p:tmPct val="10000"/>
                                  </p:iterate>
                                  <p:childTnLst>
                                    <p:set>
                                      <p:cBhvr>
                                        <p:cTn id="23" dur="1" fill="hold">
                                          <p:stCondLst>
                                            <p:cond delay="0"/>
                                          </p:stCondLst>
                                        </p:cTn>
                                        <p:tgtEl>
                                          <p:spTgt spid="51"/>
                                        </p:tgtEl>
                                        <p:attrNameLst>
                                          <p:attrName>style.visibility</p:attrName>
                                        </p:attrNameLst>
                                      </p:cBhvr>
                                      <p:to>
                                        <p:strVal val="visible"/>
                                      </p:to>
                                    </p:set>
                                    <p:animEffect transition="in" filter="wipe(left)">
                                      <p:cBhvr>
                                        <p:cTn id="24" dur="1000"/>
                                        <p:tgtEl>
                                          <p:spTgt spid="51"/>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32" fill="hold" nodeType="click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circle(out)">
                                      <p:cBhvr>
                                        <p:cTn id="29" dur="1000"/>
                                        <p:tgtEl>
                                          <p:spTgt spid="60"/>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wipe(down)">
                                      <p:cBhvr>
                                        <p:cTn id="32" dur="1000"/>
                                        <p:tgtEl>
                                          <p:spTgt spid="61"/>
                                        </p:tgtEl>
                                      </p:cBhvr>
                                    </p:animEffect>
                                  </p:childTnLst>
                                </p:cTn>
                              </p:par>
                              <p:par>
                                <p:cTn id="33" presetID="22" presetClass="entr" presetSubtype="8" fill="hold" grpId="0" nodeType="withEffect">
                                  <p:stCondLst>
                                    <p:cond delay="1000"/>
                                  </p:stCondLst>
                                  <p:iterate type="lt">
                                    <p:tmPct val="10000"/>
                                  </p:iterate>
                                  <p:childTnLst>
                                    <p:set>
                                      <p:cBhvr>
                                        <p:cTn id="34" dur="1" fill="hold">
                                          <p:stCondLst>
                                            <p:cond delay="0"/>
                                          </p:stCondLst>
                                        </p:cTn>
                                        <p:tgtEl>
                                          <p:spTgt spid="54"/>
                                        </p:tgtEl>
                                        <p:attrNameLst>
                                          <p:attrName>style.visibility</p:attrName>
                                        </p:attrNameLst>
                                      </p:cBhvr>
                                      <p:to>
                                        <p:strVal val="visible"/>
                                      </p:to>
                                    </p:set>
                                    <p:animEffect transition="in" filter="wipe(left)">
                                      <p:cBhvr>
                                        <p:cTn id="35"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P spid="51" grpId="0"/>
      <p:bldP spid="53" grpId="0"/>
      <p:bldP spid="54" grpId="0"/>
      <p:bldP spid="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34" name="图片 33"/>
          <p:cNvPicPr>
            <a:picLocks noChangeAspect="1"/>
          </p:cNvPicPr>
          <p:nvPr/>
        </p:nvPicPr>
        <p:blipFill rotWithShape="1">
          <a:blip r:embed="rId1" cstate="print">
            <a:extLst>
              <a:ext uri="{28A0092B-C50C-407E-A947-70E740481C1C}">
                <a14:useLocalDpi xmlns:a14="http://schemas.microsoft.com/office/drawing/2010/main" val="0"/>
              </a:ext>
            </a:extLst>
          </a:blip>
          <a:srcRect l="48272" t="74142" r="2063" b="4327"/>
          <a:stretch>
            <a:fillRect/>
          </a:stretch>
        </p:blipFill>
        <p:spPr>
          <a:xfrm rot="16476799">
            <a:off x="4822754" y="3128748"/>
            <a:ext cx="2806621" cy="600503"/>
          </a:xfrm>
          <a:prstGeom prst="rect">
            <a:avLst/>
          </a:prstGeom>
        </p:spPr>
      </p:pic>
      <p:pic>
        <p:nvPicPr>
          <p:cNvPr id="35" name="图片 34"/>
          <p:cNvPicPr>
            <a:picLocks noChangeAspect="1"/>
          </p:cNvPicPr>
          <p:nvPr/>
        </p:nvPicPr>
        <p:blipFill rotWithShape="1">
          <a:blip r:embed="rId1" cstate="print">
            <a:extLst>
              <a:ext uri="{28A0092B-C50C-407E-A947-70E740481C1C}">
                <a14:useLocalDpi xmlns:a14="http://schemas.microsoft.com/office/drawing/2010/main" val="0"/>
              </a:ext>
            </a:extLst>
          </a:blip>
          <a:srcRect l="48272" t="74142" r="2063" b="4327"/>
          <a:stretch>
            <a:fillRect/>
          </a:stretch>
        </p:blipFill>
        <p:spPr>
          <a:xfrm rot="10952449">
            <a:off x="4692669" y="3021839"/>
            <a:ext cx="2806621" cy="600503"/>
          </a:xfrm>
          <a:prstGeom prst="rect">
            <a:avLst/>
          </a:prstGeom>
        </p:spPr>
      </p:pic>
      <p:sp>
        <p:nvSpPr>
          <p:cNvPr id="36" name="文本框 35"/>
          <p:cNvSpPr txBox="1"/>
          <p:nvPr/>
        </p:nvSpPr>
        <p:spPr>
          <a:xfrm>
            <a:off x="6529031" y="2006086"/>
            <a:ext cx="873008" cy="1200329"/>
          </a:xfrm>
          <a:prstGeom prst="rect">
            <a:avLst/>
          </a:prstGeom>
          <a:noFill/>
        </p:spPr>
        <p:txBody>
          <a:bodyPr wrap="square" rtlCol="0">
            <a:spAutoFit/>
          </a:bodyPr>
          <a:lstStyle/>
          <a:p>
            <a:r>
              <a:rPr lang="en-US" altLang="zh-CN" sz="7200" dirty="0" smtClean="0">
                <a:latin typeface="禹卫书法行书简体" panose="02000603000000000000" pitchFamily="2" charset="-122"/>
                <a:ea typeface="禹卫书法行书简体" panose="02000603000000000000" pitchFamily="2" charset="-122"/>
              </a:rPr>
              <a:t>s</a:t>
            </a:r>
            <a:endParaRPr lang="zh-CN" altLang="en-US" sz="7200" dirty="0">
              <a:latin typeface="禹卫书法行书简体" panose="02000603000000000000" pitchFamily="2" charset="-122"/>
              <a:ea typeface="禹卫书法行书简体" panose="02000603000000000000" pitchFamily="2" charset="-122"/>
            </a:endParaRPr>
          </a:p>
        </p:txBody>
      </p:sp>
      <p:sp>
        <p:nvSpPr>
          <p:cNvPr id="37" name="文本框 36"/>
          <p:cNvSpPr txBox="1"/>
          <p:nvPr/>
        </p:nvSpPr>
        <p:spPr>
          <a:xfrm>
            <a:off x="5050090" y="2006085"/>
            <a:ext cx="873008" cy="1200329"/>
          </a:xfrm>
          <a:prstGeom prst="rect">
            <a:avLst/>
          </a:prstGeom>
          <a:noFill/>
        </p:spPr>
        <p:txBody>
          <a:bodyPr wrap="square" rtlCol="0">
            <a:spAutoFit/>
          </a:bodyPr>
          <a:lstStyle/>
          <a:p>
            <a:r>
              <a:rPr lang="en-US" altLang="zh-CN" sz="7200" dirty="0">
                <a:latin typeface="禹卫书法行书简体" panose="02000603000000000000" pitchFamily="2" charset="-122"/>
                <a:ea typeface="禹卫书法行书简体" panose="02000603000000000000" pitchFamily="2" charset="-122"/>
              </a:rPr>
              <a:t>W</a:t>
            </a:r>
            <a:endParaRPr lang="zh-CN" altLang="en-US" sz="7200" dirty="0">
              <a:latin typeface="禹卫书法行书简体" panose="02000603000000000000" pitchFamily="2" charset="-122"/>
              <a:ea typeface="禹卫书法行书简体" panose="02000603000000000000" pitchFamily="2" charset="-122"/>
            </a:endParaRPr>
          </a:p>
        </p:txBody>
      </p:sp>
      <p:sp>
        <p:nvSpPr>
          <p:cNvPr id="38" name="文本框 37"/>
          <p:cNvSpPr txBox="1"/>
          <p:nvPr/>
        </p:nvSpPr>
        <p:spPr>
          <a:xfrm>
            <a:off x="5036432" y="3437766"/>
            <a:ext cx="873008" cy="1200329"/>
          </a:xfrm>
          <a:prstGeom prst="rect">
            <a:avLst/>
          </a:prstGeom>
          <a:noFill/>
        </p:spPr>
        <p:txBody>
          <a:bodyPr wrap="square" rtlCol="0">
            <a:spAutoFit/>
          </a:bodyPr>
          <a:lstStyle/>
          <a:p>
            <a:r>
              <a:rPr lang="en-US" altLang="zh-CN" sz="7200" dirty="0">
                <a:latin typeface="禹卫书法行书简体" panose="02000603000000000000" pitchFamily="2" charset="-122"/>
                <a:ea typeface="禹卫书法行书简体" panose="02000603000000000000" pitchFamily="2" charset="-122"/>
              </a:rPr>
              <a:t>O</a:t>
            </a:r>
            <a:endParaRPr lang="zh-CN" altLang="en-US" sz="7200" dirty="0">
              <a:latin typeface="禹卫书法行书简体" panose="02000603000000000000" pitchFamily="2" charset="-122"/>
              <a:ea typeface="禹卫书法行书简体" panose="02000603000000000000" pitchFamily="2" charset="-122"/>
            </a:endParaRPr>
          </a:p>
        </p:txBody>
      </p:sp>
      <p:sp>
        <p:nvSpPr>
          <p:cNvPr id="39" name="文本框 38"/>
          <p:cNvSpPr txBox="1"/>
          <p:nvPr/>
        </p:nvSpPr>
        <p:spPr>
          <a:xfrm>
            <a:off x="6520356" y="3428999"/>
            <a:ext cx="873008" cy="1200329"/>
          </a:xfrm>
          <a:prstGeom prst="rect">
            <a:avLst/>
          </a:prstGeom>
          <a:noFill/>
        </p:spPr>
        <p:txBody>
          <a:bodyPr wrap="square" rtlCol="0">
            <a:spAutoFit/>
          </a:bodyPr>
          <a:lstStyle/>
          <a:p>
            <a:r>
              <a:rPr lang="en-US" altLang="zh-CN" sz="7200" dirty="0">
                <a:latin typeface="禹卫书法行书简体" panose="02000603000000000000" pitchFamily="2" charset="-122"/>
                <a:ea typeface="禹卫书法行书简体" panose="02000603000000000000" pitchFamily="2" charset="-122"/>
              </a:rPr>
              <a:t>T</a:t>
            </a:r>
            <a:endParaRPr lang="zh-CN" altLang="en-US" sz="7200" dirty="0">
              <a:latin typeface="禹卫书法行书简体" panose="02000603000000000000" pitchFamily="2" charset="-122"/>
              <a:ea typeface="禹卫书法行书简体" panose="02000603000000000000" pitchFamily="2" charset="-122"/>
            </a:endParaRPr>
          </a:p>
        </p:txBody>
      </p:sp>
      <p:sp>
        <p:nvSpPr>
          <p:cNvPr id="40" name="文本框 39"/>
          <p:cNvSpPr txBox="1"/>
          <p:nvPr/>
        </p:nvSpPr>
        <p:spPr>
          <a:xfrm>
            <a:off x="2881390" y="1928314"/>
            <a:ext cx="141354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1" name="文本框 40"/>
          <p:cNvSpPr txBox="1"/>
          <p:nvPr/>
        </p:nvSpPr>
        <p:spPr>
          <a:xfrm>
            <a:off x="1089281" y="2389979"/>
            <a:ext cx="3139734" cy="646331"/>
          </a:xfrm>
          <a:prstGeom prst="rect">
            <a:avLst/>
          </a:prstGeom>
          <a:noFill/>
        </p:spPr>
        <p:txBody>
          <a:bodyPr wrap="square" rtlCol="0">
            <a:spAutoFit/>
          </a:bodyPr>
          <a:lstStyle/>
          <a:p>
            <a:pPr algn="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2" name="文本框 41"/>
          <p:cNvSpPr txBox="1"/>
          <p:nvPr/>
        </p:nvSpPr>
        <p:spPr>
          <a:xfrm>
            <a:off x="2918822" y="3818842"/>
            <a:ext cx="141354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3" name="文本框 42"/>
          <p:cNvSpPr txBox="1"/>
          <p:nvPr/>
        </p:nvSpPr>
        <p:spPr>
          <a:xfrm>
            <a:off x="1126713" y="4280507"/>
            <a:ext cx="3139734" cy="646331"/>
          </a:xfrm>
          <a:prstGeom prst="rect">
            <a:avLst/>
          </a:prstGeom>
          <a:noFill/>
        </p:spPr>
        <p:txBody>
          <a:bodyPr wrap="square" rtlCol="0">
            <a:spAutoFit/>
          </a:bodyPr>
          <a:lstStyle/>
          <a:p>
            <a:pPr algn="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4" name="文本框 43"/>
          <p:cNvSpPr txBox="1"/>
          <p:nvPr/>
        </p:nvSpPr>
        <p:spPr>
          <a:xfrm>
            <a:off x="7822299" y="1928314"/>
            <a:ext cx="141354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5" name="文本框 44"/>
          <p:cNvSpPr txBox="1"/>
          <p:nvPr/>
        </p:nvSpPr>
        <p:spPr>
          <a:xfrm>
            <a:off x="7822299" y="2389979"/>
            <a:ext cx="3139734"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6" name="文本框 45"/>
          <p:cNvSpPr txBox="1"/>
          <p:nvPr/>
        </p:nvSpPr>
        <p:spPr>
          <a:xfrm>
            <a:off x="7859731" y="3818842"/>
            <a:ext cx="141354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7" name="文本框 46"/>
          <p:cNvSpPr txBox="1"/>
          <p:nvPr/>
        </p:nvSpPr>
        <p:spPr>
          <a:xfrm>
            <a:off x="7859731" y="4280507"/>
            <a:ext cx="3139734"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48" name="弧形 47"/>
          <p:cNvSpPr/>
          <p:nvPr/>
        </p:nvSpPr>
        <p:spPr>
          <a:xfrm rot="20123216">
            <a:off x="1766179" y="2510498"/>
            <a:ext cx="6269960" cy="3781121"/>
          </a:xfrm>
          <a:prstGeom prst="arc">
            <a:avLst>
              <a:gd name="adj1" fmla="val 11066305"/>
              <a:gd name="adj2" fmla="val 268565"/>
            </a:avLst>
          </a:prstGeom>
          <a:ln>
            <a:gradFill flip="none" rotWithShape="1">
              <a:gsLst>
                <a:gs pos="100000">
                  <a:srgbClr val="E4E6E8">
                    <a:alpha val="43000"/>
                  </a:srgbClr>
                </a:gs>
                <a:gs pos="0">
                  <a:schemeClr val="accent1">
                    <a:lumMod val="5000"/>
                    <a:lumOff val="95000"/>
                    <a:alpha val="72000"/>
                  </a:schemeClr>
                </a:gs>
                <a:gs pos="26000">
                  <a:schemeClr val="bg1">
                    <a:lumMod val="65000"/>
                  </a:schemeClr>
                </a:gs>
                <a:gs pos="67000">
                  <a:schemeClr val="tx1">
                    <a:lumMod val="50000"/>
                    <a:lumOff val="50000"/>
                  </a:schemeClr>
                </a:gs>
                <a:gs pos="48000">
                  <a:schemeClr val="tx1">
                    <a:lumMod val="75000"/>
                    <a:lumOff val="25000"/>
                  </a:schemeClr>
                </a:gs>
              </a:gsLst>
              <a:lin ang="0" scaled="1"/>
              <a:tileRect/>
            </a:gra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defTabSz="685165" fontAlgn="auto">
              <a:spcBef>
                <a:spcPts val="0"/>
              </a:spcBef>
              <a:spcAft>
                <a:spcPts val="0"/>
              </a:spcAft>
              <a:defRPr/>
            </a:pPr>
            <a:endParaRPr lang="zh-CN" altLang="en-US" sz="1350"/>
          </a:p>
        </p:txBody>
      </p:sp>
      <p:grpSp>
        <p:nvGrpSpPr>
          <p:cNvPr id="49" name="组合 19"/>
          <p:cNvGrpSpPr/>
          <p:nvPr/>
        </p:nvGrpSpPr>
        <p:grpSpPr bwMode="auto">
          <a:xfrm>
            <a:off x="1718500" y="3387484"/>
            <a:ext cx="1279020" cy="1251582"/>
            <a:chOff x="2898904" y="638212"/>
            <a:chExt cx="1081361" cy="1057151"/>
          </a:xfrm>
        </p:grpSpPr>
        <p:grpSp>
          <p:nvGrpSpPr>
            <p:cNvPr id="50" name="组合 10"/>
            <p:cNvGrpSpPr/>
            <p:nvPr/>
          </p:nvGrpSpPr>
          <p:grpSpPr bwMode="auto">
            <a:xfrm>
              <a:off x="2898904" y="638212"/>
              <a:ext cx="1081361" cy="1057151"/>
              <a:chOff x="2069306" y="2739231"/>
              <a:chExt cx="2127250" cy="2079625"/>
            </a:xfrm>
          </p:grpSpPr>
          <p:pic>
            <p:nvPicPr>
              <p:cNvPr id="52" name="图片 11"/>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9306" y="2739231"/>
                <a:ext cx="212725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33"/>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2526149" y="3160719"/>
                <a:ext cx="137795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 name="矩形 50"/>
            <p:cNvSpPr/>
            <p:nvPr/>
          </p:nvSpPr>
          <p:spPr>
            <a:xfrm>
              <a:off x="3224607" y="919821"/>
              <a:ext cx="496302" cy="493931"/>
            </a:xfrm>
            <a:prstGeom prst="rect">
              <a:avLst/>
            </a:prstGeom>
          </p:spPr>
          <p:txBody>
            <a:bodyPr wrap="none">
              <a:spAutoFit/>
            </a:bodyPr>
            <a:lstStyle/>
            <a:p>
              <a:pPr defTabSz="685165" fontAlgn="auto">
                <a:spcBef>
                  <a:spcPts val="0"/>
                </a:spcBef>
                <a:spcAft>
                  <a:spcPts val="0"/>
                </a:spcAft>
                <a:defRPr/>
              </a:pPr>
              <a:r>
                <a:rPr lang="zh-CN" altLang="en-US" sz="3200" b="1" dirty="0">
                  <a:solidFill>
                    <a:schemeClr val="tx1">
                      <a:lumMod val="85000"/>
                      <a:lumOff val="15000"/>
                    </a:schemeClr>
                  </a:solidFill>
                  <a:latin typeface="禹卫书法行书简体" panose="02000603000000000000" pitchFamily="2" charset="-122"/>
                  <a:ea typeface="禹卫书法行书简体" panose="02000603000000000000" pitchFamily="2" charset="-122"/>
                </a:rPr>
                <a:t>壹</a:t>
              </a:r>
              <a:endParaRPr lang="zh-CN" altLang="en-US" sz="2800" b="1" dirty="0">
                <a:solidFill>
                  <a:schemeClr val="tx1">
                    <a:lumMod val="85000"/>
                    <a:lumOff val="15000"/>
                  </a:schemeClr>
                </a:solidFill>
                <a:latin typeface="禹卫书法行书简体" panose="02000603000000000000" pitchFamily="2" charset="-122"/>
                <a:ea typeface="禹卫书法行书简体" panose="02000603000000000000" pitchFamily="2" charset="-122"/>
              </a:endParaRPr>
            </a:p>
          </p:txBody>
        </p:sp>
      </p:grpSp>
      <p:grpSp>
        <p:nvGrpSpPr>
          <p:cNvPr id="54" name="组合 41"/>
          <p:cNvGrpSpPr/>
          <p:nvPr/>
        </p:nvGrpSpPr>
        <p:grpSpPr bwMode="auto">
          <a:xfrm>
            <a:off x="2040420" y="4778365"/>
            <a:ext cx="923330" cy="1367665"/>
            <a:chOff x="3427056" y="2951618"/>
            <a:chExt cx="693447" cy="1027846"/>
          </a:xfrm>
        </p:grpSpPr>
        <p:sp>
          <p:nvSpPr>
            <p:cNvPr id="55" name="矩形 54"/>
            <p:cNvSpPr/>
            <p:nvPr/>
          </p:nvSpPr>
          <p:spPr>
            <a:xfrm>
              <a:off x="3427056" y="2951618"/>
              <a:ext cx="693447" cy="1027846"/>
            </a:xfrm>
            <a:prstGeom prst="rect">
              <a:avLst/>
            </a:prstGeom>
          </p:spPr>
          <p:txBody>
            <a:bodyPr vert="eaVert">
              <a:spAutoFit/>
            </a:bodyPr>
            <a:lstStyle/>
            <a:p>
              <a:pPr algn="ctr" defTabSz="685165" fontAlgn="auto">
                <a:lnSpc>
                  <a:spcPct val="150000"/>
                </a:lnSpc>
                <a:spcBef>
                  <a:spcPts val="0"/>
                </a:spcBef>
                <a:spcAft>
                  <a:spcPts val="0"/>
                </a:spcAft>
                <a:defRPr/>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有美为鳞族，潜蟠得所从。</a:t>
              </a:r>
              <a:endParaRPr lang="zh-CN" altLang="en-US" sz="1600" dirty="0">
                <a:solidFill>
                  <a:schemeClr val="tx1">
                    <a:lumMod val="85000"/>
                    <a:lumOff val="15000"/>
                  </a:schemeClr>
                </a:solidFill>
                <a:latin typeface="楷体" panose="02010609060101010101" pitchFamily="49" charset="-122"/>
                <a:ea typeface="楷体" panose="02010609060101010101" pitchFamily="49" charset="-122"/>
              </a:endParaRPr>
            </a:p>
          </p:txBody>
        </p:sp>
        <p:cxnSp>
          <p:nvCxnSpPr>
            <p:cNvPr id="56" name="直接连接符 55"/>
            <p:cNvCxnSpPr/>
            <p:nvPr/>
          </p:nvCxnSpPr>
          <p:spPr>
            <a:xfrm>
              <a:off x="3429392" y="2964307"/>
              <a:ext cx="0" cy="93584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3722639" y="2964307"/>
              <a:ext cx="0" cy="93584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4014301" y="2964307"/>
              <a:ext cx="0" cy="93584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9" name="组合 56"/>
          <p:cNvGrpSpPr/>
          <p:nvPr/>
        </p:nvGrpSpPr>
        <p:grpSpPr bwMode="auto">
          <a:xfrm>
            <a:off x="3656025" y="2372288"/>
            <a:ext cx="1279020" cy="1249472"/>
            <a:chOff x="2069306" y="2739231"/>
            <a:chExt cx="2127250" cy="2079625"/>
          </a:xfrm>
        </p:grpSpPr>
        <p:pic>
          <p:nvPicPr>
            <p:cNvPr id="60" name="图片 58"/>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9306" y="2739231"/>
              <a:ext cx="212725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图片 33"/>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2526149" y="3160719"/>
              <a:ext cx="137795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2" name="组合 51"/>
          <p:cNvGrpSpPr/>
          <p:nvPr/>
        </p:nvGrpSpPr>
        <p:grpSpPr bwMode="auto">
          <a:xfrm>
            <a:off x="3977949" y="3763170"/>
            <a:ext cx="923330" cy="1365554"/>
            <a:chOff x="3425565" y="2951618"/>
            <a:chExt cx="694938" cy="1027846"/>
          </a:xfrm>
        </p:grpSpPr>
        <p:sp>
          <p:nvSpPr>
            <p:cNvPr id="63" name="矩形 62"/>
            <p:cNvSpPr/>
            <p:nvPr/>
          </p:nvSpPr>
          <p:spPr>
            <a:xfrm>
              <a:off x="3425565" y="2951618"/>
              <a:ext cx="694938" cy="1027846"/>
            </a:xfrm>
            <a:prstGeom prst="rect">
              <a:avLst/>
            </a:prstGeom>
          </p:spPr>
          <p:txBody>
            <a:bodyPr vert="eaVert">
              <a:spAutoFit/>
            </a:bodyPr>
            <a:lstStyle/>
            <a:p>
              <a:pPr algn="ctr" defTabSz="685165" fontAlgn="auto">
                <a:lnSpc>
                  <a:spcPct val="150000"/>
                </a:lnSpc>
                <a:spcBef>
                  <a:spcPts val="0"/>
                </a:spcBef>
                <a:spcAft>
                  <a:spcPts val="0"/>
                </a:spcAft>
                <a:defRPr/>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有美为鳞族，潜蟠得所从。</a:t>
              </a:r>
              <a:endParaRPr lang="zh-CN" altLang="en-US" sz="1600" dirty="0">
                <a:solidFill>
                  <a:schemeClr val="tx1">
                    <a:lumMod val="85000"/>
                    <a:lumOff val="15000"/>
                  </a:schemeClr>
                </a:solidFill>
                <a:latin typeface="楷体" panose="02010609060101010101" pitchFamily="49" charset="-122"/>
                <a:ea typeface="楷体" panose="02010609060101010101" pitchFamily="49" charset="-122"/>
              </a:endParaRPr>
            </a:p>
          </p:txBody>
        </p:sp>
        <p:cxnSp>
          <p:nvCxnSpPr>
            <p:cNvPr id="64" name="直接连接符 63"/>
            <p:cNvCxnSpPr/>
            <p:nvPr/>
          </p:nvCxnSpPr>
          <p:spPr>
            <a:xfrm>
              <a:off x="3429495" y="2964327"/>
              <a:ext cx="0" cy="93570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3721784" y="2964327"/>
              <a:ext cx="0" cy="93570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4014072" y="2964327"/>
              <a:ext cx="0" cy="93570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7" name="组合 67"/>
          <p:cNvGrpSpPr/>
          <p:nvPr/>
        </p:nvGrpSpPr>
        <p:grpSpPr bwMode="auto">
          <a:xfrm>
            <a:off x="5770841" y="1722225"/>
            <a:ext cx="1279020" cy="1251583"/>
            <a:chOff x="2069306" y="2739231"/>
            <a:chExt cx="2127250" cy="2079625"/>
          </a:xfrm>
        </p:grpSpPr>
        <p:pic>
          <p:nvPicPr>
            <p:cNvPr id="68" name="图片 69"/>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9306" y="2739231"/>
              <a:ext cx="212725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图片 33"/>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2526149" y="3160719"/>
              <a:ext cx="137795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0" name="组合 62"/>
          <p:cNvGrpSpPr/>
          <p:nvPr/>
        </p:nvGrpSpPr>
        <p:grpSpPr bwMode="auto">
          <a:xfrm>
            <a:off x="6092765" y="3113107"/>
            <a:ext cx="923330" cy="1367665"/>
            <a:chOff x="3425565" y="2951618"/>
            <a:chExt cx="694938" cy="1027846"/>
          </a:xfrm>
        </p:grpSpPr>
        <p:sp>
          <p:nvSpPr>
            <p:cNvPr id="71" name="矩形 70"/>
            <p:cNvSpPr/>
            <p:nvPr/>
          </p:nvSpPr>
          <p:spPr>
            <a:xfrm>
              <a:off x="3425565" y="2951618"/>
              <a:ext cx="694938" cy="1027846"/>
            </a:xfrm>
            <a:prstGeom prst="rect">
              <a:avLst/>
            </a:prstGeom>
          </p:spPr>
          <p:txBody>
            <a:bodyPr vert="eaVert">
              <a:spAutoFit/>
            </a:bodyPr>
            <a:lstStyle/>
            <a:p>
              <a:pPr algn="ctr" defTabSz="685165" fontAlgn="auto">
                <a:lnSpc>
                  <a:spcPct val="150000"/>
                </a:lnSpc>
                <a:spcBef>
                  <a:spcPts val="0"/>
                </a:spcBef>
                <a:spcAft>
                  <a:spcPts val="0"/>
                </a:spcAft>
                <a:defRPr/>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有美为鳞族，潜蟠得所从。</a:t>
              </a:r>
              <a:endParaRPr lang="zh-CN" altLang="en-US" sz="1600" dirty="0">
                <a:solidFill>
                  <a:schemeClr val="tx1">
                    <a:lumMod val="85000"/>
                    <a:lumOff val="15000"/>
                  </a:schemeClr>
                </a:solidFill>
                <a:latin typeface="楷体" panose="02010609060101010101" pitchFamily="49" charset="-122"/>
                <a:ea typeface="楷体" panose="02010609060101010101" pitchFamily="49" charset="-122"/>
              </a:endParaRPr>
            </a:p>
          </p:txBody>
        </p:sp>
        <p:cxnSp>
          <p:nvCxnSpPr>
            <p:cNvPr id="72" name="直接连接符 71"/>
            <p:cNvCxnSpPr/>
            <p:nvPr/>
          </p:nvCxnSpPr>
          <p:spPr>
            <a:xfrm>
              <a:off x="3429495" y="2964307"/>
              <a:ext cx="0" cy="93584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3721784" y="2964307"/>
              <a:ext cx="0" cy="93584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014072" y="2964307"/>
              <a:ext cx="0" cy="93584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75" name="矩形 74"/>
          <p:cNvSpPr/>
          <p:nvPr/>
        </p:nvSpPr>
        <p:spPr bwMode="auto">
          <a:xfrm>
            <a:off x="4002025" y="2681420"/>
            <a:ext cx="587020" cy="584775"/>
          </a:xfrm>
          <a:prstGeom prst="rect">
            <a:avLst/>
          </a:prstGeom>
        </p:spPr>
        <p:txBody>
          <a:bodyPr wrap="none">
            <a:spAutoFit/>
          </a:bodyPr>
          <a:lstStyle/>
          <a:p>
            <a:pPr defTabSz="685165" fontAlgn="auto">
              <a:spcBef>
                <a:spcPts val="0"/>
              </a:spcBef>
              <a:spcAft>
                <a:spcPts val="0"/>
              </a:spcAft>
              <a:defRPr/>
            </a:pPr>
            <a:r>
              <a:rPr lang="zh-CN" altLang="en-US" sz="3200" b="1"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贰</a:t>
            </a:r>
            <a:endParaRPr lang="zh-CN" altLang="en-US" sz="2800" b="1" dirty="0">
              <a:solidFill>
                <a:schemeClr val="tx1">
                  <a:lumMod val="85000"/>
                  <a:lumOff val="15000"/>
                </a:schemeClr>
              </a:solidFill>
              <a:latin typeface="禹卫书法行书简体" panose="02000603000000000000" pitchFamily="2" charset="-122"/>
              <a:ea typeface="禹卫书法行书简体" panose="02000603000000000000" pitchFamily="2" charset="-122"/>
            </a:endParaRPr>
          </a:p>
        </p:txBody>
      </p:sp>
      <p:sp>
        <p:nvSpPr>
          <p:cNvPr id="76" name="矩形 75"/>
          <p:cNvSpPr/>
          <p:nvPr/>
        </p:nvSpPr>
        <p:spPr bwMode="auto">
          <a:xfrm>
            <a:off x="6149850" y="2055628"/>
            <a:ext cx="587020" cy="584775"/>
          </a:xfrm>
          <a:prstGeom prst="rect">
            <a:avLst/>
          </a:prstGeom>
        </p:spPr>
        <p:txBody>
          <a:bodyPr wrap="none">
            <a:spAutoFit/>
          </a:bodyPr>
          <a:lstStyle/>
          <a:p>
            <a:pPr defTabSz="685165" fontAlgn="auto">
              <a:spcBef>
                <a:spcPts val="0"/>
              </a:spcBef>
              <a:spcAft>
                <a:spcPts val="0"/>
              </a:spcAft>
              <a:defRPr/>
            </a:pPr>
            <a:r>
              <a:rPr lang="zh-CN" altLang="en-US" sz="3200" b="1" dirty="0">
                <a:solidFill>
                  <a:schemeClr val="tx1">
                    <a:lumMod val="85000"/>
                    <a:lumOff val="15000"/>
                  </a:schemeClr>
                </a:solidFill>
                <a:latin typeface="禹卫书法行书简体" panose="02000603000000000000" pitchFamily="2" charset="-122"/>
                <a:ea typeface="禹卫书法行书简体" panose="02000603000000000000" pitchFamily="2" charset="-122"/>
              </a:rPr>
              <a:t>叁</a:t>
            </a:r>
            <a:endParaRPr lang="zh-CN" altLang="en-US" sz="2800" b="1" dirty="0">
              <a:solidFill>
                <a:schemeClr val="tx1">
                  <a:lumMod val="85000"/>
                  <a:lumOff val="15000"/>
                </a:schemeClr>
              </a:solidFill>
              <a:latin typeface="禹卫书法行书简体" panose="02000603000000000000" pitchFamily="2" charset="-122"/>
              <a:ea typeface="禹卫书法行书简体" panose="02000603000000000000" pitchFamily="2" charset="-122"/>
            </a:endParaRPr>
          </a:p>
        </p:txBody>
      </p:sp>
      <p:pic>
        <p:nvPicPr>
          <p:cNvPr id="77" name="图片 76"/>
          <p:cNvPicPr>
            <a:picLocks noChangeAspect="1"/>
          </p:cNvPicPr>
          <p:nvPr/>
        </p:nvPicPr>
        <p:blipFill>
          <a:blip r:embed="rId3"/>
          <a:stretch>
            <a:fillRect/>
          </a:stretch>
        </p:blipFill>
        <p:spPr>
          <a:xfrm>
            <a:off x="8195895" y="18697"/>
            <a:ext cx="4011365" cy="6858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43" name="图片 4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54895" y="2243673"/>
            <a:ext cx="3396850" cy="3615398"/>
          </a:xfrm>
          <a:prstGeom prst="rect">
            <a:avLst/>
          </a:prstGeom>
        </p:spPr>
      </p:pic>
      <p:pic>
        <p:nvPicPr>
          <p:cNvPr id="44" name="图片 4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6065" y="1320926"/>
            <a:ext cx="1040766" cy="827772"/>
          </a:xfrm>
          <a:prstGeom prst="rect">
            <a:avLst/>
          </a:prstGeom>
        </p:spPr>
      </p:pic>
      <p:pic>
        <p:nvPicPr>
          <p:cNvPr id="45" name="图片 4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1277" y="1734812"/>
            <a:ext cx="910468" cy="724140"/>
          </a:xfrm>
          <a:prstGeom prst="rect">
            <a:avLst/>
          </a:prstGeom>
        </p:spPr>
      </p:pic>
      <p:sp>
        <p:nvSpPr>
          <p:cNvPr id="46" name="文本框 45"/>
          <p:cNvSpPr txBox="1"/>
          <p:nvPr/>
        </p:nvSpPr>
        <p:spPr>
          <a:xfrm>
            <a:off x="8560964" y="3198167"/>
            <a:ext cx="141354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7" name="文本框 46"/>
          <p:cNvSpPr txBox="1"/>
          <p:nvPr/>
        </p:nvSpPr>
        <p:spPr>
          <a:xfrm>
            <a:off x="8560964" y="3723840"/>
            <a:ext cx="2565265" cy="1077218"/>
          </a:xfrm>
          <a:prstGeom prst="rect">
            <a:avLst/>
          </a:prstGeom>
          <a:noFill/>
        </p:spPr>
        <p:txBody>
          <a:bodyPr wrap="square" rtlCol="0">
            <a:spAutoFit/>
          </a:bodyPr>
          <a:lstStyle/>
          <a:p>
            <a:r>
              <a:rPr lang="zh-CN" altLang="en-US" sz="16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16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1600" dirty="0">
              <a:solidFill>
                <a:schemeClr val="tx1">
                  <a:lumMod val="95000"/>
                  <a:lumOff val="5000"/>
                </a:schemeClr>
              </a:solidFill>
              <a:latin typeface="楷体" panose="02010609060101010101" pitchFamily="49" charset="-122"/>
              <a:ea typeface="楷体" panose="02010609060101010101" pitchFamily="49" charset="-122"/>
            </a:endParaRPr>
          </a:p>
          <a:p>
            <a:endParaRPr lang="zh-CN" altLang="en-US" sz="16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78" name="文本框 77"/>
          <p:cNvSpPr txBox="1"/>
          <p:nvPr/>
        </p:nvSpPr>
        <p:spPr>
          <a:xfrm>
            <a:off x="3385609" y="2243673"/>
            <a:ext cx="1413549" cy="461665"/>
          </a:xfrm>
          <a:prstGeom prst="rect">
            <a:avLst/>
          </a:prstGeom>
          <a:noFill/>
        </p:spPr>
        <p:txBody>
          <a:bodyPr wrap="square" rtlCol="0">
            <a:spAutoFit/>
          </a:bodyPr>
          <a:lstStyle/>
          <a:p>
            <a:pPr algn="r"/>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79" name="文本框 78"/>
          <p:cNvSpPr txBox="1"/>
          <p:nvPr/>
        </p:nvSpPr>
        <p:spPr>
          <a:xfrm>
            <a:off x="1531447" y="2705338"/>
            <a:ext cx="3267711" cy="830997"/>
          </a:xfrm>
          <a:prstGeom prst="rect">
            <a:avLst/>
          </a:prstGeom>
          <a:noFill/>
        </p:spPr>
        <p:txBody>
          <a:bodyPr wrap="square" rtlCol="0">
            <a:spAutoFit/>
          </a:bodyPr>
          <a:lstStyle/>
          <a:p>
            <a:pPr algn="r"/>
            <a:r>
              <a:rPr lang="zh-CN" altLang="en-US" sz="16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16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1600" dirty="0">
              <a:solidFill>
                <a:schemeClr val="tx1">
                  <a:lumMod val="95000"/>
                  <a:lumOff val="5000"/>
                </a:schemeClr>
              </a:solidFill>
              <a:latin typeface="楷体" panose="02010609060101010101" pitchFamily="49" charset="-122"/>
              <a:ea typeface="楷体" panose="02010609060101010101" pitchFamily="49" charset="-122"/>
            </a:endParaRPr>
          </a:p>
          <a:p>
            <a:pPr algn="r"/>
            <a:endParaRPr lang="zh-CN" altLang="en-US" sz="16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80" name="文本框 79"/>
          <p:cNvSpPr txBox="1"/>
          <p:nvPr/>
        </p:nvSpPr>
        <p:spPr>
          <a:xfrm>
            <a:off x="3385609" y="4179153"/>
            <a:ext cx="1413549" cy="461665"/>
          </a:xfrm>
          <a:prstGeom prst="rect">
            <a:avLst/>
          </a:prstGeom>
          <a:noFill/>
        </p:spPr>
        <p:txBody>
          <a:bodyPr wrap="square" rtlCol="0">
            <a:spAutoFit/>
          </a:bodyPr>
          <a:lstStyle/>
          <a:p>
            <a:pPr algn="r"/>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81" name="文本框 80"/>
          <p:cNvSpPr txBox="1"/>
          <p:nvPr/>
        </p:nvSpPr>
        <p:spPr>
          <a:xfrm>
            <a:off x="1531447" y="4640818"/>
            <a:ext cx="3267711" cy="830997"/>
          </a:xfrm>
          <a:prstGeom prst="rect">
            <a:avLst/>
          </a:prstGeom>
          <a:noFill/>
        </p:spPr>
        <p:txBody>
          <a:bodyPr wrap="square" rtlCol="0">
            <a:spAutoFit/>
          </a:bodyPr>
          <a:lstStyle/>
          <a:p>
            <a:pPr algn="r"/>
            <a:r>
              <a:rPr lang="zh-CN" altLang="en-US" sz="16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16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1600" dirty="0">
              <a:solidFill>
                <a:schemeClr val="tx1">
                  <a:lumMod val="95000"/>
                  <a:lumOff val="5000"/>
                </a:schemeClr>
              </a:solidFill>
              <a:latin typeface="楷体" panose="02010609060101010101" pitchFamily="49" charset="-122"/>
              <a:ea typeface="楷体" panose="02010609060101010101" pitchFamily="49" charset="-122"/>
            </a:endParaRPr>
          </a:p>
          <a:p>
            <a:pPr algn="r"/>
            <a:endParaRPr lang="zh-CN" altLang="en-US" sz="16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465" t="8826" r="66805" b="71971"/>
          <a:stretch>
            <a:fillRect/>
          </a:stretch>
        </p:blipFill>
        <p:spPr>
          <a:xfrm rot="15003790">
            <a:off x="3888196" y="2226551"/>
            <a:ext cx="965308" cy="907158"/>
          </a:xfrm>
          <a:prstGeom prst="rect">
            <a:avLst/>
          </a:prstGeom>
        </p:spPr>
      </p:pic>
      <p:pic>
        <p:nvPicPr>
          <p:cNvPr id="34" name="图片 33"/>
          <p:cNvPicPr>
            <a:picLocks noChangeAspect="1"/>
          </p:cNvPicPr>
          <p:nvPr/>
        </p:nvPicPr>
        <p:blipFill rotWithShape="1">
          <a:blip r:embed="rId2" cstate="print">
            <a:extLst>
              <a:ext uri="{28A0092B-C50C-407E-A947-70E740481C1C}">
                <a14:useLocalDpi xmlns:a14="http://schemas.microsoft.com/office/drawing/2010/main" val="0"/>
              </a:ext>
            </a:extLst>
          </a:blip>
          <a:srcRect t="41124" r="86074" b="43227"/>
          <a:stretch>
            <a:fillRect/>
          </a:stretch>
        </p:blipFill>
        <p:spPr>
          <a:xfrm>
            <a:off x="4665823" y="2179568"/>
            <a:ext cx="2860354" cy="2920311"/>
          </a:xfrm>
          <a:prstGeom prst="rect">
            <a:avLst/>
          </a:prstGeom>
        </p:spPr>
      </p:pic>
      <p:pic>
        <p:nvPicPr>
          <p:cNvPr id="35" name="图片 34"/>
          <p:cNvPicPr>
            <a:picLocks noChangeAspect="1"/>
          </p:cNvPicPr>
          <p:nvPr/>
        </p:nvPicPr>
        <p:blipFill rotWithShape="1">
          <a:blip r:embed="rId1">
            <a:extLst>
              <a:ext uri="{28A0092B-C50C-407E-A947-70E740481C1C}">
                <a14:useLocalDpi xmlns:a14="http://schemas.microsoft.com/office/drawing/2010/main" val="0"/>
              </a:ext>
            </a:extLst>
          </a:blip>
          <a:srcRect l="3465" t="8826" r="66805" b="71971"/>
          <a:stretch>
            <a:fillRect/>
          </a:stretch>
        </p:blipFill>
        <p:spPr>
          <a:xfrm rot="10800000">
            <a:off x="3996515" y="4300551"/>
            <a:ext cx="965308" cy="907158"/>
          </a:xfrm>
          <a:prstGeom prst="rect">
            <a:avLst/>
          </a:prstGeom>
        </p:spPr>
      </p:pic>
      <p:pic>
        <p:nvPicPr>
          <p:cNvPr id="36" name="图片 35"/>
          <p:cNvPicPr>
            <a:picLocks noChangeAspect="1"/>
          </p:cNvPicPr>
          <p:nvPr/>
        </p:nvPicPr>
        <p:blipFill rotWithShape="1">
          <a:blip r:embed="rId1">
            <a:extLst>
              <a:ext uri="{28A0092B-C50C-407E-A947-70E740481C1C}">
                <a14:useLocalDpi xmlns:a14="http://schemas.microsoft.com/office/drawing/2010/main" val="0"/>
              </a:ext>
            </a:extLst>
          </a:blip>
          <a:srcRect l="3465" t="8826" r="66805" b="71971"/>
          <a:stretch>
            <a:fillRect/>
          </a:stretch>
        </p:blipFill>
        <p:spPr>
          <a:xfrm>
            <a:off x="7230178" y="2071737"/>
            <a:ext cx="965308" cy="907158"/>
          </a:xfrm>
          <a:prstGeom prst="rect">
            <a:avLst/>
          </a:prstGeom>
        </p:spPr>
      </p:pic>
      <p:pic>
        <p:nvPicPr>
          <p:cNvPr id="37" name="图片 36"/>
          <p:cNvPicPr>
            <a:picLocks noChangeAspect="1"/>
          </p:cNvPicPr>
          <p:nvPr/>
        </p:nvPicPr>
        <p:blipFill rotWithShape="1">
          <a:blip r:embed="rId1">
            <a:extLst>
              <a:ext uri="{28A0092B-C50C-407E-A947-70E740481C1C}">
                <a14:useLocalDpi xmlns:a14="http://schemas.microsoft.com/office/drawing/2010/main" val="0"/>
              </a:ext>
            </a:extLst>
          </a:blip>
          <a:srcRect l="3465" t="8826" r="66805" b="71971"/>
          <a:stretch>
            <a:fillRect/>
          </a:stretch>
        </p:blipFill>
        <p:spPr>
          <a:xfrm rot="4616771">
            <a:off x="7239990" y="4300551"/>
            <a:ext cx="965308" cy="907158"/>
          </a:xfrm>
          <a:prstGeom prst="rect">
            <a:avLst/>
          </a:prstGeom>
        </p:spPr>
      </p:pic>
      <p:sp>
        <p:nvSpPr>
          <p:cNvPr id="38" name="文本框 37"/>
          <p:cNvSpPr txBox="1"/>
          <p:nvPr/>
        </p:nvSpPr>
        <p:spPr>
          <a:xfrm>
            <a:off x="2406718" y="1840904"/>
            <a:ext cx="141354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39" name="文本框 38"/>
          <p:cNvSpPr txBox="1"/>
          <p:nvPr/>
        </p:nvSpPr>
        <p:spPr>
          <a:xfrm>
            <a:off x="614609" y="2302569"/>
            <a:ext cx="3139734" cy="646331"/>
          </a:xfrm>
          <a:prstGeom prst="rect">
            <a:avLst/>
          </a:prstGeom>
          <a:noFill/>
        </p:spPr>
        <p:txBody>
          <a:bodyPr wrap="square" rtlCol="0">
            <a:spAutoFit/>
          </a:bodyPr>
          <a:lstStyle/>
          <a:p>
            <a:pPr algn="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0" name="文本框 39"/>
          <p:cNvSpPr txBox="1"/>
          <p:nvPr/>
        </p:nvSpPr>
        <p:spPr>
          <a:xfrm>
            <a:off x="2406718" y="4352419"/>
            <a:ext cx="141354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1" name="文本框 40"/>
          <p:cNvSpPr txBox="1"/>
          <p:nvPr/>
        </p:nvSpPr>
        <p:spPr>
          <a:xfrm>
            <a:off x="614609" y="4814084"/>
            <a:ext cx="3139734" cy="646331"/>
          </a:xfrm>
          <a:prstGeom prst="rect">
            <a:avLst/>
          </a:prstGeom>
          <a:noFill/>
        </p:spPr>
        <p:txBody>
          <a:bodyPr wrap="square" rtlCol="0">
            <a:spAutoFit/>
          </a:bodyPr>
          <a:lstStyle/>
          <a:p>
            <a:pPr algn="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2" name="文本框 41"/>
          <p:cNvSpPr txBox="1"/>
          <p:nvPr/>
        </p:nvSpPr>
        <p:spPr>
          <a:xfrm>
            <a:off x="8412123" y="1840904"/>
            <a:ext cx="141354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3" name="文本框 42"/>
          <p:cNvSpPr txBox="1"/>
          <p:nvPr/>
        </p:nvSpPr>
        <p:spPr>
          <a:xfrm>
            <a:off x="8371733" y="2302569"/>
            <a:ext cx="3139734"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4" name="文本框 43"/>
          <p:cNvSpPr txBox="1"/>
          <p:nvPr/>
        </p:nvSpPr>
        <p:spPr>
          <a:xfrm>
            <a:off x="8412123" y="4300551"/>
            <a:ext cx="141354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5" name="文本框 44"/>
          <p:cNvSpPr txBox="1"/>
          <p:nvPr/>
        </p:nvSpPr>
        <p:spPr>
          <a:xfrm>
            <a:off x="8371733" y="4762216"/>
            <a:ext cx="3139734"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pic>
        <p:nvPicPr>
          <p:cNvPr id="46" name="图片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6223" y="2824875"/>
            <a:ext cx="927294" cy="927294"/>
          </a:xfrm>
          <a:prstGeom prst="rect">
            <a:avLst/>
          </a:prstGeom>
        </p:spPr>
      </p:pic>
      <p:sp>
        <p:nvSpPr>
          <p:cNvPr id="47" name="文本框 46"/>
          <p:cNvSpPr txBox="1"/>
          <p:nvPr/>
        </p:nvSpPr>
        <p:spPr>
          <a:xfrm>
            <a:off x="5373095" y="3841248"/>
            <a:ext cx="1413549" cy="584775"/>
          </a:xfrm>
          <a:prstGeom prst="rect">
            <a:avLst/>
          </a:prstGeom>
          <a:noFill/>
        </p:spPr>
        <p:txBody>
          <a:bodyPr wrap="square" rtlCol="0">
            <a:spAutoFit/>
          </a:bodyPr>
          <a:lstStyle/>
          <a:p>
            <a:r>
              <a:rPr lang="zh-CN" altLang="en-US" sz="3200" dirty="0" smtClean="0">
                <a:latin typeface="禹卫书法行书简体" panose="02000603000000000000" pitchFamily="2" charset="-122"/>
                <a:ea typeface="禹卫书法行书简体" panose="02000603000000000000" pitchFamily="2" charset="-122"/>
              </a:rPr>
              <a:t>关键词</a:t>
            </a:r>
            <a:endParaRPr lang="zh-CN" altLang="en-US" sz="3200" dirty="0">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48" name="dot"/>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91414" y="3470962"/>
            <a:ext cx="1499550" cy="1574061"/>
          </a:xfrm>
          <a:prstGeom prst="rect">
            <a:avLst/>
          </a:prstGeom>
        </p:spPr>
      </p:pic>
      <p:grpSp>
        <p:nvGrpSpPr>
          <p:cNvPr id="49" name="组合 48"/>
          <p:cNvGrpSpPr/>
          <p:nvPr/>
        </p:nvGrpSpPr>
        <p:grpSpPr>
          <a:xfrm>
            <a:off x="4230687" y="2392680"/>
            <a:ext cx="3730626" cy="3730626"/>
            <a:chOff x="4230687" y="1600200"/>
            <a:chExt cx="3730626" cy="3730626"/>
          </a:xfrm>
        </p:grpSpPr>
        <p:sp>
          <p:nvSpPr>
            <p:cNvPr id="50" name="任意多边形 49"/>
            <p:cNvSpPr/>
            <p:nvPr/>
          </p:nvSpPr>
          <p:spPr>
            <a:xfrm flipH="1">
              <a:off x="5680510" y="1712514"/>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230687" y="1600200"/>
              <a:ext cx="3730626" cy="37306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4230687" y="2392680"/>
            <a:ext cx="3730626" cy="3730626"/>
            <a:chOff x="4230687" y="1600200"/>
            <a:chExt cx="3730626" cy="3730626"/>
          </a:xfrm>
        </p:grpSpPr>
        <p:sp>
          <p:nvSpPr>
            <p:cNvPr id="53" name="任意多边形 52"/>
            <p:cNvSpPr/>
            <p:nvPr/>
          </p:nvSpPr>
          <p:spPr>
            <a:xfrm flipH="1">
              <a:off x="5680510" y="1712514"/>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230687" y="1600200"/>
              <a:ext cx="3730626" cy="37306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4230687" y="2392680"/>
            <a:ext cx="3730626" cy="3730626"/>
            <a:chOff x="4230687" y="1600200"/>
            <a:chExt cx="3730626" cy="3730626"/>
          </a:xfrm>
        </p:grpSpPr>
        <p:sp>
          <p:nvSpPr>
            <p:cNvPr id="56" name="任意多边形 55"/>
            <p:cNvSpPr/>
            <p:nvPr/>
          </p:nvSpPr>
          <p:spPr>
            <a:xfrm flipH="1">
              <a:off x="5680510" y="1712514"/>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4230687" y="1600200"/>
              <a:ext cx="3730626" cy="37306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4230687" y="2392680"/>
            <a:ext cx="3730626" cy="3730626"/>
            <a:chOff x="4230687" y="1600200"/>
            <a:chExt cx="3730626" cy="3730626"/>
          </a:xfrm>
        </p:grpSpPr>
        <p:sp>
          <p:nvSpPr>
            <p:cNvPr id="59" name="任意多边形 58"/>
            <p:cNvSpPr/>
            <p:nvPr/>
          </p:nvSpPr>
          <p:spPr>
            <a:xfrm flipH="1">
              <a:off x="5680510" y="1712514"/>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4230687" y="1600200"/>
              <a:ext cx="3730626" cy="37306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4230687" y="2392680"/>
            <a:ext cx="3730626" cy="3730626"/>
            <a:chOff x="4230687" y="1600200"/>
            <a:chExt cx="3730626" cy="3730626"/>
          </a:xfrm>
        </p:grpSpPr>
        <p:sp>
          <p:nvSpPr>
            <p:cNvPr id="62" name="任意多边形 61"/>
            <p:cNvSpPr/>
            <p:nvPr/>
          </p:nvSpPr>
          <p:spPr>
            <a:xfrm flipH="1">
              <a:off x="5680510" y="1712514"/>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4230687" y="1600200"/>
              <a:ext cx="3730626" cy="37306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lot3"/>
          <p:cNvSpPr/>
          <p:nvPr/>
        </p:nvSpPr>
        <p:spPr>
          <a:xfrm flipH="1">
            <a:off x="5684364" y="2504993"/>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lot2"/>
          <p:cNvSpPr/>
          <p:nvPr/>
        </p:nvSpPr>
        <p:spPr>
          <a:xfrm rot="19800000" flipH="1">
            <a:off x="5243474" y="2621280"/>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lot1"/>
          <p:cNvSpPr/>
          <p:nvPr/>
        </p:nvSpPr>
        <p:spPr>
          <a:xfrm rot="17700000" flipH="1">
            <a:off x="4884266" y="3016568"/>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lot4"/>
          <p:cNvSpPr/>
          <p:nvPr/>
        </p:nvSpPr>
        <p:spPr>
          <a:xfrm rot="1800000" flipH="1">
            <a:off x="6122154" y="2622261"/>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lot5"/>
          <p:cNvSpPr/>
          <p:nvPr/>
        </p:nvSpPr>
        <p:spPr>
          <a:xfrm rot="3900000" flipH="1">
            <a:off x="6480417" y="3007042"/>
            <a:ext cx="830980" cy="1752999"/>
          </a:xfrm>
          <a:custGeom>
            <a:avLst/>
            <a:gdLst>
              <a:gd name="connsiteX0" fmla="*/ 415491 w 830980"/>
              <a:gd name="connsiteY0" fmla="*/ 0 h 1752999"/>
              <a:gd name="connsiteX1" fmla="*/ 418789 w 830980"/>
              <a:gd name="connsiteY1" fmla="*/ 2467 h 1752999"/>
              <a:gd name="connsiteX2" fmla="*/ 830980 w 830980"/>
              <a:gd name="connsiteY2" fmla="*/ 876499 h 1752999"/>
              <a:gd name="connsiteX3" fmla="*/ 418789 w 830980"/>
              <a:gd name="connsiteY3" fmla="*/ 1750532 h 1752999"/>
              <a:gd name="connsiteX4" fmla="*/ 415490 w 830980"/>
              <a:gd name="connsiteY4" fmla="*/ 1752999 h 1752999"/>
              <a:gd name="connsiteX5" fmla="*/ 412191 w 830980"/>
              <a:gd name="connsiteY5" fmla="*/ 1750533 h 1752999"/>
              <a:gd name="connsiteX6" fmla="*/ 0 w 830980"/>
              <a:gd name="connsiteY6" fmla="*/ 876500 h 1752999"/>
              <a:gd name="connsiteX7" fmla="*/ 412191 w 830980"/>
              <a:gd name="connsiteY7" fmla="*/ 2468 h 175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980" h="1752999">
                <a:moveTo>
                  <a:pt x="415491" y="0"/>
                </a:moveTo>
                <a:lnTo>
                  <a:pt x="418789" y="2467"/>
                </a:lnTo>
                <a:cubicBezTo>
                  <a:pt x="670525" y="210217"/>
                  <a:pt x="830980" y="524620"/>
                  <a:pt x="830980" y="876499"/>
                </a:cubicBezTo>
                <a:cubicBezTo>
                  <a:pt x="830980" y="1228378"/>
                  <a:pt x="670525" y="1542781"/>
                  <a:pt x="418789" y="1750532"/>
                </a:cubicBezTo>
                <a:lnTo>
                  <a:pt x="415490" y="1752999"/>
                </a:lnTo>
                <a:lnTo>
                  <a:pt x="412191" y="1750533"/>
                </a:lnTo>
                <a:cubicBezTo>
                  <a:pt x="160456" y="1542782"/>
                  <a:pt x="0" y="1228379"/>
                  <a:pt x="0" y="876500"/>
                </a:cubicBezTo>
                <a:cubicBezTo>
                  <a:pt x="0" y="524621"/>
                  <a:pt x="160456" y="210218"/>
                  <a:pt x="412191" y="2468"/>
                </a:cubicBez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1216683" y="4257993"/>
            <a:ext cx="2331022" cy="461665"/>
          </a:xfrm>
          <a:prstGeom prst="rect">
            <a:avLst/>
          </a:prstGeom>
          <a:noFill/>
        </p:spPr>
        <p:txBody>
          <a:bodyPr wrap="square" rtlCol="0">
            <a:spAutoFit/>
          </a:bodyPr>
          <a:lstStyle/>
          <a:p>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请</a:t>
            </a:r>
            <a:r>
              <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插入</a:t>
            </a:r>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标题</a:t>
            </a:r>
            <a:endPar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70" name="文本框 69"/>
          <p:cNvSpPr txBox="1"/>
          <p:nvPr/>
        </p:nvSpPr>
        <p:spPr>
          <a:xfrm>
            <a:off x="1216683" y="4771687"/>
            <a:ext cx="2974600" cy="646331"/>
          </a:xfrm>
          <a:prstGeom prst="rect">
            <a:avLst/>
          </a:prstGeom>
          <a:noFill/>
        </p:spPr>
        <p:txBody>
          <a:bodyPr wrap="square" rtlCol="0">
            <a:spAutoFit/>
          </a:bodyPr>
          <a:lstStyle/>
          <a:p>
            <a:r>
              <a:rPr lang="zh-CN" altLang="en-US" dirty="0" smtClean="0">
                <a:solidFill>
                  <a:schemeClr val="tx2">
                    <a:lumMod val="10000"/>
                  </a:schemeClr>
                </a:solidFill>
                <a:latin typeface="楷体" panose="02010609060101010101" pitchFamily="49" charset="-122"/>
                <a:ea typeface="楷体" panose="02010609060101010101" pitchFamily="49" charset="-122"/>
              </a:rPr>
              <a:t>请插入内容，请插入内容。请插入描述性语句。谢谢。</a:t>
            </a:r>
            <a:endParaRPr lang="zh-CN" altLang="en-US" dirty="0" smtClean="0">
              <a:solidFill>
                <a:schemeClr val="tx2">
                  <a:lumMod val="10000"/>
                </a:schemeClr>
              </a:solidFill>
              <a:latin typeface="楷体" panose="02010609060101010101" pitchFamily="49" charset="-122"/>
              <a:ea typeface="楷体" panose="02010609060101010101" pitchFamily="49" charset="-122"/>
            </a:endParaRPr>
          </a:p>
        </p:txBody>
      </p:sp>
      <p:sp>
        <p:nvSpPr>
          <p:cNvPr id="71" name="文本框 70"/>
          <p:cNvSpPr txBox="1"/>
          <p:nvPr/>
        </p:nvSpPr>
        <p:spPr>
          <a:xfrm>
            <a:off x="1216683" y="1880000"/>
            <a:ext cx="2331022" cy="461665"/>
          </a:xfrm>
          <a:prstGeom prst="rect">
            <a:avLst/>
          </a:prstGeom>
          <a:noFill/>
        </p:spPr>
        <p:txBody>
          <a:bodyPr wrap="square" rtlCol="0">
            <a:spAutoFit/>
          </a:bodyPr>
          <a:lstStyle/>
          <a:p>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请</a:t>
            </a:r>
            <a:r>
              <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插入</a:t>
            </a:r>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标题</a:t>
            </a:r>
            <a:endPar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72" name="文本框 71"/>
          <p:cNvSpPr txBox="1"/>
          <p:nvPr/>
        </p:nvSpPr>
        <p:spPr>
          <a:xfrm>
            <a:off x="1216683" y="2393694"/>
            <a:ext cx="2974600" cy="646331"/>
          </a:xfrm>
          <a:prstGeom prst="rect">
            <a:avLst/>
          </a:prstGeom>
          <a:noFill/>
        </p:spPr>
        <p:txBody>
          <a:bodyPr wrap="square" rtlCol="0">
            <a:spAutoFit/>
          </a:bodyPr>
          <a:lstStyle/>
          <a:p>
            <a:r>
              <a:rPr lang="zh-CN" altLang="en-US" dirty="0" smtClean="0">
                <a:solidFill>
                  <a:schemeClr val="tx2">
                    <a:lumMod val="10000"/>
                  </a:schemeClr>
                </a:solidFill>
                <a:latin typeface="楷体" panose="02010609060101010101" pitchFamily="49" charset="-122"/>
                <a:ea typeface="楷体" panose="02010609060101010101" pitchFamily="49" charset="-122"/>
              </a:rPr>
              <a:t>请插入内容，请插入内容。请插入描述性语句。谢谢。</a:t>
            </a:r>
            <a:endParaRPr lang="zh-CN" altLang="en-US" dirty="0" smtClean="0">
              <a:solidFill>
                <a:schemeClr val="tx2">
                  <a:lumMod val="10000"/>
                </a:schemeClr>
              </a:solidFill>
              <a:latin typeface="楷体" panose="02010609060101010101" pitchFamily="49" charset="-122"/>
              <a:ea typeface="楷体" panose="02010609060101010101" pitchFamily="49" charset="-122"/>
            </a:endParaRPr>
          </a:p>
        </p:txBody>
      </p:sp>
      <p:sp>
        <p:nvSpPr>
          <p:cNvPr id="73" name="文本框 72"/>
          <p:cNvSpPr txBox="1"/>
          <p:nvPr/>
        </p:nvSpPr>
        <p:spPr>
          <a:xfrm>
            <a:off x="8246039" y="1878376"/>
            <a:ext cx="2331022" cy="461665"/>
          </a:xfrm>
          <a:prstGeom prst="rect">
            <a:avLst/>
          </a:prstGeom>
          <a:noFill/>
        </p:spPr>
        <p:txBody>
          <a:bodyPr wrap="square" rtlCol="0">
            <a:spAutoFit/>
          </a:bodyPr>
          <a:lstStyle/>
          <a:p>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请</a:t>
            </a:r>
            <a:r>
              <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插入</a:t>
            </a:r>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标题</a:t>
            </a:r>
            <a:endPar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74" name="文本框 73"/>
          <p:cNvSpPr txBox="1"/>
          <p:nvPr/>
        </p:nvSpPr>
        <p:spPr>
          <a:xfrm>
            <a:off x="8246039" y="2392070"/>
            <a:ext cx="2974600" cy="646331"/>
          </a:xfrm>
          <a:prstGeom prst="rect">
            <a:avLst/>
          </a:prstGeom>
          <a:noFill/>
        </p:spPr>
        <p:txBody>
          <a:bodyPr wrap="square" rtlCol="0">
            <a:spAutoFit/>
          </a:bodyPr>
          <a:lstStyle/>
          <a:p>
            <a:r>
              <a:rPr lang="zh-CN" altLang="en-US" dirty="0" smtClean="0">
                <a:solidFill>
                  <a:schemeClr val="tx2">
                    <a:lumMod val="10000"/>
                  </a:schemeClr>
                </a:solidFill>
                <a:latin typeface="楷体" panose="02010609060101010101" pitchFamily="49" charset="-122"/>
                <a:ea typeface="楷体" panose="02010609060101010101" pitchFamily="49" charset="-122"/>
              </a:rPr>
              <a:t>请插入内容，请插入内容。请插入描述性语句。谢谢。</a:t>
            </a:r>
            <a:endParaRPr lang="zh-CN" altLang="en-US" dirty="0" smtClean="0">
              <a:solidFill>
                <a:schemeClr val="tx2">
                  <a:lumMod val="10000"/>
                </a:schemeClr>
              </a:solidFill>
              <a:latin typeface="楷体" panose="02010609060101010101" pitchFamily="49" charset="-122"/>
              <a:ea typeface="楷体" panose="02010609060101010101" pitchFamily="49" charset="-122"/>
            </a:endParaRPr>
          </a:p>
        </p:txBody>
      </p:sp>
      <p:sp>
        <p:nvSpPr>
          <p:cNvPr id="75" name="文本框 74"/>
          <p:cNvSpPr txBox="1"/>
          <p:nvPr/>
        </p:nvSpPr>
        <p:spPr>
          <a:xfrm>
            <a:off x="8296519" y="4257993"/>
            <a:ext cx="2331022" cy="461665"/>
          </a:xfrm>
          <a:prstGeom prst="rect">
            <a:avLst/>
          </a:prstGeom>
          <a:noFill/>
        </p:spPr>
        <p:txBody>
          <a:bodyPr wrap="square" rtlCol="0">
            <a:spAutoFit/>
          </a:bodyPr>
          <a:lstStyle/>
          <a:p>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请</a:t>
            </a:r>
            <a:r>
              <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插入</a:t>
            </a:r>
            <a:r>
              <a:rPr lang="zh-CN" altLang="en-US" sz="24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标题</a:t>
            </a:r>
            <a:endParaRPr lang="zh-CN" altLang="en-US" sz="24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76" name="文本框 75"/>
          <p:cNvSpPr txBox="1"/>
          <p:nvPr/>
        </p:nvSpPr>
        <p:spPr>
          <a:xfrm>
            <a:off x="8296519" y="4771687"/>
            <a:ext cx="2974600" cy="646331"/>
          </a:xfrm>
          <a:prstGeom prst="rect">
            <a:avLst/>
          </a:prstGeom>
          <a:noFill/>
        </p:spPr>
        <p:txBody>
          <a:bodyPr wrap="square" rtlCol="0">
            <a:spAutoFit/>
          </a:bodyPr>
          <a:lstStyle/>
          <a:p>
            <a:r>
              <a:rPr lang="zh-CN" altLang="en-US" dirty="0" smtClean="0">
                <a:solidFill>
                  <a:schemeClr val="tx2">
                    <a:lumMod val="10000"/>
                  </a:schemeClr>
                </a:solidFill>
                <a:latin typeface="楷体" panose="02010609060101010101" pitchFamily="49" charset="-122"/>
                <a:ea typeface="楷体" panose="02010609060101010101" pitchFamily="49" charset="-122"/>
              </a:rPr>
              <a:t>请插入内容，请插入内容。请插入描述性语句。谢谢。</a:t>
            </a:r>
            <a:endParaRPr lang="zh-CN" altLang="en-US" dirty="0" smtClean="0">
              <a:solidFill>
                <a:schemeClr val="tx2">
                  <a:lumMod val="10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750" fill="hold"/>
                                        <p:tgtEl>
                                          <p:spTgt spid="48"/>
                                        </p:tgtEl>
                                        <p:attrNameLst>
                                          <p:attrName>ppt_w</p:attrName>
                                        </p:attrNameLst>
                                      </p:cBhvr>
                                      <p:tavLst>
                                        <p:tav tm="0">
                                          <p:val>
                                            <p:fltVal val="0"/>
                                          </p:val>
                                        </p:tav>
                                        <p:tav tm="100000">
                                          <p:val>
                                            <p:strVal val="#ppt_w"/>
                                          </p:val>
                                        </p:tav>
                                      </p:tavLst>
                                    </p:anim>
                                    <p:anim calcmode="lin" valueType="num">
                                      <p:cBhvr>
                                        <p:cTn id="8" dur="750" fill="hold"/>
                                        <p:tgtEl>
                                          <p:spTgt spid="48"/>
                                        </p:tgtEl>
                                        <p:attrNameLst>
                                          <p:attrName>ppt_h</p:attrName>
                                        </p:attrNameLst>
                                      </p:cBhvr>
                                      <p:tavLst>
                                        <p:tav tm="0">
                                          <p:val>
                                            <p:fltVal val="0"/>
                                          </p:val>
                                        </p:tav>
                                        <p:tav tm="100000">
                                          <p:val>
                                            <p:strVal val="#ppt_h"/>
                                          </p:val>
                                        </p:tav>
                                      </p:tavLst>
                                    </p:anim>
                                    <p:animEffect transition="in" filter="fade">
                                      <p:cBhvr>
                                        <p:cTn id="9" dur="750"/>
                                        <p:tgtEl>
                                          <p:spTgt spid="48"/>
                                        </p:tgtEl>
                                      </p:cBhvr>
                                    </p:animEffect>
                                  </p:childTnLst>
                                </p:cTn>
                              </p:par>
                              <p:par>
                                <p:cTn id="10" presetID="10" presetClass="exit" presetSubtype="0" fill="hold" nodeType="withEffect">
                                  <p:stCondLst>
                                    <p:cond delay="1000"/>
                                  </p:stCondLst>
                                  <p:childTnLst>
                                    <p:animEffect transition="out" filter="fade">
                                      <p:cBhvr>
                                        <p:cTn id="11" dur="1000"/>
                                        <p:tgtEl>
                                          <p:spTgt spid="48"/>
                                        </p:tgtEl>
                                      </p:cBhvr>
                                    </p:animEffect>
                                    <p:set>
                                      <p:cBhvr>
                                        <p:cTn id="12" dur="1" fill="hold">
                                          <p:stCondLst>
                                            <p:cond delay="999"/>
                                          </p:stCondLst>
                                        </p:cTn>
                                        <p:tgtEl>
                                          <p:spTgt spid="48"/>
                                        </p:tgtEl>
                                        <p:attrNameLst>
                                          <p:attrName>style.visibility</p:attrName>
                                        </p:attrNameLst>
                                      </p:cBhvr>
                                      <p:to>
                                        <p:strVal val="hidden"/>
                                      </p:to>
                                    </p:set>
                                  </p:childTnLst>
                                </p:cTn>
                              </p:par>
                              <p:par>
                                <p:cTn id="13" presetID="22" presetClass="entr" presetSubtype="4" fill="hold" nodeType="withEffect">
                                  <p:stCondLst>
                                    <p:cond delay="250"/>
                                  </p:stCondLst>
                                  <p:childTnLst>
                                    <p:set>
                                      <p:cBhvr>
                                        <p:cTn id="14" dur="1" fill="hold">
                                          <p:stCondLst>
                                            <p:cond delay="0"/>
                                          </p:stCondLst>
                                        </p:cTn>
                                        <p:tgtEl>
                                          <p:spTgt spid="61"/>
                                        </p:tgtEl>
                                        <p:attrNameLst>
                                          <p:attrName>style.visibility</p:attrName>
                                        </p:attrNameLst>
                                      </p:cBhvr>
                                      <p:to>
                                        <p:strVal val="visible"/>
                                      </p:to>
                                    </p:set>
                                    <p:animEffect transition="in" filter="wipe(down)">
                                      <p:cBhvr>
                                        <p:cTn id="15" dur="1000"/>
                                        <p:tgtEl>
                                          <p:spTgt spid="61"/>
                                        </p:tgtEl>
                                      </p:cBhvr>
                                    </p:animEffect>
                                  </p:childTnLst>
                                </p:cTn>
                              </p:par>
                              <p:par>
                                <p:cTn id="16" presetID="22" presetClass="entr" presetSubtype="4" fill="hold" nodeType="withEffect">
                                  <p:stCondLst>
                                    <p:cond delay="250"/>
                                  </p:stCondLst>
                                  <p:childTnLst>
                                    <p:set>
                                      <p:cBhvr>
                                        <p:cTn id="17" dur="1" fill="hold">
                                          <p:stCondLst>
                                            <p:cond delay="0"/>
                                          </p:stCondLst>
                                        </p:cTn>
                                        <p:tgtEl>
                                          <p:spTgt spid="49"/>
                                        </p:tgtEl>
                                        <p:attrNameLst>
                                          <p:attrName>style.visibility</p:attrName>
                                        </p:attrNameLst>
                                      </p:cBhvr>
                                      <p:to>
                                        <p:strVal val="visible"/>
                                      </p:to>
                                    </p:set>
                                    <p:animEffect transition="in" filter="wipe(down)">
                                      <p:cBhvr>
                                        <p:cTn id="18" dur="1000"/>
                                        <p:tgtEl>
                                          <p:spTgt spid="49"/>
                                        </p:tgtEl>
                                      </p:cBhvr>
                                    </p:animEffect>
                                  </p:childTnLst>
                                </p:cTn>
                              </p:par>
                              <p:par>
                                <p:cTn id="19" presetID="22" presetClass="entr" presetSubtype="4" fill="hold" nodeType="withEffect">
                                  <p:stCondLst>
                                    <p:cond delay="250"/>
                                  </p:stCondLst>
                                  <p:childTnLst>
                                    <p:set>
                                      <p:cBhvr>
                                        <p:cTn id="20" dur="1" fill="hold">
                                          <p:stCondLst>
                                            <p:cond delay="0"/>
                                          </p:stCondLst>
                                        </p:cTn>
                                        <p:tgtEl>
                                          <p:spTgt spid="58"/>
                                        </p:tgtEl>
                                        <p:attrNameLst>
                                          <p:attrName>style.visibility</p:attrName>
                                        </p:attrNameLst>
                                      </p:cBhvr>
                                      <p:to>
                                        <p:strVal val="visible"/>
                                      </p:to>
                                    </p:set>
                                    <p:animEffect transition="in" filter="wipe(down)">
                                      <p:cBhvr>
                                        <p:cTn id="21" dur="1000"/>
                                        <p:tgtEl>
                                          <p:spTgt spid="58"/>
                                        </p:tgtEl>
                                      </p:cBhvr>
                                    </p:animEffect>
                                  </p:childTnLst>
                                </p:cTn>
                              </p:par>
                              <p:par>
                                <p:cTn id="22" presetID="22" presetClass="entr" presetSubtype="4" fill="hold" nodeType="withEffect">
                                  <p:stCondLst>
                                    <p:cond delay="250"/>
                                  </p:stCondLst>
                                  <p:childTnLst>
                                    <p:set>
                                      <p:cBhvr>
                                        <p:cTn id="23" dur="1" fill="hold">
                                          <p:stCondLst>
                                            <p:cond delay="0"/>
                                          </p:stCondLst>
                                        </p:cTn>
                                        <p:tgtEl>
                                          <p:spTgt spid="55"/>
                                        </p:tgtEl>
                                        <p:attrNameLst>
                                          <p:attrName>style.visibility</p:attrName>
                                        </p:attrNameLst>
                                      </p:cBhvr>
                                      <p:to>
                                        <p:strVal val="visible"/>
                                      </p:to>
                                    </p:set>
                                    <p:animEffect transition="in" filter="wipe(down)">
                                      <p:cBhvr>
                                        <p:cTn id="24" dur="1000"/>
                                        <p:tgtEl>
                                          <p:spTgt spid="55"/>
                                        </p:tgtEl>
                                      </p:cBhvr>
                                    </p:animEffect>
                                  </p:childTnLst>
                                </p:cTn>
                              </p:par>
                              <p:par>
                                <p:cTn id="25" presetID="22" presetClass="entr" presetSubtype="4" fill="hold" nodeType="withEffect">
                                  <p:stCondLst>
                                    <p:cond delay="250"/>
                                  </p:stCondLst>
                                  <p:childTnLst>
                                    <p:set>
                                      <p:cBhvr>
                                        <p:cTn id="26" dur="1" fill="hold">
                                          <p:stCondLst>
                                            <p:cond delay="0"/>
                                          </p:stCondLst>
                                        </p:cTn>
                                        <p:tgtEl>
                                          <p:spTgt spid="52"/>
                                        </p:tgtEl>
                                        <p:attrNameLst>
                                          <p:attrName>style.visibility</p:attrName>
                                        </p:attrNameLst>
                                      </p:cBhvr>
                                      <p:to>
                                        <p:strVal val="visible"/>
                                      </p:to>
                                    </p:set>
                                    <p:animEffect transition="in" filter="wipe(down)">
                                      <p:cBhvr>
                                        <p:cTn id="27" dur="1000"/>
                                        <p:tgtEl>
                                          <p:spTgt spid="52"/>
                                        </p:tgtEl>
                                      </p:cBhvr>
                                    </p:animEffect>
                                  </p:childTnLst>
                                </p:cTn>
                              </p:par>
                              <p:par>
                                <p:cTn id="28" presetID="8" presetClass="emph" presetSubtype="0" decel="55000" fill="hold" nodeType="withEffect">
                                  <p:stCondLst>
                                    <p:cond delay="1000"/>
                                  </p:stCondLst>
                                  <p:childTnLst>
                                    <p:animRot by="3900000">
                                      <p:cBhvr>
                                        <p:cTn id="29" dur="2500" fill="hold"/>
                                        <p:tgtEl>
                                          <p:spTgt spid="61"/>
                                        </p:tgtEl>
                                        <p:attrNameLst>
                                          <p:attrName>r</p:attrName>
                                        </p:attrNameLst>
                                      </p:cBhvr>
                                    </p:animRot>
                                  </p:childTnLst>
                                </p:cTn>
                              </p:par>
                              <p:par>
                                <p:cTn id="30" presetID="8" presetClass="emph" presetSubtype="0" decel="55000" fill="hold" nodeType="withEffect">
                                  <p:stCondLst>
                                    <p:cond delay="1000"/>
                                  </p:stCondLst>
                                  <p:childTnLst>
                                    <p:animRot by="1800000">
                                      <p:cBhvr>
                                        <p:cTn id="31" dur="2500" fill="hold"/>
                                        <p:tgtEl>
                                          <p:spTgt spid="58"/>
                                        </p:tgtEl>
                                        <p:attrNameLst>
                                          <p:attrName>r</p:attrName>
                                        </p:attrNameLst>
                                      </p:cBhvr>
                                    </p:animRot>
                                  </p:childTnLst>
                                </p:cTn>
                              </p:par>
                              <p:par>
                                <p:cTn id="32" presetID="8" presetClass="emph" presetSubtype="0" decel="55000" fill="hold" nodeType="withEffect">
                                  <p:stCondLst>
                                    <p:cond delay="1000"/>
                                  </p:stCondLst>
                                  <p:childTnLst>
                                    <p:animRot by="-1800000">
                                      <p:cBhvr>
                                        <p:cTn id="33" dur="2500" fill="hold"/>
                                        <p:tgtEl>
                                          <p:spTgt spid="55"/>
                                        </p:tgtEl>
                                        <p:attrNameLst>
                                          <p:attrName>r</p:attrName>
                                        </p:attrNameLst>
                                      </p:cBhvr>
                                    </p:animRot>
                                  </p:childTnLst>
                                </p:cTn>
                              </p:par>
                              <p:par>
                                <p:cTn id="34" presetID="8" presetClass="emph" presetSubtype="0" decel="55000" fill="hold" nodeType="withEffect">
                                  <p:stCondLst>
                                    <p:cond delay="1000"/>
                                  </p:stCondLst>
                                  <p:childTnLst>
                                    <p:animRot by="-3900000">
                                      <p:cBhvr>
                                        <p:cTn id="35" dur="2500" fill="hold"/>
                                        <p:tgtEl>
                                          <p:spTgt spid="52"/>
                                        </p:tgtEl>
                                        <p:attrNameLst>
                                          <p:attrName>r</p:attrName>
                                        </p:attrNameLst>
                                      </p:cBhvr>
                                    </p:animRot>
                                  </p:childTnLst>
                                </p:cTn>
                              </p:par>
                              <p:par>
                                <p:cTn id="36" presetID="10" presetClass="exit" presetSubtype="0" fill="hold" nodeType="withEffect">
                                  <p:stCondLst>
                                    <p:cond delay="3000"/>
                                  </p:stCondLst>
                                  <p:childTnLst>
                                    <p:animEffect transition="out" filter="fade">
                                      <p:cBhvr>
                                        <p:cTn id="37" dur="500"/>
                                        <p:tgtEl>
                                          <p:spTgt spid="61"/>
                                        </p:tgtEl>
                                      </p:cBhvr>
                                    </p:animEffect>
                                    <p:set>
                                      <p:cBhvr>
                                        <p:cTn id="38" dur="1" fill="hold">
                                          <p:stCondLst>
                                            <p:cond delay="499"/>
                                          </p:stCondLst>
                                        </p:cTn>
                                        <p:tgtEl>
                                          <p:spTgt spid="61"/>
                                        </p:tgtEl>
                                        <p:attrNameLst>
                                          <p:attrName>style.visibility</p:attrName>
                                        </p:attrNameLst>
                                      </p:cBhvr>
                                      <p:to>
                                        <p:strVal val="hidden"/>
                                      </p:to>
                                    </p:set>
                                  </p:childTnLst>
                                </p:cTn>
                              </p:par>
                              <p:par>
                                <p:cTn id="39" presetID="10" presetClass="exit" presetSubtype="0" fill="hold" nodeType="withEffect">
                                  <p:stCondLst>
                                    <p:cond delay="3000"/>
                                  </p:stCondLst>
                                  <p:childTnLst>
                                    <p:animEffect transition="out" filter="fade">
                                      <p:cBhvr>
                                        <p:cTn id="40" dur="500"/>
                                        <p:tgtEl>
                                          <p:spTgt spid="49"/>
                                        </p:tgtEl>
                                      </p:cBhvr>
                                    </p:animEffect>
                                    <p:set>
                                      <p:cBhvr>
                                        <p:cTn id="41" dur="1" fill="hold">
                                          <p:stCondLst>
                                            <p:cond delay="499"/>
                                          </p:stCondLst>
                                        </p:cTn>
                                        <p:tgtEl>
                                          <p:spTgt spid="49"/>
                                        </p:tgtEl>
                                        <p:attrNameLst>
                                          <p:attrName>style.visibility</p:attrName>
                                        </p:attrNameLst>
                                      </p:cBhvr>
                                      <p:to>
                                        <p:strVal val="hidden"/>
                                      </p:to>
                                    </p:set>
                                  </p:childTnLst>
                                </p:cTn>
                              </p:par>
                              <p:par>
                                <p:cTn id="42" presetID="10" presetClass="exit" presetSubtype="0" fill="hold" nodeType="withEffect">
                                  <p:stCondLst>
                                    <p:cond delay="3000"/>
                                  </p:stCondLst>
                                  <p:childTnLst>
                                    <p:animEffect transition="out" filter="fade">
                                      <p:cBhvr>
                                        <p:cTn id="43" dur="500"/>
                                        <p:tgtEl>
                                          <p:spTgt spid="58"/>
                                        </p:tgtEl>
                                      </p:cBhvr>
                                    </p:animEffect>
                                    <p:set>
                                      <p:cBhvr>
                                        <p:cTn id="44" dur="1" fill="hold">
                                          <p:stCondLst>
                                            <p:cond delay="499"/>
                                          </p:stCondLst>
                                        </p:cTn>
                                        <p:tgtEl>
                                          <p:spTgt spid="58"/>
                                        </p:tgtEl>
                                        <p:attrNameLst>
                                          <p:attrName>style.visibility</p:attrName>
                                        </p:attrNameLst>
                                      </p:cBhvr>
                                      <p:to>
                                        <p:strVal val="hidden"/>
                                      </p:to>
                                    </p:set>
                                  </p:childTnLst>
                                </p:cTn>
                              </p:par>
                              <p:par>
                                <p:cTn id="45" presetID="10" presetClass="exit" presetSubtype="0" fill="hold" nodeType="withEffect">
                                  <p:stCondLst>
                                    <p:cond delay="3000"/>
                                  </p:stCondLst>
                                  <p:childTnLst>
                                    <p:animEffect transition="out" filter="fade">
                                      <p:cBhvr>
                                        <p:cTn id="46" dur="500"/>
                                        <p:tgtEl>
                                          <p:spTgt spid="55"/>
                                        </p:tgtEl>
                                      </p:cBhvr>
                                    </p:animEffect>
                                    <p:set>
                                      <p:cBhvr>
                                        <p:cTn id="47" dur="1" fill="hold">
                                          <p:stCondLst>
                                            <p:cond delay="499"/>
                                          </p:stCondLst>
                                        </p:cTn>
                                        <p:tgtEl>
                                          <p:spTgt spid="55"/>
                                        </p:tgtEl>
                                        <p:attrNameLst>
                                          <p:attrName>style.visibility</p:attrName>
                                        </p:attrNameLst>
                                      </p:cBhvr>
                                      <p:to>
                                        <p:strVal val="hidden"/>
                                      </p:to>
                                    </p:set>
                                  </p:childTnLst>
                                </p:cTn>
                              </p:par>
                              <p:par>
                                <p:cTn id="48" presetID="10" presetClass="exit" presetSubtype="0" fill="hold" nodeType="withEffect">
                                  <p:stCondLst>
                                    <p:cond delay="3000"/>
                                  </p:stCondLst>
                                  <p:childTnLst>
                                    <p:animEffect transition="out" filter="fade">
                                      <p:cBhvr>
                                        <p:cTn id="49" dur="500"/>
                                        <p:tgtEl>
                                          <p:spTgt spid="52"/>
                                        </p:tgtEl>
                                      </p:cBhvr>
                                    </p:animEffect>
                                    <p:set>
                                      <p:cBhvr>
                                        <p:cTn id="50" dur="1" fill="hold">
                                          <p:stCondLst>
                                            <p:cond delay="499"/>
                                          </p:stCondLst>
                                        </p:cTn>
                                        <p:tgtEl>
                                          <p:spTgt spid="52"/>
                                        </p:tgtEl>
                                        <p:attrNameLst>
                                          <p:attrName>style.visibility</p:attrName>
                                        </p:attrNameLst>
                                      </p:cBhvr>
                                      <p:to>
                                        <p:strVal val="hidden"/>
                                      </p:to>
                                    </p:set>
                                  </p:childTnLst>
                                </p:cTn>
                              </p:par>
                              <p:par>
                                <p:cTn id="51" presetID="10" presetClass="entr" presetSubtype="0" fill="hold" grpId="0" nodeType="withEffect">
                                  <p:stCondLst>
                                    <p:cond delay="3000"/>
                                  </p:stCondLst>
                                  <p:childTnLst>
                                    <p:set>
                                      <p:cBhvr>
                                        <p:cTn id="52" dur="1" fill="hold">
                                          <p:stCondLst>
                                            <p:cond delay="0"/>
                                          </p:stCondLst>
                                        </p:cTn>
                                        <p:tgtEl>
                                          <p:spTgt spid="68"/>
                                        </p:tgtEl>
                                        <p:attrNameLst>
                                          <p:attrName>style.visibility</p:attrName>
                                        </p:attrNameLst>
                                      </p:cBhvr>
                                      <p:to>
                                        <p:strVal val="visible"/>
                                      </p:to>
                                    </p:set>
                                    <p:animEffect transition="in" filter="fade">
                                      <p:cBhvr>
                                        <p:cTn id="53" dur="500"/>
                                        <p:tgtEl>
                                          <p:spTgt spid="68"/>
                                        </p:tgtEl>
                                      </p:cBhvr>
                                    </p:animEffect>
                                  </p:childTnLst>
                                </p:cTn>
                              </p:par>
                              <p:par>
                                <p:cTn id="54" presetID="10" presetClass="entr" presetSubtype="0" fill="hold" grpId="0" nodeType="withEffect">
                                  <p:stCondLst>
                                    <p:cond delay="300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500"/>
                                        <p:tgtEl>
                                          <p:spTgt spid="64"/>
                                        </p:tgtEl>
                                      </p:cBhvr>
                                    </p:animEffect>
                                  </p:childTnLst>
                                </p:cTn>
                              </p:par>
                              <p:par>
                                <p:cTn id="57" presetID="10" presetClass="entr" presetSubtype="0" fill="hold" grpId="0" nodeType="withEffect">
                                  <p:stCondLst>
                                    <p:cond delay="3000"/>
                                  </p:stCondLst>
                                  <p:childTnLst>
                                    <p:set>
                                      <p:cBhvr>
                                        <p:cTn id="58" dur="1" fill="hold">
                                          <p:stCondLst>
                                            <p:cond delay="0"/>
                                          </p:stCondLst>
                                        </p:cTn>
                                        <p:tgtEl>
                                          <p:spTgt spid="65"/>
                                        </p:tgtEl>
                                        <p:attrNameLst>
                                          <p:attrName>style.visibility</p:attrName>
                                        </p:attrNameLst>
                                      </p:cBhvr>
                                      <p:to>
                                        <p:strVal val="visible"/>
                                      </p:to>
                                    </p:set>
                                    <p:animEffect transition="in" filter="fade">
                                      <p:cBhvr>
                                        <p:cTn id="59" dur="500"/>
                                        <p:tgtEl>
                                          <p:spTgt spid="65"/>
                                        </p:tgtEl>
                                      </p:cBhvr>
                                    </p:animEffect>
                                  </p:childTnLst>
                                </p:cTn>
                              </p:par>
                              <p:par>
                                <p:cTn id="60" presetID="10" presetClass="entr" presetSubtype="0" fill="hold" grpId="0" nodeType="withEffect">
                                  <p:stCondLst>
                                    <p:cond delay="3000"/>
                                  </p:stCondLst>
                                  <p:childTnLst>
                                    <p:set>
                                      <p:cBhvr>
                                        <p:cTn id="61" dur="1" fill="hold">
                                          <p:stCondLst>
                                            <p:cond delay="0"/>
                                          </p:stCondLst>
                                        </p:cTn>
                                        <p:tgtEl>
                                          <p:spTgt spid="66"/>
                                        </p:tgtEl>
                                        <p:attrNameLst>
                                          <p:attrName>style.visibility</p:attrName>
                                        </p:attrNameLst>
                                      </p:cBhvr>
                                      <p:to>
                                        <p:strVal val="visible"/>
                                      </p:to>
                                    </p:set>
                                    <p:animEffect transition="in" filter="fade">
                                      <p:cBhvr>
                                        <p:cTn id="62" dur="500"/>
                                        <p:tgtEl>
                                          <p:spTgt spid="66"/>
                                        </p:tgtEl>
                                      </p:cBhvr>
                                    </p:animEffect>
                                  </p:childTnLst>
                                </p:cTn>
                              </p:par>
                              <p:par>
                                <p:cTn id="63" presetID="10" presetClass="entr" presetSubtype="0" fill="hold" grpId="0" nodeType="withEffect">
                                  <p:stCondLst>
                                    <p:cond delay="300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500"/>
                                        <p:tgtEl>
                                          <p:spTgt spid="67"/>
                                        </p:tgtEl>
                                      </p:cBhvr>
                                    </p:animEffect>
                                  </p:childTnLst>
                                </p:cTn>
                              </p:par>
                              <p:par>
                                <p:cTn id="66" presetID="19" presetClass="emph" presetSubtype="0" fill="hold" grpId="1" nodeType="withEffect">
                                  <p:stCondLst>
                                    <p:cond delay="3000"/>
                                  </p:stCondLst>
                                  <p:childTnLst>
                                    <p:animClr clrSpc="rgb" dir="cw">
                                      <p:cBhvr override="childStyle">
                                        <p:cTn id="67" dur="500" fill="hold"/>
                                        <p:tgtEl>
                                          <p:spTgt spid="66"/>
                                        </p:tgtEl>
                                        <p:attrNameLst>
                                          <p:attrName>style.color</p:attrName>
                                        </p:attrNameLst>
                                      </p:cBhvr>
                                      <p:to>
                                        <a:srgbClr val="A80404"/>
                                      </p:to>
                                    </p:animClr>
                                    <p:animClr clrSpc="rgb" dir="cw">
                                      <p:cBhvr>
                                        <p:cTn id="68" dur="500" fill="hold"/>
                                        <p:tgtEl>
                                          <p:spTgt spid="66"/>
                                        </p:tgtEl>
                                        <p:attrNameLst>
                                          <p:attrName>fillcolor</p:attrName>
                                        </p:attrNameLst>
                                      </p:cBhvr>
                                      <p:to>
                                        <a:srgbClr val="A80404"/>
                                      </p:to>
                                    </p:animClr>
                                    <p:set>
                                      <p:cBhvr>
                                        <p:cTn id="69" dur="500" fill="hold"/>
                                        <p:tgtEl>
                                          <p:spTgt spid="66"/>
                                        </p:tgtEl>
                                        <p:attrNameLst>
                                          <p:attrName>fill.type</p:attrName>
                                        </p:attrNameLst>
                                      </p:cBhvr>
                                      <p:to>
                                        <p:strVal val="solid"/>
                                      </p:to>
                                    </p:set>
                                    <p:set>
                                      <p:cBhvr>
                                        <p:cTn id="70" dur="500" fill="hold"/>
                                        <p:tgtEl>
                                          <p:spTgt spid="66"/>
                                        </p:tgtEl>
                                        <p:attrNameLst>
                                          <p:attrName>fill.on</p:attrName>
                                        </p:attrNameLst>
                                      </p:cBhvr>
                                      <p:to>
                                        <p:strVal val="true"/>
                                      </p:to>
                                    </p:set>
                                  </p:childTnLst>
                                </p:cTn>
                              </p:par>
                              <p:par>
                                <p:cTn id="71" presetID="22" presetClass="entr" presetSubtype="8" fill="hold" grpId="0" nodeType="withEffect">
                                  <p:stCondLst>
                                    <p:cond delay="3000"/>
                                  </p:stCondLst>
                                  <p:iterate type="lt">
                                    <p:tmPct val="10000"/>
                                  </p:iterate>
                                  <p:childTnLst>
                                    <p:set>
                                      <p:cBhvr>
                                        <p:cTn id="72" dur="1" fill="hold">
                                          <p:stCondLst>
                                            <p:cond delay="0"/>
                                          </p:stCondLst>
                                        </p:cTn>
                                        <p:tgtEl>
                                          <p:spTgt spid="69"/>
                                        </p:tgtEl>
                                        <p:attrNameLst>
                                          <p:attrName>style.visibility</p:attrName>
                                        </p:attrNameLst>
                                      </p:cBhvr>
                                      <p:to>
                                        <p:strVal val="visible"/>
                                      </p:to>
                                    </p:set>
                                    <p:animEffect transition="in" filter="wipe(left)">
                                      <p:cBhvr>
                                        <p:cTn id="73" dur="500"/>
                                        <p:tgtEl>
                                          <p:spTgt spid="69"/>
                                        </p:tgtEl>
                                      </p:cBhvr>
                                    </p:animEffect>
                                  </p:childTnLst>
                                </p:cTn>
                              </p:par>
                              <p:par>
                                <p:cTn id="74" presetID="22" presetClass="entr" presetSubtype="8" fill="hold" grpId="0" nodeType="withEffect">
                                  <p:stCondLst>
                                    <p:cond delay="3000"/>
                                  </p:stCondLst>
                                  <p:iterate type="lt">
                                    <p:tmPct val="10000"/>
                                  </p:iterate>
                                  <p:childTnLst>
                                    <p:set>
                                      <p:cBhvr>
                                        <p:cTn id="75" dur="1" fill="hold">
                                          <p:stCondLst>
                                            <p:cond delay="0"/>
                                          </p:stCondLst>
                                        </p:cTn>
                                        <p:tgtEl>
                                          <p:spTgt spid="70"/>
                                        </p:tgtEl>
                                        <p:attrNameLst>
                                          <p:attrName>style.visibility</p:attrName>
                                        </p:attrNameLst>
                                      </p:cBhvr>
                                      <p:to>
                                        <p:strVal val="visible"/>
                                      </p:to>
                                    </p:set>
                                    <p:animEffect transition="in" filter="wipe(left)">
                                      <p:cBhvr>
                                        <p:cTn id="76" dur="1000"/>
                                        <p:tgtEl>
                                          <p:spTgt spid="70"/>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mph" presetSubtype="2" fill="hold" nodeType="clickEffect">
                                  <p:stCondLst>
                                    <p:cond delay="0"/>
                                  </p:stCondLst>
                                  <p:childTnLst>
                                    <p:animClr clrSpc="rgb" dir="cw">
                                      <p:cBhvr>
                                        <p:cTn id="80" dur="500" fill="hold"/>
                                        <p:tgtEl>
                                          <p:spTgt spid="65"/>
                                        </p:tgtEl>
                                        <p:attrNameLst>
                                          <p:attrName>fillcolor</p:attrName>
                                        </p:attrNameLst>
                                      </p:cBhvr>
                                      <p:to>
                                        <a:srgbClr val="A80404"/>
                                      </p:to>
                                    </p:animClr>
                                    <p:set>
                                      <p:cBhvr>
                                        <p:cTn id="81" dur="500" fill="hold"/>
                                        <p:tgtEl>
                                          <p:spTgt spid="65"/>
                                        </p:tgtEl>
                                        <p:attrNameLst>
                                          <p:attrName>fill.type</p:attrName>
                                        </p:attrNameLst>
                                      </p:cBhvr>
                                      <p:to>
                                        <p:strVal val="solid"/>
                                      </p:to>
                                    </p:set>
                                    <p:set>
                                      <p:cBhvr>
                                        <p:cTn id="82" dur="500" fill="hold"/>
                                        <p:tgtEl>
                                          <p:spTgt spid="65"/>
                                        </p:tgtEl>
                                        <p:attrNameLst>
                                          <p:attrName>fill.on</p:attrName>
                                        </p:attrNameLst>
                                      </p:cBhvr>
                                      <p:to>
                                        <p:strVal val="true"/>
                                      </p:to>
                                    </p:set>
                                  </p:childTnLst>
                                </p:cTn>
                              </p:par>
                              <p:par>
                                <p:cTn id="83" presetID="22" presetClass="entr" presetSubtype="8" fill="hold" grpId="0" nodeType="withEffect">
                                  <p:stCondLst>
                                    <p:cond delay="0"/>
                                  </p:stCondLst>
                                  <p:iterate type="lt">
                                    <p:tmPct val="10000"/>
                                  </p:iterate>
                                  <p:childTnLst>
                                    <p:set>
                                      <p:cBhvr>
                                        <p:cTn id="84" dur="1" fill="hold">
                                          <p:stCondLst>
                                            <p:cond delay="0"/>
                                          </p:stCondLst>
                                        </p:cTn>
                                        <p:tgtEl>
                                          <p:spTgt spid="71"/>
                                        </p:tgtEl>
                                        <p:attrNameLst>
                                          <p:attrName>style.visibility</p:attrName>
                                        </p:attrNameLst>
                                      </p:cBhvr>
                                      <p:to>
                                        <p:strVal val="visible"/>
                                      </p:to>
                                    </p:set>
                                    <p:animEffect transition="in" filter="wipe(left)">
                                      <p:cBhvr>
                                        <p:cTn id="85" dur="500"/>
                                        <p:tgtEl>
                                          <p:spTgt spid="71"/>
                                        </p:tgtEl>
                                      </p:cBhvr>
                                    </p:animEffect>
                                  </p:childTnLst>
                                </p:cTn>
                              </p:par>
                              <p:par>
                                <p:cTn id="86" presetID="22" presetClass="entr" presetSubtype="8" fill="hold" grpId="0" nodeType="withEffect">
                                  <p:stCondLst>
                                    <p:cond delay="0"/>
                                  </p:stCondLst>
                                  <p:iterate type="lt">
                                    <p:tmPct val="10000"/>
                                  </p:iterate>
                                  <p:childTnLst>
                                    <p:set>
                                      <p:cBhvr>
                                        <p:cTn id="87" dur="1" fill="hold">
                                          <p:stCondLst>
                                            <p:cond delay="0"/>
                                          </p:stCondLst>
                                        </p:cTn>
                                        <p:tgtEl>
                                          <p:spTgt spid="72"/>
                                        </p:tgtEl>
                                        <p:attrNameLst>
                                          <p:attrName>style.visibility</p:attrName>
                                        </p:attrNameLst>
                                      </p:cBhvr>
                                      <p:to>
                                        <p:strVal val="visible"/>
                                      </p:to>
                                    </p:set>
                                    <p:animEffect transition="in" filter="wipe(left)">
                                      <p:cBhvr>
                                        <p:cTn id="88" dur="1000"/>
                                        <p:tgtEl>
                                          <p:spTgt spid="72"/>
                                        </p:tgtEl>
                                      </p:cBhvr>
                                    </p:animEffect>
                                  </p:childTnLst>
                                </p:cTn>
                              </p:par>
                            </p:childTnLst>
                          </p:cTn>
                        </p:par>
                      </p:childTnLst>
                    </p:cTn>
                  </p:par>
                  <p:par>
                    <p:cTn id="89" fill="hold">
                      <p:stCondLst>
                        <p:cond delay="indefinite"/>
                      </p:stCondLst>
                      <p:childTnLst>
                        <p:par>
                          <p:cTn id="90" fill="hold">
                            <p:stCondLst>
                              <p:cond delay="0"/>
                            </p:stCondLst>
                            <p:childTnLst>
                              <p:par>
                                <p:cTn id="91" presetID="1" presetClass="emph" presetSubtype="2" fill="hold" nodeType="clickEffect">
                                  <p:stCondLst>
                                    <p:cond delay="0"/>
                                  </p:stCondLst>
                                  <p:childTnLst>
                                    <p:animClr clrSpc="rgb" dir="cw">
                                      <p:cBhvr>
                                        <p:cTn id="92" dur="500" fill="hold"/>
                                        <p:tgtEl>
                                          <p:spTgt spid="67"/>
                                        </p:tgtEl>
                                        <p:attrNameLst>
                                          <p:attrName>fillcolor</p:attrName>
                                        </p:attrNameLst>
                                      </p:cBhvr>
                                      <p:to>
                                        <a:srgbClr val="A80404"/>
                                      </p:to>
                                    </p:animClr>
                                    <p:set>
                                      <p:cBhvr>
                                        <p:cTn id="93" dur="500" fill="hold"/>
                                        <p:tgtEl>
                                          <p:spTgt spid="67"/>
                                        </p:tgtEl>
                                        <p:attrNameLst>
                                          <p:attrName>fill.type</p:attrName>
                                        </p:attrNameLst>
                                      </p:cBhvr>
                                      <p:to>
                                        <p:strVal val="solid"/>
                                      </p:to>
                                    </p:set>
                                    <p:set>
                                      <p:cBhvr>
                                        <p:cTn id="94" dur="500" fill="hold"/>
                                        <p:tgtEl>
                                          <p:spTgt spid="67"/>
                                        </p:tgtEl>
                                        <p:attrNameLst>
                                          <p:attrName>fill.on</p:attrName>
                                        </p:attrNameLst>
                                      </p:cBhvr>
                                      <p:to>
                                        <p:strVal val="true"/>
                                      </p:to>
                                    </p:set>
                                  </p:childTnLst>
                                </p:cTn>
                              </p:par>
                              <p:par>
                                <p:cTn id="95" presetID="22" presetClass="entr" presetSubtype="8" fill="hold" grpId="0" nodeType="withEffect">
                                  <p:stCondLst>
                                    <p:cond delay="0"/>
                                  </p:stCondLst>
                                  <p:iterate type="lt">
                                    <p:tmPct val="10000"/>
                                  </p:iterate>
                                  <p:childTnLst>
                                    <p:set>
                                      <p:cBhvr>
                                        <p:cTn id="96" dur="1" fill="hold">
                                          <p:stCondLst>
                                            <p:cond delay="0"/>
                                          </p:stCondLst>
                                        </p:cTn>
                                        <p:tgtEl>
                                          <p:spTgt spid="73"/>
                                        </p:tgtEl>
                                        <p:attrNameLst>
                                          <p:attrName>style.visibility</p:attrName>
                                        </p:attrNameLst>
                                      </p:cBhvr>
                                      <p:to>
                                        <p:strVal val="visible"/>
                                      </p:to>
                                    </p:set>
                                    <p:animEffect transition="in" filter="wipe(left)">
                                      <p:cBhvr>
                                        <p:cTn id="97" dur="500"/>
                                        <p:tgtEl>
                                          <p:spTgt spid="73"/>
                                        </p:tgtEl>
                                      </p:cBhvr>
                                    </p:animEffect>
                                  </p:childTnLst>
                                </p:cTn>
                              </p:par>
                              <p:par>
                                <p:cTn id="98" presetID="22" presetClass="entr" presetSubtype="8" fill="hold" grpId="0" nodeType="withEffect">
                                  <p:stCondLst>
                                    <p:cond delay="0"/>
                                  </p:stCondLst>
                                  <p:iterate type="lt">
                                    <p:tmPct val="10000"/>
                                  </p:iterate>
                                  <p:childTnLst>
                                    <p:set>
                                      <p:cBhvr>
                                        <p:cTn id="99" dur="1" fill="hold">
                                          <p:stCondLst>
                                            <p:cond delay="0"/>
                                          </p:stCondLst>
                                        </p:cTn>
                                        <p:tgtEl>
                                          <p:spTgt spid="74"/>
                                        </p:tgtEl>
                                        <p:attrNameLst>
                                          <p:attrName>style.visibility</p:attrName>
                                        </p:attrNameLst>
                                      </p:cBhvr>
                                      <p:to>
                                        <p:strVal val="visible"/>
                                      </p:to>
                                    </p:set>
                                    <p:animEffect transition="in" filter="wipe(left)">
                                      <p:cBhvr>
                                        <p:cTn id="100" dur="1000"/>
                                        <p:tgtEl>
                                          <p:spTgt spid="74"/>
                                        </p:tgtEl>
                                      </p:cBhvr>
                                    </p:animEffect>
                                  </p:childTnLst>
                                </p:cTn>
                              </p:par>
                            </p:childTnLst>
                          </p:cTn>
                        </p:par>
                      </p:childTnLst>
                    </p:cTn>
                  </p:par>
                  <p:par>
                    <p:cTn id="101" fill="hold">
                      <p:stCondLst>
                        <p:cond delay="indefinite"/>
                      </p:stCondLst>
                      <p:childTnLst>
                        <p:par>
                          <p:cTn id="102" fill="hold">
                            <p:stCondLst>
                              <p:cond delay="0"/>
                            </p:stCondLst>
                            <p:childTnLst>
                              <p:par>
                                <p:cTn id="103" presetID="1" presetClass="emph" presetSubtype="2" fill="hold" nodeType="clickEffect">
                                  <p:stCondLst>
                                    <p:cond delay="0"/>
                                  </p:stCondLst>
                                  <p:childTnLst>
                                    <p:animClr clrSpc="rgb" dir="cw">
                                      <p:cBhvr>
                                        <p:cTn id="104" dur="500" fill="hold"/>
                                        <p:tgtEl>
                                          <p:spTgt spid="68"/>
                                        </p:tgtEl>
                                        <p:attrNameLst>
                                          <p:attrName>fillcolor</p:attrName>
                                        </p:attrNameLst>
                                      </p:cBhvr>
                                      <p:to>
                                        <a:srgbClr val="A80404"/>
                                      </p:to>
                                    </p:animClr>
                                    <p:set>
                                      <p:cBhvr>
                                        <p:cTn id="105" dur="500" fill="hold"/>
                                        <p:tgtEl>
                                          <p:spTgt spid="68"/>
                                        </p:tgtEl>
                                        <p:attrNameLst>
                                          <p:attrName>fill.type</p:attrName>
                                        </p:attrNameLst>
                                      </p:cBhvr>
                                      <p:to>
                                        <p:strVal val="solid"/>
                                      </p:to>
                                    </p:set>
                                    <p:set>
                                      <p:cBhvr>
                                        <p:cTn id="106" dur="500" fill="hold"/>
                                        <p:tgtEl>
                                          <p:spTgt spid="68"/>
                                        </p:tgtEl>
                                        <p:attrNameLst>
                                          <p:attrName>fill.on</p:attrName>
                                        </p:attrNameLst>
                                      </p:cBhvr>
                                      <p:to>
                                        <p:strVal val="true"/>
                                      </p:to>
                                    </p:set>
                                  </p:childTnLst>
                                </p:cTn>
                              </p:par>
                              <p:par>
                                <p:cTn id="107" presetID="22" presetClass="entr" presetSubtype="8" fill="hold" grpId="0" nodeType="withEffect">
                                  <p:stCondLst>
                                    <p:cond delay="0"/>
                                  </p:stCondLst>
                                  <p:iterate type="lt">
                                    <p:tmPct val="10000"/>
                                  </p:iterate>
                                  <p:childTnLst>
                                    <p:set>
                                      <p:cBhvr>
                                        <p:cTn id="108" dur="1" fill="hold">
                                          <p:stCondLst>
                                            <p:cond delay="0"/>
                                          </p:stCondLst>
                                        </p:cTn>
                                        <p:tgtEl>
                                          <p:spTgt spid="75"/>
                                        </p:tgtEl>
                                        <p:attrNameLst>
                                          <p:attrName>style.visibility</p:attrName>
                                        </p:attrNameLst>
                                      </p:cBhvr>
                                      <p:to>
                                        <p:strVal val="visible"/>
                                      </p:to>
                                    </p:set>
                                    <p:animEffect transition="in" filter="wipe(left)">
                                      <p:cBhvr>
                                        <p:cTn id="109" dur="500"/>
                                        <p:tgtEl>
                                          <p:spTgt spid="75"/>
                                        </p:tgtEl>
                                      </p:cBhvr>
                                    </p:animEffect>
                                  </p:childTnLst>
                                </p:cTn>
                              </p:par>
                              <p:par>
                                <p:cTn id="110" presetID="22" presetClass="entr" presetSubtype="8" fill="hold" grpId="0" nodeType="withEffect">
                                  <p:stCondLst>
                                    <p:cond delay="0"/>
                                  </p:stCondLst>
                                  <p:iterate type="lt">
                                    <p:tmPct val="10000"/>
                                  </p:iterate>
                                  <p:childTnLst>
                                    <p:set>
                                      <p:cBhvr>
                                        <p:cTn id="111" dur="1" fill="hold">
                                          <p:stCondLst>
                                            <p:cond delay="0"/>
                                          </p:stCondLst>
                                        </p:cTn>
                                        <p:tgtEl>
                                          <p:spTgt spid="76"/>
                                        </p:tgtEl>
                                        <p:attrNameLst>
                                          <p:attrName>style.visibility</p:attrName>
                                        </p:attrNameLst>
                                      </p:cBhvr>
                                      <p:to>
                                        <p:strVal val="visible"/>
                                      </p:to>
                                    </p:set>
                                    <p:animEffect transition="in" filter="wipe(left)">
                                      <p:cBhvr>
                                        <p:cTn id="112" dur="1000"/>
                                        <p:tgtEl>
                                          <p:spTgt spid="76"/>
                                        </p:tgtEl>
                                      </p:cBhvr>
                                    </p:animEffect>
                                  </p:childTnLst>
                                </p:cTn>
                              </p:par>
                              <p:par>
                                <p:cTn id="113" presetID="1" presetClass="emph" presetSubtype="2" fill="hold" nodeType="withEffect">
                                  <p:stCondLst>
                                    <p:cond delay="0"/>
                                  </p:stCondLst>
                                  <p:childTnLst>
                                    <p:animClr clrSpc="rgb" dir="cw">
                                      <p:cBhvr>
                                        <p:cTn id="114" dur="2000" fill="hold"/>
                                        <p:tgtEl>
                                          <p:spTgt spid="64"/>
                                        </p:tgtEl>
                                        <p:attrNameLst>
                                          <p:attrName>fillcolor</p:attrName>
                                        </p:attrNameLst>
                                      </p:cBhvr>
                                      <p:to>
                                        <a:srgbClr val="FA3636"/>
                                      </p:to>
                                    </p:animClr>
                                    <p:set>
                                      <p:cBhvr>
                                        <p:cTn id="115" dur="2000" fill="hold"/>
                                        <p:tgtEl>
                                          <p:spTgt spid="64"/>
                                        </p:tgtEl>
                                        <p:attrNameLst>
                                          <p:attrName>fill.type</p:attrName>
                                        </p:attrNameLst>
                                      </p:cBhvr>
                                      <p:to>
                                        <p:strVal val="solid"/>
                                      </p:to>
                                    </p:set>
                                    <p:set>
                                      <p:cBhvr>
                                        <p:cTn id="116" dur="2000" fill="hold"/>
                                        <p:tgtEl>
                                          <p:spTgt spid="6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6" grpId="1" animBg="1"/>
      <p:bldP spid="67" grpId="0" animBg="1"/>
      <p:bldP spid="68" grpId="0" animBg="1"/>
      <p:bldP spid="69" grpId="0"/>
      <p:bldP spid="70" grpId="0"/>
      <p:bldP spid="71" grpId="0"/>
      <p:bldP spid="72" grpId="0"/>
      <p:bldP spid="73" grpId="0"/>
      <p:bldP spid="74" grpId="0"/>
      <p:bldP spid="75" grpId="0"/>
      <p:bldP spid="7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42" name="Freeform 5"/>
          <p:cNvSpPr>
            <a:spLocks noEditPoints="1"/>
          </p:cNvSpPr>
          <p:nvPr/>
        </p:nvSpPr>
        <p:spPr bwMode="auto">
          <a:xfrm>
            <a:off x="1549400" y="2345411"/>
            <a:ext cx="477550" cy="478965"/>
          </a:xfrm>
          <a:custGeom>
            <a:avLst/>
            <a:gdLst>
              <a:gd name="T0" fmla="*/ 709 w 855"/>
              <a:gd name="T1" fmla="*/ 670 h 857"/>
              <a:gd name="T2" fmla="*/ 707 w 855"/>
              <a:gd name="T3" fmla="*/ 571 h 857"/>
              <a:gd name="T4" fmla="*/ 564 w 855"/>
              <a:gd name="T5" fmla="*/ 628 h 857"/>
              <a:gd name="T6" fmla="*/ 513 w 855"/>
              <a:gd name="T7" fmla="*/ 671 h 857"/>
              <a:gd name="T8" fmla="*/ 789 w 855"/>
              <a:gd name="T9" fmla="*/ 514 h 857"/>
              <a:gd name="T10" fmla="*/ 171 w 855"/>
              <a:gd name="T11" fmla="*/ 457 h 857"/>
              <a:gd name="T12" fmla="*/ 399 w 855"/>
              <a:gd name="T13" fmla="*/ 741 h 857"/>
              <a:gd name="T14" fmla="*/ 186 w 855"/>
              <a:gd name="T15" fmla="*/ 710 h 857"/>
              <a:gd name="T16" fmla="*/ 669 w 855"/>
              <a:gd name="T17" fmla="*/ 710 h 857"/>
              <a:gd name="T18" fmla="*/ 456 w 855"/>
              <a:gd name="T19" fmla="*/ 741 h 857"/>
              <a:gd name="T20" fmla="*/ 683 w 855"/>
              <a:gd name="T21" fmla="*/ 457 h 857"/>
              <a:gd name="T22" fmla="*/ 456 w 855"/>
              <a:gd name="T23" fmla="*/ 400 h 857"/>
              <a:gd name="T24" fmla="*/ 628 w 855"/>
              <a:gd name="T25" fmla="*/ 187 h 857"/>
              <a:gd name="T26" fmla="*/ 427 w 855"/>
              <a:gd name="T27" fmla="*/ 57 h 857"/>
              <a:gd name="T28" fmla="*/ 226 w 855"/>
              <a:gd name="T29" fmla="*/ 187 h 857"/>
              <a:gd name="T30" fmla="*/ 399 w 855"/>
              <a:gd name="T31" fmla="*/ 400 h 857"/>
              <a:gd name="T32" fmla="*/ 114 w 855"/>
              <a:gd name="T33" fmla="*/ 457 h 857"/>
              <a:gd name="T34" fmla="*/ 0 w 855"/>
              <a:gd name="T35" fmla="*/ 400 h 857"/>
              <a:gd name="T36" fmla="*/ 855 w 855"/>
              <a:gd name="T37" fmla="*/ 400 h 857"/>
              <a:gd name="T38" fmla="*/ 741 w 855"/>
              <a:gd name="T39" fmla="*/ 457 h 857"/>
              <a:gd name="T40" fmla="*/ 427 w 855"/>
              <a:gd name="T41" fmla="*/ 857 h 857"/>
              <a:gd name="T42" fmla="*/ 114 w 855"/>
              <a:gd name="T43" fmla="*/ 457 h 857"/>
              <a:gd name="T44" fmla="*/ 709 w 855"/>
              <a:gd name="T45" fmla="*/ 187 h 857"/>
              <a:gd name="T46" fmla="*/ 707 w 855"/>
              <a:gd name="T47" fmla="*/ 286 h 857"/>
              <a:gd name="T48" fmla="*/ 564 w 855"/>
              <a:gd name="T49" fmla="*/ 228 h 857"/>
              <a:gd name="T50" fmla="*/ 513 w 855"/>
              <a:gd name="T51" fmla="*/ 186 h 857"/>
              <a:gd name="T52" fmla="*/ 789 w 855"/>
              <a:gd name="T53" fmla="*/ 343 h 857"/>
              <a:gd name="T54" fmla="*/ 66 w 855"/>
              <a:gd name="T55" fmla="*/ 343 h 857"/>
              <a:gd name="T56" fmla="*/ 342 w 855"/>
              <a:gd name="T57" fmla="*/ 186 h 857"/>
              <a:gd name="T58" fmla="*/ 291 w 855"/>
              <a:gd name="T59" fmla="*/ 228 h 857"/>
              <a:gd name="T60" fmla="*/ 148 w 855"/>
              <a:gd name="T61" fmla="*/ 286 h 857"/>
              <a:gd name="T62" fmla="*/ 146 w 855"/>
              <a:gd name="T63" fmla="*/ 187 h 857"/>
              <a:gd name="T64" fmla="*/ 66 w 855"/>
              <a:gd name="T65" fmla="*/ 514 h 857"/>
              <a:gd name="T66" fmla="*/ 342 w 855"/>
              <a:gd name="T67" fmla="*/ 671 h 857"/>
              <a:gd name="T68" fmla="*/ 291 w 855"/>
              <a:gd name="T69" fmla="*/ 628 h 857"/>
              <a:gd name="T70" fmla="*/ 148 w 855"/>
              <a:gd name="T71" fmla="*/ 571 h 857"/>
              <a:gd name="T72" fmla="*/ 146 w 855"/>
              <a:gd name="T73" fmla="*/ 67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5" h="857">
                <a:moveTo>
                  <a:pt x="789" y="514"/>
                </a:moveTo>
                <a:cubicBezTo>
                  <a:pt x="775" y="573"/>
                  <a:pt x="747" y="626"/>
                  <a:pt x="709" y="670"/>
                </a:cubicBezTo>
                <a:cubicBezTo>
                  <a:pt x="669" y="629"/>
                  <a:pt x="669" y="629"/>
                  <a:pt x="669" y="629"/>
                </a:cubicBezTo>
                <a:cubicBezTo>
                  <a:pt x="684" y="611"/>
                  <a:pt x="697" y="592"/>
                  <a:pt x="707" y="571"/>
                </a:cubicBezTo>
                <a:cubicBezTo>
                  <a:pt x="660" y="571"/>
                  <a:pt x="612" y="571"/>
                  <a:pt x="564" y="571"/>
                </a:cubicBezTo>
                <a:cubicBezTo>
                  <a:pt x="564" y="628"/>
                  <a:pt x="564" y="628"/>
                  <a:pt x="564" y="628"/>
                </a:cubicBezTo>
                <a:cubicBezTo>
                  <a:pt x="589" y="628"/>
                  <a:pt x="589" y="628"/>
                  <a:pt x="589" y="628"/>
                </a:cubicBezTo>
                <a:cubicBezTo>
                  <a:pt x="566" y="646"/>
                  <a:pt x="541" y="661"/>
                  <a:pt x="513" y="671"/>
                </a:cubicBezTo>
                <a:cubicBezTo>
                  <a:pt x="513" y="514"/>
                  <a:pt x="513" y="514"/>
                  <a:pt x="513" y="514"/>
                </a:cubicBezTo>
                <a:cubicBezTo>
                  <a:pt x="605" y="514"/>
                  <a:pt x="697" y="514"/>
                  <a:pt x="789" y="514"/>
                </a:cubicBezTo>
                <a:close/>
                <a:moveTo>
                  <a:pt x="171" y="400"/>
                </a:moveTo>
                <a:cubicBezTo>
                  <a:pt x="171" y="457"/>
                  <a:pt x="171" y="457"/>
                  <a:pt x="171" y="457"/>
                </a:cubicBezTo>
                <a:cubicBezTo>
                  <a:pt x="399" y="457"/>
                  <a:pt x="399" y="457"/>
                  <a:pt x="399" y="457"/>
                </a:cubicBezTo>
                <a:cubicBezTo>
                  <a:pt x="399" y="552"/>
                  <a:pt x="399" y="646"/>
                  <a:pt x="399" y="741"/>
                </a:cubicBezTo>
                <a:cubicBezTo>
                  <a:pt x="334" y="735"/>
                  <a:pt x="274" y="709"/>
                  <a:pt x="226" y="670"/>
                </a:cubicBezTo>
                <a:cubicBezTo>
                  <a:pt x="186" y="710"/>
                  <a:pt x="186" y="710"/>
                  <a:pt x="186" y="710"/>
                </a:cubicBezTo>
                <a:cubicBezTo>
                  <a:pt x="251" y="766"/>
                  <a:pt x="335" y="800"/>
                  <a:pt x="427" y="800"/>
                </a:cubicBezTo>
                <a:cubicBezTo>
                  <a:pt x="520" y="800"/>
                  <a:pt x="604" y="766"/>
                  <a:pt x="669" y="710"/>
                </a:cubicBezTo>
                <a:cubicBezTo>
                  <a:pt x="628" y="670"/>
                  <a:pt x="628" y="670"/>
                  <a:pt x="628" y="670"/>
                </a:cubicBezTo>
                <a:cubicBezTo>
                  <a:pt x="581" y="709"/>
                  <a:pt x="521" y="735"/>
                  <a:pt x="456" y="741"/>
                </a:cubicBezTo>
                <a:cubicBezTo>
                  <a:pt x="456" y="646"/>
                  <a:pt x="456" y="552"/>
                  <a:pt x="456" y="457"/>
                </a:cubicBezTo>
                <a:cubicBezTo>
                  <a:pt x="683" y="457"/>
                  <a:pt x="683" y="457"/>
                  <a:pt x="683" y="457"/>
                </a:cubicBezTo>
                <a:cubicBezTo>
                  <a:pt x="683" y="400"/>
                  <a:pt x="683" y="400"/>
                  <a:pt x="683" y="400"/>
                </a:cubicBezTo>
                <a:cubicBezTo>
                  <a:pt x="456" y="400"/>
                  <a:pt x="456" y="400"/>
                  <a:pt x="456" y="400"/>
                </a:cubicBezTo>
                <a:cubicBezTo>
                  <a:pt x="456" y="305"/>
                  <a:pt x="456" y="210"/>
                  <a:pt x="456" y="116"/>
                </a:cubicBezTo>
                <a:cubicBezTo>
                  <a:pt x="521" y="121"/>
                  <a:pt x="581" y="147"/>
                  <a:pt x="628" y="187"/>
                </a:cubicBezTo>
                <a:cubicBezTo>
                  <a:pt x="669" y="146"/>
                  <a:pt x="669" y="146"/>
                  <a:pt x="669" y="146"/>
                </a:cubicBezTo>
                <a:cubicBezTo>
                  <a:pt x="604" y="91"/>
                  <a:pt x="520" y="57"/>
                  <a:pt x="427" y="57"/>
                </a:cubicBezTo>
                <a:cubicBezTo>
                  <a:pt x="335" y="57"/>
                  <a:pt x="251" y="91"/>
                  <a:pt x="186" y="146"/>
                </a:cubicBezTo>
                <a:cubicBezTo>
                  <a:pt x="226" y="187"/>
                  <a:pt x="226" y="187"/>
                  <a:pt x="226" y="187"/>
                </a:cubicBezTo>
                <a:cubicBezTo>
                  <a:pt x="274" y="147"/>
                  <a:pt x="334" y="121"/>
                  <a:pt x="399" y="116"/>
                </a:cubicBezTo>
                <a:cubicBezTo>
                  <a:pt x="399" y="210"/>
                  <a:pt x="399" y="305"/>
                  <a:pt x="399" y="400"/>
                </a:cubicBezTo>
                <a:cubicBezTo>
                  <a:pt x="171" y="400"/>
                  <a:pt x="171" y="400"/>
                  <a:pt x="171" y="400"/>
                </a:cubicBezTo>
                <a:close/>
                <a:moveTo>
                  <a:pt x="114" y="457"/>
                </a:moveTo>
                <a:cubicBezTo>
                  <a:pt x="114" y="400"/>
                  <a:pt x="114" y="400"/>
                  <a:pt x="114" y="400"/>
                </a:cubicBezTo>
                <a:cubicBezTo>
                  <a:pt x="0" y="400"/>
                  <a:pt x="0" y="400"/>
                  <a:pt x="0" y="400"/>
                </a:cubicBezTo>
                <a:cubicBezTo>
                  <a:pt x="15" y="177"/>
                  <a:pt x="201" y="0"/>
                  <a:pt x="427" y="0"/>
                </a:cubicBezTo>
                <a:cubicBezTo>
                  <a:pt x="654" y="0"/>
                  <a:pt x="840" y="177"/>
                  <a:pt x="855" y="400"/>
                </a:cubicBezTo>
                <a:cubicBezTo>
                  <a:pt x="741" y="400"/>
                  <a:pt x="741" y="400"/>
                  <a:pt x="741" y="400"/>
                </a:cubicBezTo>
                <a:cubicBezTo>
                  <a:pt x="741" y="457"/>
                  <a:pt x="741" y="457"/>
                  <a:pt x="741" y="457"/>
                </a:cubicBezTo>
                <a:cubicBezTo>
                  <a:pt x="855" y="457"/>
                  <a:pt x="855" y="457"/>
                  <a:pt x="855" y="457"/>
                </a:cubicBezTo>
                <a:cubicBezTo>
                  <a:pt x="840" y="680"/>
                  <a:pt x="654" y="857"/>
                  <a:pt x="427" y="857"/>
                </a:cubicBezTo>
                <a:cubicBezTo>
                  <a:pt x="201" y="857"/>
                  <a:pt x="15" y="680"/>
                  <a:pt x="0" y="457"/>
                </a:cubicBezTo>
                <a:cubicBezTo>
                  <a:pt x="114" y="457"/>
                  <a:pt x="114" y="457"/>
                  <a:pt x="114" y="457"/>
                </a:cubicBezTo>
                <a:close/>
                <a:moveTo>
                  <a:pt x="789" y="343"/>
                </a:moveTo>
                <a:cubicBezTo>
                  <a:pt x="775" y="284"/>
                  <a:pt x="747" y="231"/>
                  <a:pt x="709" y="187"/>
                </a:cubicBezTo>
                <a:cubicBezTo>
                  <a:pt x="669" y="227"/>
                  <a:pt x="669" y="227"/>
                  <a:pt x="669" y="227"/>
                </a:cubicBezTo>
                <a:cubicBezTo>
                  <a:pt x="684" y="245"/>
                  <a:pt x="697" y="265"/>
                  <a:pt x="707" y="286"/>
                </a:cubicBezTo>
                <a:cubicBezTo>
                  <a:pt x="660" y="286"/>
                  <a:pt x="612" y="286"/>
                  <a:pt x="564" y="286"/>
                </a:cubicBezTo>
                <a:cubicBezTo>
                  <a:pt x="564" y="228"/>
                  <a:pt x="564" y="228"/>
                  <a:pt x="564" y="228"/>
                </a:cubicBezTo>
                <a:cubicBezTo>
                  <a:pt x="589" y="228"/>
                  <a:pt x="589" y="228"/>
                  <a:pt x="589" y="228"/>
                </a:cubicBezTo>
                <a:cubicBezTo>
                  <a:pt x="566" y="210"/>
                  <a:pt x="541" y="196"/>
                  <a:pt x="513" y="186"/>
                </a:cubicBezTo>
                <a:cubicBezTo>
                  <a:pt x="513" y="343"/>
                  <a:pt x="513" y="343"/>
                  <a:pt x="513" y="343"/>
                </a:cubicBezTo>
                <a:cubicBezTo>
                  <a:pt x="605" y="343"/>
                  <a:pt x="697" y="343"/>
                  <a:pt x="789" y="343"/>
                </a:cubicBezTo>
                <a:close/>
                <a:moveTo>
                  <a:pt x="146" y="187"/>
                </a:moveTo>
                <a:cubicBezTo>
                  <a:pt x="108" y="231"/>
                  <a:pt x="80" y="284"/>
                  <a:pt x="66" y="343"/>
                </a:cubicBezTo>
                <a:cubicBezTo>
                  <a:pt x="158" y="343"/>
                  <a:pt x="250" y="343"/>
                  <a:pt x="342" y="343"/>
                </a:cubicBezTo>
                <a:cubicBezTo>
                  <a:pt x="342" y="186"/>
                  <a:pt x="342" y="186"/>
                  <a:pt x="342" y="186"/>
                </a:cubicBezTo>
                <a:cubicBezTo>
                  <a:pt x="314" y="196"/>
                  <a:pt x="288" y="210"/>
                  <a:pt x="266" y="228"/>
                </a:cubicBezTo>
                <a:cubicBezTo>
                  <a:pt x="291" y="228"/>
                  <a:pt x="291" y="228"/>
                  <a:pt x="291" y="228"/>
                </a:cubicBezTo>
                <a:cubicBezTo>
                  <a:pt x="291" y="286"/>
                  <a:pt x="291" y="286"/>
                  <a:pt x="291" y="286"/>
                </a:cubicBezTo>
                <a:cubicBezTo>
                  <a:pt x="243" y="286"/>
                  <a:pt x="196" y="286"/>
                  <a:pt x="148" y="286"/>
                </a:cubicBezTo>
                <a:cubicBezTo>
                  <a:pt x="158" y="265"/>
                  <a:pt x="171" y="245"/>
                  <a:pt x="186" y="227"/>
                </a:cubicBezTo>
                <a:cubicBezTo>
                  <a:pt x="146" y="187"/>
                  <a:pt x="146" y="187"/>
                  <a:pt x="146" y="187"/>
                </a:cubicBezTo>
                <a:close/>
                <a:moveTo>
                  <a:pt x="146" y="670"/>
                </a:moveTo>
                <a:cubicBezTo>
                  <a:pt x="108" y="626"/>
                  <a:pt x="80" y="573"/>
                  <a:pt x="66" y="514"/>
                </a:cubicBezTo>
                <a:cubicBezTo>
                  <a:pt x="158" y="514"/>
                  <a:pt x="250" y="514"/>
                  <a:pt x="342" y="514"/>
                </a:cubicBezTo>
                <a:cubicBezTo>
                  <a:pt x="342" y="671"/>
                  <a:pt x="342" y="671"/>
                  <a:pt x="342" y="671"/>
                </a:cubicBezTo>
                <a:cubicBezTo>
                  <a:pt x="314" y="661"/>
                  <a:pt x="288" y="646"/>
                  <a:pt x="266" y="628"/>
                </a:cubicBezTo>
                <a:cubicBezTo>
                  <a:pt x="291" y="628"/>
                  <a:pt x="291" y="628"/>
                  <a:pt x="291" y="628"/>
                </a:cubicBezTo>
                <a:cubicBezTo>
                  <a:pt x="291" y="571"/>
                  <a:pt x="291" y="571"/>
                  <a:pt x="291" y="571"/>
                </a:cubicBezTo>
                <a:cubicBezTo>
                  <a:pt x="243" y="571"/>
                  <a:pt x="196" y="571"/>
                  <a:pt x="148" y="571"/>
                </a:cubicBezTo>
                <a:cubicBezTo>
                  <a:pt x="158" y="592"/>
                  <a:pt x="171" y="611"/>
                  <a:pt x="186" y="629"/>
                </a:cubicBezTo>
                <a:cubicBezTo>
                  <a:pt x="146" y="670"/>
                  <a:pt x="146" y="670"/>
                  <a:pt x="146" y="670"/>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dirty="0">
              <a:ea typeface="华文行楷" panose="02010800040101010101" pitchFamily="2" charset="-122"/>
            </a:endParaRPr>
          </a:p>
        </p:txBody>
      </p:sp>
      <p:sp>
        <p:nvSpPr>
          <p:cNvPr id="43" name="Freeform 5"/>
          <p:cNvSpPr>
            <a:spLocks noEditPoints="1"/>
          </p:cNvSpPr>
          <p:nvPr/>
        </p:nvSpPr>
        <p:spPr bwMode="auto">
          <a:xfrm>
            <a:off x="1549400" y="3384322"/>
            <a:ext cx="477550" cy="478965"/>
          </a:xfrm>
          <a:custGeom>
            <a:avLst/>
            <a:gdLst>
              <a:gd name="T0" fmla="*/ 709 w 855"/>
              <a:gd name="T1" fmla="*/ 670 h 857"/>
              <a:gd name="T2" fmla="*/ 707 w 855"/>
              <a:gd name="T3" fmla="*/ 571 h 857"/>
              <a:gd name="T4" fmla="*/ 564 w 855"/>
              <a:gd name="T5" fmla="*/ 628 h 857"/>
              <a:gd name="T6" fmla="*/ 513 w 855"/>
              <a:gd name="T7" fmla="*/ 671 h 857"/>
              <a:gd name="T8" fmla="*/ 789 w 855"/>
              <a:gd name="T9" fmla="*/ 514 h 857"/>
              <a:gd name="T10" fmla="*/ 171 w 855"/>
              <a:gd name="T11" fmla="*/ 457 h 857"/>
              <a:gd name="T12" fmla="*/ 399 w 855"/>
              <a:gd name="T13" fmla="*/ 741 h 857"/>
              <a:gd name="T14" fmla="*/ 186 w 855"/>
              <a:gd name="T15" fmla="*/ 710 h 857"/>
              <a:gd name="T16" fmla="*/ 669 w 855"/>
              <a:gd name="T17" fmla="*/ 710 h 857"/>
              <a:gd name="T18" fmla="*/ 456 w 855"/>
              <a:gd name="T19" fmla="*/ 741 h 857"/>
              <a:gd name="T20" fmla="*/ 683 w 855"/>
              <a:gd name="T21" fmla="*/ 457 h 857"/>
              <a:gd name="T22" fmla="*/ 456 w 855"/>
              <a:gd name="T23" fmla="*/ 400 h 857"/>
              <a:gd name="T24" fmla="*/ 628 w 855"/>
              <a:gd name="T25" fmla="*/ 187 h 857"/>
              <a:gd name="T26" fmla="*/ 427 w 855"/>
              <a:gd name="T27" fmla="*/ 57 h 857"/>
              <a:gd name="T28" fmla="*/ 226 w 855"/>
              <a:gd name="T29" fmla="*/ 187 h 857"/>
              <a:gd name="T30" fmla="*/ 399 w 855"/>
              <a:gd name="T31" fmla="*/ 400 h 857"/>
              <a:gd name="T32" fmla="*/ 114 w 855"/>
              <a:gd name="T33" fmla="*/ 457 h 857"/>
              <a:gd name="T34" fmla="*/ 0 w 855"/>
              <a:gd name="T35" fmla="*/ 400 h 857"/>
              <a:gd name="T36" fmla="*/ 855 w 855"/>
              <a:gd name="T37" fmla="*/ 400 h 857"/>
              <a:gd name="T38" fmla="*/ 741 w 855"/>
              <a:gd name="T39" fmla="*/ 457 h 857"/>
              <a:gd name="T40" fmla="*/ 427 w 855"/>
              <a:gd name="T41" fmla="*/ 857 h 857"/>
              <a:gd name="T42" fmla="*/ 114 w 855"/>
              <a:gd name="T43" fmla="*/ 457 h 857"/>
              <a:gd name="T44" fmla="*/ 709 w 855"/>
              <a:gd name="T45" fmla="*/ 187 h 857"/>
              <a:gd name="T46" fmla="*/ 707 w 855"/>
              <a:gd name="T47" fmla="*/ 286 h 857"/>
              <a:gd name="T48" fmla="*/ 564 w 855"/>
              <a:gd name="T49" fmla="*/ 228 h 857"/>
              <a:gd name="T50" fmla="*/ 513 w 855"/>
              <a:gd name="T51" fmla="*/ 186 h 857"/>
              <a:gd name="T52" fmla="*/ 789 w 855"/>
              <a:gd name="T53" fmla="*/ 343 h 857"/>
              <a:gd name="T54" fmla="*/ 66 w 855"/>
              <a:gd name="T55" fmla="*/ 343 h 857"/>
              <a:gd name="T56" fmla="*/ 342 w 855"/>
              <a:gd name="T57" fmla="*/ 186 h 857"/>
              <a:gd name="T58" fmla="*/ 291 w 855"/>
              <a:gd name="T59" fmla="*/ 228 h 857"/>
              <a:gd name="T60" fmla="*/ 148 w 855"/>
              <a:gd name="T61" fmla="*/ 286 h 857"/>
              <a:gd name="T62" fmla="*/ 146 w 855"/>
              <a:gd name="T63" fmla="*/ 187 h 857"/>
              <a:gd name="T64" fmla="*/ 66 w 855"/>
              <a:gd name="T65" fmla="*/ 514 h 857"/>
              <a:gd name="T66" fmla="*/ 342 w 855"/>
              <a:gd name="T67" fmla="*/ 671 h 857"/>
              <a:gd name="T68" fmla="*/ 291 w 855"/>
              <a:gd name="T69" fmla="*/ 628 h 857"/>
              <a:gd name="T70" fmla="*/ 148 w 855"/>
              <a:gd name="T71" fmla="*/ 571 h 857"/>
              <a:gd name="T72" fmla="*/ 146 w 855"/>
              <a:gd name="T73" fmla="*/ 67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5" h="857">
                <a:moveTo>
                  <a:pt x="789" y="514"/>
                </a:moveTo>
                <a:cubicBezTo>
                  <a:pt x="775" y="573"/>
                  <a:pt x="747" y="626"/>
                  <a:pt x="709" y="670"/>
                </a:cubicBezTo>
                <a:cubicBezTo>
                  <a:pt x="669" y="629"/>
                  <a:pt x="669" y="629"/>
                  <a:pt x="669" y="629"/>
                </a:cubicBezTo>
                <a:cubicBezTo>
                  <a:pt x="684" y="611"/>
                  <a:pt x="697" y="592"/>
                  <a:pt x="707" y="571"/>
                </a:cubicBezTo>
                <a:cubicBezTo>
                  <a:pt x="660" y="571"/>
                  <a:pt x="612" y="571"/>
                  <a:pt x="564" y="571"/>
                </a:cubicBezTo>
                <a:cubicBezTo>
                  <a:pt x="564" y="628"/>
                  <a:pt x="564" y="628"/>
                  <a:pt x="564" y="628"/>
                </a:cubicBezTo>
                <a:cubicBezTo>
                  <a:pt x="589" y="628"/>
                  <a:pt x="589" y="628"/>
                  <a:pt x="589" y="628"/>
                </a:cubicBezTo>
                <a:cubicBezTo>
                  <a:pt x="566" y="646"/>
                  <a:pt x="541" y="661"/>
                  <a:pt x="513" y="671"/>
                </a:cubicBezTo>
                <a:cubicBezTo>
                  <a:pt x="513" y="514"/>
                  <a:pt x="513" y="514"/>
                  <a:pt x="513" y="514"/>
                </a:cubicBezTo>
                <a:cubicBezTo>
                  <a:pt x="605" y="514"/>
                  <a:pt x="697" y="514"/>
                  <a:pt x="789" y="514"/>
                </a:cubicBezTo>
                <a:close/>
                <a:moveTo>
                  <a:pt x="171" y="400"/>
                </a:moveTo>
                <a:cubicBezTo>
                  <a:pt x="171" y="457"/>
                  <a:pt x="171" y="457"/>
                  <a:pt x="171" y="457"/>
                </a:cubicBezTo>
                <a:cubicBezTo>
                  <a:pt x="399" y="457"/>
                  <a:pt x="399" y="457"/>
                  <a:pt x="399" y="457"/>
                </a:cubicBezTo>
                <a:cubicBezTo>
                  <a:pt x="399" y="552"/>
                  <a:pt x="399" y="646"/>
                  <a:pt x="399" y="741"/>
                </a:cubicBezTo>
                <a:cubicBezTo>
                  <a:pt x="334" y="735"/>
                  <a:pt x="274" y="709"/>
                  <a:pt x="226" y="670"/>
                </a:cubicBezTo>
                <a:cubicBezTo>
                  <a:pt x="186" y="710"/>
                  <a:pt x="186" y="710"/>
                  <a:pt x="186" y="710"/>
                </a:cubicBezTo>
                <a:cubicBezTo>
                  <a:pt x="251" y="766"/>
                  <a:pt x="335" y="800"/>
                  <a:pt x="427" y="800"/>
                </a:cubicBezTo>
                <a:cubicBezTo>
                  <a:pt x="520" y="800"/>
                  <a:pt x="604" y="766"/>
                  <a:pt x="669" y="710"/>
                </a:cubicBezTo>
                <a:cubicBezTo>
                  <a:pt x="628" y="670"/>
                  <a:pt x="628" y="670"/>
                  <a:pt x="628" y="670"/>
                </a:cubicBezTo>
                <a:cubicBezTo>
                  <a:pt x="581" y="709"/>
                  <a:pt x="521" y="735"/>
                  <a:pt x="456" y="741"/>
                </a:cubicBezTo>
                <a:cubicBezTo>
                  <a:pt x="456" y="646"/>
                  <a:pt x="456" y="552"/>
                  <a:pt x="456" y="457"/>
                </a:cubicBezTo>
                <a:cubicBezTo>
                  <a:pt x="683" y="457"/>
                  <a:pt x="683" y="457"/>
                  <a:pt x="683" y="457"/>
                </a:cubicBezTo>
                <a:cubicBezTo>
                  <a:pt x="683" y="400"/>
                  <a:pt x="683" y="400"/>
                  <a:pt x="683" y="400"/>
                </a:cubicBezTo>
                <a:cubicBezTo>
                  <a:pt x="456" y="400"/>
                  <a:pt x="456" y="400"/>
                  <a:pt x="456" y="400"/>
                </a:cubicBezTo>
                <a:cubicBezTo>
                  <a:pt x="456" y="305"/>
                  <a:pt x="456" y="210"/>
                  <a:pt x="456" y="116"/>
                </a:cubicBezTo>
                <a:cubicBezTo>
                  <a:pt x="521" y="121"/>
                  <a:pt x="581" y="147"/>
                  <a:pt x="628" y="187"/>
                </a:cubicBezTo>
                <a:cubicBezTo>
                  <a:pt x="669" y="146"/>
                  <a:pt x="669" y="146"/>
                  <a:pt x="669" y="146"/>
                </a:cubicBezTo>
                <a:cubicBezTo>
                  <a:pt x="604" y="91"/>
                  <a:pt x="520" y="57"/>
                  <a:pt x="427" y="57"/>
                </a:cubicBezTo>
                <a:cubicBezTo>
                  <a:pt x="335" y="57"/>
                  <a:pt x="251" y="91"/>
                  <a:pt x="186" y="146"/>
                </a:cubicBezTo>
                <a:cubicBezTo>
                  <a:pt x="226" y="187"/>
                  <a:pt x="226" y="187"/>
                  <a:pt x="226" y="187"/>
                </a:cubicBezTo>
                <a:cubicBezTo>
                  <a:pt x="274" y="147"/>
                  <a:pt x="334" y="121"/>
                  <a:pt x="399" y="116"/>
                </a:cubicBezTo>
                <a:cubicBezTo>
                  <a:pt x="399" y="210"/>
                  <a:pt x="399" y="305"/>
                  <a:pt x="399" y="400"/>
                </a:cubicBezTo>
                <a:cubicBezTo>
                  <a:pt x="171" y="400"/>
                  <a:pt x="171" y="400"/>
                  <a:pt x="171" y="400"/>
                </a:cubicBezTo>
                <a:close/>
                <a:moveTo>
                  <a:pt x="114" y="457"/>
                </a:moveTo>
                <a:cubicBezTo>
                  <a:pt x="114" y="400"/>
                  <a:pt x="114" y="400"/>
                  <a:pt x="114" y="400"/>
                </a:cubicBezTo>
                <a:cubicBezTo>
                  <a:pt x="0" y="400"/>
                  <a:pt x="0" y="400"/>
                  <a:pt x="0" y="400"/>
                </a:cubicBezTo>
                <a:cubicBezTo>
                  <a:pt x="15" y="177"/>
                  <a:pt x="201" y="0"/>
                  <a:pt x="427" y="0"/>
                </a:cubicBezTo>
                <a:cubicBezTo>
                  <a:pt x="654" y="0"/>
                  <a:pt x="840" y="177"/>
                  <a:pt x="855" y="400"/>
                </a:cubicBezTo>
                <a:cubicBezTo>
                  <a:pt x="741" y="400"/>
                  <a:pt x="741" y="400"/>
                  <a:pt x="741" y="400"/>
                </a:cubicBezTo>
                <a:cubicBezTo>
                  <a:pt x="741" y="457"/>
                  <a:pt x="741" y="457"/>
                  <a:pt x="741" y="457"/>
                </a:cubicBezTo>
                <a:cubicBezTo>
                  <a:pt x="855" y="457"/>
                  <a:pt x="855" y="457"/>
                  <a:pt x="855" y="457"/>
                </a:cubicBezTo>
                <a:cubicBezTo>
                  <a:pt x="840" y="680"/>
                  <a:pt x="654" y="857"/>
                  <a:pt x="427" y="857"/>
                </a:cubicBezTo>
                <a:cubicBezTo>
                  <a:pt x="201" y="857"/>
                  <a:pt x="15" y="680"/>
                  <a:pt x="0" y="457"/>
                </a:cubicBezTo>
                <a:cubicBezTo>
                  <a:pt x="114" y="457"/>
                  <a:pt x="114" y="457"/>
                  <a:pt x="114" y="457"/>
                </a:cubicBezTo>
                <a:close/>
                <a:moveTo>
                  <a:pt x="789" y="343"/>
                </a:moveTo>
                <a:cubicBezTo>
                  <a:pt x="775" y="284"/>
                  <a:pt x="747" y="231"/>
                  <a:pt x="709" y="187"/>
                </a:cubicBezTo>
                <a:cubicBezTo>
                  <a:pt x="669" y="227"/>
                  <a:pt x="669" y="227"/>
                  <a:pt x="669" y="227"/>
                </a:cubicBezTo>
                <a:cubicBezTo>
                  <a:pt x="684" y="245"/>
                  <a:pt x="697" y="265"/>
                  <a:pt x="707" y="286"/>
                </a:cubicBezTo>
                <a:cubicBezTo>
                  <a:pt x="660" y="286"/>
                  <a:pt x="612" y="286"/>
                  <a:pt x="564" y="286"/>
                </a:cubicBezTo>
                <a:cubicBezTo>
                  <a:pt x="564" y="228"/>
                  <a:pt x="564" y="228"/>
                  <a:pt x="564" y="228"/>
                </a:cubicBezTo>
                <a:cubicBezTo>
                  <a:pt x="589" y="228"/>
                  <a:pt x="589" y="228"/>
                  <a:pt x="589" y="228"/>
                </a:cubicBezTo>
                <a:cubicBezTo>
                  <a:pt x="566" y="210"/>
                  <a:pt x="541" y="196"/>
                  <a:pt x="513" y="186"/>
                </a:cubicBezTo>
                <a:cubicBezTo>
                  <a:pt x="513" y="343"/>
                  <a:pt x="513" y="343"/>
                  <a:pt x="513" y="343"/>
                </a:cubicBezTo>
                <a:cubicBezTo>
                  <a:pt x="605" y="343"/>
                  <a:pt x="697" y="343"/>
                  <a:pt x="789" y="343"/>
                </a:cubicBezTo>
                <a:close/>
                <a:moveTo>
                  <a:pt x="146" y="187"/>
                </a:moveTo>
                <a:cubicBezTo>
                  <a:pt x="108" y="231"/>
                  <a:pt x="80" y="284"/>
                  <a:pt x="66" y="343"/>
                </a:cubicBezTo>
                <a:cubicBezTo>
                  <a:pt x="158" y="343"/>
                  <a:pt x="250" y="343"/>
                  <a:pt x="342" y="343"/>
                </a:cubicBezTo>
                <a:cubicBezTo>
                  <a:pt x="342" y="186"/>
                  <a:pt x="342" y="186"/>
                  <a:pt x="342" y="186"/>
                </a:cubicBezTo>
                <a:cubicBezTo>
                  <a:pt x="314" y="196"/>
                  <a:pt x="288" y="210"/>
                  <a:pt x="266" y="228"/>
                </a:cubicBezTo>
                <a:cubicBezTo>
                  <a:pt x="291" y="228"/>
                  <a:pt x="291" y="228"/>
                  <a:pt x="291" y="228"/>
                </a:cubicBezTo>
                <a:cubicBezTo>
                  <a:pt x="291" y="286"/>
                  <a:pt x="291" y="286"/>
                  <a:pt x="291" y="286"/>
                </a:cubicBezTo>
                <a:cubicBezTo>
                  <a:pt x="243" y="286"/>
                  <a:pt x="196" y="286"/>
                  <a:pt x="148" y="286"/>
                </a:cubicBezTo>
                <a:cubicBezTo>
                  <a:pt x="158" y="265"/>
                  <a:pt x="171" y="245"/>
                  <a:pt x="186" y="227"/>
                </a:cubicBezTo>
                <a:cubicBezTo>
                  <a:pt x="146" y="187"/>
                  <a:pt x="146" y="187"/>
                  <a:pt x="146" y="187"/>
                </a:cubicBezTo>
                <a:close/>
                <a:moveTo>
                  <a:pt x="146" y="670"/>
                </a:moveTo>
                <a:cubicBezTo>
                  <a:pt x="108" y="626"/>
                  <a:pt x="80" y="573"/>
                  <a:pt x="66" y="514"/>
                </a:cubicBezTo>
                <a:cubicBezTo>
                  <a:pt x="158" y="514"/>
                  <a:pt x="250" y="514"/>
                  <a:pt x="342" y="514"/>
                </a:cubicBezTo>
                <a:cubicBezTo>
                  <a:pt x="342" y="671"/>
                  <a:pt x="342" y="671"/>
                  <a:pt x="342" y="671"/>
                </a:cubicBezTo>
                <a:cubicBezTo>
                  <a:pt x="314" y="661"/>
                  <a:pt x="288" y="646"/>
                  <a:pt x="266" y="628"/>
                </a:cubicBezTo>
                <a:cubicBezTo>
                  <a:pt x="291" y="628"/>
                  <a:pt x="291" y="628"/>
                  <a:pt x="291" y="628"/>
                </a:cubicBezTo>
                <a:cubicBezTo>
                  <a:pt x="291" y="571"/>
                  <a:pt x="291" y="571"/>
                  <a:pt x="291" y="571"/>
                </a:cubicBezTo>
                <a:cubicBezTo>
                  <a:pt x="243" y="571"/>
                  <a:pt x="196" y="571"/>
                  <a:pt x="148" y="571"/>
                </a:cubicBezTo>
                <a:cubicBezTo>
                  <a:pt x="158" y="592"/>
                  <a:pt x="171" y="611"/>
                  <a:pt x="186" y="629"/>
                </a:cubicBezTo>
                <a:cubicBezTo>
                  <a:pt x="146" y="670"/>
                  <a:pt x="146" y="670"/>
                  <a:pt x="146" y="670"/>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dirty="0">
              <a:ea typeface="华文行楷" panose="02010800040101010101" pitchFamily="2" charset="-122"/>
            </a:endParaRPr>
          </a:p>
        </p:txBody>
      </p:sp>
      <p:sp>
        <p:nvSpPr>
          <p:cNvPr id="44" name="Freeform 5"/>
          <p:cNvSpPr>
            <a:spLocks noEditPoints="1"/>
          </p:cNvSpPr>
          <p:nvPr/>
        </p:nvSpPr>
        <p:spPr bwMode="auto">
          <a:xfrm>
            <a:off x="1549400" y="4423233"/>
            <a:ext cx="477550" cy="478965"/>
          </a:xfrm>
          <a:custGeom>
            <a:avLst/>
            <a:gdLst>
              <a:gd name="T0" fmla="*/ 709 w 855"/>
              <a:gd name="T1" fmla="*/ 670 h 857"/>
              <a:gd name="T2" fmla="*/ 707 w 855"/>
              <a:gd name="T3" fmla="*/ 571 h 857"/>
              <a:gd name="T4" fmla="*/ 564 w 855"/>
              <a:gd name="T5" fmla="*/ 628 h 857"/>
              <a:gd name="T6" fmla="*/ 513 w 855"/>
              <a:gd name="T7" fmla="*/ 671 h 857"/>
              <a:gd name="T8" fmla="*/ 789 w 855"/>
              <a:gd name="T9" fmla="*/ 514 h 857"/>
              <a:gd name="T10" fmla="*/ 171 w 855"/>
              <a:gd name="T11" fmla="*/ 457 h 857"/>
              <a:gd name="T12" fmla="*/ 399 w 855"/>
              <a:gd name="T13" fmla="*/ 741 h 857"/>
              <a:gd name="T14" fmla="*/ 186 w 855"/>
              <a:gd name="T15" fmla="*/ 710 h 857"/>
              <a:gd name="T16" fmla="*/ 669 w 855"/>
              <a:gd name="T17" fmla="*/ 710 h 857"/>
              <a:gd name="T18" fmla="*/ 456 w 855"/>
              <a:gd name="T19" fmla="*/ 741 h 857"/>
              <a:gd name="T20" fmla="*/ 683 w 855"/>
              <a:gd name="T21" fmla="*/ 457 h 857"/>
              <a:gd name="T22" fmla="*/ 456 w 855"/>
              <a:gd name="T23" fmla="*/ 400 h 857"/>
              <a:gd name="T24" fmla="*/ 628 w 855"/>
              <a:gd name="T25" fmla="*/ 187 h 857"/>
              <a:gd name="T26" fmla="*/ 427 w 855"/>
              <a:gd name="T27" fmla="*/ 57 h 857"/>
              <a:gd name="T28" fmla="*/ 226 w 855"/>
              <a:gd name="T29" fmla="*/ 187 h 857"/>
              <a:gd name="T30" fmla="*/ 399 w 855"/>
              <a:gd name="T31" fmla="*/ 400 h 857"/>
              <a:gd name="T32" fmla="*/ 114 w 855"/>
              <a:gd name="T33" fmla="*/ 457 h 857"/>
              <a:gd name="T34" fmla="*/ 0 w 855"/>
              <a:gd name="T35" fmla="*/ 400 h 857"/>
              <a:gd name="T36" fmla="*/ 855 w 855"/>
              <a:gd name="T37" fmla="*/ 400 h 857"/>
              <a:gd name="T38" fmla="*/ 741 w 855"/>
              <a:gd name="T39" fmla="*/ 457 h 857"/>
              <a:gd name="T40" fmla="*/ 427 w 855"/>
              <a:gd name="T41" fmla="*/ 857 h 857"/>
              <a:gd name="T42" fmla="*/ 114 w 855"/>
              <a:gd name="T43" fmla="*/ 457 h 857"/>
              <a:gd name="T44" fmla="*/ 709 w 855"/>
              <a:gd name="T45" fmla="*/ 187 h 857"/>
              <a:gd name="T46" fmla="*/ 707 w 855"/>
              <a:gd name="T47" fmla="*/ 286 h 857"/>
              <a:gd name="T48" fmla="*/ 564 w 855"/>
              <a:gd name="T49" fmla="*/ 228 h 857"/>
              <a:gd name="T50" fmla="*/ 513 w 855"/>
              <a:gd name="T51" fmla="*/ 186 h 857"/>
              <a:gd name="T52" fmla="*/ 789 w 855"/>
              <a:gd name="T53" fmla="*/ 343 h 857"/>
              <a:gd name="T54" fmla="*/ 66 w 855"/>
              <a:gd name="T55" fmla="*/ 343 h 857"/>
              <a:gd name="T56" fmla="*/ 342 w 855"/>
              <a:gd name="T57" fmla="*/ 186 h 857"/>
              <a:gd name="T58" fmla="*/ 291 w 855"/>
              <a:gd name="T59" fmla="*/ 228 h 857"/>
              <a:gd name="T60" fmla="*/ 148 w 855"/>
              <a:gd name="T61" fmla="*/ 286 h 857"/>
              <a:gd name="T62" fmla="*/ 146 w 855"/>
              <a:gd name="T63" fmla="*/ 187 h 857"/>
              <a:gd name="T64" fmla="*/ 66 w 855"/>
              <a:gd name="T65" fmla="*/ 514 h 857"/>
              <a:gd name="T66" fmla="*/ 342 w 855"/>
              <a:gd name="T67" fmla="*/ 671 h 857"/>
              <a:gd name="T68" fmla="*/ 291 w 855"/>
              <a:gd name="T69" fmla="*/ 628 h 857"/>
              <a:gd name="T70" fmla="*/ 148 w 855"/>
              <a:gd name="T71" fmla="*/ 571 h 857"/>
              <a:gd name="T72" fmla="*/ 146 w 855"/>
              <a:gd name="T73" fmla="*/ 67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5" h="857">
                <a:moveTo>
                  <a:pt x="789" y="514"/>
                </a:moveTo>
                <a:cubicBezTo>
                  <a:pt x="775" y="573"/>
                  <a:pt x="747" y="626"/>
                  <a:pt x="709" y="670"/>
                </a:cubicBezTo>
                <a:cubicBezTo>
                  <a:pt x="669" y="629"/>
                  <a:pt x="669" y="629"/>
                  <a:pt x="669" y="629"/>
                </a:cubicBezTo>
                <a:cubicBezTo>
                  <a:pt x="684" y="611"/>
                  <a:pt x="697" y="592"/>
                  <a:pt x="707" y="571"/>
                </a:cubicBezTo>
                <a:cubicBezTo>
                  <a:pt x="660" y="571"/>
                  <a:pt x="612" y="571"/>
                  <a:pt x="564" y="571"/>
                </a:cubicBezTo>
                <a:cubicBezTo>
                  <a:pt x="564" y="628"/>
                  <a:pt x="564" y="628"/>
                  <a:pt x="564" y="628"/>
                </a:cubicBezTo>
                <a:cubicBezTo>
                  <a:pt x="589" y="628"/>
                  <a:pt x="589" y="628"/>
                  <a:pt x="589" y="628"/>
                </a:cubicBezTo>
                <a:cubicBezTo>
                  <a:pt x="566" y="646"/>
                  <a:pt x="541" y="661"/>
                  <a:pt x="513" y="671"/>
                </a:cubicBezTo>
                <a:cubicBezTo>
                  <a:pt x="513" y="514"/>
                  <a:pt x="513" y="514"/>
                  <a:pt x="513" y="514"/>
                </a:cubicBezTo>
                <a:cubicBezTo>
                  <a:pt x="605" y="514"/>
                  <a:pt x="697" y="514"/>
                  <a:pt x="789" y="514"/>
                </a:cubicBezTo>
                <a:close/>
                <a:moveTo>
                  <a:pt x="171" y="400"/>
                </a:moveTo>
                <a:cubicBezTo>
                  <a:pt x="171" y="457"/>
                  <a:pt x="171" y="457"/>
                  <a:pt x="171" y="457"/>
                </a:cubicBezTo>
                <a:cubicBezTo>
                  <a:pt x="399" y="457"/>
                  <a:pt x="399" y="457"/>
                  <a:pt x="399" y="457"/>
                </a:cubicBezTo>
                <a:cubicBezTo>
                  <a:pt x="399" y="552"/>
                  <a:pt x="399" y="646"/>
                  <a:pt x="399" y="741"/>
                </a:cubicBezTo>
                <a:cubicBezTo>
                  <a:pt x="334" y="735"/>
                  <a:pt x="274" y="709"/>
                  <a:pt x="226" y="670"/>
                </a:cubicBezTo>
                <a:cubicBezTo>
                  <a:pt x="186" y="710"/>
                  <a:pt x="186" y="710"/>
                  <a:pt x="186" y="710"/>
                </a:cubicBezTo>
                <a:cubicBezTo>
                  <a:pt x="251" y="766"/>
                  <a:pt x="335" y="800"/>
                  <a:pt x="427" y="800"/>
                </a:cubicBezTo>
                <a:cubicBezTo>
                  <a:pt x="520" y="800"/>
                  <a:pt x="604" y="766"/>
                  <a:pt x="669" y="710"/>
                </a:cubicBezTo>
                <a:cubicBezTo>
                  <a:pt x="628" y="670"/>
                  <a:pt x="628" y="670"/>
                  <a:pt x="628" y="670"/>
                </a:cubicBezTo>
                <a:cubicBezTo>
                  <a:pt x="581" y="709"/>
                  <a:pt x="521" y="735"/>
                  <a:pt x="456" y="741"/>
                </a:cubicBezTo>
                <a:cubicBezTo>
                  <a:pt x="456" y="646"/>
                  <a:pt x="456" y="552"/>
                  <a:pt x="456" y="457"/>
                </a:cubicBezTo>
                <a:cubicBezTo>
                  <a:pt x="683" y="457"/>
                  <a:pt x="683" y="457"/>
                  <a:pt x="683" y="457"/>
                </a:cubicBezTo>
                <a:cubicBezTo>
                  <a:pt x="683" y="400"/>
                  <a:pt x="683" y="400"/>
                  <a:pt x="683" y="400"/>
                </a:cubicBezTo>
                <a:cubicBezTo>
                  <a:pt x="456" y="400"/>
                  <a:pt x="456" y="400"/>
                  <a:pt x="456" y="400"/>
                </a:cubicBezTo>
                <a:cubicBezTo>
                  <a:pt x="456" y="305"/>
                  <a:pt x="456" y="210"/>
                  <a:pt x="456" y="116"/>
                </a:cubicBezTo>
                <a:cubicBezTo>
                  <a:pt x="521" y="121"/>
                  <a:pt x="581" y="147"/>
                  <a:pt x="628" y="187"/>
                </a:cubicBezTo>
                <a:cubicBezTo>
                  <a:pt x="669" y="146"/>
                  <a:pt x="669" y="146"/>
                  <a:pt x="669" y="146"/>
                </a:cubicBezTo>
                <a:cubicBezTo>
                  <a:pt x="604" y="91"/>
                  <a:pt x="520" y="57"/>
                  <a:pt x="427" y="57"/>
                </a:cubicBezTo>
                <a:cubicBezTo>
                  <a:pt x="335" y="57"/>
                  <a:pt x="251" y="91"/>
                  <a:pt x="186" y="146"/>
                </a:cubicBezTo>
                <a:cubicBezTo>
                  <a:pt x="226" y="187"/>
                  <a:pt x="226" y="187"/>
                  <a:pt x="226" y="187"/>
                </a:cubicBezTo>
                <a:cubicBezTo>
                  <a:pt x="274" y="147"/>
                  <a:pt x="334" y="121"/>
                  <a:pt x="399" y="116"/>
                </a:cubicBezTo>
                <a:cubicBezTo>
                  <a:pt x="399" y="210"/>
                  <a:pt x="399" y="305"/>
                  <a:pt x="399" y="400"/>
                </a:cubicBezTo>
                <a:cubicBezTo>
                  <a:pt x="171" y="400"/>
                  <a:pt x="171" y="400"/>
                  <a:pt x="171" y="400"/>
                </a:cubicBezTo>
                <a:close/>
                <a:moveTo>
                  <a:pt x="114" y="457"/>
                </a:moveTo>
                <a:cubicBezTo>
                  <a:pt x="114" y="400"/>
                  <a:pt x="114" y="400"/>
                  <a:pt x="114" y="400"/>
                </a:cubicBezTo>
                <a:cubicBezTo>
                  <a:pt x="0" y="400"/>
                  <a:pt x="0" y="400"/>
                  <a:pt x="0" y="400"/>
                </a:cubicBezTo>
                <a:cubicBezTo>
                  <a:pt x="15" y="177"/>
                  <a:pt x="201" y="0"/>
                  <a:pt x="427" y="0"/>
                </a:cubicBezTo>
                <a:cubicBezTo>
                  <a:pt x="654" y="0"/>
                  <a:pt x="840" y="177"/>
                  <a:pt x="855" y="400"/>
                </a:cubicBezTo>
                <a:cubicBezTo>
                  <a:pt x="741" y="400"/>
                  <a:pt x="741" y="400"/>
                  <a:pt x="741" y="400"/>
                </a:cubicBezTo>
                <a:cubicBezTo>
                  <a:pt x="741" y="457"/>
                  <a:pt x="741" y="457"/>
                  <a:pt x="741" y="457"/>
                </a:cubicBezTo>
                <a:cubicBezTo>
                  <a:pt x="855" y="457"/>
                  <a:pt x="855" y="457"/>
                  <a:pt x="855" y="457"/>
                </a:cubicBezTo>
                <a:cubicBezTo>
                  <a:pt x="840" y="680"/>
                  <a:pt x="654" y="857"/>
                  <a:pt x="427" y="857"/>
                </a:cubicBezTo>
                <a:cubicBezTo>
                  <a:pt x="201" y="857"/>
                  <a:pt x="15" y="680"/>
                  <a:pt x="0" y="457"/>
                </a:cubicBezTo>
                <a:cubicBezTo>
                  <a:pt x="114" y="457"/>
                  <a:pt x="114" y="457"/>
                  <a:pt x="114" y="457"/>
                </a:cubicBezTo>
                <a:close/>
                <a:moveTo>
                  <a:pt x="789" y="343"/>
                </a:moveTo>
                <a:cubicBezTo>
                  <a:pt x="775" y="284"/>
                  <a:pt x="747" y="231"/>
                  <a:pt x="709" y="187"/>
                </a:cubicBezTo>
                <a:cubicBezTo>
                  <a:pt x="669" y="227"/>
                  <a:pt x="669" y="227"/>
                  <a:pt x="669" y="227"/>
                </a:cubicBezTo>
                <a:cubicBezTo>
                  <a:pt x="684" y="245"/>
                  <a:pt x="697" y="265"/>
                  <a:pt x="707" y="286"/>
                </a:cubicBezTo>
                <a:cubicBezTo>
                  <a:pt x="660" y="286"/>
                  <a:pt x="612" y="286"/>
                  <a:pt x="564" y="286"/>
                </a:cubicBezTo>
                <a:cubicBezTo>
                  <a:pt x="564" y="228"/>
                  <a:pt x="564" y="228"/>
                  <a:pt x="564" y="228"/>
                </a:cubicBezTo>
                <a:cubicBezTo>
                  <a:pt x="589" y="228"/>
                  <a:pt x="589" y="228"/>
                  <a:pt x="589" y="228"/>
                </a:cubicBezTo>
                <a:cubicBezTo>
                  <a:pt x="566" y="210"/>
                  <a:pt x="541" y="196"/>
                  <a:pt x="513" y="186"/>
                </a:cubicBezTo>
                <a:cubicBezTo>
                  <a:pt x="513" y="343"/>
                  <a:pt x="513" y="343"/>
                  <a:pt x="513" y="343"/>
                </a:cubicBezTo>
                <a:cubicBezTo>
                  <a:pt x="605" y="343"/>
                  <a:pt x="697" y="343"/>
                  <a:pt x="789" y="343"/>
                </a:cubicBezTo>
                <a:close/>
                <a:moveTo>
                  <a:pt x="146" y="187"/>
                </a:moveTo>
                <a:cubicBezTo>
                  <a:pt x="108" y="231"/>
                  <a:pt x="80" y="284"/>
                  <a:pt x="66" y="343"/>
                </a:cubicBezTo>
                <a:cubicBezTo>
                  <a:pt x="158" y="343"/>
                  <a:pt x="250" y="343"/>
                  <a:pt x="342" y="343"/>
                </a:cubicBezTo>
                <a:cubicBezTo>
                  <a:pt x="342" y="186"/>
                  <a:pt x="342" y="186"/>
                  <a:pt x="342" y="186"/>
                </a:cubicBezTo>
                <a:cubicBezTo>
                  <a:pt x="314" y="196"/>
                  <a:pt x="288" y="210"/>
                  <a:pt x="266" y="228"/>
                </a:cubicBezTo>
                <a:cubicBezTo>
                  <a:pt x="291" y="228"/>
                  <a:pt x="291" y="228"/>
                  <a:pt x="291" y="228"/>
                </a:cubicBezTo>
                <a:cubicBezTo>
                  <a:pt x="291" y="286"/>
                  <a:pt x="291" y="286"/>
                  <a:pt x="291" y="286"/>
                </a:cubicBezTo>
                <a:cubicBezTo>
                  <a:pt x="243" y="286"/>
                  <a:pt x="196" y="286"/>
                  <a:pt x="148" y="286"/>
                </a:cubicBezTo>
                <a:cubicBezTo>
                  <a:pt x="158" y="265"/>
                  <a:pt x="171" y="245"/>
                  <a:pt x="186" y="227"/>
                </a:cubicBezTo>
                <a:cubicBezTo>
                  <a:pt x="146" y="187"/>
                  <a:pt x="146" y="187"/>
                  <a:pt x="146" y="187"/>
                </a:cubicBezTo>
                <a:close/>
                <a:moveTo>
                  <a:pt x="146" y="670"/>
                </a:moveTo>
                <a:cubicBezTo>
                  <a:pt x="108" y="626"/>
                  <a:pt x="80" y="573"/>
                  <a:pt x="66" y="514"/>
                </a:cubicBezTo>
                <a:cubicBezTo>
                  <a:pt x="158" y="514"/>
                  <a:pt x="250" y="514"/>
                  <a:pt x="342" y="514"/>
                </a:cubicBezTo>
                <a:cubicBezTo>
                  <a:pt x="342" y="671"/>
                  <a:pt x="342" y="671"/>
                  <a:pt x="342" y="671"/>
                </a:cubicBezTo>
                <a:cubicBezTo>
                  <a:pt x="314" y="661"/>
                  <a:pt x="288" y="646"/>
                  <a:pt x="266" y="628"/>
                </a:cubicBezTo>
                <a:cubicBezTo>
                  <a:pt x="291" y="628"/>
                  <a:pt x="291" y="628"/>
                  <a:pt x="291" y="628"/>
                </a:cubicBezTo>
                <a:cubicBezTo>
                  <a:pt x="291" y="571"/>
                  <a:pt x="291" y="571"/>
                  <a:pt x="291" y="571"/>
                </a:cubicBezTo>
                <a:cubicBezTo>
                  <a:pt x="243" y="571"/>
                  <a:pt x="196" y="571"/>
                  <a:pt x="148" y="571"/>
                </a:cubicBezTo>
                <a:cubicBezTo>
                  <a:pt x="158" y="592"/>
                  <a:pt x="171" y="611"/>
                  <a:pt x="186" y="629"/>
                </a:cubicBezTo>
                <a:cubicBezTo>
                  <a:pt x="146" y="670"/>
                  <a:pt x="146" y="670"/>
                  <a:pt x="146" y="670"/>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dirty="0">
              <a:ea typeface="华文行楷" panose="02010800040101010101" pitchFamily="2" charset="-122"/>
            </a:endParaRPr>
          </a:p>
        </p:txBody>
      </p:sp>
      <p:sp>
        <p:nvSpPr>
          <p:cNvPr id="45" name="文本框 44"/>
          <p:cNvSpPr txBox="1"/>
          <p:nvPr/>
        </p:nvSpPr>
        <p:spPr>
          <a:xfrm>
            <a:off x="2359187" y="2285907"/>
            <a:ext cx="7736060" cy="707886"/>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请在此处添加您的文本添加您</a:t>
            </a:r>
            <a:r>
              <a:rPr lang="zh-CN" altLang="en-US" sz="2000" smtClean="0">
                <a:solidFill>
                  <a:schemeClr val="tx1">
                    <a:lumMod val="95000"/>
                    <a:lumOff val="5000"/>
                  </a:schemeClr>
                </a:solidFill>
                <a:latin typeface="楷体" panose="02010609060101010101" pitchFamily="49" charset="-122"/>
                <a:ea typeface="楷体" panose="02010609060101010101" pitchFamily="49" charset="-122"/>
              </a:rPr>
              <a:t>的文本请在此处添加您的文本添加您的文本请在此处添加您的文本添加您的文本</a:t>
            </a:r>
            <a:endParaRPr lang="zh-CN" altLang="en-US" sz="2000" smtClean="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6" name="文本框 45"/>
          <p:cNvSpPr txBox="1"/>
          <p:nvPr/>
        </p:nvSpPr>
        <p:spPr>
          <a:xfrm>
            <a:off x="2359187" y="3323854"/>
            <a:ext cx="7736060" cy="707886"/>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请在此处添加您的文本添加您</a:t>
            </a:r>
            <a:r>
              <a:rPr lang="zh-CN" altLang="en-US" sz="2000" smtClean="0">
                <a:solidFill>
                  <a:schemeClr val="tx1">
                    <a:lumMod val="95000"/>
                    <a:lumOff val="5000"/>
                  </a:schemeClr>
                </a:solidFill>
                <a:latin typeface="楷体" panose="02010609060101010101" pitchFamily="49" charset="-122"/>
                <a:ea typeface="楷体" panose="02010609060101010101" pitchFamily="49" charset="-122"/>
              </a:rPr>
              <a:t>的文本请在此处添加您的文本添加您的文本请在此处添加您的文本添加您的文本</a:t>
            </a:r>
            <a:endParaRPr lang="zh-CN" altLang="en-US" sz="2000" smtClean="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7" name="文本框 46"/>
          <p:cNvSpPr txBox="1"/>
          <p:nvPr/>
        </p:nvSpPr>
        <p:spPr>
          <a:xfrm>
            <a:off x="2359187" y="4363729"/>
            <a:ext cx="7736060" cy="707886"/>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请在此处添加您的文本添加您</a:t>
            </a:r>
            <a:r>
              <a:rPr lang="zh-CN" altLang="en-US" sz="2000" smtClean="0">
                <a:solidFill>
                  <a:schemeClr val="tx1">
                    <a:lumMod val="95000"/>
                    <a:lumOff val="5000"/>
                  </a:schemeClr>
                </a:solidFill>
                <a:latin typeface="楷体" panose="02010609060101010101" pitchFamily="49" charset="-122"/>
                <a:ea typeface="楷体" panose="02010609060101010101" pitchFamily="49" charset="-122"/>
              </a:rPr>
              <a:t>的文本请在此处添加您的文本添加您的文本请在此处添加您的文本添加您的文本</a:t>
            </a:r>
            <a:endParaRPr lang="zh-CN" altLang="en-US" sz="2000" smtClean="0">
              <a:solidFill>
                <a:schemeClr val="tx1">
                  <a:lumMod val="95000"/>
                  <a:lumOff val="5000"/>
                </a:schemeClr>
              </a:solidFill>
              <a:latin typeface="楷体" panose="02010609060101010101" pitchFamily="49" charset="-122"/>
              <a:ea typeface="楷体" panose="02010609060101010101" pitchFamily="49" charset="-122"/>
            </a:endParaRPr>
          </a:p>
        </p:txBody>
      </p:sp>
      <p:pic>
        <p:nvPicPr>
          <p:cNvPr id="77" name="Picture 2" descr="C:\Users\op15015\Desktop\石头\eb2d6b407ca4dee10811f6f8bcdce7b3.png"/>
          <p:cNvPicPr>
            <a:picLocks noChangeAspect="1" noChangeArrowheads="1"/>
          </p:cNvPicPr>
          <p:nvPr/>
        </p:nvPicPr>
        <p:blipFill>
          <a:blip r:embed="rId1" cstate="print">
            <a:grayscl/>
            <a:extLst>
              <a:ext uri="{28A0092B-C50C-407E-A947-70E740481C1C}">
                <a14:useLocalDpi xmlns:a14="http://schemas.microsoft.com/office/drawing/2010/main" val="0"/>
              </a:ext>
            </a:extLst>
          </a:blip>
          <a:srcRect/>
          <a:stretch>
            <a:fillRect/>
          </a:stretch>
        </p:blipFill>
        <p:spPr bwMode="auto">
          <a:xfrm>
            <a:off x="9546515" y="4202583"/>
            <a:ext cx="2268219" cy="222340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20" name="图片 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2144713"/>
            <a:ext cx="5143500" cy="306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9"/>
          <p:cNvSpPr>
            <a:spLocks noChangeArrowheads="1"/>
          </p:cNvSpPr>
          <p:nvPr/>
        </p:nvSpPr>
        <p:spPr bwMode="auto">
          <a:xfrm>
            <a:off x="5578475" y="4625400"/>
            <a:ext cx="4967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latin typeface="楷体" panose="02010609060101010101" pitchFamily="49" charset="-122"/>
                <a:ea typeface="楷体" panose="02010609060101010101" pitchFamily="49" charset="-122"/>
              </a:rPr>
              <a:t>单击此处编辑您要的内容，建议您在展示时采用微软雅黑字体，本模版所有图形线条及其相应素材均可自由</a:t>
            </a:r>
            <a:r>
              <a:rPr lang="zh-CN" altLang="en-US" sz="1600" smtClean="0">
                <a:latin typeface="楷体" panose="02010609060101010101" pitchFamily="49" charset="-122"/>
                <a:ea typeface="楷体" panose="02010609060101010101" pitchFamily="49" charset="-122"/>
              </a:rPr>
              <a:t>编辑。</a:t>
            </a:r>
            <a:endParaRPr lang="zh-CN" altLang="en-US" sz="1600">
              <a:latin typeface="楷体" panose="02010609060101010101" pitchFamily="49" charset="-122"/>
              <a:ea typeface="楷体" panose="02010609060101010101" pitchFamily="49" charset="-122"/>
            </a:endParaRPr>
          </a:p>
        </p:txBody>
      </p:sp>
      <p:sp>
        <p:nvSpPr>
          <p:cNvPr id="22" name="矩形 10"/>
          <p:cNvSpPr>
            <a:spLocks noChangeArrowheads="1"/>
          </p:cNvSpPr>
          <p:nvPr/>
        </p:nvSpPr>
        <p:spPr bwMode="auto">
          <a:xfrm>
            <a:off x="5578475" y="3553143"/>
            <a:ext cx="4967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latin typeface="楷体" panose="02010609060101010101" pitchFamily="49" charset="-122"/>
                <a:ea typeface="楷体" panose="02010609060101010101" pitchFamily="49" charset="-122"/>
              </a:rPr>
              <a:t>单击此处编辑您要的内容，建议您在展示时采用微软雅黑字体，本模版所有图形线条及其相应素材均可自由</a:t>
            </a:r>
            <a:r>
              <a:rPr lang="zh-CN" altLang="en-US" sz="1600" smtClean="0">
                <a:latin typeface="楷体" panose="02010609060101010101" pitchFamily="49" charset="-122"/>
                <a:ea typeface="楷体" panose="02010609060101010101" pitchFamily="49" charset="-122"/>
              </a:rPr>
              <a:t>编辑。</a:t>
            </a:r>
            <a:endParaRPr lang="zh-CN" altLang="en-US" sz="1600">
              <a:latin typeface="楷体" panose="02010609060101010101" pitchFamily="49" charset="-122"/>
              <a:ea typeface="楷体" panose="02010609060101010101" pitchFamily="49" charset="-122"/>
            </a:endParaRPr>
          </a:p>
        </p:txBody>
      </p:sp>
      <p:grpSp>
        <p:nvGrpSpPr>
          <p:cNvPr id="34" name="组合 11"/>
          <p:cNvGrpSpPr/>
          <p:nvPr/>
        </p:nvGrpSpPr>
        <p:grpSpPr bwMode="auto">
          <a:xfrm>
            <a:off x="5426075" y="2224996"/>
            <a:ext cx="4215765" cy="1061448"/>
            <a:chOff x="5282799" y="2741142"/>
            <a:chExt cx="4215090" cy="1062627"/>
          </a:xfrm>
        </p:grpSpPr>
        <p:pic>
          <p:nvPicPr>
            <p:cNvPr id="35" name="图片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82799" y="2741142"/>
              <a:ext cx="4215090" cy="1062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13"/>
            <p:cNvSpPr txBox="1">
              <a:spLocks noChangeArrowheads="1"/>
            </p:cNvSpPr>
            <p:nvPr/>
          </p:nvSpPr>
          <p:spPr bwMode="auto">
            <a:xfrm>
              <a:off x="5565793" y="2927237"/>
              <a:ext cx="2083272" cy="462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禹卫书法行书简体" panose="02000603000000000000" pitchFamily="2" charset="-122"/>
                  <a:ea typeface="禹卫书法行书简体" panose="02000603000000000000" pitchFamily="2" charset="-122"/>
                </a:rPr>
                <a:t>单击添加标题</a:t>
              </a:r>
              <a:endParaRPr lang="zh-CN" altLang="en-US" sz="2400" b="1">
                <a:solidFill>
                  <a:schemeClr val="bg1"/>
                </a:solidFill>
                <a:latin typeface="禹卫书法行书简体" panose="02000603000000000000" pitchFamily="2" charset="-122"/>
                <a:ea typeface="禹卫书法行书简体" panose="02000603000000000000" pitchFamily="2" charset="-122"/>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21166" t="2307" r="27275" b="-1"/>
          <a:stretch>
            <a:fillRect/>
          </a:stretch>
        </p:blipFill>
        <p:spPr>
          <a:xfrm>
            <a:off x="1645920" y="1503680"/>
            <a:ext cx="2519680" cy="4774244"/>
          </a:xfrm>
          <a:prstGeom prst="rect">
            <a:avLst/>
          </a:prstGeom>
        </p:spPr>
      </p:pic>
      <p:grpSp>
        <p:nvGrpSpPr>
          <p:cNvPr id="37" name="组合 36"/>
          <p:cNvGrpSpPr/>
          <p:nvPr/>
        </p:nvGrpSpPr>
        <p:grpSpPr>
          <a:xfrm>
            <a:off x="5729778" y="2518663"/>
            <a:ext cx="1186684" cy="1224135"/>
            <a:chOff x="971600" y="1915953"/>
            <a:chExt cx="3141228" cy="3240360"/>
          </a:xfrm>
        </p:grpSpPr>
        <p:pic>
          <p:nvPicPr>
            <p:cNvPr id="38" name="图片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39" name="TextBox 7"/>
            <p:cNvSpPr txBox="1"/>
            <p:nvPr/>
          </p:nvSpPr>
          <p:spPr>
            <a:xfrm>
              <a:off x="1457638" y="2681459"/>
              <a:ext cx="2194609" cy="1384995"/>
            </a:xfrm>
            <a:prstGeom prst="rect">
              <a:avLst/>
            </a:prstGeom>
            <a:noFill/>
          </p:spPr>
          <p:txBody>
            <a:bodyPr wrap="none" rtlCol="0">
              <a:spAutoFit/>
            </a:bodyPr>
            <a:lstStyle/>
            <a:p>
              <a:r>
                <a:rPr lang="en-US" altLang="zh-CN" sz="2800" b="1" dirty="0" smtClean="0">
                  <a:solidFill>
                    <a:schemeClr val="bg1"/>
                  </a:solidFill>
                  <a:latin typeface="禹卫书法行书简体" panose="02000603000000000000" pitchFamily="2" charset="-122"/>
                  <a:ea typeface="禹卫书法行书简体" panose="02000603000000000000" pitchFamily="2" charset="-122"/>
                </a:rPr>
                <a:t>2014</a:t>
              </a:r>
              <a:endParaRPr lang="zh-CN" altLang="en-US" sz="2800" b="1" dirty="0">
                <a:solidFill>
                  <a:schemeClr val="bg1"/>
                </a:solidFill>
                <a:latin typeface="禹卫书法行书简体" panose="02000603000000000000" pitchFamily="2" charset="-122"/>
                <a:ea typeface="禹卫书法行书简体" panose="02000603000000000000" pitchFamily="2" charset="-122"/>
              </a:endParaRPr>
            </a:p>
          </p:txBody>
        </p:sp>
      </p:grpSp>
      <p:grpSp>
        <p:nvGrpSpPr>
          <p:cNvPr id="40" name="组合 39"/>
          <p:cNvGrpSpPr/>
          <p:nvPr/>
        </p:nvGrpSpPr>
        <p:grpSpPr>
          <a:xfrm>
            <a:off x="6923921" y="3973342"/>
            <a:ext cx="1186684" cy="1224135"/>
            <a:chOff x="971600" y="1915953"/>
            <a:chExt cx="3141228" cy="3240360"/>
          </a:xfrm>
        </p:grpSpPr>
        <p:pic>
          <p:nvPicPr>
            <p:cNvPr id="41" name="图片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42" name="TextBox 10"/>
            <p:cNvSpPr txBox="1"/>
            <p:nvPr/>
          </p:nvSpPr>
          <p:spPr>
            <a:xfrm>
              <a:off x="1325536" y="2799727"/>
              <a:ext cx="2220068" cy="1384995"/>
            </a:xfrm>
            <a:prstGeom prst="rect">
              <a:avLst/>
            </a:prstGeom>
            <a:noFill/>
          </p:spPr>
          <p:txBody>
            <a:bodyPr wrap="none" rtlCol="0">
              <a:spAutoFit/>
            </a:bodyPr>
            <a:lstStyle/>
            <a:p>
              <a:r>
                <a:rPr lang="en-US" altLang="zh-CN" sz="2800" b="1" dirty="0" smtClean="0">
                  <a:solidFill>
                    <a:schemeClr val="bg1"/>
                  </a:solidFill>
                  <a:latin typeface="禹卫书法行书简体" panose="02000603000000000000" pitchFamily="2" charset="-122"/>
                  <a:ea typeface="禹卫书法行书简体" panose="02000603000000000000" pitchFamily="2" charset="-122"/>
                </a:rPr>
                <a:t>2015</a:t>
              </a:r>
              <a:endParaRPr lang="zh-CN" altLang="en-US" sz="2800" b="1" dirty="0">
                <a:solidFill>
                  <a:schemeClr val="bg1"/>
                </a:solidFill>
                <a:latin typeface="禹卫书法行书简体" panose="02000603000000000000" pitchFamily="2" charset="-122"/>
                <a:ea typeface="禹卫书法行书简体" panose="02000603000000000000" pitchFamily="2" charset="-122"/>
              </a:endParaRPr>
            </a:p>
          </p:txBody>
        </p:sp>
      </p:grpSp>
      <p:grpSp>
        <p:nvGrpSpPr>
          <p:cNvPr id="43" name="组合 42"/>
          <p:cNvGrpSpPr/>
          <p:nvPr/>
        </p:nvGrpSpPr>
        <p:grpSpPr>
          <a:xfrm>
            <a:off x="8711401" y="3034928"/>
            <a:ext cx="1186684" cy="1224135"/>
            <a:chOff x="971600" y="1915953"/>
            <a:chExt cx="3141228" cy="3240360"/>
          </a:xfrm>
        </p:grpSpPr>
        <p:pic>
          <p:nvPicPr>
            <p:cNvPr id="44" name="图片 4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45" name="TextBox 13"/>
            <p:cNvSpPr txBox="1"/>
            <p:nvPr/>
          </p:nvSpPr>
          <p:spPr>
            <a:xfrm>
              <a:off x="1457638" y="2647328"/>
              <a:ext cx="2169149" cy="1384995"/>
            </a:xfrm>
            <a:prstGeom prst="rect">
              <a:avLst/>
            </a:prstGeom>
            <a:noFill/>
          </p:spPr>
          <p:txBody>
            <a:bodyPr wrap="none" rtlCol="0">
              <a:spAutoFit/>
            </a:bodyPr>
            <a:lstStyle/>
            <a:p>
              <a:r>
                <a:rPr lang="en-US" altLang="zh-CN" sz="2800" b="1" dirty="0" smtClean="0">
                  <a:solidFill>
                    <a:schemeClr val="bg1"/>
                  </a:solidFill>
                  <a:latin typeface="禹卫书法行书简体" panose="02000603000000000000" pitchFamily="2" charset="-122"/>
                  <a:ea typeface="禹卫书法行书简体" panose="02000603000000000000" pitchFamily="2" charset="-122"/>
                </a:rPr>
                <a:t>2016</a:t>
              </a:r>
              <a:endParaRPr lang="zh-CN" altLang="en-US" sz="2800" b="1" dirty="0">
                <a:solidFill>
                  <a:schemeClr val="bg1"/>
                </a:solidFill>
                <a:latin typeface="禹卫书法行书简体" panose="02000603000000000000" pitchFamily="2" charset="-122"/>
                <a:ea typeface="禹卫书法行书简体" panose="02000603000000000000" pitchFamily="2" charset="-122"/>
              </a:endParaRPr>
            </a:p>
          </p:txBody>
        </p:sp>
      </p:grpSp>
      <p:pic>
        <p:nvPicPr>
          <p:cNvPr id="46" name="Picture 4" descr="C:\Users\zjd\Desktop\Nipic_9501016_2012041916170751919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3727444">
            <a:off x="6316661" y="3599811"/>
            <a:ext cx="950405" cy="31039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C:\Users\zjd\Desktop\Nipic_9501016_2012041916170751919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8963989">
            <a:off x="7911689" y="4054732"/>
            <a:ext cx="950405" cy="310390"/>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6501600" y="5113585"/>
            <a:ext cx="1826141" cy="338554"/>
          </a:xfrm>
          <a:prstGeom prst="rect">
            <a:avLst/>
          </a:prstGeom>
        </p:spPr>
        <p:txBody>
          <a:bodyPr wrap="none">
            <a:spAutoFit/>
          </a:bodyPr>
          <a:lstStyle/>
          <a:p>
            <a:r>
              <a:rPr lang="zh-CN" altLang="en-US" sz="1600" dirty="0">
                <a:latin typeface="华文隶书" panose="02010800040101010101" pitchFamily="2" charset="-122"/>
                <a:ea typeface="楷体" panose="02010609060101010101" pitchFamily="49" charset="-122"/>
              </a:rPr>
              <a:t>单击此处</a:t>
            </a:r>
            <a:r>
              <a:rPr lang="zh-CN" altLang="en-US" sz="1600" dirty="0" smtClean="0">
                <a:latin typeface="华文隶书" panose="02010800040101010101" pitchFamily="2" charset="-122"/>
                <a:ea typeface="楷体" panose="02010609060101010101" pitchFamily="49" charset="-122"/>
              </a:rPr>
              <a:t>添加文本</a:t>
            </a:r>
            <a:endParaRPr lang="zh-CN" altLang="en-US" sz="1600" dirty="0">
              <a:latin typeface="华文隶书" panose="02010800040101010101" pitchFamily="2" charset="-122"/>
              <a:ea typeface="楷体" panose="02010609060101010101" pitchFamily="49" charset="-122"/>
            </a:endParaRPr>
          </a:p>
        </p:txBody>
      </p:sp>
      <p:sp>
        <p:nvSpPr>
          <p:cNvPr id="49" name="矩形 48"/>
          <p:cNvSpPr/>
          <p:nvPr/>
        </p:nvSpPr>
        <p:spPr>
          <a:xfrm>
            <a:off x="6501600" y="5427579"/>
            <a:ext cx="1826141" cy="338554"/>
          </a:xfrm>
          <a:prstGeom prst="rect">
            <a:avLst/>
          </a:prstGeom>
        </p:spPr>
        <p:txBody>
          <a:bodyPr wrap="none">
            <a:spAutoFit/>
          </a:bodyPr>
          <a:lstStyle/>
          <a:p>
            <a:r>
              <a:rPr lang="zh-CN" altLang="en-US" sz="1600" dirty="0">
                <a:latin typeface="华文隶书" panose="02010800040101010101" pitchFamily="2" charset="-122"/>
                <a:ea typeface="楷体" panose="02010609060101010101" pitchFamily="49" charset="-122"/>
              </a:rPr>
              <a:t>单击此处</a:t>
            </a:r>
            <a:r>
              <a:rPr lang="zh-CN" altLang="en-US" sz="1600" dirty="0" smtClean="0">
                <a:latin typeface="华文隶书" panose="02010800040101010101" pitchFamily="2" charset="-122"/>
                <a:ea typeface="楷体" panose="02010609060101010101" pitchFamily="49" charset="-122"/>
              </a:rPr>
              <a:t>添加文本</a:t>
            </a:r>
            <a:endParaRPr lang="zh-CN" altLang="en-US" sz="1600" dirty="0">
              <a:latin typeface="华文隶书" panose="02010800040101010101" pitchFamily="2" charset="-122"/>
              <a:ea typeface="楷体" panose="02010609060101010101" pitchFamily="49" charset="-122"/>
            </a:endParaRPr>
          </a:p>
        </p:txBody>
      </p:sp>
      <p:sp>
        <p:nvSpPr>
          <p:cNvPr id="50" name="矩形 49"/>
          <p:cNvSpPr/>
          <p:nvPr/>
        </p:nvSpPr>
        <p:spPr>
          <a:xfrm>
            <a:off x="4675459" y="3742798"/>
            <a:ext cx="1826141" cy="338554"/>
          </a:xfrm>
          <a:prstGeom prst="rect">
            <a:avLst/>
          </a:prstGeom>
        </p:spPr>
        <p:txBody>
          <a:bodyPr wrap="none">
            <a:spAutoFit/>
          </a:bodyPr>
          <a:lstStyle/>
          <a:p>
            <a:r>
              <a:rPr lang="zh-CN" altLang="en-US" sz="1600" dirty="0">
                <a:latin typeface="华文隶书" panose="02010800040101010101" pitchFamily="2" charset="-122"/>
                <a:ea typeface="楷体" panose="02010609060101010101" pitchFamily="49" charset="-122"/>
              </a:rPr>
              <a:t>单击此处</a:t>
            </a:r>
            <a:r>
              <a:rPr lang="zh-CN" altLang="en-US" sz="1600" dirty="0" smtClean="0">
                <a:latin typeface="华文隶书" panose="02010800040101010101" pitchFamily="2" charset="-122"/>
                <a:ea typeface="楷体" panose="02010609060101010101" pitchFamily="49" charset="-122"/>
              </a:rPr>
              <a:t>添加文本</a:t>
            </a:r>
            <a:endParaRPr lang="zh-CN" altLang="en-US" sz="1600" dirty="0">
              <a:latin typeface="华文隶书" panose="02010800040101010101" pitchFamily="2" charset="-122"/>
              <a:ea typeface="楷体" panose="02010609060101010101" pitchFamily="49" charset="-122"/>
            </a:endParaRPr>
          </a:p>
        </p:txBody>
      </p:sp>
      <p:sp>
        <p:nvSpPr>
          <p:cNvPr id="51" name="矩形 50"/>
          <p:cNvSpPr/>
          <p:nvPr/>
        </p:nvSpPr>
        <p:spPr>
          <a:xfrm>
            <a:off x="4675459" y="4056792"/>
            <a:ext cx="1826141" cy="338554"/>
          </a:xfrm>
          <a:prstGeom prst="rect">
            <a:avLst/>
          </a:prstGeom>
        </p:spPr>
        <p:txBody>
          <a:bodyPr wrap="none">
            <a:spAutoFit/>
          </a:bodyPr>
          <a:lstStyle/>
          <a:p>
            <a:r>
              <a:rPr lang="zh-CN" altLang="en-US" sz="1600" dirty="0">
                <a:latin typeface="华文隶书" panose="02010800040101010101" pitchFamily="2" charset="-122"/>
                <a:ea typeface="楷体" panose="02010609060101010101" pitchFamily="49" charset="-122"/>
              </a:rPr>
              <a:t>单击此处</a:t>
            </a:r>
            <a:r>
              <a:rPr lang="zh-CN" altLang="en-US" sz="1600" dirty="0" smtClean="0">
                <a:latin typeface="华文隶书" panose="02010800040101010101" pitchFamily="2" charset="-122"/>
                <a:ea typeface="楷体" panose="02010609060101010101" pitchFamily="49" charset="-122"/>
              </a:rPr>
              <a:t>添加文本</a:t>
            </a:r>
            <a:endParaRPr lang="zh-CN" altLang="en-US" sz="1600" dirty="0">
              <a:latin typeface="华文隶书" panose="02010800040101010101" pitchFamily="2" charset="-122"/>
              <a:ea typeface="楷体" panose="02010609060101010101" pitchFamily="49" charset="-122"/>
            </a:endParaRPr>
          </a:p>
        </p:txBody>
      </p:sp>
      <p:sp>
        <p:nvSpPr>
          <p:cNvPr id="52" name="矩形 51"/>
          <p:cNvSpPr/>
          <p:nvPr/>
        </p:nvSpPr>
        <p:spPr>
          <a:xfrm>
            <a:off x="8198205" y="2307459"/>
            <a:ext cx="1826141" cy="338554"/>
          </a:xfrm>
          <a:prstGeom prst="rect">
            <a:avLst/>
          </a:prstGeom>
        </p:spPr>
        <p:txBody>
          <a:bodyPr wrap="none">
            <a:spAutoFit/>
          </a:bodyPr>
          <a:lstStyle/>
          <a:p>
            <a:r>
              <a:rPr lang="zh-CN" altLang="en-US" sz="1600" dirty="0">
                <a:latin typeface="华文隶书" panose="02010800040101010101" pitchFamily="2" charset="-122"/>
                <a:ea typeface="楷体" panose="02010609060101010101" pitchFamily="49" charset="-122"/>
              </a:rPr>
              <a:t>单击此处</a:t>
            </a:r>
            <a:r>
              <a:rPr lang="zh-CN" altLang="en-US" sz="1600" dirty="0" smtClean="0">
                <a:latin typeface="华文隶书" panose="02010800040101010101" pitchFamily="2" charset="-122"/>
                <a:ea typeface="楷体" panose="02010609060101010101" pitchFamily="49" charset="-122"/>
              </a:rPr>
              <a:t>添加文本</a:t>
            </a:r>
            <a:endParaRPr lang="zh-CN" altLang="en-US" sz="1600" dirty="0">
              <a:latin typeface="华文隶书" panose="02010800040101010101" pitchFamily="2" charset="-122"/>
              <a:ea typeface="楷体" panose="02010609060101010101" pitchFamily="49" charset="-122"/>
            </a:endParaRPr>
          </a:p>
        </p:txBody>
      </p:sp>
      <p:sp>
        <p:nvSpPr>
          <p:cNvPr id="53" name="矩形 52"/>
          <p:cNvSpPr/>
          <p:nvPr/>
        </p:nvSpPr>
        <p:spPr>
          <a:xfrm>
            <a:off x="8198205" y="2621453"/>
            <a:ext cx="1826141" cy="338554"/>
          </a:xfrm>
          <a:prstGeom prst="rect">
            <a:avLst/>
          </a:prstGeom>
        </p:spPr>
        <p:txBody>
          <a:bodyPr wrap="none">
            <a:spAutoFit/>
          </a:bodyPr>
          <a:lstStyle/>
          <a:p>
            <a:r>
              <a:rPr lang="zh-CN" altLang="en-US" sz="1600" dirty="0">
                <a:latin typeface="华文隶书" panose="02010800040101010101" pitchFamily="2" charset="-122"/>
                <a:ea typeface="楷体" panose="02010609060101010101" pitchFamily="49" charset="-122"/>
              </a:rPr>
              <a:t>单击此处</a:t>
            </a:r>
            <a:r>
              <a:rPr lang="zh-CN" altLang="en-US" sz="1600" dirty="0" smtClean="0">
                <a:latin typeface="华文隶书" panose="02010800040101010101" pitchFamily="2" charset="-122"/>
                <a:ea typeface="楷体" panose="02010609060101010101" pitchFamily="49" charset="-122"/>
              </a:rPr>
              <a:t>添加文本</a:t>
            </a:r>
            <a:endParaRPr lang="zh-CN" altLang="en-US" sz="1600" dirty="0">
              <a:latin typeface="华文隶书" panose="02010800040101010101" pitchFamily="2"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22" presetClass="entr" presetSubtype="8" fill="hold" nodeType="withEffect">
                                  <p:stCondLst>
                                    <p:cond delay="300"/>
                                  </p:stCondLst>
                                  <p:childTnLst>
                                    <p:set>
                                      <p:cBhvr>
                                        <p:cTn id="9" dur="1" fill="hold">
                                          <p:stCondLst>
                                            <p:cond delay="0"/>
                                          </p:stCondLst>
                                        </p:cTn>
                                        <p:tgtEl>
                                          <p:spTgt spid="46"/>
                                        </p:tgtEl>
                                        <p:attrNameLst>
                                          <p:attrName>style.visibility</p:attrName>
                                        </p:attrNameLst>
                                      </p:cBhvr>
                                      <p:to>
                                        <p:strVal val="visible"/>
                                      </p:to>
                                    </p:set>
                                    <p:animEffect transition="in" filter="wipe(left)">
                                      <p:cBhvr>
                                        <p:cTn id="10" dur="500"/>
                                        <p:tgtEl>
                                          <p:spTgt spid="46"/>
                                        </p:tgtEl>
                                      </p:cBhvr>
                                    </p:animEffect>
                                  </p:childTnLst>
                                </p:cTn>
                              </p:par>
                              <p:par>
                                <p:cTn id="11" presetID="10" presetClass="entr" presetSubtype="0" fill="hold" nodeType="withEffect">
                                  <p:stCondLst>
                                    <p:cond delay="70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22" presetClass="entr" presetSubtype="8" fill="hold" nodeType="withEffect">
                                  <p:stCondLst>
                                    <p:cond delay="110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par>
                                <p:cTn id="17" presetID="10" presetClass="entr" presetSubtype="0" fill="hold" nodeType="withEffect">
                                  <p:stCondLst>
                                    <p:cond delay="15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1000"/>
                                        <p:tgtEl>
                                          <p:spTgt spid="48"/>
                                        </p:tgtEl>
                                      </p:cBhvr>
                                    </p:animEffect>
                                    <p:anim calcmode="lin" valueType="num">
                                      <p:cBhvr>
                                        <p:cTn id="24" dur="1000" fill="hold"/>
                                        <p:tgtEl>
                                          <p:spTgt spid="48"/>
                                        </p:tgtEl>
                                        <p:attrNameLst>
                                          <p:attrName>ppt_x</p:attrName>
                                        </p:attrNameLst>
                                      </p:cBhvr>
                                      <p:tavLst>
                                        <p:tav tm="0">
                                          <p:val>
                                            <p:strVal val="#ppt_x"/>
                                          </p:val>
                                        </p:tav>
                                        <p:tav tm="100000">
                                          <p:val>
                                            <p:strVal val="#ppt_x"/>
                                          </p:val>
                                        </p:tav>
                                      </p:tavLst>
                                    </p:anim>
                                    <p:anim calcmode="lin" valueType="num">
                                      <p:cBhvr>
                                        <p:cTn id="25" dur="1000" fill="hold"/>
                                        <p:tgtEl>
                                          <p:spTgt spid="4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1000"/>
                                        <p:tgtEl>
                                          <p:spTgt spid="49"/>
                                        </p:tgtEl>
                                      </p:cBhvr>
                                    </p:animEffect>
                                    <p:anim calcmode="lin" valueType="num">
                                      <p:cBhvr>
                                        <p:cTn id="29" dur="1000" fill="hold"/>
                                        <p:tgtEl>
                                          <p:spTgt spid="49"/>
                                        </p:tgtEl>
                                        <p:attrNameLst>
                                          <p:attrName>ppt_x</p:attrName>
                                        </p:attrNameLst>
                                      </p:cBhvr>
                                      <p:tavLst>
                                        <p:tav tm="0">
                                          <p:val>
                                            <p:strVal val="#ppt_x"/>
                                          </p:val>
                                        </p:tav>
                                        <p:tav tm="100000">
                                          <p:val>
                                            <p:strVal val="#ppt_x"/>
                                          </p:val>
                                        </p:tav>
                                      </p:tavLst>
                                    </p:anim>
                                    <p:anim calcmode="lin" valueType="num">
                                      <p:cBhvr>
                                        <p:cTn id="30" dur="1000" fill="hold"/>
                                        <p:tgtEl>
                                          <p:spTgt spid="4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1000"/>
                                        <p:tgtEl>
                                          <p:spTgt spid="50"/>
                                        </p:tgtEl>
                                      </p:cBhvr>
                                    </p:animEffect>
                                    <p:anim calcmode="lin" valueType="num">
                                      <p:cBhvr>
                                        <p:cTn id="34" dur="1000" fill="hold"/>
                                        <p:tgtEl>
                                          <p:spTgt spid="50"/>
                                        </p:tgtEl>
                                        <p:attrNameLst>
                                          <p:attrName>ppt_x</p:attrName>
                                        </p:attrNameLst>
                                      </p:cBhvr>
                                      <p:tavLst>
                                        <p:tav tm="0">
                                          <p:val>
                                            <p:strVal val="#ppt_x"/>
                                          </p:val>
                                        </p:tav>
                                        <p:tav tm="100000">
                                          <p:val>
                                            <p:strVal val="#ppt_x"/>
                                          </p:val>
                                        </p:tav>
                                      </p:tavLst>
                                    </p:anim>
                                    <p:anim calcmode="lin" valueType="num">
                                      <p:cBhvr>
                                        <p:cTn id="35" dur="1000" fill="hold"/>
                                        <p:tgtEl>
                                          <p:spTgt spid="5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1000"/>
                                        <p:tgtEl>
                                          <p:spTgt spid="51"/>
                                        </p:tgtEl>
                                      </p:cBhvr>
                                    </p:animEffect>
                                    <p:anim calcmode="lin" valueType="num">
                                      <p:cBhvr>
                                        <p:cTn id="39" dur="1000" fill="hold"/>
                                        <p:tgtEl>
                                          <p:spTgt spid="51"/>
                                        </p:tgtEl>
                                        <p:attrNameLst>
                                          <p:attrName>ppt_x</p:attrName>
                                        </p:attrNameLst>
                                      </p:cBhvr>
                                      <p:tavLst>
                                        <p:tav tm="0">
                                          <p:val>
                                            <p:strVal val="#ppt_x"/>
                                          </p:val>
                                        </p:tav>
                                        <p:tav tm="100000">
                                          <p:val>
                                            <p:strVal val="#ppt_x"/>
                                          </p:val>
                                        </p:tav>
                                      </p:tavLst>
                                    </p:anim>
                                    <p:anim calcmode="lin" valueType="num">
                                      <p:cBhvr>
                                        <p:cTn id="40" dur="1000" fill="hold"/>
                                        <p:tgtEl>
                                          <p:spTgt spid="5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1000"/>
                                        <p:tgtEl>
                                          <p:spTgt spid="52"/>
                                        </p:tgtEl>
                                      </p:cBhvr>
                                    </p:animEffect>
                                    <p:anim calcmode="lin" valueType="num">
                                      <p:cBhvr>
                                        <p:cTn id="44" dur="1000" fill="hold"/>
                                        <p:tgtEl>
                                          <p:spTgt spid="52"/>
                                        </p:tgtEl>
                                        <p:attrNameLst>
                                          <p:attrName>ppt_x</p:attrName>
                                        </p:attrNameLst>
                                      </p:cBhvr>
                                      <p:tavLst>
                                        <p:tav tm="0">
                                          <p:val>
                                            <p:strVal val="#ppt_x"/>
                                          </p:val>
                                        </p:tav>
                                        <p:tav tm="100000">
                                          <p:val>
                                            <p:strVal val="#ppt_x"/>
                                          </p:val>
                                        </p:tav>
                                      </p:tavLst>
                                    </p:anim>
                                    <p:anim calcmode="lin" valueType="num">
                                      <p:cBhvr>
                                        <p:cTn id="45" dur="1000" fill="hold"/>
                                        <p:tgtEl>
                                          <p:spTgt spid="5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1000"/>
                                        <p:tgtEl>
                                          <p:spTgt spid="53"/>
                                        </p:tgtEl>
                                      </p:cBhvr>
                                    </p:animEffect>
                                    <p:anim calcmode="lin" valueType="num">
                                      <p:cBhvr>
                                        <p:cTn id="49" dur="1000" fill="hold"/>
                                        <p:tgtEl>
                                          <p:spTgt spid="53"/>
                                        </p:tgtEl>
                                        <p:attrNameLst>
                                          <p:attrName>ppt_x</p:attrName>
                                        </p:attrNameLst>
                                      </p:cBhvr>
                                      <p:tavLst>
                                        <p:tav tm="0">
                                          <p:val>
                                            <p:strVal val="#ppt_x"/>
                                          </p:val>
                                        </p:tav>
                                        <p:tav tm="100000">
                                          <p:val>
                                            <p:strVal val="#ppt_x"/>
                                          </p:val>
                                        </p:tav>
                                      </p:tavLst>
                                    </p:anim>
                                    <p:anim calcmode="lin" valueType="num">
                                      <p:cBhvr>
                                        <p:cTn id="50"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P spid="5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34" name="图片 33"/>
          <p:cNvPicPr>
            <a:picLocks noChangeAspect="1"/>
          </p:cNvPicPr>
          <p:nvPr/>
        </p:nvPicPr>
        <p:blipFill>
          <a:blip r:embed="rId1"/>
          <a:stretch>
            <a:fillRect/>
          </a:stretch>
        </p:blipFill>
        <p:spPr>
          <a:xfrm>
            <a:off x="4669799" y="2255808"/>
            <a:ext cx="3102601" cy="4602192"/>
          </a:xfrm>
          <a:prstGeom prst="rect">
            <a:avLst/>
          </a:prstGeom>
        </p:spPr>
      </p:pic>
      <p:grpSp>
        <p:nvGrpSpPr>
          <p:cNvPr id="35" name="Group 4"/>
          <p:cNvGrpSpPr>
            <a:grpSpLocks noChangeAspect="1"/>
          </p:cNvGrpSpPr>
          <p:nvPr/>
        </p:nvGrpSpPr>
        <p:grpSpPr bwMode="auto">
          <a:xfrm>
            <a:off x="184811" y="1533495"/>
            <a:ext cx="3905454" cy="1444625"/>
            <a:chOff x="475" y="902"/>
            <a:chExt cx="1887" cy="698"/>
          </a:xfrm>
          <a:solidFill>
            <a:schemeClr val="tx1">
              <a:lumMod val="75000"/>
              <a:lumOff val="25000"/>
            </a:schemeClr>
          </a:solidFill>
        </p:grpSpPr>
        <p:grpSp>
          <p:nvGrpSpPr>
            <p:cNvPr id="36" name="Group 205"/>
            <p:cNvGrpSpPr/>
            <p:nvPr/>
          </p:nvGrpSpPr>
          <p:grpSpPr bwMode="auto">
            <a:xfrm>
              <a:off x="1668" y="902"/>
              <a:ext cx="694" cy="694"/>
              <a:chOff x="1668" y="902"/>
              <a:chExt cx="694" cy="694"/>
            </a:xfrm>
            <a:grpFill/>
          </p:grpSpPr>
          <p:sp>
            <p:nvSpPr>
              <p:cNvPr id="1147" name="Freeform 5"/>
              <p:cNvSpPr/>
              <p:nvPr/>
            </p:nvSpPr>
            <p:spPr bwMode="auto">
              <a:xfrm>
                <a:off x="2362" y="1092"/>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8" name="Freeform 6"/>
              <p:cNvSpPr/>
              <p:nvPr/>
            </p:nvSpPr>
            <p:spPr bwMode="auto">
              <a:xfrm>
                <a:off x="2137" y="902"/>
                <a:ext cx="25" cy="20"/>
              </a:xfrm>
              <a:custGeom>
                <a:avLst/>
                <a:gdLst>
                  <a:gd name="T0" fmla="*/ 2 w 6"/>
                  <a:gd name="T1" fmla="*/ 4 h 5"/>
                  <a:gd name="T2" fmla="*/ 3 w 6"/>
                  <a:gd name="T3" fmla="*/ 4 h 5"/>
                  <a:gd name="T4" fmla="*/ 3 w 6"/>
                  <a:gd name="T5" fmla="*/ 4 h 5"/>
                  <a:gd name="T6" fmla="*/ 4 w 6"/>
                  <a:gd name="T7" fmla="*/ 3 h 5"/>
                  <a:gd name="T8" fmla="*/ 6 w 6"/>
                  <a:gd name="T9" fmla="*/ 0 h 5"/>
                  <a:gd name="T10" fmla="*/ 4 w 6"/>
                  <a:gd name="T11" fmla="*/ 1 h 5"/>
                  <a:gd name="T12" fmla="*/ 4 w 6"/>
                  <a:gd name="T13" fmla="*/ 1 h 5"/>
                  <a:gd name="T14" fmla="*/ 4 w 6"/>
                  <a:gd name="T15" fmla="*/ 2 h 5"/>
                  <a:gd name="T16" fmla="*/ 2 w 6"/>
                  <a:gd name="T17" fmla="*/ 3 h 5"/>
                  <a:gd name="T18" fmla="*/ 1 w 6"/>
                  <a:gd name="T19" fmla="*/ 3 h 5"/>
                  <a:gd name="T20" fmla="*/ 0 w 6"/>
                  <a:gd name="T21" fmla="*/ 3 h 5"/>
                  <a:gd name="T22" fmla="*/ 1 w 6"/>
                  <a:gd name="T23" fmla="*/ 4 h 5"/>
                  <a:gd name="T24" fmla="*/ 2 w 6"/>
                  <a:gd name="T25" fmla="*/ 5 h 5"/>
                  <a:gd name="T26" fmla="*/ 2 w 6"/>
                  <a:gd name="T2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2" y="4"/>
                    </a:moveTo>
                    <a:cubicBezTo>
                      <a:pt x="2" y="4"/>
                      <a:pt x="2" y="5"/>
                      <a:pt x="3" y="4"/>
                    </a:cubicBezTo>
                    <a:cubicBezTo>
                      <a:pt x="3" y="4"/>
                      <a:pt x="3" y="4"/>
                      <a:pt x="3" y="4"/>
                    </a:cubicBezTo>
                    <a:cubicBezTo>
                      <a:pt x="3" y="4"/>
                      <a:pt x="3" y="3"/>
                      <a:pt x="4" y="3"/>
                    </a:cubicBezTo>
                    <a:cubicBezTo>
                      <a:pt x="4" y="2"/>
                      <a:pt x="6" y="1"/>
                      <a:pt x="6" y="0"/>
                    </a:cubicBezTo>
                    <a:cubicBezTo>
                      <a:pt x="5" y="0"/>
                      <a:pt x="5" y="1"/>
                      <a:pt x="4" y="1"/>
                    </a:cubicBezTo>
                    <a:cubicBezTo>
                      <a:pt x="4" y="1"/>
                      <a:pt x="4" y="1"/>
                      <a:pt x="4" y="1"/>
                    </a:cubicBezTo>
                    <a:cubicBezTo>
                      <a:pt x="4" y="1"/>
                      <a:pt x="4" y="1"/>
                      <a:pt x="4" y="2"/>
                    </a:cubicBezTo>
                    <a:cubicBezTo>
                      <a:pt x="3" y="2"/>
                      <a:pt x="2" y="3"/>
                      <a:pt x="2" y="3"/>
                    </a:cubicBezTo>
                    <a:cubicBezTo>
                      <a:pt x="2" y="3"/>
                      <a:pt x="2" y="3"/>
                      <a:pt x="1" y="3"/>
                    </a:cubicBezTo>
                    <a:cubicBezTo>
                      <a:pt x="1" y="3"/>
                      <a:pt x="0" y="3"/>
                      <a:pt x="0" y="3"/>
                    </a:cubicBezTo>
                    <a:cubicBezTo>
                      <a:pt x="1" y="4"/>
                      <a:pt x="1" y="4"/>
                      <a:pt x="1" y="4"/>
                    </a:cubicBezTo>
                    <a:cubicBezTo>
                      <a:pt x="1" y="5"/>
                      <a:pt x="1" y="5"/>
                      <a:pt x="2" y="5"/>
                    </a:cubicBezTo>
                    <a:cubicBezTo>
                      <a:pt x="2" y="5"/>
                      <a:pt x="2"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9" name="Freeform 7"/>
              <p:cNvSpPr/>
              <p:nvPr/>
            </p:nvSpPr>
            <p:spPr bwMode="auto">
              <a:xfrm>
                <a:off x="2150" y="972"/>
                <a:ext cx="8" cy="4"/>
              </a:xfrm>
              <a:custGeom>
                <a:avLst/>
                <a:gdLst>
                  <a:gd name="T0" fmla="*/ 1 w 2"/>
                  <a:gd name="T1" fmla="*/ 0 h 1"/>
                  <a:gd name="T2" fmla="*/ 2 w 2"/>
                  <a:gd name="T3" fmla="*/ 0 h 1"/>
                  <a:gd name="T4" fmla="*/ 1 w 2"/>
                  <a:gd name="T5" fmla="*/ 0 h 1"/>
                  <a:gd name="T6" fmla="*/ 0 w 2"/>
                  <a:gd name="T7" fmla="*/ 1 h 1"/>
                  <a:gd name="T8" fmla="*/ 0 w 2"/>
                  <a:gd name="T9" fmla="*/ 1 h 1"/>
                  <a:gd name="T10" fmla="*/ 0 w 2"/>
                  <a:gd name="T11" fmla="*/ 1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cubicBezTo>
                      <a:pt x="1" y="0"/>
                      <a:pt x="2" y="0"/>
                      <a:pt x="2" y="0"/>
                    </a:cubicBezTo>
                    <a:cubicBezTo>
                      <a:pt x="2" y="0"/>
                      <a:pt x="1" y="0"/>
                      <a:pt x="1" y="0"/>
                    </a:cubicBezTo>
                    <a:cubicBezTo>
                      <a:pt x="0" y="0"/>
                      <a:pt x="0" y="1"/>
                      <a:pt x="0" y="1"/>
                    </a:cubicBezTo>
                    <a:cubicBezTo>
                      <a:pt x="0" y="1"/>
                      <a:pt x="0" y="1"/>
                      <a:pt x="0" y="1"/>
                    </a:cubicBezTo>
                    <a:cubicBezTo>
                      <a:pt x="0" y="1"/>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0" name="Freeform 8"/>
              <p:cNvSpPr/>
              <p:nvPr/>
            </p:nvSpPr>
            <p:spPr bwMode="auto">
              <a:xfrm>
                <a:off x="2141" y="1195"/>
                <a:ext cx="4" cy="4"/>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1" name="Freeform 9"/>
              <p:cNvSpPr>
                <a:spLocks noEditPoints="1"/>
              </p:cNvSpPr>
              <p:nvPr/>
            </p:nvSpPr>
            <p:spPr bwMode="auto">
              <a:xfrm>
                <a:off x="2105" y="1195"/>
                <a:ext cx="36" cy="29"/>
              </a:xfrm>
              <a:custGeom>
                <a:avLst/>
                <a:gdLst>
                  <a:gd name="T0" fmla="*/ 2 w 9"/>
                  <a:gd name="T1" fmla="*/ 2 h 7"/>
                  <a:gd name="T2" fmla="*/ 2 w 9"/>
                  <a:gd name="T3" fmla="*/ 2 h 7"/>
                  <a:gd name="T4" fmla="*/ 2 w 9"/>
                  <a:gd name="T5" fmla="*/ 3 h 7"/>
                  <a:gd name="T6" fmla="*/ 2 w 9"/>
                  <a:gd name="T7" fmla="*/ 3 h 7"/>
                  <a:gd name="T8" fmla="*/ 2 w 9"/>
                  <a:gd name="T9" fmla="*/ 3 h 7"/>
                  <a:gd name="T10" fmla="*/ 3 w 9"/>
                  <a:gd name="T11" fmla="*/ 3 h 7"/>
                  <a:gd name="T12" fmla="*/ 4 w 9"/>
                  <a:gd name="T13" fmla="*/ 3 h 7"/>
                  <a:gd name="T14" fmla="*/ 5 w 9"/>
                  <a:gd name="T15" fmla="*/ 3 h 7"/>
                  <a:gd name="T16" fmla="*/ 5 w 9"/>
                  <a:gd name="T17" fmla="*/ 2 h 7"/>
                  <a:gd name="T18" fmla="*/ 5 w 9"/>
                  <a:gd name="T19" fmla="*/ 2 h 7"/>
                  <a:gd name="T20" fmla="*/ 1 w 9"/>
                  <a:gd name="T21" fmla="*/ 5 h 7"/>
                  <a:gd name="T22" fmla="*/ 1 w 9"/>
                  <a:gd name="T23" fmla="*/ 6 h 7"/>
                  <a:gd name="T24" fmla="*/ 0 w 9"/>
                  <a:gd name="T25" fmla="*/ 6 h 7"/>
                  <a:gd name="T26" fmla="*/ 0 w 9"/>
                  <a:gd name="T27" fmla="*/ 6 h 7"/>
                  <a:gd name="T28" fmla="*/ 0 w 9"/>
                  <a:gd name="T29" fmla="*/ 6 h 7"/>
                  <a:gd name="T30" fmla="*/ 1 w 9"/>
                  <a:gd name="T31" fmla="*/ 6 h 7"/>
                  <a:gd name="T32" fmla="*/ 4 w 9"/>
                  <a:gd name="T33" fmla="*/ 5 h 7"/>
                  <a:gd name="T34" fmla="*/ 4 w 9"/>
                  <a:gd name="T35" fmla="*/ 5 h 7"/>
                  <a:gd name="T36" fmla="*/ 3 w 9"/>
                  <a:gd name="T37" fmla="*/ 6 h 7"/>
                  <a:gd name="T38" fmla="*/ 3 w 9"/>
                  <a:gd name="T39" fmla="*/ 6 h 7"/>
                  <a:gd name="T40" fmla="*/ 3 w 9"/>
                  <a:gd name="T41" fmla="*/ 6 h 7"/>
                  <a:gd name="T42" fmla="*/ 3 w 9"/>
                  <a:gd name="T43" fmla="*/ 6 h 7"/>
                  <a:gd name="T44" fmla="*/ 4 w 9"/>
                  <a:gd name="T45" fmla="*/ 7 h 7"/>
                  <a:gd name="T46" fmla="*/ 4 w 9"/>
                  <a:gd name="T47" fmla="*/ 5 h 7"/>
                  <a:gd name="T48" fmla="*/ 5 w 9"/>
                  <a:gd name="T49" fmla="*/ 5 h 7"/>
                  <a:gd name="T50" fmla="*/ 6 w 9"/>
                  <a:gd name="T51" fmla="*/ 5 h 7"/>
                  <a:gd name="T52" fmla="*/ 6 w 9"/>
                  <a:gd name="T53" fmla="*/ 5 h 7"/>
                  <a:gd name="T54" fmla="*/ 8 w 9"/>
                  <a:gd name="T55" fmla="*/ 2 h 7"/>
                  <a:gd name="T56" fmla="*/ 9 w 9"/>
                  <a:gd name="T57" fmla="*/ 0 h 7"/>
                  <a:gd name="T58" fmla="*/ 6 w 9"/>
                  <a:gd name="T59" fmla="*/ 1 h 7"/>
                  <a:gd name="T60" fmla="*/ 5 w 9"/>
                  <a:gd name="T61" fmla="*/ 2 h 7"/>
                  <a:gd name="T62" fmla="*/ 5 w 9"/>
                  <a:gd name="T63" fmla="*/ 2 h 7"/>
                  <a:gd name="T64" fmla="*/ 5 w 9"/>
                  <a:gd name="T6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 h="7">
                    <a:moveTo>
                      <a:pt x="4" y="2"/>
                    </a:moveTo>
                    <a:cubicBezTo>
                      <a:pt x="3" y="2"/>
                      <a:pt x="3" y="2"/>
                      <a:pt x="2" y="2"/>
                    </a:cubicBezTo>
                    <a:cubicBezTo>
                      <a:pt x="2" y="2"/>
                      <a:pt x="2" y="2"/>
                      <a:pt x="2" y="2"/>
                    </a:cubicBezTo>
                    <a:cubicBezTo>
                      <a:pt x="2" y="2"/>
                      <a:pt x="2" y="2"/>
                      <a:pt x="2" y="2"/>
                    </a:cubicBezTo>
                    <a:cubicBezTo>
                      <a:pt x="2" y="2"/>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3" y="3"/>
                      <a:pt x="3" y="3"/>
                    </a:cubicBezTo>
                    <a:cubicBezTo>
                      <a:pt x="3" y="3"/>
                      <a:pt x="3" y="3"/>
                      <a:pt x="3" y="3"/>
                    </a:cubicBezTo>
                    <a:cubicBezTo>
                      <a:pt x="3" y="3"/>
                      <a:pt x="3" y="3"/>
                      <a:pt x="4" y="3"/>
                    </a:cubicBezTo>
                    <a:cubicBezTo>
                      <a:pt x="4" y="3"/>
                      <a:pt x="4" y="3"/>
                      <a:pt x="4" y="3"/>
                    </a:cubicBezTo>
                    <a:cubicBezTo>
                      <a:pt x="4" y="3"/>
                      <a:pt x="4" y="3"/>
                      <a:pt x="4" y="3"/>
                    </a:cubicBezTo>
                    <a:cubicBezTo>
                      <a:pt x="4" y="3"/>
                      <a:pt x="4" y="2"/>
                      <a:pt x="5" y="3"/>
                    </a:cubicBezTo>
                    <a:cubicBezTo>
                      <a:pt x="4" y="3"/>
                      <a:pt x="5" y="3"/>
                      <a:pt x="5" y="3"/>
                    </a:cubicBezTo>
                    <a:cubicBezTo>
                      <a:pt x="5" y="3"/>
                      <a:pt x="5" y="3"/>
                      <a:pt x="5" y="2"/>
                    </a:cubicBezTo>
                    <a:cubicBezTo>
                      <a:pt x="5" y="2"/>
                      <a:pt x="5" y="2"/>
                      <a:pt x="5" y="2"/>
                    </a:cubicBezTo>
                    <a:cubicBezTo>
                      <a:pt x="5" y="2"/>
                      <a:pt x="5" y="2"/>
                      <a:pt x="5" y="2"/>
                    </a:cubicBezTo>
                    <a:cubicBezTo>
                      <a:pt x="6" y="2"/>
                      <a:pt x="6" y="2"/>
                      <a:pt x="7" y="2"/>
                    </a:cubicBezTo>
                    <a:cubicBezTo>
                      <a:pt x="5" y="3"/>
                      <a:pt x="3" y="4"/>
                      <a:pt x="1" y="5"/>
                    </a:cubicBezTo>
                    <a:cubicBezTo>
                      <a:pt x="1" y="5"/>
                      <a:pt x="1" y="5"/>
                      <a:pt x="1" y="5"/>
                    </a:cubicBezTo>
                    <a:cubicBezTo>
                      <a:pt x="1" y="6"/>
                      <a:pt x="1" y="6"/>
                      <a:pt x="1" y="6"/>
                    </a:cubicBezTo>
                    <a:cubicBezTo>
                      <a:pt x="1" y="6"/>
                      <a:pt x="1" y="6"/>
                      <a:pt x="1"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1" y="6"/>
                    </a:cubicBezTo>
                    <a:cubicBezTo>
                      <a:pt x="1" y="6"/>
                      <a:pt x="1" y="6"/>
                      <a:pt x="1" y="6"/>
                    </a:cubicBezTo>
                    <a:cubicBezTo>
                      <a:pt x="2" y="6"/>
                      <a:pt x="3" y="6"/>
                      <a:pt x="4" y="5"/>
                    </a:cubicBezTo>
                    <a:cubicBezTo>
                      <a:pt x="4" y="5"/>
                      <a:pt x="4" y="5"/>
                      <a:pt x="4" y="5"/>
                    </a:cubicBezTo>
                    <a:cubicBezTo>
                      <a:pt x="4" y="5"/>
                      <a:pt x="4" y="5"/>
                      <a:pt x="4" y="5"/>
                    </a:cubicBezTo>
                    <a:cubicBezTo>
                      <a:pt x="4"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4" y="6"/>
                      <a:pt x="4" y="6"/>
                    </a:cubicBezTo>
                    <a:cubicBezTo>
                      <a:pt x="4" y="6"/>
                      <a:pt x="4" y="7"/>
                      <a:pt x="4" y="7"/>
                    </a:cubicBezTo>
                    <a:cubicBezTo>
                      <a:pt x="4" y="7"/>
                      <a:pt x="4" y="6"/>
                      <a:pt x="4" y="6"/>
                    </a:cubicBezTo>
                    <a:cubicBezTo>
                      <a:pt x="4" y="5"/>
                      <a:pt x="4" y="5"/>
                      <a:pt x="4" y="5"/>
                    </a:cubicBezTo>
                    <a:cubicBezTo>
                      <a:pt x="4" y="5"/>
                      <a:pt x="4" y="5"/>
                      <a:pt x="4" y="5"/>
                    </a:cubicBezTo>
                    <a:cubicBezTo>
                      <a:pt x="4" y="5"/>
                      <a:pt x="5" y="5"/>
                      <a:pt x="5" y="5"/>
                    </a:cubicBezTo>
                    <a:cubicBezTo>
                      <a:pt x="5" y="5"/>
                      <a:pt x="5" y="5"/>
                      <a:pt x="5" y="5"/>
                    </a:cubicBezTo>
                    <a:cubicBezTo>
                      <a:pt x="6" y="5"/>
                      <a:pt x="6" y="5"/>
                      <a:pt x="6" y="5"/>
                    </a:cubicBezTo>
                    <a:cubicBezTo>
                      <a:pt x="6" y="5"/>
                      <a:pt x="6" y="5"/>
                      <a:pt x="6" y="5"/>
                    </a:cubicBezTo>
                    <a:cubicBezTo>
                      <a:pt x="6" y="5"/>
                      <a:pt x="6" y="5"/>
                      <a:pt x="6" y="5"/>
                    </a:cubicBezTo>
                    <a:cubicBezTo>
                      <a:pt x="6" y="4"/>
                      <a:pt x="8" y="3"/>
                      <a:pt x="7" y="3"/>
                    </a:cubicBezTo>
                    <a:cubicBezTo>
                      <a:pt x="8" y="3"/>
                      <a:pt x="8" y="2"/>
                      <a:pt x="8" y="2"/>
                    </a:cubicBezTo>
                    <a:cubicBezTo>
                      <a:pt x="7" y="2"/>
                      <a:pt x="7" y="2"/>
                      <a:pt x="7" y="1"/>
                    </a:cubicBezTo>
                    <a:cubicBezTo>
                      <a:pt x="8" y="1"/>
                      <a:pt x="9" y="1"/>
                      <a:pt x="9" y="0"/>
                    </a:cubicBezTo>
                    <a:cubicBezTo>
                      <a:pt x="8" y="0"/>
                      <a:pt x="8" y="0"/>
                      <a:pt x="8" y="0"/>
                    </a:cubicBezTo>
                    <a:cubicBezTo>
                      <a:pt x="7" y="0"/>
                      <a:pt x="6" y="0"/>
                      <a:pt x="6" y="1"/>
                    </a:cubicBezTo>
                    <a:cubicBezTo>
                      <a:pt x="5" y="1"/>
                      <a:pt x="4" y="1"/>
                      <a:pt x="4" y="2"/>
                    </a:cubicBezTo>
                    <a:close/>
                    <a:moveTo>
                      <a:pt x="5" y="2"/>
                    </a:moveTo>
                    <a:cubicBezTo>
                      <a:pt x="5" y="2"/>
                      <a:pt x="5" y="2"/>
                      <a:pt x="5" y="2"/>
                    </a:cubicBezTo>
                    <a:cubicBezTo>
                      <a:pt x="5" y="2"/>
                      <a:pt x="5" y="2"/>
                      <a:pt x="5" y="2"/>
                    </a:cubicBezTo>
                    <a:cubicBezTo>
                      <a:pt x="5" y="2"/>
                      <a:pt x="5" y="2"/>
                      <a:pt x="5" y="2"/>
                    </a:cubicBezTo>
                    <a:cubicBezTo>
                      <a:pt x="5" y="2"/>
                      <a:pt x="5"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2" name="Freeform 10"/>
              <p:cNvSpPr/>
              <p:nvPr/>
            </p:nvSpPr>
            <p:spPr bwMode="auto">
              <a:xfrm>
                <a:off x="2137" y="931"/>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3" name="Oval 11"/>
              <p:cNvSpPr>
                <a:spLocks noChangeArrowheads="1"/>
              </p:cNvSpPr>
              <p:nvPr/>
            </p:nvSpPr>
            <p:spPr bwMode="auto">
              <a:xfrm>
                <a:off x="2137" y="156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4" name="Freeform 12"/>
              <p:cNvSpPr/>
              <p:nvPr/>
            </p:nvSpPr>
            <p:spPr bwMode="auto">
              <a:xfrm>
                <a:off x="2133" y="1521"/>
                <a:ext cx="4" cy="5"/>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5" name="Freeform 13"/>
              <p:cNvSpPr/>
              <p:nvPr/>
            </p:nvSpPr>
            <p:spPr bwMode="auto">
              <a:xfrm>
                <a:off x="2133" y="145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6" name="Oval 14"/>
              <p:cNvSpPr>
                <a:spLocks noChangeArrowheads="1"/>
              </p:cNvSpPr>
              <p:nvPr/>
            </p:nvSpPr>
            <p:spPr bwMode="auto">
              <a:xfrm>
                <a:off x="2133" y="156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7" name="Freeform 15"/>
              <p:cNvSpPr/>
              <p:nvPr/>
            </p:nvSpPr>
            <p:spPr bwMode="auto">
              <a:xfrm>
                <a:off x="2121" y="922"/>
                <a:ext cx="12" cy="9"/>
              </a:xfrm>
              <a:custGeom>
                <a:avLst/>
                <a:gdLst>
                  <a:gd name="T0" fmla="*/ 3 w 3"/>
                  <a:gd name="T1" fmla="*/ 0 h 2"/>
                  <a:gd name="T2" fmla="*/ 0 w 3"/>
                  <a:gd name="T3" fmla="*/ 1 h 2"/>
                  <a:gd name="T4" fmla="*/ 0 w 3"/>
                  <a:gd name="T5" fmla="*/ 1 h 2"/>
                  <a:gd name="T6" fmla="*/ 1 w 3"/>
                  <a:gd name="T7" fmla="*/ 2 h 2"/>
                  <a:gd name="T8" fmla="*/ 2 w 3"/>
                  <a:gd name="T9" fmla="*/ 2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cubicBezTo>
                      <a:pt x="2" y="0"/>
                      <a:pt x="1" y="1"/>
                      <a:pt x="0" y="1"/>
                    </a:cubicBezTo>
                    <a:cubicBezTo>
                      <a:pt x="0" y="1"/>
                      <a:pt x="0" y="1"/>
                      <a:pt x="0" y="1"/>
                    </a:cubicBezTo>
                    <a:cubicBezTo>
                      <a:pt x="0" y="1"/>
                      <a:pt x="1" y="1"/>
                      <a:pt x="1" y="2"/>
                    </a:cubicBezTo>
                    <a:cubicBezTo>
                      <a:pt x="2" y="2"/>
                      <a:pt x="2" y="2"/>
                      <a:pt x="2" y="2"/>
                    </a:cubicBezTo>
                    <a:cubicBezTo>
                      <a:pt x="2" y="1"/>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8" name="Freeform 16"/>
              <p:cNvSpPr/>
              <p:nvPr/>
            </p:nvSpPr>
            <p:spPr bwMode="auto">
              <a:xfrm>
                <a:off x="2129" y="1447"/>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9" name="Freeform 17"/>
              <p:cNvSpPr/>
              <p:nvPr/>
            </p:nvSpPr>
            <p:spPr bwMode="auto">
              <a:xfrm>
                <a:off x="2129" y="947"/>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0" name="Freeform 18"/>
              <p:cNvSpPr/>
              <p:nvPr/>
            </p:nvSpPr>
            <p:spPr bwMode="auto">
              <a:xfrm>
                <a:off x="2129" y="145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1" name="Freeform 19"/>
              <p:cNvSpPr/>
              <p:nvPr/>
            </p:nvSpPr>
            <p:spPr bwMode="auto">
              <a:xfrm>
                <a:off x="2125" y="94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2" name="Freeform 20"/>
              <p:cNvSpPr/>
              <p:nvPr/>
            </p:nvSpPr>
            <p:spPr bwMode="auto">
              <a:xfrm>
                <a:off x="2121" y="1534"/>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3" name="Freeform 21"/>
              <p:cNvSpPr/>
              <p:nvPr/>
            </p:nvSpPr>
            <p:spPr bwMode="auto">
              <a:xfrm>
                <a:off x="2121" y="1381"/>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4" name="Freeform 22"/>
              <p:cNvSpPr/>
              <p:nvPr/>
            </p:nvSpPr>
            <p:spPr bwMode="auto">
              <a:xfrm>
                <a:off x="2117" y="1208"/>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5" name="Freeform 23"/>
              <p:cNvSpPr/>
              <p:nvPr/>
            </p:nvSpPr>
            <p:spPr bwMode="auto">
              <a:xfrm>
                <a:off x="2105" y="931"/>
                <a:ext cx="12" cy="16"/>
              </a:xfrm>
              <a:custGeom>
                <a:avLst/>
                <a:gdLst>
                  <a:gd name="T0" fmla="*/ 3 w 3"/>
                  <a:gd name="T1" fmla="*/ 4 h 4"/>
                  <a:gd name="T2" fmla="*/ 3 w 3"/>
                  <a:gd name="T3" fmla="*/ 3 h 4"/>
                  <a:gd name="T4" fmla="*/ 2 w 3"/>
                  <a:gd name="T5" fmla="*/ 1 h 4"/>
                  <a:gd name="T6" fmla="*/ 2 w 3"/>
                  <a:gd name="T7" fmla="*/ 1 h 4"/>
                  <a:gd name="T8" fmla="*/ 0 w 3"/>
                  <a:gd name="T9" fmla="*/ 1 h 4"/>
                  <a:gd name="T10" fmla="*/ 0 w 3"/>
                  <a:gd name="T11" fmla="*/ 1 h 4"/>
                  <a:gd name="T12" fmla="*/ 1 w 3"/>
                  <a:gd name="T13" fmla="*/ 1 h 4"/>
                  <a:gd name="T14" fmla="*/ 1 w 3"/>
                  <a:gd name="T15" fmla="*/ 3 h 4"/>
                  <a:gd name="T16" fmla="*/ 2 w 3"/>
                  <a:gd name="T17" fmla="*/ 3 h 4"/>
                  <a:gd name="T18" fmla="*/ 3 w 3"/>
                  <a:gd name="T19" fmla="*/ 4 h 4"/>
                  <a:gd name="T20" fmla="*/ 3 w 3"/>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3" y="4"/>
                    </a:moveTo>
                    <a:cubicBezTo>
                      <a:pt x="3" y="3"/>
                      <a:pt x="3" y="3"/>
                      <a:pt x="3" y="3"/>
                    </a:cubicBezTo>
                    <a:cubicBezTo>
                      <a:pt x="2" y="3"/>
                      <a:pt x="2" y="2"/>
                      <a:pt x="2" y="1"/>
                    </a:cubicBezTo>
                    <a:cubicBezTo>
                      <a:pt x="2" y="1"/>
                      <a:pt x="2" y="1"/>
                      <a:pt x="2" y="1"/>
                    </a:cubicBezTo>
                    <a:cubicBezTo>
                      <a:pt x="1" y="1"/>
                      <a:pt x="1" y="0"/>
                      <a:pt x="0" y="1"/>
                    </a:cubicBezTo>
                    <a:cubicBezTo>
                      <a:pt x="0" y="1"/>
                      <a:pt x="0" y="1"/>
                      <a:pt x="0" y="1"/>
                    </a:cubicBezTo>
                    <a:cubicBezTo>
                      <a:pt x="0" y="2"/>
                      <a:pt x="1" y="1"/>
                      <a:pt x="1" y="1"/>
                    </a:cubicBezTo>
                    <a:cubicBezTo>
                      <a:pt x="1" y="2"/>
                      <a:pt x="1" y="3"/>
                      <a:pt x="1" y="3"/>
                    </a:cubicBezTo>
                    <a:cubicBezTo>
                      <a:pt x="1" y="3"/>
                      <a:pt x="1" y="3"/>
                      <a:pt x="2" y="3"/>
                    </a:cubicBezTo>
                    <a:cubicBezTo>
                      <a:pt x="2" y="3"/>
                      <a:pt x="2" y="4"/>
                      <a:pt x="3" y="4"/>
                    </a:cubicBezTo>
                    <a:cubicBezTo>
                      <a:pt x="3" y="3"/>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6" name="Freeform 24"/>
              <p:cNvSpPr/>
              <p:nvPr/>
            </p:nvSpPr>
            <p:spPr bwMode="auto">
              <a:xfrm>
                <a:off x="2105" y="1232"/>
                <a:ext cx="4" cy="9"/>
              </a:xfrm>
              <a:custGeom>
                <a:avLst/>
                <a:gdLst>
                  <a:gd name="T0" fmla="*/ 1 w 1"/>
                  <a:gd name="T1" fmla="*/ 1 h 2"/>
                  <a:gd name="T2" fmla="*/ 0 w 1"/>
                  <a:gd name="T3" fmla="*/ 0 h 2"/>
                  <a:gd name="T4" fmla="*/ 0 w 1"/>
                  <a:gd name="T5" fmla="*/ 1 h 2"/>
                  <a:gd name="T6" fmla="*/ 0 w 1"/>
                  <a:gd name="T7" fmla="*/ 2 h 2"/>
                  <a:gd name="T8" fmla="*/ 1 w 1"/>
                  <a:gd name="T9" fmla="*/ 1 h 2"/>
                  <a:gd name="T10" fmla="*/ 1 w 1"/>
                  <a:gd name="T11" fmla="*/ 0 h 2"/>
                  <a:gd name="T12" fmla="*/ 1 w 1"/>
                  <a:gd name="T13" fmla="*/ 0 h 2"/>
                  <a:gd name="T14" fmla="*/ 1 w 1"/>
                  <a:gd name="T15" fmla="*/ 0 h 2"/>
                  <a:gd name="T16" fmla="*/ 1 w 1"/>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1"/>
                    </a:moveTo>
                    <a:cubicBezTo>
                      <a:pt x="1" y="0"/>
                      <a:pt x="0" y="0"/>
                      <a:pt x="0" y="0"/>
                    </a:cubicBezTo>
                    <a:cubicBezTo>
                      <a:pt x="0" y="0"/>
                      <a:pt x="0" y="1"/>
                      <a:pt x="0" y="1"/>
                    </a:cubicBezTo>
                    <a:cubicBezTo>
                      <a:pt x="0" y="1"/>
                      <a:pt x="0" y="1"/>
                      <a:pt x="0" y="2"/>
                    </a:cubicBezTo>
                    <a:cubicBezTo>
                      <a:pt x="0" y="2"/>
                      <a:pt x="1" y="1"/>
                      <a:pt x="1" y="1"/>
                    </a:cubicBezTo>
                    <a:cubicBezTo>
                      <a:pt x="1" y="1"/>
                      <a:pt x="1" y="0"/>
                      <a:pt x="1" y="0"/>
                    </a:cubicBezTo>
                    <a:cubicBezTo>
                      <a:pt x="1" y="0"/>
                      <a:pt x="1" y="0"/>
                      <a:pt x="1" y="0"/>
                    </a:cubicBezTo>
                    <a:cubicBezTo>
                      <a:pt x="1" y="0"/>
                      <a:pt x="1" y="0"/>
                      <a:pt x="1"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7" name="Freeform 25"/>
              <p:cNvSpPr/>
              <p:nvPr/>
            </p:nvSpPr>
            <p:spPr bwMode="auto">
              <a:xfrm>
                <a:off x="2105" y="1398"/>
                <a:ext cx="4" cy="4"/>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0"/>
                      <a:pt x="0" y="0"/>
                    </a:cubicBezTo>
                    <a:cubicBezTo>
                      <a:pt x="0"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8" name="Freeform 26"/>
              <p:cNvSpPr/>
              <p:nvPr/>
            </p:nvSpPr>
            <p:spPr bwMode="auto">
              <a:xfrm>
                <a:off x="2105" y="1534"/>
                <a:ext cx="4" cy="4"/>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9" name="Freeform 27"/>
              <p:cNvSpPr/>
              <p:nvPr/>
            </p:nvSpPr>
            <p:spPr bwMode="auto">
              <a:xfrm>
                <a:off x="2105" y="15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0" name="Freeform 28"/>
              <p:cNvSpPr/>
              <p:nvPr/>
            </p:nvSpPr>
            <p:spPr bwMode="auto">
              <a:xfrm>
                <a:off x="2105" y="14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1" name="Freeform 29"/>
              <p:cNvSpPr/>
              <p:nvPr/>
            </p:nvSpPr>
            <p:spPr bwMode="auto">
              <a:xfrm>
                <a:off x="2101" y="1575"/>
                <a:ext cx="8" cy="8"/>
              </a:xfrm>
              <a:custGeom>
                <a:avLst/>
                <a:gdLst>
                  <a:gd name="T0" fmla="*/ 1 w 2"/>
                  <a:gd name="T1" fmla="*/ 1 h 2"/>
                  <a:gd name="T2" fmla="*/ 1 w 2"/>
                  <a:gd name="T3" fmla="*/ 1 h 2"/>
                  <a:gd name="T4" fmla="*/ 1 w 2"/>
                  <a:gd name="T5" fmla="*/ 2 h 2"/>
                  <a:gd name="T6" fmla="*/ 1 w 2"/>
                  <a:gd name="T7" fmla="*/ 2 h 2"/>
                  <a:gd name="T8" fmla="*/ 0 w 2"/>
                  <a:gd name="T9" fmla="*/ 2 h 2"/>
                  <a:gd name="T10" fmla="*/ 1 w 2"/>
                  <a:gd name="T11" fmla="*/ 2 h 2"/>
                  <a:gd name="T12" fmla="*/ 1 w 2"/>
                  <a:gd name="T13" fmla="*/ 2 h 2"/>
                  <a:gd name="T14" fmla="*/ 1 w 2"/>
                  <a:gd name="T15" fmla="*/ 2 h 2"/>
                  <a:gd name="T16" fmla="*/ 1 w 2"/>
                  <a:gd name="T17" fmla="*/ 2 h 2"/>
                  <a:gd name="T18" fmla="*/ 1 w 2"/>
                  <a:gd name="T19" fmla="*/ 2 h 2"/>
                  <a:gd name="T20" fmla="*/ 1 w 2"/>
                  <a:gd name="T21" fmla="*/ 1 h 2"/>
                  <a:gd name="T22" fmla="*/ 1 w 2"/>
                  <a:gd name="T23" fmla="*/ 0 h 2"/>
                  <a:gd name="T24" fmla="*/ 0 w 2"/>
                  <a:gd name="T25" fmla="*/ 0 h 2"/>
                  <a:gd name="T26" fmla="*/ 0 w 2"/>
                  <a:gd name="T27" fmla="*/ 1 h 2"/>
                  <a:gd name="T28" fmla="*/ 1 w 2"/>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2">
                    <a:moveTo>
                      <a:pt x="1" y="1"/>
                    </a:moveTo>
                    <a:cubicBezTo>
                      <a:pt x="1" y="1"/>
                      <a:pt x="1" y="1"/>
                      <a:pt x="1" y="1"/>
                    </a:cubicBezTo>
                    <a:cubicBezTo>
                      <a:pt x="1" y="1"/>
                      <a:pt x="1" y="2"/>
                      <a:pt x="1" y="2"/>
                    </a:cubicBezTo>
                    <a:cubicBezTo>
                      <a:pt x="1" y="2"/>
                      <a:pt x="1" y="2"/>
                      <a:pt x="1" y="2"/>
                    </a:cubicBezTo>
                    <a:cubicBezTo>
                      <a:pt x="1" y="2"/>
                      <a:pt x="0" y="2"/>
                      <a:pt x="0" y="2"/>
                    </a:cubicBezTo>
                    <a:cubicBezTo>
                      <a:pt x="0"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1"/>
                      <a:pt x="1" y="1"/>
                    </a:cubicBezTo>
                    <a:cubicBezTo>
                      <a:pt x="2" y="1"/>
                      <a:pt x="1" y="1"/>
                      <a:pt x="1" y="0"/>
                    </a:cubicBezTo>
                    <a:cubicBezTo>
                      <a:pt x="1" y="0"/>
                      <a:pt x="0" y="0"/>
                      <a:pt x="0"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2" name="Freeform 30"/>
              <p:cNvSpPr/>
              <p:nvPr/>
            </p:nvSpPr>
            <p:spPr bwMode="auto">
              <a:xfrm>
                <a:off x="2101" y="1398"/>
                <a:ext cx="4" cy="4"/>
              </a:xfrm>
              <a:custGeom>
                <a:avLst/>
                <a:gdLst>
                  <a:gd name="T0" fmla="*/ 0 w 1"/>
                  <a:gd name="T1" fmla="*/ 1 h 1"/>
                  <a:gd name="T2" fmla="*/ 0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3" name="Freeform 31"/>
              <p:cNvSpPr/>
              <p:nvPr/>
            </p:nvSpPr>
            <p:spPr bwMode="auto">
              <a:xfrm>
                <a:off x="2101" y="1414"/>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1"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4" name="Freeform 32"/>
              <p:cNvSpPr/>
              <p:nvPr/>
            </p:nvSpPr>
            <p:spPr bwMode="auto">
              <a:xfrm>
                <a:off x="2101" y="1488"/>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5" name="Freeform 33"/>
              <p:cNvSpPr/>
              <p:nvPr/>
            </p:nvSpPr>
            <p:spPr bwMode="auto">
              <a:xfrm>
                <a:off x="2101" y="140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6" name="Freeform 34"/>
              <p:cNvSpPr/>
              <p:nvPr/>
            </p:nvSpPr>
            <p:spPr bwMode="auto">
              <a:xfrm>
                <a:off x="2101" y="1559"/>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7" name="Freeform 35"/>
              <p:cNvSpPr/>
              <p:nvPr/>
            </p:nvSpPr>
            <p:spPr bwMode="auto">
              <a:xfrm>
                <a:off x="2101" y="1426"/>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8" name="Freeform 36"/>
              <p:cNvSpPr/>
              <p:nvPr/>
            </p:nvSpPr>
            <p:spPr bwMode="auto">
              <a:xfrm>
                <a:off x="2096" y="1476"/>
                <a:ext cx="5"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0" y="1"/>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9" name="Freeform 37"/>
              <p:cNvSpPr/>
              <p:nvPr/>
            </p:nvSpPr>
            <p:spPr bwMode="auto">
              <a:xfrm>
                <a:off x="2096" y="1563"/>
                <a:ext cx="5"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0" name="Freeform 38"/>
              <p:cNvSpPr/>
              <p:nvPr/>
            </p:nvSpPr>
            <p:spPr bwMode="auto">
              <a:xfrm>
                <a:off x="2080" y="1224"/>
                <a:ext cx="16" cy="17"/>
              </a:xfrm>
              <a:custGeom>
                <a:avLst/>
                <a:gdLst>
                  <a:gd name="T0" fmla="*/ 3 w 4"/>
                  <a:gd name="T1" fmla="*/ 1 h 4"/>
                  <a:gd name="T2" fmla="*/ 3 w 4"/>
                  <a:gd name="T3" fmla="*/ 1 h 4"/>
                  <a:gd name="T4" fmla="*/ 3 w 4"/>
                  <a:gd name="T5" fmla="*/ 1 h 4"/>
                  <a:gd name="T6" fmla="*/ 3 w 4"/>
                  <a:gd name="T7" fmla="*/ 1 h 4"/>
                  <a:gd name="T8" fmla="*/ 3 w 4"/>
                  <a:gd name="T9" fmla="*/ 1 h 4"/>
                  <a:gd name="T10" fmla="*/ 1 w 4"/>
                  <a:gd name="T11" fmla="*/ 2 h 4"/>
                  <a:gd name="T12" fmla="*/ 1 w 4"/>
                  <a:gd name="T13" fmla="*/ 2 h 4"/>
                  <a:gd name="T14" fmla="*/ 1 w 4"/>
                  <a:gd name="T15" fmla="*/ 2 h 4"/>
                  <a:gd name="T16" fmla="*/ 0 w 4"/>
                  <a:gd name="T17" fmla="*/ 2 h 4"/>
                  <a:gd name="T18" fmla="*/ 0 w 4"/>
                  <a:gd name="T19" fmla="*/ 2 h 4"/>
                  <a:gd name="T20" fmla="*/ 0 w 4"/>
                  <a:gd name="T21" fmla="*/ 2 h 4"/>
                  <a:gd name="T22" fmla="*/ 0 w 4"/>
                  <a:gd name="T23" fmla="*/ 2 h 4"/>
                  <a:gd name="T24" fmla="*/ 0 w 4"/>
                  <a:gd name="T25" fmla="*/ 3 h 4"/>
                  <a:gd name="T26" fmla="*/ 1 w 4"/>
                  <a:gd name="T27" fmla="*/ 2 h 4"/>
                  <a:gd name="T28" fmla="*/ 1 w 4"/>
                  <a:gd name="T29" fmla="*/ 2 h 4"/>
                  <a:gd name="T30" fmla="*/ 1 w 4"/>
                  <a:gd name="T31" fmla="*/ 2 h 4"/>
                  <a:gd name="T32" fmla="*/ 1 w 4"/>
                  <a:gd name="T33" fmla="*/ 3 h 4"/>
                  <a:gd name="T34" fmla="*/ 2 w 4"/>
                  <a:gd name="T35" fmla="*/ 3 h 4"/>
                  <a:gd name="T36" fmla="*/ 1 w 4"/>
                  <a:gd name="T37" fmla="*/ 4 h 4"/>
                  <a:gd name="T38" fmla="*/ 2 w 4"/>
                  <a:gd name="T39" fmla="*/ 4 h 4"/>
                  <a:gd name="T40" fmla="*/ 4 w 4"/>
                  <a:gd name="T41" fmla="*/ 3 h 4"/>
                  <a:gd name="T42" fmla="*/ 4 w 4"/>
                  <a:gd name="T43" fmla="*/ 1 h 4"/>
                  <a:gd name="T44" fmla="*/ 3 w 4"/>
                  <a:gd name="T45" fmla="*/ 1 h 4"/>
                  <a:gd name="T46" fmla="*/ 3 w 4"/>
                  <a:gd name="T4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4">
                    <a:moveTo>
                      <a:pt x="3" y="1"/>
                    </a:moveTo>
                    <a:cubicBezTo>
                      <a:pt x="3" y="1"/>
                      <a:pt x="3" y="1"/>
                      <a:pt x="3" y="1"/>
                    </a:cubicBezTo>
                    <a:cubicBezTo>
                      <a:pt x="3" y="1"/>
                      <a:pt x="3" y="1"/>
                      <a:pt x="3" y="1"/>
                    </a:cubicBezTo>
                    <a:cubicBezTo>
                      <a:pt x="3" y="1"/>
                      <a:pt x="3" y="1"/>
                      <a:pt x="3" y="1"/>
                    </a:cubicBezTo>
                    <a:cubicBezTo>
                      <a:pt x="3" y="1"/>
                      <a:pt x="3" y="1"/>
                      <a:pt x="3" y="1"/>
                    </a:cubicBezTo>
                    <a:cubicBezTo>
                      <a:pt x="2" y="1"/>
                      <a:pt x="1" y="1"/>
                      <a:pt x="1" y="2"/>
                    </a:cubicBezTo>
                    <a:cubicBezTo>
                      <a:pt x="1" y="2"/>
                      <a:pt x="1" y="2"/>
                      <a:pt x="1" y="2"/>
                    </a:cubicBezTo>
                    <a:cubicBezTo>
                      <a:pt x="1" y="2"/>
                      <a:pt x="1" y="2"/>
                      <a:pt x="1" y="2"/>
                    </a:cubicBezTo>
                    <a:cubicBezTo>
                      <a:pt x="1" y="2"/>
                      <a:pt x="1" y="2"/>
                      <a:pt x="0" y="2"/>
                    </a:cubicBezTo>
                    <a:cubicBezTo>
                      <a:pt x="0" y="2"/>
                      <a:pt x="0" y="2"/>
                      <a:pt x="0" y="2"/>
                    </a:cubicBezTo>
                    <a:cubicBezTo>
                      <a:pt x="0" y="2"/>
                      <a:pt x="0" y="2"/>
                      <a:pt x="0" y="2"/>
                    </a:cubicBezTo>
                    <a:cubicBezTo>
                      <a:pt x="0" y="2"/>
                      <a:pt x="0" y="2"/>
                      <a:pt x="0" y="2"/>
                    </a:cubicBezTo>
                    <a:cubicBezTo>
                      <a:pt x="0" y="3"/>
                      <a:pt x="0" y="3"/>
                      <a:pt x="0" y="3"/>
                    </a:cubicBezTo>
                    <a:cubicBezTo>
                      <a:pt x="0" y="2"/>
                      <a:pt x="0" y="2"/>
                      <a:pt x="1" y="2"/>
                    </a:cubicBezTo>
                    <a:cubicBezTo>
                      <a:pt x="1" y="2"/>
                      <a:pt x="1" y="2"/>
                      <a:pt x="1" y="2"/>
                    </a:cubicBezTo>
                    <a:cubicBezTo>
                      <a:pt x="1" y="2"/>
                      <a:pt x="1" y="2"/>
                      <a:pt x="1" y="2"/>
                    </a:cubicBezTo>
                    <a:cubicBezTo>
                      <a:pt x="2" y="3"/>
                      <a:pt x="1" y="3"/>
                      <a:pt x="1" y="3"/>
                    </a:cubicBezTo>
                    <a:cubicBezTo>
                      <a:pt x="1" y="3"/>
                      <a:pt x="2" y="3"/>
                      <a:pt x="2" y="3"/>
                    </a:cubicBezTo>
                    <a:cubicBezTo>
                      <a:pt x="2" y="4"/>
                      <a:pt x="1" y="4"/>
                      <a:pt x="1" y="4"/>
                    </a:cubicBezTo>
                    <a:cubicBezTo>
                      <a:pt x="2" y="4"/>
                      <a:pt x="2" y="4"/>
                      <a:pt x="2" y="4"/>
                    </a:cubicBezTo>
                    <a:cubicBezTo>
                      <a:pt x="2" y="3"/>
                      <a:pt x="3" y="3"/>
                      <a:pt x="4" y="3"/>
                    </a:cubicBezTo>
                    <a:cubicBezTo>
                      <a:pt x="4" y="3"/>
                      <a:pt x="4" y="2"/>
                      <a:pt x="4" y="1"/>
                    </a:cubicBezTo>
                    <a:cubicBezTo>
                      <a:pt x="4" y="0"/>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1" name="Freeform 39"/>
              <p:cNvSpPr/>
              <p:nvPr/>
            </p:nvSpPr>
            <p:spPr bwMode="auto">
              <a:xfrm>
                <a:off x="2092" y="1208"/>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2" name="Freeform 40"/>
              <p:cNvSpPr/>
              <p:nvPr/>
            </p:nvSpPr>
            <p:spPr bwMode="auto">
              <a:xfrm>
                <a:off x="2092" y="147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3" name="Freeform 41"/>
              <p:cNvSpPr/>
              <p:nvPr/>
            </p:nvSpPr>
            <p:spPr bwMode="auto">
              <a:xfrm>
                <a:off x="2092" y="1534"/>
                <a:ext cx="4" cy="4"/>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4" name="Freeform 42"/>
              <p:cNvSpPr/>
              <p:nvPr/>
            </p:nvSpPr>
            <p:spPr bwMode="auto">
              <a:xfrm>
                <a:off x="2092" y="1559"/>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5" name="Freeform 43"/>
              <p:cNvSpPr/>
              <p:nvPr/>
            </p:nvSpPr>
            <p:spPr bwMode="auto">
              <a:xfrm>
                <a:off x="2092" y="146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6" name="Freeform 44"/>
              <p:cNvSpPr/>
              <p:nvPr/>
            </p:nvSpPr>
            <p:spPr bwMode="auto">
              <a:xfrm>
                <a:off x="2088" y="146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7" name="Freeform 45"/>
              <p:cNvSpPr/>
              <p:nvPr/>
            </p:nvSpPr>
            <p:spPr bwMode="auto">
              <a:xfrm>
                <a:off x="2084" y="1505"/>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8" name="Freeform 46"/>
              <p:cNvSpPr/>
              <p:nvPr/>
            </p:nvSpPr>
            <p:spPr bwMode="auto">
              <a:xfrm>
                <a:off x="2084" y="1451"/>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9" name="Freeform 47"/>
              <p:cNvSpPr/>
              <p:nvPr/>
            </p:nvSpPr>
            <p:spPr bwMode="auto">
              <a:xfrm>
                <a:off x="2084" y="1530"/>
                <a:ext cx="4"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0" name="Freeform 48"/>
              <p:cNvSpPr/>
              <p:nvPr/>
            </p:nvSpPr>
            <p:spPr bwMode="auto">
              <a:xfrm>
                <a:off x="2084"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1" name="Freeform 49"/>
              <p:cNvSpPr/>
              <p:nvPr/>
            </p:nvSpPr>
            <p:spPr bwMode="auto">
              <a:xfrm>
                <a:off x="2080" y="1563"/>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2" name="Freeform 50"/>
              <p:cNvSpPr/>
              <p:nvPr/>
            </p:nvSpPr>
            <p:spPr bwMode="auto">
              <a:xfrm>
                <a:off x="2080" y="1443"/>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3" name="Freeform 51"/>
              <p:cNvSpPr/>
              <p:nvPr/>
            </p:nvSpPr>
            <p:spPr bwMode="auto">
              <a:xfrm>
                <a:off x="2080" y="1447"/>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4" name="Oval 52"/>
              <p:cNvSpPr>
                <a:spLocks noChangeArrowheads="1"/>
              </p:cNvSpPr>
              <p:nvPr/>
            </p:nvSpPr>
            <p:spPr bwMode="auto">
              <a:xfrm>
                <a:off x="2080" y="152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5" name="Freeform 53"/>
              <p:cNvSpPr/>
              <p:nvPr/>
            </p:nvSpPr>
            <p:spPr bwMode="auto">
              <a:xfrm>
                <a:off x="2080" y="147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6" name="Freeform 54"/>
              <p:cNvSpPr/>
              <p:nvPr/>
            </p:nvSpPr>
            <p:spPr bwMode="auto">
              <a:xfrm>
                <a:off x="2076" y="1571"/>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7" name="Freeform 55"/>
              <p:cNvSpPr/>
              <p:nvPr/>
            </p:nvSpPr>
            <p:spPr bwMode="auto">
              <a:xfrm>
                <a:off x="2076" y="1220"/>
                <a:ext cx="4" cy="4"/>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8" name="Freeform 56"/>
              <p:cNvSpPr/>
              <p:nvPr/>
            </p:nvSpPr>
            <p:spPr bwMode="auto">
              <a:xfrm>
                <a:off x="2072" y="1513"/>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9" name="Freeform 57"/>
              <p:cNvSpPr/>
              <p:nvPr/>
            </p:nvSpPr>
            <p:spPr bwMode="auto">
              <a:xfrm>
                <a:off x="2072" y="1493"/>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1" y="0"/>
                      <a:pt x="1"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0" name="Freeform 58"/>
              <p:cNvSpPr/>
              <p:nvPr/>
            </p:nvSpPr>
            <p:spPr bwMode="auto">
              <a:xfrm>
                <a:off x="2068" y="1468"/>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1" name="Freeform 59"/>
              <p:cNvSpPr/>
              <p:nvPr/>
            </p:nvSpPr>
            <p:spPr bwMode="auto">
              <a:xfrm>
                <a:off x="2068" y="137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2" name="Freeform 60"/>
              <p:cNvSpPr>
                <a:spLocks noEditPoints="1"/>
              </p:cNvSpPr>
              <p:nvPr/>
            </p:nvSpPr>
            <p:spPr bwMode="auto">
              <a:xfrm>
                <a:off x="2056" y="1393"/>
                <a:ext cx="12" cy="13"/>
              </a:xfrm>
              <a:custGeom>
                <a:avLst/>
                <a:gdLst>
                  <a:gd name="T0" fmla="*/ 1 w 3"/>
                  <a:gd name="T1" fmla="*/ 1 h 3"/>
                  <a:gd name="T2" fmla="*/ 2 w 3"/>
                  <a:gd name="T3" fmla="*/ 0 h 3"/>
                  <a:gd name="T4" fmla="*/ 1 w 3"/>
                  <a:gd name="T5" fmla="*/ 0 h 3"/>
                  <a:gd name="T6" fmla="*/ 1 w 3"/>
                  <a:gd name="T7" fmla="*/ 0 h 3"/>
                  <a:gd name="T8" fmla="*/ 0 w 3"/>
                  <a:gd name="T9" fmla="*/ 0 h 3"/>
                  <a:gd name="T10" fmla="*/ 0 w 3"/>
                  <a:gd name="T11" fmla="*/ 0 h 3"/>
                  <a:gd name="T12" fmla="*/ 0 w 3"/>
                  <a:gd name="T13" fmla="*/ 0 h 3"/>
                  <a:gd name="T14" fmla="*/ 0 w 3"/>
                  <a:gd name="T15" fmla="*/ 1 h 3"/>
                  <a:gd name="T16" fmla="*/ 1 w 3"/>
                  <a:gd name="T17" fmla="*/ 1 h 3"/>
                  <a:gd name="T18" fmla="*/ 1 w 3"/>
                  <a:gd name="T19" fmla="*/ 1 h 3"/>
                  <a:gd name="T20" fmla="*/ 1 w 3"/>
                  <a:gd name="T21" fmla="*/ 1 h 3"/>
                  <a:gd name="T22" fmla="*/ 0 w 3"/>
                  <a:gd name="T23" fmla="*/ 1 h 3"/>
                  <a:gd name="T24" fmla="*/ 0 w 3"/>
                  <a:gd name="T25" fmla="*/ 1 h 3"/>
                  <a:gd name="T26" fmla="*/ 0 w 3"/>
                  <a:gd name="T27" fmla="*/ 1 h 3"/>
                  <a:gd name="T28" fmla="*/ 1 w 3"/>
                  <a:gd name="T29" fmla="*/ 2 h 3"/>
                  <a:gd name="T30" fmla="*/ 0 w 3"/>
                  <a:gd name="T31" fmla="*/ 2 h 3"/>
                  <a:gd name="T32" fmla="*/ 0 w 3"/>
                  <a:gd name="T33" fmla="*/ 2 h 3"/>
                  <a:gd name="T34" fmla="*/ 0 w 3"/>
                  <a:gd name="T35" fmla="*/ 2 h 3"/>
                  <a:gd name="T36" fmla="*/ 0 w 3"/>
                  <a:gd name="T37" fmla="*/ 3 h 3"/>
                  <a:gd name="T38" fmla="*/ 1 w 3"/>
                  <a:gd name="T39" fmla="*/ 3 h 3"/>
                  <a:gd name="T40" fmla="*/ 3 w 3"/>
                  <a:gd name="T41" fmla="*/ 2 h 3"/>
                  <a:gd name="T42" fmla="*/ 3 w 3"/>
                  <a:gd name="T43" fmla="*/ 2 h 3"/>
                  <a:gd name="T44" fmla="*/ 3 w 3"/>
                  <a:gd name="T45" fmla="*/ 2 h 3"/>
                  <a:gd name="T46" fmla="*/ 3 w 3"/>
                  <a:gd name="T47" fmla="*/ 2 h 3"/>
                  <a:gd name="T48" fmla="*/ 3 w 3"/>
                  <a:gd name="T49" fmla="*/ 2 h 3"/>
                  <a:gd name="T50" fmla="*/ 2 w 3"/>
                  <a:gd name="T51" fmla="*/ 1 h 3"/>
                  <a:gd name="T52" fmla="*/ 1 w 3"/>
                  <a:gd name="T53" fmla="*/ 1 h 3"/>
                  <a:gd name="T54" fmla="*/ 1 w 3"/>
                  <a:gd name="T55" fmla="*/ 1 h 3"/>
                  <a:gd name="T56" fmla="*/ 1 w 3"/>
                  <a:gd name="T57" fmla="*/ 1 h 3"/>
                  <a:gd name="T58" fmla="*/ 3 w 3"/>
                  <a:gd name="T59" fmla="*/ 2 h 3"/>
                  <a:gd name="T60" fmla="*/ 3 w 3"/>
                  <a:gd name="T61" fmla="*/ 2 h 3"/>
                  <a:gd name="T62" fmla="*/ 3 w 3"/>
                  <a:gd name="T63" fmla="*/ 2 h 3"/>
                  <a:gd name="T64" fmla="*/ 3 w 3"/>
                  <a:gd name="T65" fmla="*/ 2 h 3"/>
                  <a:gd name="T66" fmla="*/ 3 w 3"/>
                  <a:gd name="T67" fmla="*/ 2 h 3"/>
                  <a:gd name="T68" fmla="*/ 1 w 3"/>
                  <a:gd name="T69" fmla="*/ 2 h 3"/>
                  <a:gd name="T70" fmla="*/ 1 w 3"/>
                  <a:gd name="T7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 h="3">
                    <a:moveTo>
                      <a:pt x="1" y="1"/>
                    </a:moveTo>
                    <a:cubicBezTo>
                      <a:pt x="1" y="1"/>
                      <a:pt x="1" y="1"/>
                      <a:pt x="1" y="1"/>
                    </a:cubicBezTo>
                    <a:cubicBezTo>
                      <a:pt x="1" y="1"/>
                      <a:pt x="2" y="1"/>
                      <a:pt x="2" y="1"/>
                    </a:cubicBezTo>
                    <a:cubicBezTo>
                      <a:pt x="2" y="1"/>
                      <a:pt x="2" y="0"/>
                      <a:pt x="2"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1" y="2"/>
                    </a:cubicBezTo>
                    <a:cubicBezTo>
                      <a:pt x="1" y="2"/>
                      <a:pt x="1" y="2"/>
                      <a:pt x="1" y="2"/>
                    </a:cubicBezTo>
                    <a:cubicBezTo>
                      <a:pt x="1" y="2"/>
                      <a:pt x="0" y="2"/>
                      <a:pt x="0" y="2"/>
                    </a:cubicBezTo>
                    <a:cubicBezTo>
                      <a:pt x="0" y="2"/>
                      <a:pt x="0" y="2"/>
                      <a:pt x="0" y="2"/>
                    </a:cubicBezTo>
                    <a:cubicBezTo>
                      <a:pt x="0" y="2"/>
                      <a:pt x="0" y="2"/>
                      <a:pt x="0" y="2"/>
                    </a:cubicBezTo>
                    <a:cubicBezTo>
                      <a:pt x="0" y="2"/>
                      <a:pt x="0" y="2"/>
                      <a:pt x="0" y="2"/>
                    </a:cubicBezTo>
                    <a:cubicBezTo>
                      <a:pt x="0" y="2"/>
                      <a:pt x="0" y="2"/>
                      <a:pt x="0" y="2"/>
                    </a:cubicBezTo>
                    <a:cubicBezTo>
                      <a:pt x="0" y="3"/>
                      <a:pt x="0" y="3"/>
                      <a:pt x="0" y="3"/>
                    </a:cubicBezTo>
                    <a:cubicBezTo>
                      <a:pt x="0" y="3"/>
                      <a:pt x="0" y="3"/>
                      <a:pt x="0" y="3"/>
                    </a:cubicBezTo>
                    <a:cubicBezTo>
                      <a:pt x="0" y="3"/>
                      <a:pt x="0" y="3"/>
                      <a:pt x="0" y="3"/>
                    </a:cubicBezTo>
                    <a:cubicBezTo>
                      <a:pt x="1" y="3"/>
                      <a:pt x="1" y="3"/>
                      <a:pt x="1" y="3"/>
                    </a:cubicBezTo>
                    <a:cubicBezTo>
                      <a:pt x="1" y="3"/>
                      <a:pt x="1" y="3"/>
                      <a:pt x="1" y="3"/>
                    </a:cubicBezTo>
                    <a:cubicBezTo>
                      <a:pt x="2" y="3"/>
                      <a:pt x="2" y="2"/>
                      <a:pt x="3" y="2"/>
                    </a:cubicBezTo>
                    <a:cubicBezTo>
                      <a:pt x="3" y="2"/>
                      <a:pt x="3" y="2"/>
                      <a:pt x="3" y="2"/>
                    </a:cubicBezTo>
                    <a:cubicBezTo>
                      <a:pt x="3" y="2"/>
                      <a:pt x="3" y="2"/>
                      <a:pt x="3" y="2"/>
                    </a:cubicBezTo>
                    <a:cubicBezTo>
                      <a:pt x="3" y="2"/>
                      <a:pt x="3" y="2"/>
                      <a:pt x="3" y="3"/>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2" y="1"/>
                      <a:pt x="2" y="1"/>
                      <a:pt x="2" y="1"/>
                    </a:cubicBezTo>
                    <a:cubicBezTo>
                      <a:pt x="2" y="1"/>
                      <a:pt x="2" y="1"/>
                      <a:pt x="1" y="1"/>
                    </a:cubicBezTo>
                    <a:cubicBezTo>
                      <a:pt x="1" y="1"/>
                      <a:pt x="1" y="1"/>
                      <a:pt x="1" y="1"/>
                    </a:cubicBezTo>
                    <a:close/>
                    <a:moveTo>
                      <a:pt x="1" y="1"/>
                    </a:moveTo>
                    <a:cubicBezTo>
                      <a:pt x="1" y="1"/>
                      <a:pt x="1" y="1"/>
                      <a:pt x="1" y="1"/>
                    </a:cubicBezTo>
                    <a:cubicBezTo>
                      <a:pt x="1" y="1"/>
                      <a:pt x="1" y="1"/>
                      <a:pt x="1" y="1"/>
                    </a:cubicBezTo>
                    <a:cubicBezTo>
                      <a:pt x="1" y="1"/>
                      <a:pt x="1" y="1"/>
                      <a:pt x="1" y="1"/>
                    </a:cubicBezTo>
                    <a:cubicBezTo>
                      <a:pt x="1" y="1"/>
                      <a:pt x="1" y="1"/>
                      <a:pt x="1" y="1"/>
                    </a:cubicBezTo>
                    <a:close/>
                    <a:moveTo>
                      <a:pt x="3" y="2"/>
                    </a:move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lose/>
                    <a:moveTo>
                      <a:pt x="2" y="2"/>
                    </a:moveTo>
                    <a:cubicBezTo>
                      <a:pt x="2" y="2"/>
                      <a:pt x="2" y="2"/>
                      <a:pt x="3" y="2"/>
                    </a:cubicBezTo>
                    <a:cubicBezTo>
                      <a:pt x="3" y="2"/>
                      <a:pt x="3" y="2"/>
                      <a:pt x="3" y="2"/>
                    </a:cubicBezTo>
                    <a:cubicBezTo>
                      <a:pt x="2" y="2"/>
                      <a:pt x="1" y="2"/>
                      <a:pt x="1" y="2"/>
                    </a:cubicBezTo>
                    <a:cubicBezTo>
                      <a:pt x="1" y="2"/>
                      <a:pt x="1" y="2"/>
                      <a:pt x="1" y="2"/>
                    </a:cubicBezTo>
                    <a:cubicBezTo>
                      <a:pt x="1" y="2"/>
                      <a:pt x="1" y="2"/>
                      <a:pt x="1"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3" name="Freeform 61"/>
              <p:cNvSpPr/>
              <p:nvPr/>
            </p:nvSpPr>
            <p:spPr bwMode="auto">
              <a:xfrm>
                <a:off x="2068" y="149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4" name="Freeform 62"/>
              <p:cNvSpPr/>
              <p:nvPr/>
            </p:nvSpPr>
            <p:spPr bwMode="auto">
              <a:xfrm>
                <a:off x="2068" y="123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5" name="Freeform 63"/>
              <p:cNvSpPr/>
              <p:nvPr/>
            </p:nvSpPr>
            <p:spPr bwMode="auto">
              <a:xfrm>
                <a:off x="2064" y="1460"/>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0"/>
                      <a:pt x="1" y="1"/>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6" name="Freeform 64"/>
              <p:cNvSpPr/>
              <p:nvPr/>
            </p:nvSpPr>
            <p:spPr bwMode="auto">
              <a:xfrm>
                <a:off x="2068" y="140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7" name="Freeform 65"/>
              <p:cNvSpPr/>
              <p:nvPr/>
            </p:nvSpPr>
            <p:spPr bwMode="auto">
              <a:xfrm>
                <a:off x="2064" y="1464"/>
                <a:ext cx="4" cy="4"/>
              </a:xfrm>
              <a:custGeom>
                <a:avLst/>
                <a:gdLst>
                  <a:gd name="T0" fmla="*/ 0 w 1"/>
                  <a:gd name="T1" fmla="*/ 0 h 1"/>
                  <a:gd name="T2" fmla="*/ 0 w 1"/>
                  <a:gd name="T3" fmla="*/ 0 h 1"/>
                  <a:gd name="T4" fmla="*/ 0 w 1"/>
                  <a:gd name="T5" fmla="*/ 1 h 1"/>
                  <a:gd name="T6" fmla="*/ 0 w 1"/>
                  <a:gd name="T7" fmla="*/ 0 h 1"/>
                  <a:gd name="T8" fmla="*/ 0 w 1"/>
                  <a:gd name="T9" fmla="*/ 0 h 1"/>
                  <a:gd name="T10" fmla="*/ 1 w 1"/>
                  <a:gd name="T11" fmla="*/ 0 h 1"/>
                  <a:gd name="T12" fmla="*/ 1 w 1"/>
                  <a:gd name="T13" fmla="*/ 0 h 1"/>
                  <a:gd name="T14" fmla="*/ 1 w 1"/>
                  <a:gd name="T15" fmla="*/ 0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0"/>
                      <a:pt x="0" y="1"/>
                    </a:cubicBezTo>
                    <a:cubicBezTo>
                      <a:pt x="0" y="1"/>
                      <a:pt x="1" y="1"/>
                      <a:pt x="0" y="0"/>
                    </a:cubicBez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8" name="Freeform 66"/>
              <p:cNvSpPr/>
              <p:nvPr/>
            </p:nvSpPr>
            <p:spPr bwMode="auto">
              <a:xfrm>
                <a:off x="2064" y="153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9" name="Freeform 67"/>
              <p:cNvSpPr/>
              <p:nvPr/>
            </p:nvSpPr>
            <p:spPr bwMode="auto">
              <a:xfrm>
                <a:off x="2064" y="1426"/>
                <a:ext cx="4" cy="5"/>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1"/>
                      <a:pt x="1" y="0"/>
                    </a:cubicBezTo>
                    <a:cubicBezTo>
                      <a:pt x="0" y="0"/>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0" name="Freeform 68"/>
              <p:cNvSpPr/>
              <p:nvPr/>
            </p:nvSpPr>
            <p:spPr bwMode="auto">
              <a:xfrm>
                <a:off x="2064"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1" name="Freeform 69"/>
              <p:cNvSpPr/>
              <p:nvPr/>
            </p:nvSpPr>
            <p:spPr bwMode="auto">
              <a:xfrm>
                <a:off x="2064" y="104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2" name="Freeform 70"/>
              <p:cNvSpPr/>
              <p:nvPr/>
            </p:nvSpPr>
            <p:spPr bwMode="auto">
              <a:xfrm>
                <a:off x="2064" y="139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3" name="Freeform 71"/>
              <p:cNvSpPr/>
              <p:nvPr/>
            </p:nvSpPr>
            <p:spPr bwMode="auto">
              <a:xfrm>
                <a:off x="2064" y="1488"/>
                <a:ext cx="0" cy="5"/>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4" name="Freeform 72"/>
              <p:cNvSpPr/>
              <p:nvPr/>
            </p:nvSpPr>
            <p:spPr bwMode="auto">
              <a:xfrm>
                <a:off x="2060" y="138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5" name="Freeform 73"/>
              <p:cNvSpPr/>
              <p:nvPr/>
            </p:nvSpPr>
            <p:spPr bwMode="auto">
              <a:xfrm>
                <a:off x="2060"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6" name="Freeform 74"/>
              <p:cNvSpPr/>
              <p:nvPr/>
            </p:nvSpPr>
            <p:spPr bwMode="auto">
              <a:xfrm>
                <a:off x="2060" y="1439"/>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0"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7" name="Freeform 75"/>
              <p:cNvSpPr/>
              <p:nvPr/>
            </p:nvSpPr>
            <p:spPr bwMode="auto">
              <a:xfrm>
                <a:off x="2060" y="144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1"/>
                      <a:pt x="1" y="0"/>
                    </a:cubicBezTo>
                    <a:cubicBezTo>
                      <a:pt x="0" y="0"/>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8" name="Freeform 76"/>
              <p:cNvSpPr/>
              <p:nvPr/>
            </p:nvSpPr>
            <p:spPr bwMode="auto">
              <a:xfrm>
                <a:off x="2060" y="1269"/>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9" name="Freeform 77"/>
              <p:cNvSpPr/>
              <p:nvPr/>
            </p:nvSpPr>
            <p:spPr bwMode="auto">
              <a:xfrm>
                <a:off x="2056"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0" name="Freeform 78"/>
              <p:cNvSpPr/>
              <p:nvPr/>
            </p:nvSpPr>
            <p:spPr bwMode="auto">
              <a:xfrm>
                <a:off x="2060" y="15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1" name="Oval 79"/>
              <p:cNvSpPr>
                <a:spLocks noChangeArrowheads="1"/>
              </p:cNvSpPr>
              <p:nvPr/>
            </p:nvSpPr>
            <p:spPr bwMode="auto">
              <a:xfrm>
                <a:off x="2056"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2" name="Freeform 80"/>
              <p:cNvSpPr/>
              <p:nvPr/>
            </p:nvSpPr>
            <p:spPr bwMode="auto">
              <a:xfrm>
                <a:off x="2052" y="1385"/>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3" name="Freeform 81"/>
              <p:cNvSpPr/>
              <p:nvPr/>
            </p:nvSpPr>
            <p:spPr bwMode="auto">
              <a:xfrm>
                <a:off x="2052" y="1493"/>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4" name="Freeform 82"/>
              <p:cNvSpPr/>
              <p:nvPr/>
            </p:nvSpPr>
            <p:spPr bwMode="auto">
              <a:xfrm>
                <a:off x="2052" y="1488"/>
                <a:ext cx="4" cy="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5" name="Freeform 83"/>
              <p:cNvSpPr/>
              <p:nvPr/>
            </p:nvSpPr>
            <p:spPr bwMode="auto">
              <a:xfrm>
                <a:off x="2052" y="1422"/>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6" name="Freeform 84"/>
              <p:cNvSpPr/>
              <p:nvPr/>
            </p:nvSpPr>
            <p:spPr bwMode="auto">
              <a:xfrm>
                <a:off x="2052" y="14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7" name="Oval 85"/>
              <p:cNvSpPr>
                <a:spLocks noChangeArrowheads="1"/>
              </p:cNvSpPr>
              <p:nvPr/>
            </p:nvSpPr>
            <p:spPr bwMode="auto">
              <a:xfrm>
                <a:off x="2052" y="138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8" name="Freeform 86"/>
              <p:cNvSpPr/>
              <p:nvPr/>
            </p:nvSpPr>
            <p:spPr bwMode="auto">
              <a:xfrm>
                <a:off x="2047" y="1426"/>
                <a:ext cx="5" cy="5"/>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9" name="Freeform 87"/>
              <p:cNvSpPr/>
              <p:nvPr/>
            </p:nvSpPr>
            <p:spPr bwMode="auto">
              <a:xfrm>
                <a:off x="2047" y="1493"/>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0" name="Freeform 88"/>
              <p:cNvSpPr/>
              <p:nvPr/>
            </p:nvSpPr>
            <p:spPr bwMode="auto">
              <a:xfrm>
                <a:off x="2047" y="123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1" name="Freeform 89"/>
              <p:cNvSpPr/>
              <p:nvPr/>
            </p:nvSpPr>
            <p:spPr bwMode="auto">
              <a:xfrm>
                <a:off x="2047" y="137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2" name="Freeform 90"/>
              <p:cNvSpPr/>
              <p:nvPr/>
            </p:nvSpPr>
            <p:spPr bwMode="auto">
              <a:xfrm>
                <a:off x="2047" y="1460"/>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3" name="Freeform 91"/>
              <p:cNvSpPr/>
              <p:nvPr/>
            </p:nvSpPr>
            <p:spPr bwMode="auto">
              <a:xfrm>
                <a:off x="2043" y="1435"/>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4" name="Freeform 92"/>
              <p:cNvSpPr/>
              <p:nvPr/>
            </p:nvSpPr>
            <p:spPr bwMode="auto">
              <a:xfrm>
                <a:off x="2043"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5" name="Freeform 93"/>
              <p:cNvSpPr/>
              <p:nvPr/>
            </p:nvSpPr>
            <p:spPr bwMode="auto">
              <a:xfrm>
                <a:off x="2043" y="1414"/>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6" name="Freeform 94"/>
              <p:cNvSpPr/>
              <p:nvPr/>
            </p:nvSpPr>
            <p:spPr bwMode="auto">
              <a:xfrm>
                <a:off x="2043" y="138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7" name="Freeform 95"/>
              <p:cNvSpPr/>
              <p:nvPr/>
            </p:nvSpPr>
            <p:spPr bwMode="auto">
              <a:xfrm>
                <a:off x="2039"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8" name="Freeform 96"/>
              <p:cNvSpPr/>
              <p:nvPr/>
            </p:nvSpPr>
            <p:spPr bwMode="auto">
              <a:xfrm>
                <a:off x="2039" y="138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9" name="Freeform 97"/>
              <p:cNvSpPr/>
              <p:nvPr/>
            </p:nvSpPr>
            <p:spPr bwMode="auto">
              <a:xfrm>
                <a:off x="2039" y="122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0" name="Freeform 98"/>
              <p:cNvSpPr/>
              <p:nvPr/>
            </p:nvSpPr>
            <p:spPr bwMode="auto">
              <a:xfrm>
                <a:off x="2039"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1" name="Freeform 99"/>
              <p:cNvSpPr/>
              <p:nvPr/>
            </p:nvSpPr>
            <p:spPr bwMode="auto">
              <a:xfrm>
                <a:off x="2035" y="1431"/>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0"/>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2" name="Freeform 100"/>
              <p:cNvSpPr/>
              <p:nvPr/>
            </p:nvSpPr>
            <p:spPr bwMode="auto">
              <a:xfrm>
                <a:off x="2035" y="119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3" name="Freeform 101"/>
              <p:cNvSpPr/>
              <p:nvPr/>
            </p:nvSpPr>
            <p:spPr bwMode="auto">
              <a:xfrm>
                <a:off x="2035" y="141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4" name="Freeform 102"/>
              <p:cNvSpPr/>
              <p:nvPr/>
            </p:nvSpPr>
            <p:spPr bwMode="auto">
              <a:xfrm>
                <a:off x="2031" y="1571"/>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5" name="Freeform 103"/>
              <p:cNvSpPr/>
              <p:nvPr/>
            </p:nvSpPr>
            <p:spPr bwMode="auto">
              <a:xfrm>
                <a:off x="2031" y="10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6" name="Freeform 104"/>
              <p:cNvSpPr/>
              <p:nvPr/>
            </p:nvSpPr>
            <p:spPr bwMode="auto">
              <a:xfrm>
                <a:off x="2027"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7" name="Freeform 105"/>
              <p:cNvSpPr/>
              <p:nvPr/>
            </p:nvSpPr>
            <p:spPr bwMode="auto">
              <a:xfrm>
                <a:off x="2027" y="1455"/>
                <a:ext cx="4" cy="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8" name="Freeform 106"/>
              <p:cNvSpPr/>
              <p:nvPr/>
            </p:nvSpPr>
            <p:spPr bwMode="auto">
              <a:xfrm>
                <a:off x="1962" y="1228"/>
                <a:ext cx="65" cy="4"/>
              </a:xfrm>
              <a:custGeom>
                <a:avLst/>
                <a:gdLst>
                  <a:gd name="T0" fmla="*/ 14 w 16"/>
                  <a:gd name="T1" fmla="*/ 1 h 1"/>
                  <a:gd name="T2" fmla="*/ 14 w 16"/>
                  <a:gd name="T3" fmla="*/ 0 h 1"/>
                  <a:gd name="T4" fmla="*/ 14 w 16"/>
                  <a:gd name="T5" fmla="*/ 0 h 1"/>
                  <a:gd name="T6" fmla="*/ 15 w 16"/>
                  <a:gd name="T7" fmla="*/ 0 h 1"/>
                  <a:gd name="T8" fmla="*/ 16 w 16"/>
                  <a:gd name="T9" fmla="*/ 0 h 1"/>
                  <a:gd name="T10" fmla="*/ 16 w 16"/>
                  <a:gd name="T11" fmla="*/ 0 h 1"/>
                  <a:gd name="T12" fmla="*/ 16 w 16"/>
                  <a:gd name="T13" fmla="*/ 0 h 1"/>
                  <a:gd name="T14" fmla="*/ 15 w 16"/>
                  <a:gd name="T15" fmla="*/ 0 h 1"/>
                  <a:gd name="T16" fmla="*/ 14 w 16"/>
                  <a:gd name="T17" fmla="*/ 0 h 1"/>
                  <a:gd name="T18" fmla="*/ 14 w 16"/>
                  <a:gd name="T19" fmla="*/ 0 h 1"/>
                  <a:gd name="T20" fmla="*/ 14 w 16"/>
                  <a:gd name="T21" fmla="*/ 0 h 1"/>
                  <a:gd name="T22" fmla="*/ 14 w 16"/>
                  <a:gd name="T23" fmla="*/ 0 h 1"/>
                  <a:gd name="T24" fmla="*/ 14 w 16"/>
                  <a:gd name="T25" fmla="*/ 0 h 1"/>
                  <a:gd name="T26" fmla="*/ 14 w 16"/>
                  <a:gd name="T27" fmla="*/ 0 h 1"/>
                  <a:gd name="T28" fmla="*/ 14 w 16"/>
                  <a:gd name="T29" fmla="*/ 0 h 1"/>
                  <a:gd name="T30" fmla="*/ 14 w 16"/>
                  <a:gd name="T31" fmla="*/ 0 h 1"/>
                  <a:gd name="T32" fmla="*/ 14 w 16"/>
                  <a:gd name="T33" fmla="*/ 0 h 1"/>
                  <a:gd name="T34" fmla="*/ 7 w 16"/>
                  <a:gd name="T35" fmla="*/ 0 h 1"/>
                  <a:gd name="T36" fmla="*/ 4 w 16"/>
                  <a:gd name="T37" fmla="*/ 1 h 1"/>
                  <a:gd name="T38" fmla="*/ 1 w 16"/>
                  <a:gd name="T39" fmla="*/ 1 h 1"/>
                  <a:gd name="T40" fmla="*/ 0 w 16"/>
                  <a:gd name="T41" fmla="*/ 1 h 1"/>
                  <a:gd name="T42" fmla="*/ 0 w 16"/>
                  <a:gd name="T43" fmla="*/ 1 h 1"/>
                  <a:gd name="T44" fmla="*/ 1 w 16"/>
                  <a:gd name="T45" fmla="*/ 1 h 1"/>
                  <a:gd name="T46" fmla="*/ 4 w 16"/>
                  <a:gd name="T47" fmla="*/ 1 h 1"/>
                  <a:gd name="T48" fmla="*/ 4 w 16"/>
                  <a:gd name="T49" fmla="*/ 1 h 1"/>
                  <a:gd name="T50" fmla="*/ 14 w 16"/>
                  <a:gd name="T5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
                    <a:moveTo>
                      <a:pt x="14" y="1"/>
                    </a:moveTo>
                    <a:cubicBezTo>
                      <a:pt x="14" y="0"/>
                      <a:pt x="14" y="0"/>
                      <a:pt x="14" y="0"/>
                    </a:cubicBezTo>
                    <a:cubicBezTo>
                      <a:pt x="14" y="0"/>
                      <a:pt x="14" y="0"/>
                      <a:pt x="14" y="0"/>
                    </a:cubicBezTo>
                    <a:cubicBezTo>
                      <a:pt x="14" y="0"/>
                      <a:pt x="14" y="0"/>
                      <a:pt x="15" y="0"/>
                    </a:cubicBezTo>
                    <a:cubicBezTo>
                      <a:pt x="15" y="0"/>
                      <a:pt x="15" y="0"/>
                      <a:pt x="16" y="0"/>
                    </a:cubicBezTo>
                    <a:cubicBezTo>
                      <a:pt x="16" y="0"/>
                      <a:pt x="16" y="0"/>
                      <a:pt x="16" y="0"/>
                    </a:cubicBezTo>
                    <a:cubicBezTo>
                      <a:pt x="16" y="0"/>
                      <a:pt x="16" y="0"/>
                      <a:pt x="16" y="0"/>
                    </a:cubicBezTo>
                    <a:cubicBezTo>
                      <a:pt x="15" y="0"/>
                      <a:pt x="15" y="0"/>
                      <a:pt x="15" y="0"/>
                    </a:cubicBezTo>
                    <a:cubicBezTo>
                      <a:pt x="14" y="0"/>
                      <a:pt x="14" y="0"/>
                      <a:pt x="14" y="0"/>
                    </a:cubicBezTo>
                    <a:cubicBezTo>
                      <a:pt x="14" y="0"/>
                      <a:pt x="13"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1" y="0"/>
                      <a:pt x="9" y="0"/>
                      <a:pt x="7" y="0"/>
                    </a:cubicBezTo>
                    <a:cubicBezTo>
                      <a:pt x="6" y="0"/>
                      <a:pt x="4" y="0"/>
                      <a:pt x="4" y="1"/>
                    </a:cubicBezTo>
                    <a:cubicBezTo>
                      <a:pt x="3" y="1"/>
                      <a:pt x="2" y="1"/>
                      <a:pt x="1" y="1"/>
                    </a:cubicBezTo>
                    <a:cubicBezTo>
                      <a:pt x="1" y="1"/>
                      <a:pt x="0" y="1"/>
                      <a:pt x="0" y="1"/>
                    </a:cubicBezTo>
                    <a:cubicBezTo>
                      <a:pt x="0" y="1"/>
                      <a:pt x="0" y="1"/>
                      <a:pt x="0" y="1"/>
                    </a:cubicBezTo>
                    <a:cubicBezTo>
                      <a:pt x="0" y="1"/>
                      <a:pt x="1" y="1"/>
                      <a:pt x="1" y="1"/>
                    </a:cubicBezTo>
                    <a:cubicBezTo>
                      <a:pt x="2" y="1"/>
                      <a:pt x="3" y="1"/>
                      <a:pt x="4" y="1"/>
                    </a:cubicBezTo>
                    <a:cubicBezTo>
                      <a:pt x="4" y="1"/>
                      <a:pt x="4" y="1"/>
                      <a:pt x="4" y="1"/>
                    </a:cubicBezTo>
                    <a:cubicBezTo>
                      <a:pt x="8" y="1"/>
                      <a:pt x="10" y="1"/>
                      <a:pt x="1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9" name="Freeform 107"/>
              <p:cNvSpPr/>
              <p:nvPr/>
            </p:nvSpPr>
            <p:spPr bwMode="auto">
              <a:xfrm>
                <a:off x="2019" y="122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0" name="Freeform 108"/>
              <p:cNvSpPr/>
              <p:nvPr/>
            </p:nvSpPr>
            <p:spPr bwMode="auto">
              <a:xfrm>
                <a:off x="2019"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1" name="Freeform 109"/>
              <p:cNvSpPr/>
              <p:nvPr/>
            </p:nvSpPr>
            <p:spPr bwMode="auto">
              <a:xfrm>
                <a:off x="2023" y="1571"/>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2" name="Freeform 110"/>
              <p:cNvSpPr/>
              <p:nvPr/>
            </p:nvSpPr>
            <p:spPr bwMode="auto">
              <a:xfrm>
                <a:off x="2019" y="1038"/>
                <a:ext cx="4" cy="4"/>
              </a:xfrm>
              <a:custGeom>
                <a:avLst/>
                <a:gdLst>
                  <a:gd name="T0" fmla="*/ 1 w 1"/>
                  <a:gd name="T1" fmla="*/ 0 h 1"/>
                  <a:gd name="T2" fmla="*/ 1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3" name="Freeform 111"/>
              <p:cNvSpPr/>
              <p:nvPr/>
            </p:nvSpPr>
            <p:spPr bwMode="auto">
              <a:xfrm>
                <a:off x="2011" y="1046"/>
                <a:ext cx="12" cy="5"/>
              </a:xfrm>
              <a:custGeom>
                <a:avLst/>
                <a:gdLst>
                  <a:gd name="T0" fmla="*/ 0 w 3"/>
                  <a:gd name="T1" fmla="*/ 1 h 1"/>
                  <a:gd name="T2" fmla="*/ 3 w 3"/>
                  <a:gd name="T3" fmla="*/ 1 h 1"/>
                  <a:gd name="T4" fmla="*/ 3 w 3"/>
                  <a:gd name="T5" fmla="*/ 1 h 1"/>
                  <a:gd name="T6" fmla="*/ 0 w 3"/>
                  <a:gd name="T7" fmla="*/ 1 h 1"/>
                </a:gdLst>
                <a:ahLst/>
                <a:cxnLst>
                  <a:cxn ang="0">
                    <a:pos x="T0" y="T1"/>
                  </a:cxn>
                  <a:cxn ang="0">
                    <a:pos x="T2" y="T3"/>
                  </a:cxn>
                  <a:cxn ang="0">
                    <a:pos x="T4" y="T5"/>
                  </a:cxn>
                  <a:cxn ang="0">
                    <a:pos x="T6" y="T7"/>
                  </a:cxn>
                </a:cxnLst>
                <a:rect l="0" t="0" r="r" b="b"/>
                <a:pathLst>
                  <a:path w="3" h="1">
                    <a:moveTo>
                      <a:pt x="0" y="1"/>
                    </a:moveTo>
                    <a:cubicBezTo>
                      <a:pt x="1" y="1"/>
                      <a:pt x="2" y="1"/>
                      <a:pt x="3" y="1"/>
                    </a:cubicBezTo>
                    <a:cubicBezTo>
                      <a:pt x="3" y="1"/>
                      <a:pt x="3" y="1"/>
                      <a:pt x="3" y="1"/>
                    </a:cubicBezTo>
                    <a:cubicBezTo>
                      <a:pt x="2"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4" name="Freeform 112"/>
              <p:cNvSpPr/>
              <p:nvPr/>
            </p:nvSpPr>
            <p:spPr bwMode="auto">
              <a:xfrm>
                <a:off x="2019" y="13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5" name="Freeform 113"/>
              <p:cNvSpPr/>
              <p:nvPr/>
            </p:nvSpPr>
            <p:spPr bwMode="auto">
              <a:xfrm>
                <a:off x="2019" y="1327"/>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6" name="Freeform 114"/>
              <p:cNvSpPr/>
              <p:nvPr/>
            </p:nvSpPr>
            <p:spPr bwMode="auto">
              <a:xfrm>
                <a:off x="2015"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7" name="Freeform 115"/>
              <p:cNvSpPr/>
              <p:nvPr/>
            </p:nvSpPr>
            <p:spPr bwMode="auto">
              <a:xfrm>
                <a:off x="2015" y="1327"/>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8" name="Freeform 116"/>
              <p:cNvSpPr/>
              <p:nvPr/>
            </p:nvSpPr>
            <p:spPr bwMode="auto">
              <a:xfrm>
                <a:off x="2015" y="119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9" name="Freeform 117"/>
              <p:cNvSpPr/>
              <p:nvPr/>
            </p:nvSpPr>
            <p:spPr bwMode="auto">
              <a:xfrm>
                <a:off x="2015" y="132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0" name="Freeform 118"/>
              <p:cNvSpPr/>
              <p:nvPr/>
            </p:nvSpPr>
            <p:spPr bwMode="auto">
              <a:xfrm>
                <a:off x="2007" y="1517"/>
                <a:ext cx="4" cy="4"/>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1" name="Freeform 119"/>
              <p:cNvSpPr/>
              <p:nvPr/>
            </p:nvSpPr>
            <p:spPr bwMode="auto">
              <a:xfrm>
                <a:off x="2007" y="1224"/>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2" name="Freeform 120"/>
              <p:cNvSpPr/>
              <p:nvPr/>
            </p:nvSpPr>
            <p:spPr bwMode="auto">
              <a:xfrm>
                <a:off x="2007" y="1241"/>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3" name="Freeform 121"/>
              <p:cNvSpPr/>
              <p:nvPr/>
            </p:nvSpPr>
            <p:spPr bwMode="auto">
              <a:xfrm>
                <a:off x="2003" y="1517"/>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4" name="Freeform 122"/>
              <p:cNvSpPr/>
              <p:nvPr/>
            </p:nvSpPr>
            <p:spPr bwMode="auto">
              <a:xfrm>
                <a:off x="2003" y="122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5" name="Freeform 123"/>
              <p:cNvSpPr/>
              <p:nvPr/>
            </p:nvSpPr>
            <p:spPr bwMode="auto">
              <a:xfrm>
                <a:off x="1998"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6" name="Freeform 124"/>
              <p:cNvSpPr/>
              <p:nvPr/>
            </p:nvSpPr>
            <p:spPr bwMode="auto">
              <a:xfrm>
                <a:off x="1998"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7" name="Freeform 125"/>
              <p:cNvSpPr/>
              <p:nvPr/>
            </p:nvSpPr>
            <p:spPr bwMode="auto">
              <a:xfrm>
                <a:off x="1998" y="1195"/>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8" name="Freeform 126"/>
              <p:cNvSpPr/>
              <p:nvPr/>
            </p:nvSpPr>
            <p:spPr bwMode="auto">
              <a:xfrm>
                <a:off x="1994" y="1195"/>
                <a:ext cx="4" cy="4"/>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9" name="Freeform 127"/>
              <p:cNvSpPr/>
              <p:nvPr/>
            </p:nvSpPr>
            <p:spPr bwMode="auto">
              <a:xfrm>
                <a:off x="1990" y="121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0" name="Freeform 128"/>
              <p:cNvSpPr/>
              <p:nvPr/>
            </p:nvSpPr>
            <p:spPr bwMode="auto">
              <a:xfrm>
                <a:off x="1974" y="1212"/>
                <a:ext cx="4" cy="4"/>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1" y="0"/>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1" name="Freeform 129"/>
              <p:cNvSpPr/>
              <p:nvPr/>
            </p:nvSpPr>
            <p:spPr bwMode="auto">
              <a:xfrm>
                <a:off x="1974" y="121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2" name="Freeform 130"/>
              <p:cNvSpPr/>
              <p:nvPr/>
            </p:nvSpPr>
            <p:spPr bwMode="auto">
              <a:xfrm>
                <a:off x="1970"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3" name="Freeform 131"/>
              <p:cNvSpPr/>
              <p:nvPr/>
            </p:nvSpPr>
            <p:spPr bwMode="auto">
              <a:xfrm>
                <a:off x="1970"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4" name="Freeform 132"/>
              <p:cNvSpPr/>
              <p:nvPr/>
            </p:nvSpPr>
            <p:spPr bwMode="auto">
              <a:xfrm>
                <a:off x="1966" y="119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5" name="Freeform 133"/>
              <p:cNvSpPr/>
              <p:nvPr/>
            </p:nvSpPr>
            <p:spPr bwMode="auto">
              <a:xfrm>
                <a:off x="1966" y="159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6" name="Freeform 134"/>
              <p:cNvSpPr/>
              <p:nvPr/>
            </p:nvSpPr>
            <p:spPr bwMode="auto">
              <a:xfrm>
                <a:off x="1966" y="1249"/>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7" name="Freeform 135"/>
              <p:cNvSpPr/>
              <p:nvPr/>
            </p:nvSpPr>
            <p:spPr bwMode="auto">
              <a:xfrm>
                <a:off x="1966" y="15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8" name="Freeform 136"/>
              <p:cNvSpPr/>
              <p:nvPr/>
            </p:nvSpPr>
            <p:spPr bwMode="auto">
              <a:xfrm>
                <a:off x="1962"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9" name="Freeform 137"/>
              <p:cNvSpPr/>
              <p:nvPr/>
            </p:nvSpPr>
            <p:spPr bwMode="auto">
              <a:xfrm>
                <a:off x="1966" y="159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0" name="Freeform 138"/>
              <p:cNvSpPr/>
              <p:nvPr/>
            </p:nvSpPr>
            <p:spPr bwMode="auto">
              <a:xfrm>
                <a:off x="1954" y="1067"/>
                <a:ext cx="8" cy="4"/>
              </a:xfrm>
              <a:custGeom>
                <a:avLst/>
                <a:gdLst>
                  <a:gd name="T0" fmla="*/ 2 w 2"/>
                  <a:gd name="T1" fmla="*/ 1 h 1"/>
                  <a:gd name="T2" fmla="*/ 2 w 2"/>
                  <a:gd name="T3" fmla="*/ 1 h 1"/>
                  <a:gd name="T4" fmla="*/ 2 w 2"/>
                  <a:gd name="T5" fmla="*/ 1 h 1"/>
                  <a:gd name="T6" fmla="*/ 2 w 2"/>
                  <a:gd name="T7" fmla="*/ 1 h 1"/>
                  <a:gd name="T8" fmla="*/ 2 w 2"/>
                  <a:gd name="T9" fmla="*/ 1 h 1"/>
                  <a:gd name="T10" fmla="*/ 0 w 2"/>
                  <a:gd name="T11" fmla="*/ 1 h 1"/>
                  <a:gd name="T12" fmla="*/ 2 w 2"/>
                  <a:gd name="T13" fmla="*/ 1 h 1"/>
                  <a:gd name="T14" fmla="*/ 2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1"/>
                    </a:moveTo>
                    <a:cubicBezTo>
                      <a:pt x="2" y="1"/>
                      <a:pt x="2" y="1"/>
                      <a:pt x="2" y="1"/>
                    </a:cubicBezTo>
                    <a:cubicBezTo>
                      <a:pt x="2" y="1"/>
                      <a:pt x="2" y="1"/>
                      <a:pt x="2" y="1"/>
                    </a:cubicBezTo>
                    <a:cubicBezTo>
                      <a:pt x="2" y="1"/>
                      <a:pt x="2" y="1"/>
                      <a:pt x="2" y="1"/>
                    </a:cubicBezTo>
                    <a:cubicBezTo>
                      <a:pt x="2" y="1"/>
                      <a:pt x="2" y="1"/>
                      <a:pt x="2" y="1"/>
                    </a:cubicBezTo>
                    <a:cubicBezTo>
                      <a:pt x="1" y="1"/>
                      <a:pt x="1" y="0"/>
                      <a:pt x="0" y="1"/>
                    </a:cubicBezTo>
                    <a:cubicBezTo>
                      <a:pt x="0"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1" name="Freeform 139"/>
              <p:cNvSpPr/>
              <p:nvPr/>
            </p:nvSpPr>
            <p:spPr bwMode="auto">
              <a:xfrm>
                <a:off x="1962"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2" name="Freeform 140"/>
              <p:cNvSpPr/>
              <p:nvPr/>
            </p:nvSpPr>
            <p:spPr bwMode="auto">
              <a:xfrm>
                <a:off x="1954" y="123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3" name="Freeform 141"/>
              <p:cNvSpPr/>
              <p:nvPr/>
            </p:nvSpPr>
            <p:spPr bwMode="auto">
              <a:xfrm>
                <a:off x="1949" y="1228"/>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4" name="Freeform 142"/>
              <p:cNvSpPr/>
              <p:nvPr/>
            </p:nvSpPr>
            <p:spPr bwMode="auto">
              <a:xfrm>
                <a:off x="1949" y="1249"/>
                <a:ext cx="5"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5" name="Freeform 143"/>
              <p:cNvSpPr/>
              <p:nvPr/>
            </p:nvSpPr>
            <p:spPr bwMode="auto">
              <a:xfrm>
                <a:off x="1949" y="1261"/>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6" name="Freeform 144"/>
              <p:cNvSpPr/>
              <p:nvPr/>
            </p:nvSpPr>
            <p:spPr bwMode="auto">
              <a:xfrm>
                <a:off x="1945" y="1249"/>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7" name="Freeform 145"/>
              <p:cNvSpPr/>
              <p:nvPr/>
            </p:nvSpPr>
            <p:spPr bwMode="auto">
              <a:xfrm>
                <a:off x="1945" y="1261"/>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8" name="Freeform 146"/>
              <p:cNvSpPr/>
              <p:nvPr/>
            </p:nvSpPr>
            <p:spPr bwMode="auto">
              <a:xfrm>
                <a:off x="1925" y="1071"/>
                <a:ext cx="20" cy="4"/>
              </a:xfrm>
              <a:custGeom>
                <a:avLst/>
                <a:gdLst>
                  <a:gd name="T0" fmla="*/ 3 w 5"/>
                  <a:gd name="T1" fmla="*/ 1 h 1"/>
                  <a:gd name="T2" fmla="*/ 3 w 5"/>
                  <a:gd name="T3" fmla="*/ 1 h 1"/>
                  <a:gd name="T4" fmla="*/ 3 w 5"/>
                  <a:gd name="T5" fmla="*/ 1 h 1"/>
                  <a:gd name="T6" fmla="*/ 3 w 5"/>
                  <a:gd name="T7" fmla="*/ 1 h 1"/>
                  <a:gd name="T8" fmla="*/ 3 w 5"/>
                  <a:gd name="T9" fmla="*/ 1 h 1"/>
                  <a:gd name="T10" fmla="*/ 4 w 5"/>
                  <a:gd name="T11" fmla="*/ 1 h 1"/>
                  <a:gd name="T12" fmla="*/ 4 w 5"/>
                  <a:gd name="T13" fmla="*/ 1 h 1"/>
                  <a:gd name="T14" fmla="*/ 5 w 5"/>
                  <a:gd name="T15" fmla="*/ 1 h 1"/>
                  <a:gd name="T16" fmla="*/ 5 w 5"/>
                  <a:gd name="T17" fmla="*/ 0 h 1"/>
                  <a:gd name="T18" fmla="*/ 5 w 5"/>
                  <a:gd name="T19" fmla="*/ 0 h 1"/>
                  <a:gd name="T20" fmla="*/ 4 w 5"/>
                  <a:gd name="T21" fmla="*/ 0 h 1"/>
                  <a:gd name="T22" fmla="*/ 4 w 5"/>
                  <a:gd name="T23" fmla="*/ 0 h 1"/>
                  <a:gd name="T24" fmla="*/ 4 w 5"/>
                  <a:gd name="T25" fmla="*/ 0 h 1"/>
                  <a:gd name="T26" fmla="*/ 3 w 5"/>
                  <a:gd name="T27" fmla="*/ 1 h 1"/>
                  <a:gd name="T28" fmla="*/ 1 w 5"/>
                  <a:gd name="T29" fmla="*/ 1 h 1"/>
                  <a:gd name="T30" fmla="*/ 0 w 5"/>
                  <a:gd name="T31" fmla="*/ 1 h 1"/>
                  <a:gd name="T32" fmla="*/ 0 w 5"/>
                  <a:gd name="T33" fmla="*/ 1 h 1"/>
                  <a:gd name="T34" fmla="*/ 0 w 5"/>
                  <a:gd name="T35" fmla="*/ 1 h 1"/>
                  <a:gd name="T36" fmla="*/ 0 w 5"/>
                  <a:gd name="T37" fmla="*/ 1 h 1"/>
                  <a:gd name="T38" fmla="*/ 1 w 5"/>
                  <a:gd name="T39" fmla="*/ 1 h 1"/>
                  <a:gd name="T40" fmla="*/ 3 w 5"/>
                  <a:gd name="T4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1">
                    <a:moveTo>
                      <a:pt x="3" y="1"/>
                    </a:moveTo>
                    <a:cubicBezTo>
                      <a:pt x="3" y="1"/>
                      <a:pt x="3" y="1"/>
                      <a:pt x="3" y="1"/>
                    </a:cubicBezTo>
                    <a:cubicBezTo>
                      <a:pt x="3" y="1"/>
                      <a:pt x="3" y="1"/>
                      <a:pt x="3" y="1"/>
                    </a:cubicBezTo>
                    <a:cubicBezTo>
                      <a:pt x="3" y="1"/>
                      <a:pt x="3" y="1"/>
                      <a:pt x="3" y="1"/>
                    </a:cubicBezTo>
                    <a:cubicBezTo>
                      <a:pt x="3" y="1"/>
                      <a:pt x="3" y="1"/>
                      <a:pt x="3" y="1"/>
                    </a:cubicBezTo>
                    <a:cubicBezTo>
                      <a:pt x="3" y="1"/>
                      <a:pt x="4" y="1"/>
                      <a:pt x="4" y="1"/>
                    </a:cubicBezTo>
                    <a:cubicBezTo>
                      <a:pt x="4" y="1"/>
                      <a:pt x="4" y="1"/>
                      <a:pt x="4" y="1"/>
                    </a:cubicBezTo>
                    <a:cubicBezTo>
                      <a:pt x="4" y="1"/>
                      <a:pt x="5" y="1"/>
                      <a:pt x="5" y="1"/>
                    </a:cubicBezTo>
                    <a:cubicBezTo>
                      <a:pt x="5" y="1"/>
                      <a:pt x="5" y="1"/>
                      <a:pt x="5" y="0"/>
                    </a:cubicBezTo>
                    <a:cubicBezTo>
                      <a:pt x="5" y="0"/>
                      <a:pt x="5" y="0"/>
                      <a:pt x="5" y="0"/>
                    </a:cubicBezTo>
                    <a:cubicBezTo>
                      <a:pt x="5" y="0"/>
                      <a:pt x="4" y="0"/>
                      <a:pt x="4" y="0"/>
                    </a:cubicBezTo>
                    <a:cubicBezTo>
                      <a:pt x="4" y="0"/>
                      <a:pt x="4" y="0"/>
                      <a:pt x="4" y="0"/>
                    </a:cubicBezTo>
                    <a:cubicBezTo>
                      <a:pt x="4" y="0"/>
                      <a:pt x="4" y="0"/>
                      <a:pt x="4" y="0"/>
                    </a:cubicBezTo>
                    <a:cubicBezTo>
                      <a:pt x="4" y="0"/>
                      <a:pt x="2" y="0"/>
                      <a:pt x="3" y="1"/>
                    </a:cubicBezTo>
                    <a:cubicBezTo>
                      <a:pt x="2" y="1"/>
                      <a:pt x="1" y="1"/>
                      <a:pt x="1"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9" name="Freeform 147"/>
              <p:cNvSpPr/>
              <p:nvPr/>
            </p:nvSpPr>
            <p:spPr bwMode="auto">
              <a:xfrm>
                <a:off x="1941" y="12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0" name="Freeform 148"/>
              <p:cNvSpPr/>
              <p:nvPr/>
            </p:nvSpPr>
            <p:spPr bwMode="auto">
              <a:xfrm>
                <a:off x="1937" y="102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1" name="Freeform 149"/>
              <p:cNvSpPr/>
              <p:nvPr/>
            </p:nvSpPr>
            <p:spPr bwMode="auto">
              <a:xfrm>
                <a:off x="1892" y="1022"/>
                <a:ext cx="45" cy="8"/>
              </a:xfrm>
              <a:custGeom>
                <a:avLst/>
                <a:gdLst>
                  <a:gd name="T0" fmla="*/ 4 w 11"/>
                  <a:gd name="T1" fmla="*/ 1 h 2"/>
                  <a:gd name="T2" fmla="*/ 8 w 11"/>
                  <a:gd name="T3" fmla="*/ 1 h 2"/>
                  <a:gd name="T4" fmla="*/ 8 w 11"/>
                  <a:gd name="T5" fmla="*/ 1 h 2"/>
                  <a:gd name="T6" fmla="*/ 8 w 11"/>
                  <a:gd name="T7" fmla="*/ 1 h 2"/>
                  <a:gd name="T8" fmla="*/ 8 w 11"/>
                  <a:gd name="T9" fmla="*/ 1 h 2"/>
                  <a:gd name="T10" fmla="*/ 10 w 11"/>
                  <a:gd name="T11" fmla="*/ 1 h 2"/>
                  <a:gd name="T12" fmla="*/ 11 w 11"/>
                  <a:gd name="T13" fmla="*/ 1 h 2"/>
                  <a:gd name="T14" fmla="*/ 11 w 11"/>
                  <a:gd name="T15" fmla="*/ 1 h 2"/>
                  <a:gd name="T16" fmla="*/ 11 w 11"/>
                  <a:gd name="T17" fmla="*/ 0 h 2"/>
                  <a:gd name="T18" fmla="*/ 9 w 11"/>
                  <a:gd name="T19" fmla="*/ 0 h 2"/>
                  <a:gd name="T20" fmla="*/ 8 w 11"/>
                  <a:gd name="T21" fmla="*/ 1 h 2"/>
                  <a:gd name="T22" fmla="*/ 8 w 11"/>
                  <a:gd name="T23" fmla="*/ 0 h 2"/>
                  <a:gd name="T24" fmla="*/ 8 w 11"/>
                  <a:gd name="T25" fmla="*/ 1 h 2"/>
                  <a:gd name="T26" fmla="*/ 8 w 11"/>
                  <a:gd name="T27" fmla="*/ 0 h 2"/>
                  <a:gd name="T28" fmla="*/ 8 w 11"/>
                  <a:gd name="T29" fmla="*/ 1 h 2"/>
                  <a:gd name="T30" fmla="*/ 8 w 11"/>
                  <a:gd name="T31" fmla="*/ 1 h 2"/>
                  <a:gd name="T32" fmla="*/ 8 w 11"/>
                  <a:gd name="T33" fmla="*/ 1 h 2"/>
                  <a:gd name="T34" fmla="*/ 8 w 11"/>
                  <a:gd name="T35" fmla="*/ 1 h 2"/>
                  <a:gd name="T36" fmla="*/ 8 w 11"/>
                  <a:gd name="T37" fmla="*/ 1 h 2"/>
                  <a:gd name="T38" fmla="*/ 8 w 11"/>
                  <a:gd name="T39" fmla="*/ 1 h 2"/>
                  <a:gd name="T40" fmla="*/ 8 w 11"/>
                  <a:gd name="T41" fmla="*/ 1 h 2"/>
                  <a:gd name="T42" fmla="*/ 8 w 11"/>
                  <a:gd name="T43" fmla="*/ 1 h 2"/>
                  <a:gd name="T44" fmla="*/ 6 w 11"/>
                  <a:gd name="T45" fmla="*/ 1 h 2"/>
                  <a:gd name="T46" fmla="*/ 6 w 11"/>
                  <a:gd name="T47" fmla="*/ 1 h 2"/>
                  <a:gd name="T48" fmla="*/ 6 w 11"/>
                  <a:gd name="T49" fmla="*/ 1 h 2"/>
                  <a:gd name="T50" fmla="*/ 5 w 11"/>
                  <a:gd name="T51" fmla="*/ 1 h 2"/>
                  <a:gd name="T52" fmla="*/ 4 w 11"/>
                  <a:gd name="T53" fmla="*/ 1 h 2"/>
                  <a:gd name="T54" fmla="*/ 4 w 11"/>
                  <a:gd name="T55" fmla="*/ 1 h 2"/>
                  <a:gd name="T56" fmla="*/ 4 w 11"/>
                  <a:gd name="T57" fmla="*/ 1 h 2"/>
                  <a:gd name="T58" fmla="*/ 4 w 11"/>
                  <a:gd name="T59" fmla="*/ 1 h 2"/>
                  <a:gd name="T60" fmla="*/ 2 w 11"/>
                  <a:gd name="T61" fmla="*/ 1 h 2"/>
                  <a:gd name="T62" fmla="*/ 2 w 11"/>
                  <a:gd name="T63" fmla="*/ 1 h 2"/>
                  <a:gd name="T64" fmla="*/ 1 w 11"/>
                  <a:gd name="T65" fmla="*/ 1 h 2"/>
                  <a:gd name="T66" fmla="*/ 0 w 11"/>
                  <a:gd name="T67" fmla="*/ 1 h 2"/>
                  <a:gd name="T68" fmla="*/ 0 w 11"/>
                  <a:gd name="T69" fmla="*/ 1 h 2"/>
                  <a:gd name="T70" fmla="*/ 0 w 11"/>
                  <a:gd name="T71" fmla="*/ 1 h 2"/>
                  <a:gd name="T72" fmla="*/ 0 w 11"/>
                  <a:gd name="T73" fmla="*/ 1 h 2"/>
                  <a:gd name="T74" fmla="*/ 1 w 11"/>
                  <a:gd name="T75" fmla="*/ 1 h 2"/>
                  <a:gd name="T76" fmla="*/ 2 w 11"/>
                  <a:gd name="T77" fmla="*/ 1 h 2"/>
                  <a:gd name="T78" fmla="*/ 3 w 11"/>
                  <a:gd name="T79" fmla="*/ 2 h 2"/>
                  <a:gd name="T80" fmla="*/ 4 w 11"/>
                  <a:gd name="T81" fmla="*/ 1 h 2"/>
                  <a:gd name="T82" fmla="*/ 4 w 11"/>
                  <a:gd name="T8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
                    <a:moveTo>
                      <a:pt x="4" y="1"/>
                    </a:moveTo>
                    <a:cubicBezTo>
                      <a:pt x="5" y="2"/>
                      <a:pt x="7" y="1"/>
                      <a:pt x="8" y="1"/>
                    </a:cubicBezTo>
                    <a:cubicBezTo>
                      <a:pt x="8" y="1"/>
                      <a:pt x="8" y="1"/>
                      <a:pt x="8" y="1"/>
                    </a:cubicBezTo>
                    <a:cubicBezTo>
                      <a:pt x="8" y="1"/>
                      <a:pt x="8" y="1"/>
                      <a:pt x="8" y="1"/>
                    </a:cubicBezTo>
                    <a:cubicBezTo>
                      <a:pt x="8" y="1"/>
                      <a:pt x="8" y="1"/>
                      <a:pt x="8" y="1"/>
                    </a:cubicBezTo>
                    <a:cubicBezTo>
                      <a:pt x="9" y="1"/>
                      <a:pt x="9" y="1"/>
                      <a:pt x="10" y="1"/>
                    </a:cubicBezTo>
                    <a:cubicBezTo>
                      <a:pt x="10" y="1"/>
                      <a:pt x="11" y="1"/>
                      <a:pt x="11" y="1"/>
                    </a:cubicBezTo>
                    <a:cubicBezTo>
                      <a:pt x="11" y="1"/>
                      <a:pt x="11" y="1"/>
                      <a:pt x="11" y="1"/>
                    </a:cubicBezTo>
                    <a:cubicBezTo>
                      <a:pt x="11" y="1"/>
                      <a:pt x="11" y="0"/>
                      <a:pt x="11" y="0"/>
                    </a:cubicBezTo>
                    <a:cubicBezTo>
                      <a:pt x="11" y="0"/>
                      <a:pt x="10" y="0"/>
                      <a:pt x="9" y="0"/>
                    </a:cubicBezTo>
                    <a:cubicBezTo>
                      <a:pt x="9" y="1"/>
                      <a:pt x="9" y="1"/>
                      <a:pt x="8" y="1"/>
                    </a:cubicBezTo>
                    <a:cubicBezTo>
                      <a:pt x="8" y="0"/>
                      <a:pt x="8" y="0"/>
                      <a:pt x="8" y="0"/>
                    </a:cubicBezTo>
                    <a:cubicBezTo>
                      <a:pt x="8" y="1"/>
                      <a:pt x="8" y="1"/>
                      <a:pt x="8" y="1"/>
                    </a:cubicBezTo>
                    <a:cubicBezTo>
                      <a:pt x="8" y="0"/>
                      <a:pt x="8" y="0"/>
                      <a:pt x="8" y="0"/>
                    </a:cubicBezTo>
                    <a:cubicBezTo>
                      <a:pt x="8" y="0"/>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7" y="0"/>
                      <a:pt x="6" y="0"/>
                      <a:pt x="6" y="1"/>
                    </a:cubicBezTo>
                    <a:cubicBezTo>
                      <a:pt x="6" y="1"/>
                      <a:pt x="5" y="1"/>
                      <a:pt x="6" y="1"/>
                    </a:cubicBezTo>
                    <a:cubicBezTo>
                      <a:pt x="6" y="1"/>
                      <a:pt x="6" y="1"/>
                      <a:pt x="6" y="1"/>
                    </a:cubicBezTo>
                    <a:cubicBezTo>
                      <a:pt x="6" y="1"/>
                      <a:pt x="6" y="1"/>
                      <a:pt x="5" y="1"/>
                    </a:cubicBezTo>
                    <a:cubicBezTo>
                      <a:pt x="5" y="1"/>
                      <a:pt x="4" y="1"/>
                      <a:pt x="4" y="1"/>
                    </a:cubicBezTo>
                    <a:cubicBezTo>
                      <a:pt x="4" y="1"/>
                      <a:pt x="4" y="1"/>
                      <a:pt x="4" y="1"/>
                    </a:cubicBezTo>
                    <a:cubicBezTo>
                      <a:pt x="4" y="1"/>
                      <a:pt x="4" y="1"/>
                      <a:pt x="4" y="1"/>
                    </a:cubicBezTo>
                    <a:cubicBezTo>
                      <a:pt x="4" y="1"/>
                      <a:pt x="4" y="1"/>
                      <a:pt x="4" y="1"/>
                    </a:cubicBezTo>
                    <a:cubicBezTo>
                      <a:pt x="3" y="1"/>
                      <a:pt x="3" y="1"/>
                      <a:pt x="2" y="1"/>
                    </a:cubicBezTo>
                    <a:cubicBezTo>
                      <a:pt x="2" y="1"/>
                      <a:pt x="2" y="1"/>
                      <a:pt x="2" y="1"/>
                    </a:cubicBezTo>
                    <a:cubicBezTo>
                      <a:pt x="2"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1"/>
                    </a:cubicBezTo>
                    <a:cubicBezTo>
                      <a:pt x="3" y="2"/>
                      <a:pt x="3" y="2"/>
                      <a:pt x="3" y="2"/>
                    </a:cubicBezTo>
                    <a:cubicBezTo>
                      <a:pt x="3" y="2"/>
                      <a:pt x="4" y="2"/>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2" name="Freeform 150"/>
              <p:cNvSpPr/>
              <p:nvPr/>
            </p:nvSpPr>
            <p:spPr bwMode="auto">
              <a:xfrm>
                <a:off x="1929" y="1249"/>
                <a:ext cx="8" cy="4"/>
              </a:xfrm>
              <a:custGeom>
                <a:avLst/>
                <a:gdLst>
                  <a:gd name="T0" fmla="*/ 1 w 2"/>
                  <a:gd name="T1" fmla="*/ 1 h 1"/>
                  <a:gd name="T2" fmla="*/ 2 w 2"/>
                  <a:gd name="T3" fmla="*/ 1 h 1"/>
                  <a:gd name="T4" fmla="*/ 2 w 2"/>
                  <a:gd name="T5" fmla="*/ 0 h 1"/>
                  <a:gd name="T6" fmla="*/ 1 w 2"/>
                  <a:gd name="T7" fmla="*/ 0 h 1"/>
                  <a:gd name="T8" fmla="*/ 1 w 2"/>
                  <a:gd name="T9" fmla="*/ 0 h 1"/>
                  <a:gd name="T10" fmla="*/ 1 w 2"/>
                  <a:gd name="T11" fmla="*/ 0 h 1"/>
                  <a:gd name="T12" fmla="*/ 0 w 2"/>
                  <a:gd name="T13" fmla="*/ 1 h 1"/>
                  <a:gd name="T14" fmla="*/ 1 w 2"/>
                  <a:gd name="T15" fmla="*/ 1 h 1"/>
                  <a:gd name="T16" fmla="*/ 1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1"/>
                    </a:moveTo>
                    <a:cubicBezTo>
                      <a:pt x="1" y="1"/>
                      <a:pt x="1" y="1"/>
                      <a:pt x="2" y="1"/>
                    </a:cubicBezTo>
                    <a:cubicBezTo>
                      <a:pt x="2" y="1"/>
                      <a:pt x="2" y="1"/>
                      <a:pt x="2" y="0"/>
                    </a:cubicBezTo>
                    <a:cubicBezTo>
                      <a:pt x="2" y="0"/>
                      <a:pt x="2" y="0"/>
                      <a:pt x="1" y="0"/>
                    </a:cubicBezTo>
                    <a:cubicBezTo>
                      <a:pt x="1" y="0"/>
                      <a:pt x="1" y="0"/>
                      <a:pt x="1" y="0"/>
                    </a:cubicBezTo>
                    <a:cubicBezTo>
                      <a:pt x="1" y="0"/>
                      <a:pt x="1" y="0"/>
                      <a:pt x="1" y="0"/>
                    </a:cubicBezTo>
                    <a:cubicBezTo>
                      <a:pt x="1" y="0"/>
                      <a:pt x="1" y="0"/>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3" name="Freeform 151"/>
              <p:cNvSpPr/>
              <p:nvPr/>
            </p:nvSpPr>
            <p:spPr bwMode="auto">
              <a:xfrm>
                <a:off x="1933" y="11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4" name="Freeform 152"/>
              <p:cNvSpPr/>
              <p:nvPr/>
            </p:nvSpPr>
            <p:spPr bwMode="auto">
              <a:xfrm>
                <a:off x="1929"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5" name="Freeform 153"/>
              <p:cNvSpPr/>
              <p:nvPr/>
            </p:nvSpPr>
            <p:spPr bwMode="auto">
              <a:xfrm>
                <a:off x="1925" y="1030"/>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6" name="Freeform 154"/>
              <p:cNvSpPr/>
              <p:nvPr/>
            </p:nvSpPr>
            <p:spPr bwMode="auto">
              <a:xfrm>
                <a:off x="1921" y="1592"/>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7" name="Freeform 155"/>
              <p:cNvSpPr/>
              <p:nvPr/>
            </p:nvSpPr>
            <p:spPr bwMode="auto">
              <a:xfrm>
                <a:off x="1921" y="10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8" name="Freeform 156"/>
              <p:cNvSpPr/>
              <p:nvPr/>
            </p:nvSpPr>
            <p:spPr bwMode="auto">
              <a:xfrm>
                <a:off x="1921" y="15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9" name="Freeform 157"/>
              <p:cNvSpPr/>
              <p:nvPr/>
            </p:nvSpPr>
            <p:spPr bwMode="auto">
              <a:xfrm>
                <a:off x="1917" y="124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0" name="Freeform 158"/>
              <p:cNvSpPr/>
              <p:nvPr/>
            </p:nvSpPr>
            <p:spPr bwMode="auto">
              <a:xfrm>
                <a:off x="1909" y="103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1" name="Freeform 159"/>
              <p:cNvSpPr/>
              <p:nvPr/>
            </p:nvSpPr>
            <p:spPr bwMode="auto">
              <a:xfrm>
                <a:off x="1909" y="126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2" name="Freeform 160"/>
              <p:cNvSpPr/>
              <p:nvPr/>
            </p:nvSpPr>
            <p:spPr bwMode="auto">
              <a:xfrm>
                <a:off x="1909" y="159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3" name="Freeform 161"/>
              <p:cNvSpPr/>
              <p:nvPr/>
            </p:nvSpPr>
            <p:spPr bwMode="auto">
              <a:xfrm>
                <a:off x="1904" y="1269"/>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4" name="Freeform 162"/>
              <p:cNvSpPr/>
              <p:nvPr/>
            </p:nvSpPr>
            <p:spPr bwMode="auto">
              <a:xfrm>
                <a:off x="1904" y="1001"/>
                <a:ext cx="5"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5" name="Freeform 163"/>
              <p:cNvSpPr/>
              <p:nvPr/>
            </p:nvSpPr>
            <p:spPr bwMode="auto">
              <a:xfrm>
                <a:off x="1900" y="1261"/>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6" name="Freeform 164"/>
              <p:cNvSpPr/>
              <p:nvPr/>
            </p:nvSpPr>
            <p:spPr bwMode="auto">
              <a:xfrm>
                <a:off x="1900" y="126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7" name="Freeform 165"/>
              <p:cNvSpPr/>
              <p:nvPr/>
            </p:nvSpPr>
            <p:spPr bwMode="auto">
              <a:xfrm>
                <a:off x="1900" y="1261"/>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8" name="Freeform 166"/>
              <p:cNvSpPr/>
              <p:nvPr/>
            </p:nvSpPr>
            <p:spPr bwMode="auto">
              <a:xfrm>
                <a:off x="1896" y="126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9" name="Freeform 167"/>
              <p:cNvSpPr/>
              <p:nvPr/>
            </p:nvSpPr>
            <p:spPr bwMode="auto">
              <a:xfrm>
                <a:off x="1892" y="126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0" name="Freeform 168"/>
              <p:cNvSpPr/>
              <p:nvPr/>
            </p:nvSpPr>
            <p:spPr bwMode="auto">
              <a:xfrm>
                <a:off x="1888" y="126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1" name="Freeform 169"/>
              <p:cNvSpPr/>
              <p:nvPr/>
            </p:nvSpPr>
            <p:spPr bwMode="auto">
              <a:xfrm>
                <a:off x="1880" y="1286"/>
                <a:ext cx="4" cy="0"/>
              </a:xfrm>
              <a:custGeom>
                <a:avLst/>
                <a:gdLst>
                  <a:gd name="T0" fmla="*/ 0 w 1"/>
                  <a:gd name="T1" fmla="*/ 0 w 1"/>
                  <a:gd name="T2" fmla="*/ 1 w 1"/>
                  <a:gd name="T3" fmla="*/ 1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2" name="Freeform 170"/>
              <p:cNvSpPr/>
              <p:nvPr/>
            </p:nvSpPr>
            <p:spPr bwMode="auto">
              <a:xfrm>
                <a:off x="1884" y="1286"/>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3" name="Freeform 171"/>
              <p:cNvSpPr/>
              <p:nvPr/>
            </p:nvSpPr>
            <p:spPr bwMode="auto">
              <a:xfrm>
                <a:off x="1880" y="119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4" name="Freeform 172"/>
              <p:cNvSpPr/>
              <p:nvPr/>
            </p:nvSpPr>
            <p:spPr bwMode="auto">
              <a:xfrm>
                <a:off x="1880" y="126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5" name="Freeform 173"/>
              <p:cNvSpPr/>
              <p:nvPr/>
            </p:nvSpPr>
            <p:spPr bwMode="auto">
              <a:xfrm>
                <a:off x="1876" y="1261"/>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0"/>
                      <a:pt x="1" y="0"/>
                    </a:cubicBezTo>
                    <a:cubicBezTo>
                      <a:pt x="1"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6" name="Freeform 174"/>
              <p:cNvSpPr/>
              <p:nvPr/>
            </p:nvSpPr>
            <p:spPr bwMode="auto">
              <a:xfrm>
                <a:off x="1876" y="10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7" name="Freeform 175"/>
              <p:cNvSpPr/>
              <p:nvPr/>
            </p:nvSpPr>
            <p:spPr bwMode="auto">
              <a:xfrm>
                <a:off x="1872" y="10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8" name="Freeform 176"/>
              <p:cNvSpPr/>
              <p:nvPr/>
            </p:nvSpPr>
            <p:spPr bwMode="auto">
              <a:xfrm>
                <a:off x="1872" y="1588"/>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9" name="Freeform 177"/>
              <p:cNvSpPr/>
              <p:nvPr/>
            </p:nvSpPr>
            <p:spPr bwMode="auto">
              <a:xfrm>
                <a:off x="1872" y="12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0" name="Freeform 178"/>
              <p:cNvSpPr/>
              <p:nvPr/>
            </p:nvSpPr>
            <p:spPr bwMode="auto">
              <a:xfrm>
                <a:off x="1860" y="1013"/>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1" name="Freeform 179"/>
              <p:cNvSpPr/>
              <p:nvPr/>
            </p:nvSpPr>
            <p:spPr bwMode="auto">
              <a:xfrm>
                <a:off x="1855"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2" name="Freeform 180"/>
              <p:cNvSpPr/>
              <p:nvPr/>
            </p:nvSpPr>
            <p:spPr bwMode="auto">
              <a:xfrm>
                <a:off x="1839" y="101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3" name="Freeform 181"/>
              <p:cNvSpPr/>
              <p:nvPr/>
            </p:nvSpPr>
            <p:spPr bwMode="auto">
              <a:xfrm>
                <a:off x="1839" y="15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4" name="Freeform 182"/>
              <p:cNvSpPr/>
              <p:nvPr/>
            </p:nvSpPr>
            <p:spPr bwMode="auto">
              <a:xfrm>
                <a:off x="1827" y="1166"/>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5" name="Freeform 183"/>
              <p:cNvSpPr/>
              <p:nvPr/>
            </p:nvSpPr>
            <p:spPr bwMode="auto">
              <a:xfrm>
                <a:off x="1823" y="117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6" name="Freeform 184"/>
              <p:cNvSpPr/>
              <p:nvPr/>
            </p:nvSpPr>
            <p:spPr bwMode="auto">
              <a:xfrm>
                <a:off x="1806"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7" name="Freeform 185"/>
              <p:cNvSpPr/>
              <p:nvPr/>
            </p:nvSpPr>
            <p:spPr bwMode="auto">
              <a:xfrm>
                <a:off x="1798" y="158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8" name="Freeform 186"/>
              <p:cNvSpPr/>
              <p:nvPr/>
            </p:nvSpPr>
            <p:spPr bwMode="auto">
              <a:xfrm>
                <a:off x="1794" y="1174"/>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9" name="Freeform 187"/>
              <p:cNvSpPr/>
              <p:nvPr/>
            </p:nvSpPr>
            <p:spPr bwMode="auto">
              <a:xfrm>
                <a:off x="1790" y="158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0" name="Freeform 188"/>
              <p:cNvSpPr/>
              <p:nvPr/>
            </p:nvSpPr>
            <p:spPr bwMode="auto">
              <a:xfrm>
                <a:off x="1757" y="1575"/>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1" name="Freeform 189"/>
              <p:cNvSpPr/>
              <p:nvPr/>
            </p:nvSpPr>
            <p:spPr bwMode="auto">
              <a:xfrm>
                <a:off x="1745" y="116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2" name="Freeform 190"/>
              <p:cNvSpPr/>
              <p:nvPr/>
            </p:nvSpPr>
            <p:spPr bwMode="auto">
              <a:xfrm>
                <a:off x="1741" y="1579"/>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3" name="Freeform 191"/>
              <p:cNvSpPr/>
              <p:nvPr/>
            </p:nvSpPr>
            <p:spPr bwMode="auto">
              <a:xfrm>
                <a:off x="1741"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4" name="Freeform 192"/>
              <p:cNvSpPr/>
              <p:nvPr/>
            </p:nvSpPr>
            <p:spPr bwMode="auto">
              <a:xfrm>
                <a:off x="1725" y="158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5" name="Freeform 193"/>
              <p:cNvSpPr/>
              <p:nvPr/>
            </p:nvSpPr>
            <p:spPr bwMode="auto">
              <a:xfrm>
                <a:off x="1721" y="158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6" name="Freeform 194"/>
              <p:cNvSpPr/>
              <p:nvPr/>
            </p:nvSpPr>
            <p:spPr bwMode="auto">
              <a:xfrm>
                <a:off x="1717" y="1158"/>
                <a:ext cx="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2"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7" name="Freeform 195"/>
              <p:cNvSpPr/>
              <p:nvPr/>
            </p:nvSpPr>
            <p:spPr bwMode="auto">
              <a:xfrm>
                <a:off x="1717" y="1567"/>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1"/>
                      <a:pt x="0" y="1"/>
                    </a:cubicBez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8" name="Freeform 196"/>
              <p:cNvSpPr/>
              <p:nvPr/>
            </p:nvSpPr>
            <p:spPr bwMode="auto">
              <a:xfrm>
                <a:off x="1713" y="1567"/>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9" name="Oval 197"/>
              <p:cNvSpPr>
                <a:spLocks noChangeArrowheads="1"/>
              </p:cNvSpPr>
              <p:nvPr/>
            </p:nvSpPr>
            <p:spPr bwMode="auto">
              <a:xfrm>
                <a:off x="1700" y="115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0" name="Freeform 198"/>
              <p:cNvSpPr/>
              <p:nvPr/>
            </p:nvSpPr>
            <p:spPr bwMode="auto">
              <a:xfrm>
                <a:off x="1696" y="11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1" name="Freeform 199"/>
              <p:cNvSpPr/>
              <p:nvPr/>
            </p:nvSpPr>
            <p:spPr bwMode="auto">
              <a:xfrm>
                <a:off x="1692" y="1571"/>
                <a:ext cx="4" cy="4"/>
              </a:xfrm>
              <a:custGeom>
                <a:avLst/>
                <a:gdLst>
                  <a:gd name="T0" fmla="*/ 1 w 1"/>
                  <a:gd name="T1" fmla="*/ 0 h 1"/>
                  <a:gd name="T2" fmla="*/ 1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1"/>
                      <a:pt x="1" y="1"/>
                    </a:cubicBez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2" name="Freeform 200"/>
              <p:cNvSpPr/>
              <p:nvPr/>
            </p:nvSpPr>
            <p:spPr bwMode="auto">
              <a:xfrm>
                <a:off x="1688" y="1571"/>
                <a:ext cx="4" cy="4"/>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0" y="0"/>
                      <a:pt x="0"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3" name="Freeform 201"/>
              <p:cNvSpPr/>
              <p:nvPr/>
            </p:nvSpPr>
            <p:spPr bwMode="auto">
              <a:xfrm>
                <a:off x="1684" y="157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4" name="Freeform 202"/>
              <p:cNvSpPr/>
              <p:nvPr/>
            </p:nvSpPr>
            <p:spPr bwMode="auto">
              <a:xfrm>
                <a:off x="1668" y="1567"/>
                <a:ext cx="12" cy="8"/>
              </a:xfrm>
              <a:custGeom>
                <a:avLst/>
                <a:gdLst>
                  <a:gd name="T0" fmla="*/ 2 w 3"/>
                  <a:gd name="T1" fmla="*/ 0 h 2"/>
                  <a:gd name="T2" fmla="*/ 2 w 3"/>
                  <a:gd name="T3" fmla="*/ 0 h 2"/>
                  <a:gd name="T4" fmla="*/ 2 w 3"/>
                  <a:gd name="T5" fmla="*/ 0 h 2"/>
                  <a:gd name="T6" fmla="*/ 2 w 3"/>
                  <a:gd name="T7" fmla="*/ 0 h 2"/>
                  <a:gd name="T8" fmla="*/ 3 w 3"/>
                  <a:gd name="T9" fmla="*/ 1 h 2"/>
                  <a:gd name="T10" fmla="*/ 3 w 3"/>
                  <a:gd name="T11" fmla="*/ 1 h 2"/>
                  <a:gd name="T12" fmla="*/ 1 w 3"/>
                  <a:gd name="T13" fmla="*/ 1 h 2"/>
                  <a:gd name="T14" fmla="*/ 0 w 3"/>
                  <a:gd name="T15" fmla="*/ 1 h 2"/>
                  <a:gd name="T16" fmla="*/ 0 w 3"/>
                  <a:gd name="T17" fmla="*/ 1 h 2"/>
                  <a:gd name="T18" fmla="*/ 1 w 3"/>
                  <a:gd name="T19" fmla="*/ 1 h 2"/>
                  <a:gd name="T20" fmla="*/ 3 w 3"/>
                  <a:gd name="T21" fmla="*/ 1 h 2"/>
                  <a:gd name="T22" fmla="*/ 3 w 3"/>
                  <a:gd name="T23" fmla="*/ 2 h 2"/>
                  <a:gd name="T24" fmla="*/ 3 w 3"/>
                  <a:gd name="T25" fmla="*/ 1 h 2"/>
                  <a:gd name="T26" fmla="*/ 3 w 3"/>
                  <a:gd name="T27" fmla="*/ 1 h 2"/>
                  <a:gd name="T28" fmla="*/ 3 w 3"/>
                  <a:gd name="T29" fmla="*/ 1 h 2"/>
                  <a:gd name="T30" fmla="*/ 3 w 3"/>
                  <a:gd name="T31" fmla="*/ 1 h 2"/>
                  <a:gd name="T32" fmla="*/ 3 w 3"/>
                  <a:gd name="T33" fmla="*/ 1 h 2"/>
                  <a:gd name="T34" fmla="*/ 3 w 3"/>
                  <a:gd name="T35" fmla="*/ 1 h 2"/>
                  <a:gd name="T36" fmla="*/ 3 w 3"/>
                  <a:gd name="T37" fmla="*/ 1 h 2"/>
                  <a:gd name="T38" fmla="*/ 3 w 3"/>
                  <a:gd name="T39" fmla="*/ 1 h 2"/>
                  <a:gd name="T40" fmla="*/ 2 w 3"/>
                  <a:gd name="T4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 h="2">
                    <a:moveTo>
                      <a:pt x="2" y="0"/>
                    </a:moveTo>
                    <a:cubicBezTo>
                      <a:pt x="2" y="0"/>
                      <a:pt x="2" y="0"/>
                      <a:pt x="2" y="0"/>
                    </a:cubicBezTo>
                    <a:cubicBezTo>
                      <a:pt x="2" y="0"/>
                      <a:pt x="2" y="0"/>
                      <a:pt x="2" y="0"/>
                    </a:cubicBezTo>
                    <a:cubicBezTo>
                      <a:pt x="2" y="0"/>
                      <a:pt x="2" y="1"/>
                      <a:pt x="2" y="0"/>
                    </a:cubicBezTo>
                    <a:cubicBezTo>
                      <a:pt x="2" y="0"/>
                      <a:pt x="2" y="0"/>
                      <a:pt x="3" y="1"/>
                    </a:cubicBezTo>
                    <a:cubicBezTo>
                      <a:pt x="3" y="1"/>
                      <a:pt x="3" y="1"/>
                      <a:pt x="3" y="1"/>
                    </a:cubicBezTo>
                    <a:cubicBezTo>
                      <a:pt x="2" y="1"/>
                      <a:pt x="1" y="1"/>
                      <a:pt x="1" y="1"/>
                    </a:cubicBezTo>
                    <a:cubicBezTo>
                      <a:pt x="1" y="1"/>
                      <a:pt x="0" y="1"/>
                      <a:pt x="0" y="1"/>
                    </a:cubicBezTo>
                    <a:cubicBezTo>
                      <a:pt x="0" y="1"/>
                      <a:pt x="0" y="1"/>
                      <a:pt x="0" y="1"/>
                    </a:cubicBezTo>
                    <a:cubicBezTo>
                      <a:pt x="0" y="1"/>
                      <a:pt x="1" y="1"/>
                      <a:pt x="1" y="1"/>
                    </a:cubicBezTo>
                    <a:cubicBezTo>
                      <a:pt x="1" y="1"/>
                      <a:pt x="2" y="1"/>
                      <a:pt x="3" y="1"/>
                    </a:cubicBezTo>
                    <a:cubicBezTo>
                      <a:pt x="3" y="1"/>
                      <a:pt x="3" y="1"/>
                      <a:pt x="3" y="2"/>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5" name="Freeform 203"/>
              <p:cNvSpPr/>
              <p:nvPr/>
            </p:nvSpPr>
            <p:spPr bwMode="auto">
              <a:xfrm>
                <a:off x="1676" y="157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6" name="Freeform 204"/>
              <p:cNvSpPr/>
              <p:nvPr/>
            </p:nvSpPr>
            <p:spPr bwMode="auto">
              <a:xfrm>
                <a:off x="1672" y="1579"/>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4" name="Group 406"/>
            <p:cNvGrpSpPr/>
            <p:nvPr/>
          </p:nvGrpSpPr>
          <p:grpSpPr bwMode="auto">
            <a:xfrm>
              <a:off x="1271" y="1121"/>
              <a:ext cx="397" cy="479"/>
              <a:chOff x="1271" y="1121"/>
              <a:chExt cx="397" cy="479"/>
            </a:xfrm>
            <a:grpFill/>
          </p:grpSpPr>
          <p:sp>
            <p:nvSpPr>
              <p:cNvPr id="947" name="Freeform 206"/>
              <p:cNvSpPr/>
              <p:nvPr/>
            </p:nvSpPr>
            <p:spPr bwMode="auto">
              <a:xfrm>
                <a:off x="1664" y="1596"/>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8" name="Freeform 207"/>
              <p:cNvSpPr/>
              <p:nvPr/>
            </p:nvSpPr>
            <p:spPr bwMode="auto">
              <a:xfrm>
                <a:off x="1623" y="1571"/>
                <a:ext cx="41" cy="0"/>
              </a:xfrm>
              <a:custGeom>
                <a:avLst/>
                <a:gdLst>
                  <a:gd name="T0" fmla="*/ 2 w 10"/>
                  <a:gd name="T1" fmla="*/ 2 w 10"/>
                  <a:gd name="T2" fmla="*/ 2 w 10"/>
                  <a:gd name="T3" fmla="*/ 7 w 10"/>
                  <a:gd name="T4" fmla="*/ 9 w 10"/>
                  <a:gd name="T5" fmla="*/ 10 w 10"/>
                  <a:gd name="T6" fmla="*/ 9 w 10"/>
                  <a:gd name="T7" fmla="*/ 7 w 10"/>
                  <a:gd name="T8" fmla="*/ 2 w 10"/>
                  <a:gd name="T9" fmla="*/ 2 w 10"/>
                  <a:gd name="T10" fmla="*/ 2 w 10"/>
                  <a:gd name="T11" fmla="*/ 2 w 10"/>
                  <a:gd name="T12" fmla="*/ 1 w 10"/>
                  <a:gd name="T13" fmla="*/ 0 w 10"/>
                  <a:gd name="T14" fmla="*/ 0 w 10"/>
                  <a:gd name="T15" fmla="*/ 0 w 10"/>
                  <a:gd name="T16" fmla="*/ 0 w 10"/>
                  <a:gd name="T17" fmla="*/ 1 w 10"/>
                  <a:gd name="T18" fmla="*/ 1 w 10"/>
                  <a:gd name="T19" fmla="*/ 2 w 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Lst>
                <a:rect l="0" t="0" r="r" b="b"/>
                <a:pathLst>
                  <a:path w="10">
                    <a:moveTo>
                      <a:pt x="2" y="0"/>
                    </a:moveTo>
                    <a:cubicBezTo>
                      <a:pt x="2" y="0"/>
                      <a:pt x="2" y="0"/>
                      <a:pt x="2" y="0"/>
                    </a:cubicBezTo>
                    <a:cubicBezTo>
                      <a:pt x="2" y="0"/>
                      <a:pt x="2" y="0"/>
                      <a:pt x="2" y="0"/>
                    </a:cubicBezTo>
                    <a:cubicBezTo>
                      <a:pt x="4" y="0"/>
                      <a:pt x="5" y="0"/>
                      <a:pt x="7" y="0"/>
                    </a:cubicBezTo>
                    <a:cubicBezTo>
                      <a:pt x="8" y="0"/>
                      <a:pt x="9" y="0"/>
                      <a:pt x="9" y="0"/>
                    </a:cubicBezTo>
                    <a:cubicBezTo>
                      <a:pt x="9" y="0"/>
                      <a:pt x="10" y="0"/>
                      <a:pt x="10" y="0"/>
                    </a:cubicBezTo>
                    <a:cubicBezTo>
                      <a:pt x="10" y="0"/>
                      <a:pt x="9" y="0"/>
                      <a:pt x="9" y="0"/>
                    </a:cubicBezTo>
                    <a:cubicBezTo>
                      <a:pt x="9" y="0"/>
                      <a:pt x="8" y="0"/>
                      <a:pt x="7" y="0"/>
                    </a:cubicBezTo>
                    <a:cubicBezTo>
                      <a:pt x="5" y="0"/>
                      <a:pt x="4" y="0"/>
                      <a:pt x="2" y="0"/>
                    </a:cubicBezTo>
                    <a:cubicBezTo>
                      <a:pt x="2" y="0"/>
                      <a:pt x="2" y="0"/>
                      <a:pt x="2" y="0"/>
                    </a:cubicBezTo>
                    <a:cubicBezTo>
                      <a:pt x="2" y="0"/>
                      <a:pt x="2" y="0"/>
                      <a:pt x="2" y="0"/>
                    </a:cubicBezTo>
                    <a:cubicBezTo>
                      <a:pt x="2" y="0"/>
                      <a:pt x="2" y="0"/>
                      <a:pt x="2"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9" name="Freeform 208"/>
              <p:cNvSpPr/>
              <p:nvPr/>
            </p:nvSpPr>
            <p:spPr bwMode="auto">
              <a:xfrm>
                <a:off x="1643" y="1170"/>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0" name="Freeform 209"/>
              <p:cNvSpPr/>
              <p:nvPr/>
            </p:nvSpPr>
            <p:spPr bwMode="auto">
              <a:xfrm>
                <a:off x="1639" y="116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1" name="Freeform 210"/>
              <p:cNvSpPr/>
              <p:nvPr/>
            </p:nvSpPr>
            <p:spPr bwMode="auto">
              <a:xfrm>
                <a:off x="1631" y="11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2" name="Freeform 211"/>
              <p:cNvSpPr/>
              <p:nvPr/>
            </p:nvSpPr>
            <p:spPr bwMode="auto">
              <a:xfrm>
                <a:off x="1627" y="1563"/>
                <a:ext cx="4" cy="4"/>
              </a:xfrm>
              <a:custGeom>
                <a:avLst/>
                <a:gdLst>
                  <a:gd name="T0" fmla="*/ 0 w 1"/>
                  <a:gd name="T1" fmla="*/ 1 h 1"/>
                  <a:gd name="T2" fmla="*/ 1 w 1"/>
                  <a:gd name="T3" fmla="*/ 1 h 1"/>
                  <a:gd name="T4" fmla="*/ 0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1"/>
                    </a:cubicBezTo>
                    <a:cubicBezTo>
                      <a:pt x="1"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3" name="Freeform 212"/>
              <p:cNvSpPr/>
              <p:nvPr/>
            </p:nvSpPr>
            <p:spPr bwMode="auto">
              <a:xfrm>
                <a:off x="1623"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4" name="Freeform 213"/>
              <p:cNvSpPr/>
              <p:nvPr/>
            </p:nvSpPr>
            <p:spPr bwMode="auto">
              <a:xfrm>
                <a:off x="1623" y="156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 name="Freeform 214"/>
              <p:cNvSpPr/>
              <p:nvPr/>
            </p:nvSpPr>
            <p:spPr bwMode="auto">
              <a:xfrm>
                <a:off x="1619" y="1571"/>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 name="Freeform 215"/>
              <p:cNvSpPr/>
              <p:nvPr/>
            </p:nvSpPr>
            <p:spPr bwMode="auto">
              <a:xfrm>
                <a:off x="1619" y="1563"/>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 name="Rectangle 216"/>
              <p:cNvSpPr>
                <a:spLocks noChangeArrowheads="1"/>
              </p:cNvSpPr>
              <p:nvPr/>
            </p:nvSpPr>
            <p:spPr bwMode="auto">
              <a:xfrm>
                <a:off x="1619" y="117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8" name="Freeform 217"/>
              <p:cNvSpPr/>
              <p:nvPr/>
            </p:nvSpPr>
            <p:spPr bwMode="auto">
              <a:xfrm>
                <a:off x="1619" y="156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 name="Freeform 218"/>
              <p:cNvSpPr/>
              <p:nvPr/>
            </p:nvSpPr>
            <p:spPr bwMode="auto">
              <a:xfrm>
                <a:off x="1615" y="1575"/>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 name="Freeform 219"/>
              <p:cNvSpPr/>
              <p:nvPr/>
            </p:nvSpPr>
            <p:spPr bwMode="auto">
              <a:xfrm>
                <a:off x="1615" y="1166"/>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1" name="Freeform 220"/>
              <p:cNvSpPr/>
              <p:nvPr/>
            </p:nvSpPr>
            <p:spPr bwMode="auto">
              <a:xfrm>
                <a:off x="1615" y="156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 name="Freeform 221"/>
              <p:cNvSpPr/>
              <p:nvPr/>
            </p:nvSpPr>
            <p:spPr bwMode="auto">
              <a:xfrm>
                <a:off x="1615" y="1563"/>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 name="Freeform 222"/>
              <p:cNvSpPr/>
              <p:nvPr/>
            </p:nvSpPr>
            <p:spPr bwMode="auto">
              <a:xfrm>
                <a:off x="1615" y="1563"/>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 name="Freeform 223"/>
              <p:cNvSpPr/>
              <p:nvPr/>
            </p:nvSpPr>
            <p:spPr bwMode="auto">
              <a:xfrm>
                <a:off x="1610" y="1571"/>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 name="Freeform 224"/>
              <p:cNvSpPr/>
              <p:nvPr/>
            </p:nvSpPr>
            <p:spPr bwMode="auto">
              <a:xfrm>
                <a:off x="1610" y="1567"/>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 name="Freeform 225"/>
              <p:cNvSpPr/>
              <p:nvPr/>
            </p:nvSpPr>
            <p:spPr bwMode="auto">
              <a:xfrm>
                <a:off x="1606" y="157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 name="Freeform 226"/>
              <p:cNvSpPr/>
              <p:nvPr/>
            </p:nvSpPr>
            <p:spPr bwMode="auto">
              <a:xfrm>
                <a:off x="1602"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8" name="Oval 227"/>
              <p:cNvSpPr>
                <a:spLocks noChangeArrowheads="1"/>
              </p:cNvSpPr>
              <p:nvPr/>
            </p:nvSpPr>
            <p:spPr bwMode="auto">
              <a:xfrm>
                <a:off x="1602" y="15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9" name="Freeform 228"/>
              <p:cNvSpPr/>
              <p:nvPr/>
            </p:nvSpPr>
            <p:spPr bwMode="auto">
              <a:xfrm>
                <a:off x="1602" y="116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0" name="Freeform 229"/>
              <p:cNvSpPr/>
              <p:nvPr/>
            </p:nvSpPr>
            <p:spPr bwMode="auto">
              <a:xfrm>
                <a:off x="1594" y="1150"/>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1" name="Freeform 230"/>
              <p:cNvSpPr/>
              <p:nvPr/>
            </p:nvSpPr>
            <p:spPr bwMode="auto">
              <a:xfrm>
                <a:off x="1590" y="1575"/>
                <a:ext cx="4" cy="4"/>
              </a:xfrm>
              <a:custGeom>
                <a:avLst/>
                <a:gdLst>
                  <a:gd name="T0" fmla="*/ 0 w 1"/>
                  <a:gd name="T1" fmla="*/ 0 h 1"/>
                  <a:gd name="T2" fmla="*/ 1 w 1"/>
                  <a:gd name="T3" fmla="*/ 0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1" y="0"/>
                    </a:cubicBez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2" name="Freeform 231"/>
              <p:cNvSpPr/>
              <p:nvPr/>
            </p:nvSpPr>
            <p:spPr bwMode="auto">
              <a:xfrm>
                <a:off x="1586" y="115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3" name="Freeform 232"/>
              <p:cNvSpPr/>
              <p:nvPr/>
            </p:nvSpPr>
            <p:spPr bwMode="auto">
              <a:xfrm>
                <a:off x="1582"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4" name="Freeform 233"/>
              <p:cNvSpPr/>
              <p:nvPr/>
            </p:nvSpPr>
            <p:spPr bwMode="auto">
              <a:xfrm>
                <a:off x="1574" y="116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5" name="Freeform 234"/>
              <p:cNvSpPr/>
              <p:nvPr/>
            </p:nvSpPr>
            <p:spPr bwMode="auto">
              <a:xfrm>
                <a:off x="1570" y="1158"/>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6" name="Freeform 235"/>
              <p:cNvSpPr/>
              <p:nvPr/>
            </p:nvSpPr>
            <p:spPr bwMode="auto">
              <a:xfrm>
                <a:off x="1566" y="1162"/>
                <a:ext cx="4" cy="4"/>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1"/>
                    </a:cubicBez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7" name="Freeform 236"/>
              <p:cNvSpPr/>
              <p:nvPr/>
            </p:nvSpPr>
            <p:spPr bwMode="auto">
              <a:xfrm>
                <a:off x="1566" y="1575"/>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8" name="Freeform 237"/>
              <p:cNvSpPr/>
              <p:nvPr/>
            </p:nvSpPr>
            <p:spPr bwMode="auto">
              <a:xfrm>
                <a:off x="1566" y="115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9" name="Freeform 238"/>
              <p:cNvSpPr/>
              <p:nvPr/>
            </p:nvSpPr>
            <p:spPr bwMode="auto">
              <a:xfrm>
                <a:off x="1557" y="115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0" name="Freeform 239"/>
              <p:cNvSpPr/>
              <p:nvPr/>
            </p:nvSpPr>
            <p:spPr bwMode="auto">
              <a:xfrm>
                <a:off x="1557" y="157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1" name="Oval 240"/>
              <p:cNvSpPr>
                <a:spLocks noChangeArrowheads="1"/>
              </p:cNvSpPr>
              <p:nvPr/>
            </p:nvSpPr>
            <p:spPr bwMode="auto">
              <a:xfrm>
                <a:off x="1557" y="115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2" name="Freeform 241"/>
              <p:cNvSpPr/>
              <p:nvPr/>
            </p:nvSpPr>
            <p:spPr bwMode="auto">
              <a:xfrm>
                <a:off x="1553"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3" name="Freeform 242"/>
              <p:cNvSpPr/>
              <p:nvPr/>
            </p:nvSpPr>
            <p:spPr bwMode="auto">
              <a:xfrm>
                <a:off x="1545" y="1162"/>
                <a:ext cx="4" cy="4"/>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0" y="0"/>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4" name="Freeform 243"/>
              <p:cNvSpPr/>
              <p:nvPr/>
            </p:nvSpPr>
            <p:spPr bwMode="auto">
              <a:xfrm>
                <a:off x="1541" y="1146"/>
                <a:ext cx="4" cy="4"/>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5" name="Freeform 244"/>
              <p:cNvSpPr/>
              <p:nvPr/>
            </p:nvSpPr>
            <p:spPr bwMode="auto">
              <a:xfrm>
                <a:off x="1533" y="114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6" name="Freeform 245"/>
              <p:cNvSpPr/>
              <p:nvPr/>
            </p:nvSpPr>
            <p:spPr bwMode="auto">
              <a:xfrm>
                <a:off x="1529" y="1146"/>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7" name="Freeform 246"/>
              <p:cNvSpPr/>
              <p:nvPr/>
            </p:nvSpPr>
            <p:spPr bwMode="auto">
              <a:xfrm>
                <a:off x="1525" y="1146"/>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8" name="Freeform 247"/>
              <p:cNvSpPr/>
              <p:nvPr/>
            </p:nvSpPr>
            <p:spPr bwMode="auto">
              <a:xfrm>
                <a:off x="1525" y="114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9" name="Freeform 248"/>
              <p:cNvSpPr/>
              <p:nvPr/>
            </p:nvSpPr>
            <p:spPr bwMode="auto">
              <a:xfrm>
                <a:off x="1521" y="1146"/>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0" name="Freeform 249"/>
              <p:cNvSpPr/>
              <p:nvPr/>
            </p:nvSpPr>
            <p:spPr bwMode="auto">
              <a:xfrm>
                <a:off x="1521"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1" name="Freeform 250"/>
              <p:cNvSpPr/>
              <p:nvPr/>
            </p:nvSpPr>
            <p:spPr bwMode="auto">
              <a:xfrm>
                <a:off x="1517" y="114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2" name="Freeform 251"/>
              <p:cNvSpPr/>
              <p:nvPr/>
            </p:nvSpPr>
            <p:spPr bwMode="auto">
              <a:xfrm>
                <a:off x="1508" y="115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3" name="Freeform 252"/>
              <p:cNvSpPr/>
              <p:nvPr/>
            </p:nvSpPr>
            <p:spPr bwMode="auto">
              <a:xfrm>
                <a:off x="1504" y="115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4" name="Freeform 253"/>
              <p:cNvSpPr/>
              <p:nvPr/>
            </p:nvSpPr>
            <p:spPr bwMode="auto">
              <a:xfrm>
                <a:off x="1504" y="1162"/>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5" name="Freeform 254"/>
              <p:cNvSpPr/>
              <p:nvPr/>
            </p:nvSpPr>
            <p:spPr bwMode="auto">
              <a:xfrm>
                <a:off x="1504" y="114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6" name="Freeform 255"/>
              <p:cNvSpPr/>
              <p:nvPr/>
            </p:nvSpPr>
            <p:spPr bwMode="auto">
              <a:xfrm>
                <a:off x="1500" y="1154"/>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7" name="Freeform 256"/>
              <p:cNvSpPr/>
              <p:nvPr/>
            </p:nvSpPr>
            <p:spPr bwMode="auto">
              <a:xfrm>
                <a:off x="1500" y="1158"/>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8" name="Freeform 257"/>
              <p:cNvSpPr/>
              <p:nvPr/>
            </p:nvSpPr>
            <p:spPr bwMode="auto">
              <a:xfrm>
                <a:off x="1500" y="1146"/>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9" name="Freeform 258"/>
              <p:cNvSpPr/>
              <p:nvPr/>
            </p:nvSpPr>
            <p:spPr bwMode="auto">
              <a:xfrm>
                <a:off x="1496" y="1141"/>
                <a:ext cx="4"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0" name="Freeform 259"/>
              <p:cNvSpPr/>
              <p:nvPr/>
            </p:nvSpPr>
            <p:spPr bwMode="auto">
              <a:xfrm>
                <a:off x="1496" y="157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1" name="Freeform 260"/>
              <p:cNvSpPr/>
              <p:nvPr/>
            </p:nvSpPr>
            <p:spPr bwMode="auto">
              <a:xfrm>
                <a:off x="1492" y="15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2" name="Freeform 261"/>
              <p:cNvSpPr/>
              <p:nvPr/>
            </p:nvSpPr>
            <p:spPr bwMode="auto">
              <a:xfrm>
                <a:off x="1492" y="1141"/>
                <a:ext cx="0" cy="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3" name="Freeform 262"/>
              <p:cNvSpPr/>
              <p:nvPr/>
            </p:nvSpPr>
            <p:spPr bwMode="auto">
              <a:xfrm>
                <a:off x="1492" y="115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4" name="Freeform 263"/>
              <p:cNvSpPr/>
              <p:nvPr/>
            </p:nvSpPr>
            <p:spPr bwMode="auto">
              <a:xfrm>
                <a:off x="1488" y="1141"/>
                <a:ext cx="4"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5" name="Freeform 264"/>
              <p:cNvSpPr/>
              <p:nvPr/>
            </p:nvSpPr>
            <p:spPr bwMode="auto">
              <a:xfrm>
                <a:off x="1488" y="126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6" name="Freeform 265"/>
              <p:cNvSpPr/>
              <p:nvPr/>
            </p:nvSpPr>
            <p:spPr bwMode="auto">
              <a:xfrm>
                <a:off x="1484" y="115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7" name="Freeform 266"/>
              <p:cNvSpPr/>
              <p:nvPr/>
            </p:nvSpPr>
            <p:spPr bwMode="auto">
              <a:xfrm>
                <a:off x="1480"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8" name="Freeform 267"/>
              <p:cNvSpPr/>
              <p:nvPr/>
            </p:nvSpPr>
            <p:spPr bwMode="auto">
              <a:xfrm>
                <a:off x="1468" y="127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9" name="Freeform 268"/>
              <p:cNvSpPr/>
              <p:nvPr/>
            </p:nvSpPr>
            <p:spPr bwMode="auto">
              <a:xfrm>
                <a:off x="1463" y="1166"/>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0" name="Freeform 269"/>
              <p:cNvSpPr/>
              <p:nvPr/>
            </p:nvSpPr>
            <p:spPr bwMode="auto">
              <a:xfrm>
                <a:off x="1463" y="1162"/>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1" name="Freeform 270"/>
              <p:cNvSpPr/>
              <p:nvPr/>
            </p:nvSpPr>
            <p:spPr bwMode="auto">
              <a:xfrm>
                <a:off x="1459" y="155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2" name="Freeform 271"/>
              <p:cNvSpPr/>
              <p:nvPr/>
            </p:nvSpPr>
            <p:spPr bwMode="auto">
              <a:xfrm>
                <a:off x="1459" y="116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3" name="Freeform 272"/>
              <p:cNvSpPr/>
              <p:nvPr/>
            </p:nvSpPr>
            <p:spPr bwMode="auto">
              <a:xfrm>
                <a:off x="1455" y="116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4" name="Freeform 273"/>
              <p:cNvSpPr/>
              <p:nvPr/>
            </p:nvSpPr>
            <p:spPr bwMode="auto">
              <a:xfrm>
                <a:off x="1451" y="1274"/>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5" name="Freeform 274"/>
              <p:cNvSpPr/>
              <p:nvPr/>
            </p:nvSpPr>
            <p:spPr bwMode="auto">
              <a:xfrm>
                <a:off x="1451" y="1158"/>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6" name="Freeform 275"/>
              <p:cNvSpPr/>
              <p:nvPr/>
            </p:nvSpPr>
            <p:spPr bwMode="auto">
              <a:xfrm>
                <a:off x="1451" y="11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7" name="Freeform 276"/>
              <p:cNvSpPr/>
              <p:nvPr/>
            </p:nvSpPr>
            <p:spPr bwMode="auto">
              <a:xfrm>
                <a:off x="1447"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8" name="Freeform 277"/>
              <p:cNvSpPr/>
              <p:nvPr/>
            </p:nvSpPr>
            <p:spPr bwMode="auto">
              <a:xfrm>
                <a:off x="1447" y="1274"/>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9" name="Freeform 278"/>
              <p:cNvSpPr/>
              <p:nvPr/>
            </p:nvSpPr>
            <p:spPr bwMode="auto">
              <a:xfrm>
                <a:off x="1447" y="1550"/>
                <a:ext cx="4" cy="0"/>
              </a:xfrm>
              <a:custGeom>
                <a:avLst/>
                <a:gdLst>
                  <a:gd name="T0" fmla="*/ 0 w 1"/>
                  <a:gd name="T1" fmla="*/ 0 w 1"/>
                </a:gdLst>
                <a:ahLst/>
                <a:cxnLst>
                  <a:cxn ang="0">
                    <a:pos x="T0" y="0"/>
                  </a:cxn>
                  <a:cxn ang="0">
                    <a:pos x="T1" y="0"/>
                  </a:cxn>
                </a:cxnLst>
                <a:rect l="0" t="0" r="r" b="b"/>
                <a:pathLst>
                  <a:path w="1">
                    <a:moveTo>
                      <a:pt x="0" y="0"/>
                    </a:move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0" name="Freeform 279"/>
              <p:cNvSpPr/>
              <p:nvPr/>
            </p:nvSpPr>
            <p:spPr bwMode="auto">
              <a:xfrm>
                <a:off x="1447" y="131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1" name="Freeform 280"/>
              <p:cNvSpPr>
                <a:spLocks noEditPoints="1"/>
              </p:cNvSpPr>
              <p:nvPr/>
            </p:nvSpPr>
            <p:spPr bwMode="auto">
              <a:xfrm>
                <a:off x="1431" y="1158"/>
                <a:ext cx="16" cy="4"/>
              </a:xfrm>
              <a:custGeom>
                <a:avLst/>
                <a:gdLst>
                  <a:gd name="T0" fmla="*/ 3 w 4"/>
                  <a:gd name="T1" fmla="*/ 1 h 1"/>
                  <a:gd name="T2" fmla="*/ 4 w 4"/>
                  <a:gd name="T3" fmla="*/ 1 h 1"/>
                  <a:gd name="T4" fmla="*/ 3 w 4"/>
                  <a:gd name="T5" fmla="*/ 0 h 1"/>
                  <a:gd name="T6" fmla="*/ 2 w 4"/>
                  <a:gd name="T7" fmla="*/ 0 h 1"/>
                  <a:gd name="T8" fmla="*/ 2 w 4"/>
                  <a:gd name="T9" fmla="*/ 0 h 1"/>
                  <a:gd name="T10" fmla="*/ 2 w 4"/>
                  <a:gd name="T11" fmla="*/ 0 h 1"/>
                  <a:gd name="T12" fmla="*/ 0 w 4"/>
                  <a:gd name="T13" fmla="*/ 0 h 1"/>
                  <a:gd name="T14" fmla="*/ 0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0 h 1"/>
                  <a:gd name="T30" fmla="*/ 0 w 4"/>
                  <a:gd name="T31" fmla="*/ 0 h 1"/>
                  <a:gd name="T32" fmla="*/ 0 w 4"/>
                  <a:gd name="T33" fmla="*/ 0 h 1"/>
                  <a:gd name="T34" fmla="*/ 0 w 4"/>
                  <a:gd name="T35" fmla="*/ 1 h 1"/>
                  <a:gd name="T36" fmla="*/ 0 w 4"/>
                  <a:gd name="T37" fmla="*/ 1 h 1"/>
                  <a:gd name="T38" fmla="*/ 0 w 4"/>
                  <a:gd name="T39" fmla="*/ 1 h 1"/>
                  <a:gd name="T40" fmla="*/ 2 w 4"/>
                  <a:gd name="T41" fmla="*/ 1 h 1"/>
                  <a:gd name="T42" fmla="*/ 2 w 4"/>
                  <a:gd name="T43" fmla="*/ 1 h 1"/>
                  <a:gd name="T44" fmla="*/ 2 w 4"/>
                  <a:gd name="T45" fmla="*/ 1 h 1"/>
                  <a:gd name="T46" fmla="*/ 2 w 4"/>
                  <a:gd name="T47" fmla="*/ 1 h 1"/>
                  <a:gd name="T48" fmla="*/ 2 w 4"/>
                  <a:gd name="T49" fmla="*/ 1 h 1"/>
                  <a:gd name="T50" fmla="*/ 4 w 4"/>
                  <a:gd name="T51" fmla="*/ 1 h 1"/>
                  <a:gd name="T52" fmla="*/ 3 w 4"/>
                  <a:gd name="T53" fmla="*/ 1 h 1"/>
                  <a:gd name="T54" fmla="*/ 2 w 4"/>
                  <a:gd name="T55" fmla="*/ 1 h 1"/>
                  <a:gd name="T56" fmla="*/ 2 w 4"/>
                  <a:gd name="T57" fmla="*/ 1 h 1"/>
                  <a:gd name="T58" fmla="*/ 2 w 4"/>
                  <a:gd name="T59" fmla="*/ 1 h 1"/>
                  <a:gd name="T60" fmla="*/ 2 w 4"/>
                  <a:gd name="T61" fmla="*/ 1 h 1"/>
                  <a:gd name="T62" fmla="*/ 2 w 4"/>
                  <a:gd name="T63" fmla="*/ 1 h 1"/>
                  <a:gd name="T64" fmla="*/ 2 w 4"/>
                  <a:gd name="T65" fmla="*/ 1 h 1"/>
                  <a:gd name="T66" fmla="*/ 2 w 4"/>
                  <a:gd name="T6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 h="1">
                    <a:moveTo>
                      <a:pt x="3" y="1"/>
                    </a:moveTo>
                    <a:cubicBezTo>
                      <a:pt x="4" y="1"/>
                      <a:pt x="4" y="1"/>
                      <a:pt x="4" y="1"/>
                    </a:cubicBezTo>
                    <a:cubicBezTo>
                      <a:pt x="4" y="1"/>
                      <a:pt x="4" y="0"/>
                      <a:pt x="3" y="0"/>
                    </a:cubicBezTo>
                    <a:cubicBezTo>
                      <a:pt x="3" y="0"/>
                      <a:pt x="3"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1"/>
                    </a:cubicBezTo>
                    <a:cubicBezTo>
                      <a:pt x="0" y="1"/>
                      <a:pt x="0" y="1"/>
                      <a:pt x="0" y="1"/>
                    </a:cubicBezTo>
                    <a:cubicBezTo>
                      <a:pt x="1" y="1"/>
                      <a:pt x="1" y="1"/>
                      <a:pt x="2" y="1"/>
                    </a:cubicBezTo>
                    <a:cubicBezTo>
                      <a:pt x="2" y="1"/>
                      <a:pt x="2" y="1"/>
                      <a:pt x="2" y="1"/>
                    </a:cubicBezTo>
                    <a:cubicBezTo>
                      <a:pt x="2" y="1"/>
                      <a:pt x="2" y="1"/>
                      <a:pt x="2" y="1"/>
                    </a:cubicBezTo>
                    <a:cubicBezTo>
                      <a:pt x="2" y="1"/>
                      <a:pt x="2" y="1"/>
                      <a:pt x="2" y="1"/>
                    </a:cubicBezTo>
                    <a:cubicBezTo>
                      <a:pt x="2" y="1"/>
                      <a:pt x="2" y="1"/>
                      <a:pt x="2" y="1"/>
                    </a:cubicBezTo>
                    <a:cubicBezTo>
                      <a:pt x="3" y="1"/>
                      <a:pt x="4" y="1"/>
                      <a:pt x="4" y="1"/>
                    </a:cubicBezTo>
                    <a:cubicBezTo>
                      <a:pt x="4" y="1"/>
                      <a:pt x="3" y="1"/>
                      <a:pt x="3" y="1"/>
                    </a:cubicBezTo>
                    <a:close/>
                    <a:moveTo>
                      <a:pt x="2" y="1"/>
                    </a:move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2" name="Freeform 281"/>
              <p:cNvSpPr/>
              <p:nvPr/>
            </p:nvSpPr>
            <p:spPr bwMode="auto">
              <a:xfrm>
                <a:off x="1439" y="126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3" name="Freeform 282"/>
              <p:cNvSpPr/>
              <p:nvPr/>
            </p:nvSpPr>
            <p:spPr bwMode="auto">
              <a:xfrm>
                <a:off x="1435" y="1150"/>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4" name="Freeform 283"/>
              <p:cNvSpPr/>
              <p:nvPr/>
            </p:nvSpPr>
            <p:spPr bwMode="auto">
              <a:xfrm>
                <a:off x="1410" y="1158"/>
                <a:ext cx="17" cy="4"/>
              </a:xfrm>
              <a:custGeom>
                <a:avLst/>
                <a:gdLst>
                  <a:gd name="T0" fmla="*/ 4 w 4"/>
                  <a:gd name="T1" fmla="*/ 1 h 1"/>
                  <a:gd name="T2" fmla="*/ 4 w 4"/>
                  <a:gd name="T3" fmla="*/ 0 h 1"/>
                  <a:gd name="T4" fmla="*/ 3 w 4"/>
                  <a:gd name="T5" fmla="*/ 0 h 1"/>
                  <a:gd name="T6" fmla="*/ 2 w 4"/>
                  <a:gd name="T7" fmla="*/ 0 h 1"/>
                  <a:gd name="T8" fmla="*/ 2 w 4"/>
                  <a:gd name="T9" fmla="*/ 0 h 1"/>
                  <a:gd name="T10" fmla="*/ 1 w 4"/>
                  <a:gd name="T11" fmla="*/ 0 h 1"/>
                  <a:gd name="T12" fmla="*/ 0 w 4"/>
                  <a:gd name="T13" fmla="*/ 0 h 1"/>
                  <a:gd name="T14" fmla="*/ 4 w 4"/>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
                    <a:moveTo>
                      <a:pt x="4" y="1"/>
                    </a:moveTo>
                    <a:cubicBezTo>
                      <a:pt x="4" y="0"/>
                      <a:pt x="4" y="0"/>
                      <a:pt x="4" y="0"/>
                    </a:cubicBezTo>
                    <a:cubicBezTo>
                      <a:pt x="4" y="0"/>
                      <a:pt x="4" y="0"/>
                      <a:pt x="3" y="0"/>
                    </a:cubicBezTo>
                    <a:cubicBezTo>
                      <a:pt x="3" y="0"/>
                      <a:pt x="3" y="0"/>
                      <a:pt x="2" y="0"/>
                    </a:cubicBezTo>
                    <a:cubicBezTo>
                      <a:pt x="2" y="0"/>
                      <a:pt x="2" y="0"/>
                      <a:pt x="2" y="0"/>
                    </a:cubicBezTo>
                    <a:cubicBezTo>
                      <a:pt x="1" y="0"/>
                      <a:pt x="1" y="0"/>
                      <a:pt x="1" y="0"/>
                    </a:cubicBezTo>
                    <a:cubicBezTo>
                      <a:pt x="1" y="0"/>
                      <a:pt x="1" y="0"/>
                      <a:pt x="0" y="0"/>
                    </a:cubicBezTo>
                    <a:cubicBezTo>
                      <a:pt x="1" y="1"/>
                      <a:pt x="3"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5" name="Freeform 284"/>
              <p:cNvSpPr/>
              <p:nvPr/>
            </p:nvSpPr>
            <p:spPr bwMode="auto">
              <a:xfrm>
                <a:off x="1423" y="113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6" name="Freeform 285"/>
              <p:cNvSpPr/>
              <p:nvPr/>
            </p:nvSpPr>
            <p:spPr bwMode="auto">
              <a:xfrm>
                <a:off x="1423" y="155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7" name="Freeform 286"/>
              <p:cNvSpPr/>
              <p:nvPr/>
            </p:nvSpPr>
            <p:spPr bwMode="auto">
              <a:xfrm>
                <a:off x="1419" y="113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8" name="Freeform 287"/>
              <p:cNvSpPr/>
              <p:nvPr/>
            </p:nvSpPr>
            <p:spPr bwMode="auto">
              <a:xfrm>
                <a:off x="1414" y="1137"/>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9" name="Freeform 288"/>
              <p:cNvSpPr/>
              <p:nvPr/>
            </p:nvSpPr>
            <p:spPr bwMode="auto">
              <a:xfrm>
                <a:off x="1410" y="126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0" name="Freeform 289"/>
              <p:cNvSpPr/>
              <p:nvPr/>
            </p:nvSpPr>
            <p:spPr bwMode="auto">
              <a:xfrm>
                <a:off x="1410" y="126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1" name="Freeform 290"/>
              <p:cNvSpPr/>
              <p:nvPr/>
            </p:nvSpPr>
            <p:spPr bwMode="auto">
              <a:xfrm>
                <a:off x="1410" y="15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2" name="Freeform 291"/>
              <p:cNvSpPr/>
              <p:nvPr/>
            </p:nvSpPr>
            <p:spPr bwMode="auto">
              <a:xfrm>
                <a:off x="1402" y="15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3" name="Freeform 292"/>
              <p:cNvSpPr/>
              <p:nvPr/>
            </p:nvSpPr>
            <p:spPr bwMode="auto">
              <a:xfrm>
                <a:off x="1398" y="122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4" name="Freeform 293"/>
              <p:cNvSpPr/>
              <p:nvPr/>
            </p:nvSpPr>
            <p:spPr bwMode="auto">
              <a:xfrm>
                <a:off x="1398" y="115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5" name="Freeform 294"/>
              <p:cNvSpPr/>
              <p:nvPr/>
            </p:nvSpPr>
            <p:spPr bwMode="auto">
              <a:xfrm>
                <a:off x="1390" y="155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6" name="Freeform 295"/>
              <p:cNvSpPr/>
              <p:nvPr/>
            </p:nvSpPr>
            <p:spPr bwMode="auto">
              <a:xfrm>
                <a:off x="1390" y="1426"/>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7" name="Freeform 296"/>
              <p:cNvSpPr/>
              <p:nvPr/>
            </p:nvSpPr>
            <p:spPr bwMode="auto">
              <a:xfrm>
                <a:off x="1390" y="127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8" name="Freeform 297"/>
              <p:cNvSpPr/>
              <p:nvPr/>
            </p:nvSpPr>
            <p:spPr bwMode="auto">
              <a:xfrm>
                <a:off x="1386" y="115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9" name="Freeform 298"/>
              <p:cNvSpPr/>
              <p:nvPr/>
            </p:nvSpPr>
            <p:spPr bwMode="auto">
              <a:xfrm>
                <a:off x="1386" y="1555"/>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0" name="Freeform 299"/>
              <p:cNvSpPr/>
              <p:nvPr/>
            </p:nvSpPr>
            <p:spPr bwMode="auto">
              <a:xfrm>
                <a:off x="1386" y="1546"/>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1" name="Freeform 300"/>
              <p:cNvSpPr/>
              <p:nvPr/>
            </p:nvSpPr>
            <p:spPr bwMode="auto">
              <a:xfrm>
                <a:off x="1386" y="1542"/>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2" name="Freeform 301"/>
              <p:cNvSpPr/>
              <p:nvPr/>
            </p:nvSpPr>
            <p:spPr bwMode="auto">
              <a:xfrm>
                <a:off x="1369" y="1154"/>
                <a:ext cx="17" cy="4"/>
              </a:xfrm>
              <a:custGeom>
                <a:avLst/>
                <a:gdLst>
                  <a:gd name="T0" fmla="*/ 2 w 4"/>
                  <a:gd name="T1" fmla="*/ 0 h 1"/>
                  <a:gd name="T2" fmla="*/ 2 w 4"/>
                  <a:gd name="T3" fmla="*/ 0 h 1"/>
                  <a:gd name="T4" fmla="*/ 4 w 4"/>
                  <a:gd name="T5" fmla="*/ 0 h 1"/>
                  <a:gd name="T6" fmla="*/ 4 w 4"/>
                  <a:gd name="T7" fmla="*/ 0 h 1"/>
                  <a:gd name="T8" fmla="*/ 4 w 4"/>
                  <a:gd name="T9" fmla="*/ 0 h 1"/>
                  <a:gd name="T10" fmla="*/ 2 w 4"/>
                  <a:gd name="T11" fmla="*/ 0 h 1"/>
                  <a:gd name="T12" fmla="*/ 2 w 4"/>
                  <a:gd name="T13" fmla="*/ 0 h 1"/>
                  <a:gd name="T14" fmla="*/ 2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0 h 1"/>
                  <a:gd name="T30" fmla="*/ 2 w 4"/>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1">
                    <a:moveTo>
                      <a:pt x="2" y="0"/>
                    </a:moveTo>
                    <a:cubicBezTo>
                      <a:pt x="2" y="0"/>
                      <a:pt x="2" y="0"/>
                      <a:pt x="2" y="0"/>
                    </a:cubicBezTo>
                    <a:cubicBezTo>
                      <a:pt x="3" y="0"/>
                      <a:pt x="3" y="1"/>
                      <a:pt x="4" y="0"/>
                    </a:cubicBezTo>
                    <a:cubicBezTo>
                      <a:pt x="4" y="0"/>
                      <a:pt x="4" y="0"/>
                      <a:pt x="4" y="0"/>
                    </a:cubicBezTo>
                    <a:cubicBezTo>
                      <a:pt x="4" y="0"/>
                      <a:pt x="4" y="0"/>
                      <a:pt x="4" y="0"/>
                    </a:cubicBezTo>
                    <a:cubicBezTo>
                      <a:pt x="3" y="0"/>
                      <a:pt x="3" y="0"/>
                      <a:pt x="2" y="0"/>
                    </a:cubicBezTo>
                    <a:cubicBezTo>
                      <a:pt x="2" y="0"/>
                      <a:pt x="2" y="0"/>
                      <a:pt x="2" y="0"/>
                    </a:cubicBezTo>
                    <a:cubicBezTo>
                      <a:pt x="2" y="0"/>
                      <a:pt x="2" y="0"/>
                      <a:pt x="2" y="0"/>
                    </a:cubicBez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3" name="Freeform 302"/>
              <p:cNvSpPr/>
              <p:nvPr/>
            </p:nvSpPr>
            <p:spPr bwMode="auto">
              <a:xfrm>
                <a:off x="1382" y="123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4" name="Rectangle 303"/>
              <p:cNvSpPr>
                <a:spLocks noChangeArrowheads="1"/>
              </p:cNvSpPr>
              <p:nvPr/>
            </p:nvSpPr>
            <p:spPr bwMode="auto">
              <a:xfrm>
                <a:off x="1382" y="154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45" name="Freeform 304"/>
              <p:cNvSpPr/>
              <p:nvPr/>
            </p:nvSpPr>
            <p:spPr bwMode="auto">
              <a:xfrm>
                <a:off x="1382" y="1141"/>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6" name="Oval 305"/>
              <p:cNvSpPr>
                <a:spLocks noChangeArrowheads="1"/>
              </p:cNvSpPr>
              <p:nvPr/>
            </p:nvSpPr>
            <p:spPr bwMode="auto">
              <a:xfrm>
                <a:off x="1378" y="154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7" name="Freeform 306"/>
              <p:cNvSpPr/>
              <p:nvPr/>
            </p:nvSpPr>
            <p:spPr bwMode="auto">
              <a:xfrm>
                <a:off x="1374" y="154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8" name="Freeform 307"/>
              <p:cNvSpPr/>
              <p:nvPr/>
            </p:nvSpPr>
            <p:spPr bwMode="auto">
              <a:xfrm>
                <a:off x="1374" y="1278"/>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9" name="Freeform 308"/>
              <p:cNvSpPr/>
              <p:nvPr/>
            </p:nvSpPr>
            <p:spPr bwMode="auto">
              <a:xfrm>
                <a:off x="1369" y="1179"/>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0" name="Freeform 309"/>
              <p:cNvSpPr/>
              <p:nvPr/>
            </p:nvSpPr>
            <p:spPr bwMode="auto">
              <a:xfrm>
                <a:off x="1369" y="1278"/>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1" name="Oval 310"/>
              <p:cNvSpPr>
                <a:spLocks noChangeArrowheads="1"/>
              </p:cNvSpPr>
              <p:nvPr/>
            </p:nvSpPr>
            <p:spPr bwMode="auto">
              <a:xfrm>
                <a:off x="1369" y="124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2" name="Freeform 311"/>
              <p:cNvSpPr/>
              <p:nvPr/>
            </p:nvSpPr>
            <p:spPr bwMode="auto">
              <a:xfrm>
                <a:off x="1365" y="1257"/>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3" name="Freeform 312"/>
              <p:cNvSpPr/>
              <p:nvPr/>
            </p:nvSpPr>
            <p:spPr bwMode="auto">
              <a:xfrm>
                <a:off x="1365" y="124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4" name="Freeform 313"/>
              <p:cNvSpPr/>
              <p:nvPr/>
            </p:nvSpPr>
            <p:spPr bwMode="auto">
              <a:xfrm>
                <a:off x="1365" y="11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5" name="Freeform 314"/>
              <p:cNvSpPr/>
              <p:nvPr/>
            </p:nvSpPr>
            <p:spPr bwMode="auto">
              <a:xfrm>
                <a:off x="1357" y="154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6" name="Freeform 315"/>
              <p:cNvSpPr/>
              <p:nvPr/>
            </p:nvSpPr>
            <p:spPr bwMode="auto">
              <a:xfrm>
                <a:off x="1349" y="1137"/>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7" name="Freeform 316"/>
              <p:cNvSpPr/>
              <p:nvPr/>
            </p:nvSpPr>
            <p:spPr bwMode="auto">
              <a:xfrm>
                <a:off x="1349" y="127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8" name="Freeform 317"/>
              <p:cNvSpPr/>
              <p:nvPr/>
            </p:nvSpPr>
            <p:spPr bwMode="auto">
              <a:xfrm>
                <a:off x="1349" y="114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9" name="Freeform 318"/>
              <p:cNvSpPr/>
              <p:nvPr/>
            </p:nvSpPr>
            <p:spPr bwMode="auto">
              <a:xfrm>
                <a:off x="1349" y="1249"/>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0" name="Freeform 319"/>
              <p:cNvSpPr/>
              <p:nvPr/>
            </p:nvSpPr>
            <p:spPr bwMode="auto">
              <a:xfrm>
                <a:off x="1349" y="1550"/>
                <a:ext cx="0" cy="5"/>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1" name="Freeform 320"/>
              <p:cNvSpPr/>
              <p:nvPr/>
            </p:nvSpPr>
            <p:spPr bwMode="auto">
              <a:xfrm>
                <a:off x="1349" y="1542"/>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 name="Freeform 321"/>
              <p:cNvSpPr/>
              <p:nvPr/>
            </p:nvSpPr>
            <p:spPr bwMode="auto">
              <a:xfrm>
                <a:off x="1345" y="1241"/>
                <a:ext cx="4" cy="4"/>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1"/>
                    </a:cubicBezTo>
                    <a:cubicBezTo>
                      <a:pt x="1" y="0"/>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3" name="Freeform 322"/>
              <p:cNvSpPr/>
              <p:nvPr/>
            </p:nvSpPr>
            <p:spPr bwMode="auto">
              <a:xfrm>
                <a:off x="1345" y="12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4" name="Freeform 323"/>
              <p:cNvSpPr/>
              <p:nvPr/>
            </p:nvSpPr>
            <p:spPr bwMode="auto">
              <a:xfrm>
                <a:off x="1341" y="154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 name="Oval 324"/>
              <p:cNvSpPr>
                <a:spLocks noChangeArrowheads="1"/>
              </p:cNvSpPr>
              <p:nvPr/>
            </p:nvSpPr>
            <p:spPr bwMode="auto">
              <a:xfrm>
                <a:off x="1345" y="124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 name="Freeform 325"/>
              <p:cNvSpPr/>
              <p:nvPr/>
            </p:nvSpPr>
            <p:spPr bwMode="auto">
              <a:xfrm>
                <a:off x="1341" y="116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 name="Freeform 326"/>
              <p:cNvSpPr/>
              <p:nvPr/>
            </p:nvSpPr>
            <p:spPr bwMode="auto">
              <a:xfrm>
                <a:off x="1333" y="115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 name="Freeform 327"/>
              <p:cNvSpPr/>
              <p:nvPr/>
            </p:nvSpPr>
            <p:spPr bwMode="auto">
              <a:xfrm>
                <a:off x="1333" y="116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 name="Freeform 328"/>
              <p:cNvSpPr/>
              <p:nvPr/>
            </p:nvSpPr>
            <p:spPr bwMode="auto">
              <a:xfrm>
                <a:off x="1333" y="112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 name="Freeform 329"/>
              <p:cNvSpPr/>
              <p:nvPr/>
            </p:nvSpPr>
            <p:spPr bwMode="auto">
              <a:xfrm>
                <a:off x="1333" y="116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 name="Freeform 330"/>
              <p:cNvSpPr/>
              <p:nvPr/>
            </p:nvSpPr>
            <p:spPr bwMode="auto">
              <a:xfrm>
                <a:off x="1333"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 name="Freeform 331"/>
              <p:cNvSpPr/>
              <p:nvPr/>
            </p:nvSpPr>
            <p:spPr bwMode="auto">
              <a:xfrm>
                <a:off x="1329" y="125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 name="Freeform 332"/>
              <p:cNvSpPr/>
              <p:nvPr/>
            </p:nvSpPr>
            <p:spPr bwMode="auto">
              <a:xfrm>
                <a:off x="1329" y="123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 name="Freeform 333"/>
              <p:cNvSpPr/>
              <p:nvPr/>
            </p:nvSpPr>
            <p:spPr bwMode="auto">
              <a:xfrm>
                <a:off x="1329" y="1269"/>
                <a:ext cx="0" cy="5"/>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 name="Freeform 334"/>
              <p:cNvSpPr/>
              <p:nvPr/>
            </p:nvSpPr>
            <p:spPr bwMode="auto">
              <a:xfrm>
                <a:off x="1325" y="1154"/>
                <a:ext cx="4" cy="0"/>
              </a:xfrm>
              <a:custGeom>
                <a:avLst/>
                <a:gdLst>
                  <a:gd name="T0" fmla="*/ 1 w 1"/>
                  <a:gd name="T1" fmla="*/ 1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 name="Freeform 335"/>
              <p:cNvSpPr/>
              <p:nvPr/>
            </p:nvSpPr>
            <p:spPr bwMode="auto">
              <a:xfrm>
                <a:off x="1329" y="1216"/>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 name="Freeform 336"/>
              <p:cNvSpPr/>
              <p:nvPr/>
            </p:nvSpPr>
            <p:spPr bwMode="auto">
              <a:xfrm>
                <a:off x="1325" y="1241"/>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 name="Freeform 337"/>
              <p:cNvSpPr/>
              <p:nvPr/>
            </p:nvSpPr>
            <p:spPr bwMode="auto">
              <a:xfrm>
                <a:off x="1325" y="126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 name="Freeform 338"/>
              <p:cNvSpPr/>
              <p:nvPr/>
            </p:nvSpPr>
            <p:spPr bwMode="auto">
              <a:xfrm>
                <a:off x="1320" y="1232"/>
                <a:ext cx="5"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 name="Freeform 339"/>
              <p:cNvSpPr/>
              <p:nvPr/>
            </p:nvSpPr>
            <p:spPr bwMode="auto">
              <a:xfrm>
                <a:off x="1320" y="1381"/>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 name="Freeform 340"/>
              <p:cNvSpPr/>
              <p:nvPr/>
            </p:nvSpPr>
            <p:spPr bwMode="auto">
              <a:xfrm>
                <a:off x="1320" y="1137"/>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 name="Freeform 341"/>
              <p:cNvSpPr/>
              <p:nvPr/>
            </p:nvSpPr>
            <p:spPr bwMode="auto">
              <a:xfrm>
                <a:off x="1320" y="124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 name="Freeform 342"/>
              <p:cNvSpPr/>
              <p:nvPr/>
            </p:nvSpPr>
            <p:spPr bwMode="auto">
              <a:xfrm>
                <a:off x="1316" y="1418"/>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 name="Oval 343"/>
              <p:cNvSpPr>
                <a:spLocks noChangeArrowheads="1"/>
              </p:cNvSpPr>
              <p:nvPr/>
            </p:nvSpPr>
            <p:spPr bwMode="auto">
              <a:xfrm>
                <a:off x="1320" y="113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 name="Freeform 344"/>
              <p:cNvSpPr/>
              <p:nvPr/>
            </p:nvSpPr>
            <p:spPr bwMode="auto">
              <a:xfrm>
                <a:off x="1316" y="1228"/>
                <a:ext cx="4" cy="4"/>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 name="Freeform 345"/>
              <p:cNvSpPr/>
              <p:nvPr/>
            </p:nvSpPr>
            <p:spPr bwMode="auto">
              <a:xfrm>
                <a:off x="1316" y="123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 name="Freeform 346"/>
              <p:cNvSpPr/>
              <p:nvPr/>
            </p:nvSpPr>
            <p:spPr bwMode="auto">
              <a:xfrm>
                <a:off x="1316" y="1232"/>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 name="Freeform 347"/>
              <p:cNvSpPr/>
              <p:nvPr/>
            </p:nvSpPr>
            <p:spPr bwMode="auto">
              <a:xfrm>
                <a:off x="1312" y="141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 name="Rectangle 348"/>
              <p:cNvSpPr>
                <a:spLocks noChangeArrowheads="1"/>
              </p:cNvSpPr>
              <p:nvPr/>
            </p:nvSpPr>
            <p:spPr bwMode="auto">
              <a:xfrm>
                <a:off x="1312" y="116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90" name="Freeform 349"/>
              <p:cNvSpPr/>
              <p:nvPr/>
            </p:nvSpPr>
            <p:spPr bwMode="auto">
              <a:xfrm>
                <a:off x="1312" y="112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1" name="Freeform 350"/>
              <p:cNvSpPr/>
              <p:nvPr/>
            </p:nvSpPr>
            <p:spPr bwMode="auto">
              <a:xfrm>
                <a:off x="1312" y="154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 name="Oval 351"/>
              <p:cNvSpPr>
                <a:spLocks noChangeArrowheads="1"/>
              </p:cNvSpPr>
              <p:nvPr/>
            </p:nvSpPr>
            <p:spPr bwMode="auto">
              <a:xfrm>
                <a:off x="1312" y="121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3" name="Oval 352"/>
              <p:cNvSpPr>
                <a:spLocks noChangeArrowheads="1"/>
              </p:cNvSpPr>
              <p:nvPr/>
            </p:nvSpPr>
            <p:spPr bwMode="auto">
              <a:xfrm>
                <a:off x="1312" y="126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4" name="Freeform 353"/>
              <p:cNvSpPr/>
              <p:nvPr/>
            </p:nvSpPr>
            <p:spPr bwMode="auto">
              <a:xfrm>
                <a:off x="1312" y="115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5" name="Freeform 354"/>
              <p:cNvSpPr/>
              <p:nvPr/>
            </p:nvSpPr>
            <p:spPr bwMode="auto">
              <a:xfrm>
                <a:off x="1312" y="1158"/>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6" name="Freeform 355"/>
              <p:cNvSpPr/>
              <p:nvPr/>
            </p:nvSpPr>
            <p:spPr bwMode="auto">
              <a:xfrm>
                <a:off x="1308" y="1154"/>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7" name="Freeform 356"/>
              <p:cNvSpPr/>
              <p:nvPr/>
            </p:nvSpPr>
            <p:spPr bwMode="auto">
              <a:xfrm>
                <a:off x="1308" y="123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8" name="Freeform 357"/>
              <p:cNvSpPr/>
              <p:nvPr/>
            </p:nvSpPr>
            <p:spPr bwMode="auto">
              <a:xfrm>
                <a:off x="1308" y="12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9" name="Freeform 358"/>
              <p:cNvSpPr/>
              <p:nvPr/>
            </p:nvSpPr>
            <p:spPr bwMode="auto">
              <a:xfrm>
                <a:off x="1308" y="126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0" name="Oval 359"/>
              <p:cNvSpPr>
                <a:spLocks noChangeArrowheads="1"/>
              </p:cNvSpPr>
              <p:nvPr/>
            </p:nvSpPr>
            <p:spPr bwMode="auto">
              <a:xfrm>
                <a:off x="1308" y="113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1" name="Freeform 360"/>
              <p:cNvSpPr/>
              <p:nvPr/>
            </p:nvSpPr>
            <p:spPr bwMode="auto">
              <a:xfrm>
                <a:off x="1304" y="113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2" name="Freeform 361"/>
              <p:cNvSpPr/>
              <p:nvPr/>
            </p:nvSpPr>
            <p:spPr bwMode="auto">
              <a:xfrm>
                <a:off x="1304" y="1158"/>
                <a:ext cx="4" cy="4"/>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1"/>
                    </a:cubicBezTo>
                    <a:cubicBezTo>
                      <a:pt x="0" y="1"/>
                      <a:pt x="0"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3" name="Freeform 362"/>
              <p:cNvSpPr/>
              <p:nvPr/>
            </p:nvSpPr>
            <p:spPr bwMode="auto">
              <a:xfrm>
                <a:off x="1304" y="140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4" name="Rectangle 363"/>
              <p:cNvSpPr>
                <a:spLocks noChangeArrowheads="1"/>
              </p:cNvSpPr>
              <p:nvPr/>
            </p:nvSpPr>
            <p:spPr bwMode="auto">
              <a:xfrm>
                <a:off x="1304" y="153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05" name="Freeform 364"/>
              <p:cNvSpPr/>
              <p:nvPr/>
            </p:nvSpPr>
            <p:spPr bwMode="auto">
              <a:xfrm>
                <a:off x="1300" y="1402"/>
                <a:ext cx="4" cy="4"/>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6" name="Freeform 365"/>
              <p:cNvSpPr/>
              <p:nvPr/>
            </p:nvSpPr>
            <p:spPr bwMode="auto">
              <a:xfrm>
                <a:off x="1300" y="122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7" name="Freeform 366"/>
              <p:cNvSpPr/>
              <p:nvPr/>
            </p:nvSpPr>
            <p:spPr bwMode="auto">
              <a:xfrm>
                <a:off x="1300" y="153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8" name="Freeform 367"/>
              <p:cNvSpPr/>
              <p:nvPr/>
            </p:nvSpPr>
            <p:spPr bwMode="auto">
              <a:xfrm>
                <a:off x="1300" y="1373"/>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9" name="Freeform 368"/>
              <p:cNvSpPr/>
              <p:nvPr/>
            </p:nvSpPr>
            <p:spPr bwMode="auto">
              <a:xfrm>
                <a:off x="1296" y="140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0" name="Freeform 369"/>
              <p:cNvSpPr/>
              <p:nvPr/>
            </p:nvSpPr>
            <p:spPr bwMode="auto">
              <a:xfrm>
                <a:off x="1296"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1" name="Freeform 370"/>
              <p:cNvSpPr/>
              <p:nvPr/>
            </p:nvSpPr>
            <p:spPr bwMode="auto">
              <a:xfrm>
                <a:off x="1292" y="121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2" name="Freeform 371"/>
              <p:cNvSpPr/>
              <p:nvPr/>
            </p:nvSpPr>
            <p:spPr bwMode="auto">
              <a:xfrm>
                <a:off x="1292" y="1265"/>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3" name="Freeform 372"/>
              <p:cNvSpPr/>
              <p:nvPr/>
            </p:nvSpPr>
            <p:spPr bwMode="auto">
              <a:xfrm>
                <a:off x="1292" y="1393"/>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4" name="Freeform 373"/>
              <p:cNvSpPr/>
              <p:nvPr/>
            </p:nvSpPr>
            <p:spPr bwMode="auto">
              <a:xfrm>
                <a:off x="1292" y="1418"/>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5" name="Freeform 374"/>
              <p:cNvSpPr/>
              <p:nvPr/>
            </p:nvSpPr>
            <p:spPr bwMode="auto">
              <a:xfrm>
                <a:off x="1292" y="112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6" name="Freeform 375"/>
              <p:cNvSpPr/>
              <p:nvPr/>
            </p:nvSpPr>
            <p:spPr bwMode="auto">
              <a:xfrm>
                <a:off x="1288" y="1137"/>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7" name="Freeform 376"/>
              <p:cNvSpPr/>
              <p:nvPr/>
            </p:nvSpPr>
            <p:spPr bwMode="auto">
              <a:xfrm>
                <a:off x="1292" y="1265"/>
                <a:ext cx="4" cy="4"/>
              </a:xfrm>
              <a:custGeom>
                <a:avLst/>
                <a:gdLst>
                  <a:gd name="T0" fmla="*/ 0 w 1"/>
                  <a:gd name="T1" fmla="*/ 0 h 1"/>
                  <a:gd name="T2" fmla="*/ 0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0"/>
                      <a:pt x="0" y="0"/>
                    </a:cubicBez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8" name="Freeform 377"/>
              <p:cNvSpPr/>
              <p:nvPr/>
            </p:nvSpPr>
            <p:spPr bwMode="auto">
              <a:xfrm>
                <a:off x="1292" y="146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9" name="Freeform 378"/>
              <p:cNvSpPr/>
              <p:nvPr/>
            </p:nvSpPr>
            <p:spPr bwMode="auto">
              <a:xfrm>
                <a:off x="1288" y="123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0" name="Freeform 379"/>
              <p:cNvSpPr/>
              <p:nvPr/>
            </p:nvSpPr>
            <p:spPr bwMode="auto">
              <a:xfrm>
                <a:off x="1271" y="1410"/>
                <a:ext cx="17" cy="8"/>
              </a:xfrm>
              <a:custGeom>
                <a:avLst/>
                <a:gdLst>
                  <a:gd name="T0" fmla="*/ 3 w 4"/>
                  <a:gd name="T1" fmla="*/ 1 h 2"/>
                  <a:gd name="T2" fmla="*/ 3 w 4"/>
                  <a:gd name="T3" fmla="*/ 1 h 2"/>
                  <a:gd name="T4" fmla="*/ 2 w 4"/>
                  <a:gd name="T5" fmla="*/ 1 h 2"/>
                  <a:gd name="T6" fmla="*/ 1 w 4"/>
                  <a:gd name="T7" fmla="*/ 0 h 2"/>
                  <a:gd name="T8" fmla="*/ 0 w 4"/>
                  <a:gd name="T9" fmla="*/ 0 h 2"/>
                  <a:gd name="T10" fmla="*/ 0 w 4"/>
                  <a:gd name="T11" fmla="*/ 0 h 2"/>
                  <a:gd name="T12" fmla="*/ 0 w 4"/>
                  <a:gd name="T13" fmla="*/ 0 h 2"/>
                  <a:gd name="T14" fmla="*/ 0 w 4"/>
                  <a:gd name="T15" fmla="*/ 0 h 2"/>
                  <a:gd name="T16" fmla="*/ 1 w 4"/>
                  <a:gd name="T17" fmla="*/ 0 h 2"/>
                  <a:gd name="T18" fmla="*/ 2 w 4"/>
                  <a:gd name="T19" fmla="*/ 1 h 2"/>
                  <a:gd name="T20" fmla="*/ 2 w 4"/>
                  <a:gd name="T21" fmla="*/ 1 h 2"/>
                  <a:gd name="T22" fmla="*/ 2 w 4"/>
                  <a:gd name="T23" fmla="*/ 1 h 2"/>
                  <a:gd name="T24" fmla="*/ 2 w 4"/>
                  <a:gd name="T25" fmla="*/ 1 h 2"/>
                  <a:gd name="T26" fmla="*/ 2 w 4"/>
                  <a:gd name="T27" fmla="*/ 1 h 2"/>
                  <a:gd name="T28" fmla="*/ 1 w 4"/>
                  <a:gd name="T29" fmla="*/ 1 h 2"/>
                  <a:gd name="T30" fmla="*/ 1 w 4"/>
                  <a:gd name="T31" fmla="*/ 1 h 2"/>
                  <a:gd name="T32" fmla="*/ 1 w 4"/>
                  <a:gd name="T33" fmla="*/ 1 h 2"/>
                  <a:gd name="T34" fmla="*/ 1 w 4"/>
                  <a:gd name="T35" fmla="*/ 1 h 2"/>
                  <a:gd name="T36" fmla="*/ 2 w 4"/>
                  <a:gd name="T37" fmla="*/ 1 h 2"/>
                  <a:gd name="T38" fmla="*/ 2 w 4"/>
                  <a:gd name="T39" fmla="*/ 2 h 2"/>
                  <a:gd name="T40" fmla="*/ 3 w 4"/>
                  <a:gd name="T41" fmla="*/ 2 h 2"/>
                  <a:gd name="T42" fmla="*/ 3 w 4"/>
                  <a:gd name="T43" fmla="*/ 1 h 2"/>
                  <a:gd name="T44" fmla="*/ 4 w 4"/>
                  <a:gd name="T45" fmla="*/ 1 h 2"/>
                  <a:gd name="T46" fmla="*/ 4 w 4"/>
                  <a:gd name="T47" fmla="*/ 1 h 2"/>
                  <a:gd name="T48" fmla="*/ 4 w 4"/>
                  <a:gd name="T49" fmla="*/ 1 h 2"/>
                  <a:gd name="T50" fmla="*/ 4 w 4"/>
                  <a:gd name="T51" fmla="*/ 1 h 2"/>
                  <a:gd name="T52" fmla="*/ 3 w 4"/>
                  <a:gd name="T53" fmla="*/ 1 h 2"/>
                  <a:gd name="T54" fmla="*/ 3 w 4"/>
                  <a:gd name="T55" fmla="*/ 1 h 2"/>
                  <a:gd name="T56" fmla="*/ 3 w 4"/>
                  <a:gd name="T5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 h="2">
                    <a:moveTo>
                      <a:pt x="3" y="1"/>
                    </a:moveTo>
                    <a:cubicBezTo>
                      <a:pt x="3" y="1"/>
                      <a:pt x="3" y="1"/>
                      <a:pt x="3" y="1"/>
                    </a:cubicBezTo>
                    <a:cubicBezTo>
                      <a:pt x="3" y="1"/>
                      <a:pt x="2" y="1"/>
                      <a:pt x="2" y="1"/>
                    </a:cubicBez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0"/>
                      <a:pt x="2" y="1"/>
                    </a:cubicBezTo>
                    <a:cubicBezTo>
                      <a:pt x="2" y="1"/>
                      <a:pt x="2" y="1"/>
                      <a:pt x="2" y="1"/>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1"/>
                      <a:pt x="2" y="2"/>
                    </a:cubicBezTo>
                    <a:cubicBezTo>
                      <a:pt x="2" y="2"/>
                      <a:pt x="3" y="1"/>
                      <a:pt x="3" y="2"/>
                    </a:cubicBezTo>
                    <a:cubicBezTo>
                      <a:pt x="3" y="1"/>
                      <a:pt x="3" y="1"/>
                      <a:pt x="3" y="1"/>
                    </a:cubicBezTo>
                    <a:cubicBezTo>
                      <a:pt x="3" y="1"/>
                      <a:pt x="3" y="1"/>
                      <a:pt x="4" y="1"/>
                    </a:cubicBezTo>
                    <a:cubicBezTo>
                      <a:pt x="4" y="1"/>
                      <a:pt x="4" y="1"/>
                      <a:pt x="4" y="1"/>
                    </a:cubicBezTo>
                    <a:cubicBezTo>
                      <a:pt x="4" y="1"/>
                      <a:pt x="4" y="1"/>
                      <a:pt x="4" y="1"/>
                    </a:cubicBezTo>
                    <a:cubicBezTo>
                      <a:pt x="4" y="1"/>
                      <a:pt x="4" y="1"/>
                      <a:pt x="4" y="1"/>
                    </a:cubicBezTo>
                    <a:cubicBezTo>
                      <a:pt x="3"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1" name="Oval 380"/>
              <p:cNvSpPr>
                <a:spLocks noChangeArrowheads="1"/>
              </p:cNvSpPr>
              <p:nvPr/>
            </p:nvSpPr>
            <p:spPr bwMode="auto">
              <a:xfrm>
                <a:off x="1288" y="135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2" name="Freeform 381"/>
              <p:cNvSpPr/>
              <p:nvPr/>
            </p:nvSpPr>
            <p:spPr bwMode="auto">
              <a:xfrm>
                <a:off x="1288" y="146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3" name="Freeform 382"/>
              <p:cNvSpPr/>
              <p:nvPr/>
            </p:nvSpPr>
            <p:spPr bwMode="auto">
              <a:xfrm>
                <a:off x="1288" y="153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4" name="Freeform 383"/>
              <p:cNvSpPr/>
              <p:nvPr/>
            </p:nvSpPr>
            <p:spPr bwMode="auto">
              <a:xfrm>
                <a:off x="1284" y="121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5" name="Freeform 384"/>
              <p:cNvSpPr/>
              <p:nvPr/>
            </p:nvSpPr>
            <p:spPr bwMode="auto">
              <a:xfrm>
                <a:off x="1284" y="1208"/>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6" name="Freeform 385"/>
              <p:cNvSpPr/>
              <p:nvPr/>
            </p:nvSpPr>
            <p:spPr bwMode="auto">
              <a:xfrm>
                <a:off x="1284" y="1393"/>
                <a:ext cx="0" cy="5"/>
              </a:xfrm>
              <a:custGeom>
                <a:avLst/>
                <a:gdLst>
                  <a:gd name="T0" fmla="*/ 0 h 1"/>
                  <a:gd name="T1" fmla="*/ 0 h 1"/>
                  <a:gd name="T2" fmla="*/ 0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0"/>
                      <a:pt x="0" y="0"/>
                    </a:cubicBezTo>
                    <a:cubicBezTo>
                      <a:pt x="0" y="0"/>
                      <a:pt x="0" y="0"/>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7" name="Freeform 386"/>
              <p:cNvSpPr/>
              <p:nvPr/>
            </p:nvSpPr>
            <p:spPr bwMode="auto">
              <a:xfrm>
                <a:off x="1280" y="123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8" name="Freeform 387"/>
              <p:cNvSpPr/>
              <p:nvPr/>
            </p:nvSpPr>
            <p:spPr bwMode="auto">
              <a:xfrm>
                <a:off x="1280" y="117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9" name="Rectangle 388"/>
              <p:cNvSpPr>
                <a:spLocks noChangeArrowheads="1"/>
              </p:cNvSpPr>
              <p:nvPr/>
            </p:nvSpPr>
            <p:spPr bwMode="auto">
              <a:xfrm>
                <a:off x="1280" y="137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30" name="Freeform 389"/>
              <p:cNvSpPr/>
              <p:nvPr/>
            </p:nvSpPr>
            <p:spPr bwMode="auto">
              <a:xfrm>
                <a:off x="1280" y="11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1" name="Oval 390"/>
              <p:cNvSpPr>
                <a:spLocks noChangeArrowheads="1"/>
              </p:cNvSpPr>
              <p:nvPr/>
            </p:nvSpPr>
            <p:spPr bwMode="auto">
              <a:xfrm>
                <a:off x="1280" y="114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2" name="Freeform 391"/>
              <p:cNvSpPr/>
              <p:nvPr/>
            </p:nvSpPr>
            <p:spPr bwMode="auto">
              <a:xfrm>
                <a:off x="1280" y="1369"/>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3" name="Freeform 392"/>
              <p:cNvSpPr/>
              <p:nvPr/>
            </p:nvSpPr>
            <p:spPr bwMode="auto">
              <a:xfrm>
                <a:off x="1280" y="13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4" name="Freeform 393"/>
              <p:cNvSpPr/>
              <p:nvPr/>
            </p:nvSpPr>
            <p:spPr bwMode="auto">
              <a:xfrm>
                <a:off x="1280" y="1447"/>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5" name="Freeform 394"/>
              <p:cNvSpPr/>
              <p:nvPr/>
            </p:nvSpPr>
            <p:spPr bwMode="auto">
              <a:xfrm>
                <a:off x="1276" y="1414"/>
                <a:ext cx="4" cy="4"/>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1"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6" name="Freeform 395"/>
              <p:cNvSpPr/>
              <p:nvPr/>
            </p:nvSpPr>
            <p:spPr bwMode="auto">
              <a:xfrm>
                <a:off x="1276" y="1232"/>
                <a:ext cx="4" cy="4"/>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1" y="1"/>
                    </a:cubicBezTo>
                    <a:cubicBezTo>
                      <a:pt x="1" y="1"/>
                      <a:pt x="1" y="1"/>
                      <a:pt x="1"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7" name="Freeform 396"/>
              <p:cNvSpPr/>
              <p:nvPr/>
            </p:nvSpPr>
            <p:spPr bwMode="auto">
              <a:xfrm>
                <a:off x="1276"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8" name="Freeform 397"/>
              <p:cNvSpPr/>
              <p:nvPr/>
            </p:nvSpPr>
            <p:spPr bwMode="auto">
              <a:xfrm>
                <a:off x="1276" y="137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9" name="Freeform 398"/>
              <p:cNvSpPr/>
              <p:nvPr/>
            </p:nvSpPr>
            <p:spPr bwMode="auto">
              <a:xfrm>
                <a:off x="1276" y="1228"/>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0" name="Freeform 399"/>
              <p:cNvSpPr/>
              <p:nvPr/>
            </p:nvSpPr>
            <p:spPr bwMode="auto">
              <a:xfrm>
                <a:off x="1276" y="1125"/>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1" name="Freeform 400"/>
              <p:cNvSpPr/>
              <p:nvPr/>
            </p:nvSpPr>
            <p:spPr bwMode="auto">
              <a:xfrm>
                <a:off x="1276" y="1121"/>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2" name="Freeform 401"/>
              <p:cNvSpPr/>
              <p:nvPr/>
            </p:nvSpPr>
            <p:spPr bwMode="auto">
              <a:xfrm>
                <a:off x="1271" y="1447"/>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3" name="Freeform 402"/>
              <p:cNvSpPr/>
              <p:nvPr/>
            </p:nvSpPr>
            <p:spPr bwMode="auto">
              <a:xfrm>
                <a:off x="1271" y="1162"/>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4" name="Freeform 403"/>
              <p:cNvSpPr/>
              <p:nvPr/>
            </p:nvSpPr>
            <p:spPr bwMode="auto">
              <a:xfrm>
                <a:off x="1271" y="1414"/>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5" name="Freeform 404"/>
              <p:cNvSpPr/>
              <p:nvPr/>
            </p:nvSpPr>
            <p:spPr bwMode="auto">
              <a:xfrm>
                <a:off x="1271" y="11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6" name="Freeform 405"/>
              <p:cNvSpPr/>
              <p:nvPr/>
            </p:nvSpPr>
            <p:spPr bwMode="auto">
              <a:xfrm>
                <a:off x="1271" y="1228"/>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5" name="Group 607"/>
            <p:cNvGrpSpPr/>
            <p:nvPr/>
          </p:nvGrpSpPr>
          <p:grpSpPr bwMode="auto">
            <a:xfrm>
              <a:off x="1145" y="1113"/>
              <a:ext cx="126" cy="388"/>
              <a:chOff x="1145" y="1113"/>
              <a:chExt cx="126" cy="388"/>
            </a:xfrm>
            <a:grpFill/>
          </p:grpSpPr>
          <p:sp>
            <p:nvSpPr>
              <p:cNvPr id="747" name="Freeform 407"/>
              <p:cNvSpPr/>
              <p:nvPr/>
            </p:nvSpPr>
            <p:spPr bwMode="auto">
              <a:xfrm>
                <a:off x="1271" y="141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 name="Freeform 408"/>
              <p:cNvSpPr/>
              <p:nvPr/>
            </p:nvSpPr>
            <p:spPr bwMode="auto">
              <a:xfrm>
                <a:off x="1267" y="1447"/>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 name="Freeform 409"/>
              <p:cNvSpPr/>
              <p:nvPr/>
            </p:nvSpPr>
            <p:spPr bwMode="auto">
              <a:xfrm>
                <a:off x="1271" y="1447"/>
                <a:ext cx="0" cy="4"/>
              </a:xfrm>
              <a:custGeom>
                <a:avLst/>
                <a:gdLst>
                  <a:gd name="T0" fmla="*/ 1 h 1"/>
                  <a:gd name="T1" fmla="*/ 1 h 1"/>
                </a:gdLst>
                <a:ahLst/>
                <a:cxnLst>
                  <a:cxn ang="0">
                    <a:pos x="0" y="T0"/>
                  </a:cxn>
                  <a:cxn ang="0">
                    <a:pos x="0" y="T1"/>
                  </a:cxn>
                </a:cxnLst>
                <a:rect l="0" t="0" r="r" b="b"/>
                <a:pathLst>
                  <a:path h="1">
                    <a:moveTo>
                      <a:pt x="0" y="1"/>
                    </a:move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 name="Freeform 410"/>
              <p:cNvSpPr/>
              <p:nvPr/>
            </p:nvSpPr>
            <p:spPr bwMode="auto">
              <a:xfrm>
                <a:off x="1267" y="142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 name="Freeform 411"/>
              <p:cNvSpPr/>
              <p:nvPr/>
            </p:nvSpPr>
            <p:spPr bwMode="auto">
              <a:xfrm>
                <a:off x="1267"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 name="Freeform 412"/>
              <p:cNvSpPr/>
              <p:nvPr/>
            </p:nvSpPr>
            <p:spPr bwMode="auto">
              <a:xfrm>
                <a:off x="1267" y="141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 name="Freeform 413"/>
              <p:cNvSpPr/>
              <p:nvPr/>
            </p:nvSpPr>
            <p:spPr bwMode="auto">
              <a:xfrm>
                <a:off x="1267" y="123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 name="Freeform 414"/>
              <p:cNvSpPr/>
              <p:nvPr/>
            </p:nvSpPr>
            <p:spPr bwMode="auto">
              <a:xfrm>
                <a:off x="1263" y="141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 name="Freeform 415"/>
              <p:cNvSpPr/>
              <p:nvPr/>
            </p:nvSpPr>
            <p:spPr bwMode="auto">
              <a:xfrm>
                <a:off x="1263" y="1443"/>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 name="Freeform 416"/>
              <p:cNvSpPr/>
              <p:nvPr/>
            </p:nvSpPr>
            <p:spPr bwMode="auto">
              <a:xfrm>
                <a:off x="1267" y="11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 name="Freeform 417"/>
              <p:cNvSpPr/>
              <p:nvPr/>
            </p:nvSpPr>
            <p:spPr bwMode="auto">
              <a:xfrm>
                <a:off x="1263" y="1352"/>
                <a:ext cx="4" cy="4"/>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 name="Freeform 418"/>
              <p:cNvSpPr/>
              <p:nvPr/>
            </p:nvSpPr>
            <p:spPr bwMode="auto">
              <a:xfrm>
                <a:off x="1263"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 name="Freeform 419"/>
              <p:cNvSpPr/>
              <p:nvPr/>
            </p:nvSpPr>
            <p:spPr bwMode="auto">
              <a:xfrm>
                <a:off x="1263" y="145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 name="Freeform 420"/>
              <p:cNvSpPr/>
              <p:nvPr/>
            </p:nvSpPr>
            <p:spPr bwMode="auto">
              <a:xfrm>
                <a:off x="1263" y="1154"/>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 name="Freeform 421"/>
              <p:cNvSpPr/>
              <p:nvPr/>
            </p:nvSpPr>
            <p:spPr bwMode="auto">
              <a:xfrm>
                <a:off x="1263" y="143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 name="Freeform 422"/>
              <p:cNvSpPr/>
              <p:nvPr/>
            </p:nvSpPr>
            <p:spPr bwMode="auto">
              <a:xfrm>
                <a:off x="1259" y="146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 name="Freeform 423"/>
              <p:cNvSpPr/>
              <p:nvPr/>
            </p:nvSpPr>
            <p:spPr bwMode="auto">
              <a:xfrm>
                <a:off x="1259" y="112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 name="Freeform 424"/>
              <p:cNvSpPr/>
              <p:nvPr/>
            </p:nvSpPr>
            <p:spPr bwMode="auto">
              <a:xfrm>
                <a:off x="1259" y="1451"/>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 name="Freeform 425"/>
              <p:cNvSpPr/>
              <p:nvPr/>
            </p:nvSpPr>
            <p:spPr bwMode="auto">
              <a:xfrm>
                <a:off x="1255" y="1422"/>
                <a:ext cx="4" cy="4"/>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1" y="1"/>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 name="Freeform 426"/>
              <p:cNvSpPr/>
              <p:nvPr/>
            </p:nvSpPr>
            <p:spPr bwMode="auto">
              <a:xfrm>
                <a:off x="1255" y="115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 name="Freeform 427"/>
              <p:cNvSpPr/>
              <p:nvPr/>
            </p:nvSpPr>
            <p:spPr bwMode="auto">
              <a:xfrm>
                <a:off x="1255" y="1241"/>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 name="Freeform 428"/>
              <p:cNvSpPr/>
              <p:nvPr/>
            </p:nvSpPr>
            <p:spPr bwMode="auto">
              <a:xfrm>
                <a:off x="1255" y="1154"/>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 name="Freeform 429"/>
              <p:cNvSpPr/>
              <p:nvPr/>
            </p:nvSpPr>
            <p:spPr bwMode="auto">
              <a:xfrm>
                <a:off x="1255" y="1422"/>
                <a:ext cx="4" cy="4"/>
              </a:xfrm>
              <a:custGeom>
                <a:avLst/>
                <a:gdLst>
                  <a:gd name="T0" fmla="*/ 0 w 1"/>
                  <a:gd name="T1" fmla="*/ 1 h 1"/>
                  <a:gd name="T2" fmla="*/ 0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0" y="0"/>
                      <a:pt x="1" y="1"/>
                      <a:pt x="1" y="0"/>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 name="Freeform 430"/>
              <p:cNvSpPr/>
              <p:nvPr/>
            </p:nvSpPr>
            <p:spPr bwMode="auto">
              <a:xfrm>
                <a:off x="1255" y="1141"/>
                <a:ext cx="0" cy="5"/>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 name="Freeform 431"/>
              <p:cNvSpPr/>
              <p:nvPr/>
            </p:nvSpPr>
            <p:spPr bwMode="auto">
              <a:xfrm>
                <a:off x="1251" y="143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 name="Freeform 432"/>
              <p:cNvSpPr/>
              <p:nvPr/>
            </p:nvSpPr>
            <p:spPr bwMode="auto">
              <a:xfrm>
                <a:off x="1251" y="120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 name="Freeform 433"/>
              <p:cNvSpPr/>
              <p:nvPr/>
            </p:nvSpPr>
            <p:spPr bwMode="auto">
              <a:xfrm>
                <a:off x="1255" y="1447"/>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 name="Freeform 434"/>
              <p:cNvSpPr/>
              <p:nvPr/>
            </p:nvSpPr>
            <p:spPr bwMode="auto">
              <a:xfrm>
                <a:off x="1251" y="140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 name="Freeform 435"/>
              <p:cNvSpPr/>
              <p:nvPr/>
            </p:nvSpPr>
            <p:spPr bwMode="auto">
              <a:xfrm>
                <a:off x="1251" y="1443"/>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 name="Freeform 436"/>
              <p:cNvSpPr/>
              <p:nvPr/>
            </p:nvSpPr>
            <p:spPr bwMode="auto">
              <a:xfrm>
                <a:off x="1251" y="12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 name="Freeform 437"/>
              <p:cNvSpPr/>
              <p:nvPr/>
            </p:nvSpPr>
            <p:spPr bwMode="auto">
              <a:xfrm>
                <a:off x="1247" y="1426"/>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 name="Freeform 438"/>
              <p:cNvSpPr/>
              <p:nvPr/>
            </p:nvSpPr>
            <p:spPr bwMode="auto">
              <a:xfrm>
                <a:off x="1247" y="1414"/>
                <a:ext cx="4" cy="4"/>
              </a:xfrm>
              <a:custGeom>
                <a:avLst/>
                <a:gdLst>
                  <a:gd name="T0" fmla="*/ 1 w 1"/>
                  <a:gd name="T1" fmla="*/ 1 h 1"/>
                  <a:gd name="T2" fmla="*/ 1 w 1"/>
                  <a:gd name="T3" fmla="*/ 0 h 1"/>
                  <a:gd name="T4" fmla="*/ 1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1" y="0"/>
                      <a:pt x="1" y="0"/>
                      <a:pt x="1" y="0"/>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 name="Freeform 439"/>
              <p:cNvSpPr/>
              <p:nvPr/>
            </p:nvSpPr>
            <p:spPr bwMode="auto">
              <a:xfrm>
                <a:off x="1247" y="1443"/>
                <a:ext cx="4" cy="4"/>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 name="Freeform 440"/>
              <p:cNvSpPr/>
              <p:nvPr/>
            </p:nvSpPr>
            <p:spPr bwMode="auto">
              <a:xfrm>
                <a:off x="1247"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 name="Freeform 441"/>
              <p:cNvSpPr/>
              <p:nvPr/>
            </p:nvSpPr>
            <p:spPr bwMode="auto">
              <a:xfrm>
                <a:off x="1247" y="1406"/>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 name="Freeform 442"/>
              <p:cNvSpPr/>
              <p:nvPr/>
            </p:nvSpPr>
            <p:spPr bwMode="auto">
              <a:xfrm>
                <a:off x="1243" y="1426"/>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 name="Freeform 443"/>
              <p:cNvSpPr/>
              <p:nvPr/>
            </p:nvSpPr>
            <p:spPr bwMode="auto">
              <a:xfrm>
                <a:off x="1243" y="1443"/>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 name="Freeform 444"/>
              <p:cNvSpPr/>
              <p:nvPr/>
            </p:nvSpPr>
            <p:spPr bwMode="auto">
              <a:xfrm>
                <a:off x="1243" y="1418"/>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 name="Freeform 445"/>
              <p:cNvSpPr/>
              <p:nvPr/>
            </p:nvSpPr>
            <p:spPr bwMode="auto">
              <a:xfrm>
                <a:off x="1243" y="1426"/>
                <a:ext cx="4"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 name="Freeform 446"/>
              <p:cNvSpPr/>
              <p:nvPr/>
            </p:nvSpPr>
            <p:spPr bwMode="auto">
              <a:xfrm>
                <a:off x="1243" y="14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 name="Freeform 447"/>
              <p:cNvSpPr/>
              <p:nvPr/>
            </p:nvSpPr>
            <p:spPr bwMode="auto">
              <a:xfrm>
                <a:off x="1243" y="1381"/>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 name="Freeform 448"/>
              <p:cNvSpPr/>
              <p:nvPr/>
            </p:nvSpPr>
            <p:spPr bwMode="auto">
              <a:xfrm>
                <a:off x="1243" y="141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 name="Freeform 449"/>
              <p:cNvSpPr/>
              <p:nvPr/>
            </p:nvSpPr>
            <p:spPr bwMode="auto">
              <a:xfrm>
                <a:off x="1243" y="1203"/>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 name="Freeform 450"/>
              <p:cNvSpPr/>
              <p:nvPr/>
            </p:nvSpPr>
            <p:spPr bwMode="auto">
              <a:xfrm>
                <a:off x="1243" y="126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 name="Freeform 451"/>
              <p:cNvSpPr/>
              <p:nvPr/>
            </p:nvSpPr>
            <p:spPr bwMode="auto">
              <a:xfrm>
                <a:off x="1243" y="123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 name="Freeform 452"/>
              <p:cNvSpPr/>
              <p:nvPr/>
            </p:nvSpPr>
            <p:spPr bwMode="auto">
              <a:xfrm>
                <a:off x="1239" y="141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 name="Freeform 453"/>
              <p:cNvSpPr/>
              <p:nvPr/>
            </p:nvSpPr>
            <p:spPr bwMode="auto">
              <a:xfrm>
                <a:off x="1243" y="1348"/>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 name="Freeform 454"/>
              <p:cNvSpPr/>
              <p:nvPr/>
            </p:nvSpPr>
            <p:spPr bwMode="auto">
              <a:xfrm>
                <a:off x="1239" y="143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 name="Freeform 455"/>
              <p:cNvSpPr/>
              <p:nvPr/>
            </p:nvSpPr>
            <p:spPr bwMode="auto">
              <a:xfrm>
                <a:off x="1239" y="1117"/>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 name="Freeform 456"/>
              <p:cNvSpPr/>
              <p:nvPr/>
            </p:nvSpPr>
            <p:spPr bwMode="auto">
              <a:xfrm>
                <a:off x="1239" y="126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 name="Freeform 457"/>
              <p:cNvSpPr/>
              <p:nvPr/>
            </p:nvSpPr>
            <p:spPr bwMode="auto">
              <a:xfrm>
                <a:off x="1239" y="1443"/>
                <a:ext cx="4" cy="4"/>
              </a:xfrm>
              <a:custGeom>
                <a:avLst/>
                <a:gdLst>
                  <a:gd name="T0" fmla="*/ 0 w 1"/>
                  <a:gd name="T1" fmla="*/ 1 h 1"/>
                  <a:gd name="T2" fmla="*/ 1 w 1"/>
                  <a:gd name="T3" fmla="*/ 1 h 1"/>
                  <a:gd name="T4" fmla="*/ 1 w 1"/>
                  <a:gd name="T5" fmla="*/ 1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1"/>
                      <a:pt x="1" y="1"/>
                      <a:pt x="1" y="1"/>
                    </a:cubicBezTo>
                    <a:cubicBezTo>
                      <a:pt x="1" y="1"/>
                      <a:pt x="1" y="1"/>
                      <a:pt x="1" y="1"/>
                    </a:cubicBezTo>
                    <a:cubicBezTo>
                      <a:pt x="1" y="1"/>
                      <a:pt x="1"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 name="Freeform 458"/>
              <p:cNvSpPr/>
              <p:nvPr/>
            </p:nvSpPr>
            <p:spPr bwMode="auto">
              <a:xfrm>
                <a:off x="1239" y="112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 name="Freeform 459"/>
              <p:cNvSpPr/>
              <p:nvPr/>
            </p:nvSpPr>
            <p:spPr bwMode="auto">
              <a:xfrm>
                <a:off x="1239" y="1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 name="Freeform 460"/>
              <p:cNvSpPr/>
              <p:nvPr/>
            </p:nvSpPr>
            <p:spPr bwMode="auto">
              <a:xfrm>
                <a:off x="1231" y="1443"/>
                <a:ext cx="8" cy="4"/>
              </a:xfrm>
              <a:custGeom>
                <a:avLst/>
                <a:gdLst>
                  <a:gd name="T0" fmla="*/ 1 w 2"/>
                  <a:gd name="T1" fmla="*/ 0 h 1"/>
                  <a:gd name="T2" fmla="*/ 1 w 2"/>
                  <a:gd name="T3" fmla="*/ 0 h 1"/>
                  <a:gd name="T4" fmla="*/ 0 w 2"/>
                  <a:gd name="T5" fmla="*/ 0 h 1"/>
                  <a:gd name="T6" fmla="*/ 0 w 2"/>
                  <a:gd name="T7" fmla="*/ 0 h 1"/>
                  <a:gd name="T8" fmla="*/ 1 w 2"/>
                  <a:gd name="T9" fmla="*/ 1 h 1"/>
                  <a:gd name="T10" fmla="*/ 1 w 2"/>
                  <a:gd name="T11" fmla="*/ 0 h 1"/>
                  <a:gd name="T12" fmla="*/ 1 w 2"/>
                  <a:gd name="T13" fmla="*/ 0 h 1"/>
                  <a:gd name="T14" fmla="*/ 1 w 2"/>
                  <a:gd name="T15" fmla="*/ 1 h 1"/>
                  <a:gd name="T16" fmla="*/ 2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0"/>
                    </a:cubicBezTo>
                    <a:cubicBezTo>
                      <a:pt x="0" y="0"/>
                      <a:pt x="0" y="0"/>
                      <a:pt x="0" y="0"/>
                    </a:cubicBezTo>
                    <a:cubicBezTo>
                      <a:pt x="0" y="0"/>
                      <a:pt x="1" y="1"/>
                      <a:pt x="1" y="1"/>
                    </a:cubicBezTo>
                    <a:cubicBezTo>
                      <a:pt x="1" y="1"/>
                      <a:pt x="1" y="1"/>
                      <a:pt x="1" y="0"/>
                    </a:cubicBezTo>
                    <a:cubicBezTo>
                      <a:pt x="1" y="0"/>
                      <a:pt x="1" y="0"/>
                      <a:pt x="1" y="0"/>
                    </a:cubicBezTo>
                    <a:cubicBezTo>
                      <a:pt x="1" y="1"/>
                      <a:pt x="2" y="0"/>
                      <a:pt x="1" y="1"/>
                    </a:cubicBezTo>
                    <a:cubicBezTo>
                      <a:pt x="2" y="1"/>
                      <a:pt x="2" y="0"/>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 name="Freeform 461"/>
              <p:cNvSpPr/>
              <p:nvPr/>
            </p:nvSpPr>
            <p:spPr bwMode="auto">
              <a:xfrm>
                <a:off x="1235" y="112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 name="Freeform 462"/>
              <p:cNvSpPr/>
              <p:nvPr/>
            </p:nvSpPr>
            <p:spPr bwMode="auto">
              <a:xfrm>
                <a:off x="1235" y="1348"/>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 name="Freeform 463"/>
              <p:cNvSpPr/>
              <p:nvPr/>
            </p:nvSpPr>
            <p:spPr bwMode="auto">
              <a:xfrm>
                <a:off x="1235" y="1360"/>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 name="Rectangle 464"/>
              <p:cNvSpPr>
                <a:spLocks noChangeArrowheads="1"/>
              </p:cNvSpPr>
              <p:nvPr/>
            </p:nvSpPr>
            <p:spPr bwMode="auto">
              <a:xfrm>
                <a:off x="1235" y="141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5" name="Freeform 465"/>
              <p:cNvSpPr/>
              <p:nvPr/>
            </p:nvSpPr>
            <p:spPr bwMode="auto">
              <a:xfrm>
                <a:off x="1235" y="14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 name="Freeform 466"/>
              <p:cNvSpPr/>
              <p:nvPr/>
            </p:nvSpPr>
            <p:spPr bwMode="auto">
              <a:xfrm>
                <a:off x="1231" y="1282"/>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 name="Freeform 467"/>
              <p:cNvSpPr/>
              <p:nvPr/>
            </p:nvSpPr>
            <p:spPr bwMode="auto">
              <a:xfrm>
                <a:off x="1231" y="113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 name="Freeform 468"/>
              <p:cNvSpPr/>
              <p:nvPr/>
            </p:nvSpPr>
            <p:spPr bwMode="auto">
              <a:xfrm>
                <a:off x="1235" y="1373"/>
                <a:ext cx="0" cy="4"/>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 name="Freeform 469"/>
              <p:cNvSpPr/>
              <p:nvPr/>
            </p:nvSpPr>
            <p:spPr bwMode="auto">
              <a:xfrm>
                <a:off x="1231" y="140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 name="Freeform 470"/>
              <p:cNvSpPr/>
              <p:nvPr/>
            </p:nvSpPr>
            <p:spPr bwMode="auto">
              <a:xfrm>
                <a:off x="1231" y="145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 name="Freeform 471"/>
              <p:cNvSpPr/>
              <p:nvPr/>
            </p:nvSpPr>
            <p:spPr bwMode="auto">
              <a:xfrm>
                <a:off x="1231" y="1117"/>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 name="Freeform 472"/>
              <p:cNvSpPr/>
              <p:nvPr/>
            </p:nvSpPr>
            <p:spPr bwMode="auto">
              <a:xfrm>
                <a:off x="1231" y="146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 name="Freeform 473"/>
              <p:cNvSpPr/>
              <p:nvPr/>
            </p:nvSpPr>
            <p:spPr bwMode="auto">
              <a:xfrm>
                <a:off x="1227" y="1406"/>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 name="Freeform 474"/>
              <p:cNvSpPr/>
              <p:nvPr/>
            </p:nvSpPr>
            <p:spPr bwMode="auto">
              <a:xfrm>
                <a:off x="1227" y="112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 name="Freeform 475"/>
              <p:cNvSpPr/>
              <p:nvPr/>
            </p:nvSpPr>
            <p:spPr bwMode="auto">
              <a:xfrm>
                <a:off x="1227" y="14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 name="Freeform 476"/>
              <p:cNvSpPr/>
              <p:nvPr/>
            </p:nvSpPr>
            <p:spPr bwMode="auto">
              <a:xfrm>
                <a:off x="1227" y="114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 name="Freeform 477"/>
              <p:cNvSpPr/>
              <p:nvPr/>
            </p:nvSpPr>
            <p:spPr bwMode="auto">
              <a:xfrm>
                <a:off x="1222" y="1141"/>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 name="Freeform 478"/>
              <p:cNvSpPr/>
              <p:nvPr/>
            </p:nvSpPr>
            <p:spPr bwMode="auto">
              <a:xfrm>
                <a:off x="1222" y="1166"/>
                <a:ext cx="5"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 name="Freeform 479"/>
              <p:cNvSpPr>
                <a:spLocks noEditPoints="1"/>
              </p:cNvSpPr>
              <p:nvPr/>
            </p:nvSpPr>
            <p:spPr bwMode="auto">
              <a:xfrm>
                <a:off x="1210" y="1344"/>
                <a:ext cx="17" cy="4"/>
              </a:xfrm>
              <a:custGeom>
                <a:avLst/>
                <a:gdLst>
                  <a:gd name="T0" fmla="*/ 4 w 4"/>
                  <a:gd name="T1" fmla="*/ 1 h 1"/>
                  <a:gd name="T2" fmla="*/ 4 w 4"/>
                  <a:gd name="T3" fmla="*/ 1 h 1"/>
                  <a:gd name="T4" fmla="*/ 4 w 4"/>
                  <a:gd name="T5" fmla="*/ 1 h 1"/>
                  <a:gd name="T6" fmla="*/ 4 w 4"/>
                  <a:gd name="T7" fmla="*/ 0 h 1"/>
                  <a:gd name="T8" fmla="*/ 3 w 4"/>
                  <a:gd name="T9" fmla="*/ 0 h 1"/>
                  <a:gd name="T10" fmla="*/ 3 w 4"/>
                  <a:gd name="T11" fmla="*/ 0 h 1"/>
                  <a:gd name="T12" fmla="*/ 0 w 4"/>
                  <a:gd name="T13" fmla="*/ 0 h 1"/>
                  <a:gd name="T14" fmla="*/ 0 w 4"/>
                  <a:gd name="T15" fmla="*/ 1 h 1"/>
                  <a:gd name="T16" fmla="*/ 1 w 4"/>
                  <a:gd name="T17" fmla="*/ 1 h 1"/>
                  <a:gd name="T18" fmla="*/ 1 w 4"/>
                  <a:gd name="T19" fmla="*/ 1 h 1"/>
                  <a:gd name="T20" fmla="*/ 2 w 4"/>
                  <a:gd name="T21" fmla="*/ 1 h 1"/>
                  <a:gd name="T22" fmla="*/ 2 w 4"/>
                  <a:gd name="T23" fmla="*/ 1 h 1"/>
                  <a:gd name="T24" fmla="*/ 3 w 4"/>
                  <a:gd name="T25" fmla="*/ 1 h 1"/>
                  <a:gd name="T26" fmla="*/ 3 w 4"/>
                  <a:gd name="T27" fmla="*/ 1 h 1"/>
                  <a:gd name="T28" fmla="*/ 4 w 4"/>
                  <a:gd name="T29" fmla="*/ 1 h 1"/>
                  <a:gd name="T30" fmla="*/ 4 w 4"/>
                  <a:gd name="T31" fmla="*/ 1 h 1"/>
                  <a:gd name="T32" fmla="*/ 2 w 4"/>
                  <a:gd name="T33" fmla="*/ 1 h 1"/>
                  <a:gd name="T34" fmla="*/ 2 w 4"/>
                  <a:gd name="T35" fmla="*/ 1 h 1"/>
                  <a:gd name="T36" fmla="*/ 2 w 4"/>
                  <a:gd name="T37" fmla="*/ 1 h 1"/>
                  <a:gd name="T38" fmla="*/ 2 w 4"/>
                  <a:gd name="T3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1">
                    <a:moveTo>
                      <a:pt x="4" y="1"/>
                    </a:moveTo>
                    <a:cubicBezTo>
                      <a:pt x="4" y="1"/>
                      <a:pt x="4" y="1"/>
                      <a:pt x="4" y="1"/>
                    </a:cubicBezTo>
                    <a:cubicBezTo>
                      <a:pt x="4" y="1"/>
                      <a:pt x="4" y="1"/>
                      <a:pt x="4" y="1"/>
                    </a:cubicBezTo>
                    <a:cubicBezTo>
                      <a:pt x="4" y="1"/>
                      <a:pt x="4" y="1"/>
                      <a:pt x="4" y="0"/>
                    </a:cubicBezTo>
                    <a:cubicBezTo>
                      <a:pt x="4" y="0"/>
                      <a:pt x="3" y="0"/>
                      <a:pt x="3" y="0"/>
                    </a:cubicBezTo>
                    <a:cubicBezTo>
                      <a:pt x="3" y="0"/>
                      <a:pt x="3" y="0"/>
                      <a:pt x="3" y="0"/>
                    </a:cubicBezTo>
                    <a:cubicBezTo>
                      <a:pt x="2" y="0"/>
                      <a:pt x="1" y="0"/>
                      <a:pt x="0" y="0"/>
                    </a:cubicBezTo>
                    <a:cubicBezTo>
                      <a:pt x="1" y="1"/>
                      <a:pt x="1" y="1"/>
                      <a:pt x="0" y="1"/>
                    </a:cubicBezTo>
                    <a:cubicBezTo>
                      <a:pt x="1" y="1"/>
                      <a:pt x="1" y="1"/>
                      <a:pt x="1" y="1"/>
                    </a:cubicBezTo>
                    <a:cubicBezTo>
                      <a:pt x="1" y="1"/>
                      <a:pt x="1" y="1"/>
                      <a:pt x="1" y="1"/>
                    </a:cubicBezTo>
                    <a:cubicBezTo>
                      <a:pt x="2" y="1"/>
                      <a:pt x="2" y="1"/>
                      <a:pt x="2" y="1"/>
                    </a:cubicBezTo>
                    <a:cubicBezTo>
                      <a:pt x="2" y="1"/>
                      <a:pt x="2" y="1"/>
                      <a:pt x="2" y="1"/>
                    </a:cubicBezTo>
                    <a:cubicBezTo>
                      <a:pt x="3" y="1"/>
                      <a:pt x="3" y="1"/>
                      <a:pt x="3" y="1"/>
                    </a:cubicBezTo>
                    <a:cubicBezTo>
                      <a:pt x="3" y="1"/>
                      <a:pt x="3" y="1"/>
                      <a:pt x="3" y="1"/>
                    </a:cubicBezTo>
                    <a:cubicBezTo>
                      <a:pt x="3" y="1"/>
                      <a:pt x="3" y="1"/>
                      <a:pt x="4" y="1"/>
                    </a:cubicBezTo>
                    <a:cubicBezTo>
                      <a:pt x="4" y="1"/>
                      <a:pt x="4" y="1"/>
                      <a:pt x="4" y="1"/>
                    </a:cubicBezTo>
                    <a:close/>
                    <a:moveTo>
                      <a:pt x="2" y="1"/>
                    </a:move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 name="Freeform 480"/>
              <p:cNvSpPr/>
              <p:nvPr/>
            </p:nvSpPr>
            <p:spPr bwMode="auto">
              <a:xfrm>
                <a:off x="1222" y="1369"/>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 name="Freeform 481"/>
              <p:cNvSpPr/>
              <p:nvPr/>
            </p:nvSpPr>
            <p:spPr bwMode="auto">
              <a:xfrm>
                <a:off x="1222" y="1166"/>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 name="Freeform 482"/>
              <p:cNvSpPr/>
              <p:nvPr/>
            </p:nvSpPr>
            <p:spPr bwMode="auto">
              <a:xfrm>
                <a:off x="1222" y="1121"/>
                <a:ext cx="5"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 name="Freeform 483"/>
              <p:cNvSpPr/>
              <p:nvPr/>
            </p:nvSpPr>
            <p:spPr bwMode="auto">
              <a:xfrm>
                <a:off x="1222" y="1455"/>
                <a:ext cx="5" cy="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 name="Freeform 484"/>
              <p:cNvSpPr/>
              <p:nvPr/>
            </p:nvSpPr>
            <p:spPr bwMode="auto">
              <a:xfrm>
                <a:off x="1222" y="12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 name="Freeform 485"/>
              <p:cNvSpPr/>
              <p:nvPr/>
            </p:nvSpPr>
            <p:spPr bwMode="auto">
              <a:xfrm>
                <a:off x="1210" y="1162"/>
                <a:ext cx="12" cy="4"/>
              </a:xfrm>
              <a:custGeom>
                <a:avLst/>
                <a:gdLst>
                  <a:gd name="T0" fmla="*/ 0 w 3"/>
                  <a:gd name="T1" fmla="*/ 1 h 1"/>
                  <a:gd name="T2" fmla="*/ 1 w 3"/>
                  <a:gd name="T3" fmla="*/ 1 h 1"/>
                  <a:gd name="T4" fmla="*/ 2 w 3"/>
                  <a:gd name="T5" fmla="*/ 1 h 1"/>
                  <a:gd name="T6" fmla="*/ 2 w 3"/>
                  <a:gd name="T7" fmla="*/ 1 h 1"/>
                  <a:gd name="T8" fmla="*/ 2 w 3"/>
                  <a:gd name="T9" fmla="*/ 1 h 1"/>
                  <a:gd name="T10" fmla="*/ 2 w 3"/>
                  <a:gd name="T11" fmla="*/ 1 h 1"/>
                  <a:gd name="T12" fmla="*/ 2 w 3"/>
                  <a:gd name="T13" fmla="*/ 1 h 1"/>
                  <a:gd name="T14" fmla="*/ 2 w 3"/>
                  <a:gd name="T15" fmla="*/ 1 h 1"/>
                  <a:gd name="T16" fmla="*/ 3 w 3"/>
                  <a:gd name="T17" fmla="*/ 1 h 1"/>
                  <a:gd name="T18" fmla="*/ 2 w 3"/>
                  <a:gd name="T19" fmla="*/ 1 h 1"/>
                  <a:gd name="T20" fmla="*/ 2 w 3"/>
                  <a:gd name="T21" fmla="*/ 1 h 1"/>
                  <a:gd name="T22" fmla="*/ 1 w 3"/>
                  <a:gd name="T23" fmla="*/ 0 h 1"/>
                  <a:gd name="T24" fmla="*/ 0 w 3"/>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
                    <a:moveTo>
                      <a:pt x="0" y="1"/>
                    </a:move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3" y="1"/>
                      <a:pt x="3" y="1"/>
                    </a:cubicBezTo>
                    <a:cubicBezTo>
                      <a:pt x="2" y="1"/>
                      <a:pt x="2" y="0"/>
                      <a:pt x="2" y="1"/>
                    </a:cubicBezTo>
                    <a:cubicBezTo>
                      <a:pt x="2" y="1"/>
                      <a:pt x="2" y="1"/>
                      <a:pt x="2" y="1"/>
                    </a:cubicBezTo>
                    <a:cubicBezTo>
                      <a:pt x="2"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 name="Freeform 486"/>
              <p:cNvSpPr/>
              <p:nvPr/>
            </p:nvSpPr>
            <p:spPr bwMode="auto">
              <a:xfrm>
                <a:off x="1222"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 name="Freeform 487"/>
              <p:cNvSpPr/>
              <p:nvPr/>
            </p:nvSpPr>
            <p:spPr bwMode="auto">
              <a:xfrm>
                <a:off x="1218" y="143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 name="Freeform 488"/>
              <p:cNvSpPr/>
              <p:nvPr/>
            </p:nvSpPr>
            <p:spPr bwMode="auto">
              <a:xfrm>
                <a:off x="1218" y="1426"/>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 name="Freeform 489"/>
              <p:cNvSpPr/>
              <p:nvPr/>
            </p:nvSpPr>
            <p:spPr bwMode="auto">
              <a:xfrm>
                <a:off x="1218" y="146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 name="Freeform 490"/>
              <p:cNvSpPr/>
              <p:nvPr/>
            </p:nvSpPr>
            <p:spPr bwMode="auto">
              <a:xfrm>
                <a:off x="1214" y="122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 name="Freeform 491"/>
              <p:cNvSpPr/>
              <p:nvPr/>
            </p:nvSpPr>
            <p:spPr bwMode="auto">
              <a:xfrm>
                <a:off x="1214" y="1431"/>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 name="Freeform 492"/>
              <p:cNvSpPr/>
              <p:nvPr/>
            </p:nvSpPr>
            <p:spPr bwMode="auto">
              <a:xfrm>
                <a:off x="1214" y="1447"/>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 name="Freeform 493"/>
              <p:cNvSpPr/>
              <p:nvPr/>
            </p:nvSpPr>
            <p:spPr bwMode="auto">
              <a:xfrm>
                <a:off x="1214" y="145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1"/>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 name="Oval 494"/>
              <p:cNvSpPr>
                <a:spLocks noChangeArrowheads="1"/>
              </p:cNvSpPr>
              <p:nvPr/>
            </p:nvSpPr>
            <p:spPr bwMode="auto">
              <a:xfrm>
                <a:off x="1214" y="1443"/>
                <a:ext cx="1" cy="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 name="Freeform 495"/>
              <p:cNvSpPr/>
              <p:nvPr/>
            </p:nvSpPr>
            <p:spPr bwMode="auto">
              <a:xfrm>
                <a:off x="1210" y="1224"/>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1" y="0"/>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 name="Freeform 496"/>
              <p:cNvSpPr/>
              <p:nvPr/>
            </p:nvSpPr>
            <p:spPr bwMode="auto">
              <a:xfrm>
                <a:off x="1214" y="14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 name="Freeform 497"/>
              <p:cNvSpPr/>
              <p:nvPr/>
            </p:nvSpPr>
            <p:spPr bwMode="auto">
              <a:xfrm>
                <a:off x="1214" y="14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 name="Freeform 498"/>
              <p:cNvSpPr/>
              <p:nvPr/>
            </p:nvSpPr>
            <p:spPr bwMode="auto">
              <a:xfrm>
                <a:off x="1210"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 name="Freeform 499"/>
              <p:cNvSpPr/>
              <p:nvPr/>
            </p:nvSpPr>
            <p:spPr bwMode="auto">
              <a:xfrm>
                <a:off x="1210" y="1422"/>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 name="Freeform 500"/>
              <p:cNvSpPr/>
              <p:nvPr/>
            </p:nvSpPr>
            <p:spPr bwMode="auto">
              <a:xfrm>
                <a:off x="1210" y="140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 name="Freeform 501"/>
              <p:cNvSpPr/>
              <p:nvPr/>
            </p:nvSpPr>
            <p:spPr bwMode="auto">
              <a:xfrm>
                <a:off x="1210" y="1443"/>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 name="Freeform 502"/>
              <p:cNvSpPr/>
              <p:nvPr/>
            </p:nvSpPr>
            <p:spPr bwMode="auto">
              <a:xfrm>
                <a:off x="1210" y="135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 name="Freeform 503"/>
              <p:cNvSpPr/>
              <p:nvPr/>
            </p:nvSpPr>
            <p:spPr bwMode="auto">
              <a:xfrm>
                <a:off x="1206" y="122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 name="Freeform 504"/>
              <p:cNvSpPr/>
              <p:nvPr/>
            </p:nvSpPr>
            <p:spPr bwMode="auto">
              <a:xfrm>
                <a:off x="1206" y="1406"/>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 name="Freeform 505"/>
              <p:cNvSpPr/>
              <p:nvPr/>
            </p:nvSpPr>
            <p:spPr bwMode="auto">
              <a:xfrm>
                <a:off x="1206" y="1422"/>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 name="Freeform 506"/>
              <p:cNvSpPr/>
              <p:nvPr/>
            </p:nvSpPr>
            <p:spPr bwMode="auto">
              <a:xfrm>
                <a:off x="1206" y="1129"/>
                <a:ext cx="4" cy="4"/>
              </a:xfrm>
              <a:custGeom>
                <a:avLst/>
                <a:gdLst>
                  <a:gd name="T0" fmla="*/ 1 w 1"/>
                  <a:gd name="T1" fmla="*/ 0 h 1"/>
                  <a:gd name="T2" fmla="*/ 0 w 1"/>
                  <a:gd name="T3" fmla="*/ 0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 name="Freeform 507"/>
              <p:cNvSpPr/>
              <p:nvPr/>
            </p:nvSpPr>
            <p:spPr bwMode="auto">
              <a:xfrm>
                <a:off x="1206" y="1464"/>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8" name="Freeform 508"/>
              <p:cNvSpPr/>
              <p:nvPr/>
            </p:nvSpPr>
            <p:spPr bwMode="auto">
              <a:xfrm>
                <a:off x="1202" y="1162"/>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0"/>
                    </a:cubicBezTo>
                    <a:cubicBezTo>
                      <a:pt x="1" y="0"/>
                      <a:pt x="1" y="0"/>
                      <a:pt x="0" y="0"/>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9" name="Freeform 509"/>
              <p:cNvSpPr/>
              <p:nvPr/>
            </p:nvSpPr>
            <p:spPr bwMode="auto">
              <a:xfrm>
                <a:off x="1202" y="111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0" name="Freeform 510"/>
              <p:cNvSpPr/>
              <p:nvPr/>
            </p:nvSpPr>
            <p:spPr bwMode="auto">
              <a:xfrm>
                <a:off x="1202" y="1443"/>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1" name="Freeform 511"/>
              <p:cNvSpPr/>
              <p:nvPr/>
            </p:nvSpPr>
            <p:spPr bwMode="auto">
              <a:xfrm>
                <a:off x="1202" y="1381"/>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2" name="Freeform 512"/>
              <p:cNvSpPr/>
              <p:nvPr/>
            </p:nvSpPr>
            <p:spPr bwMode="auto">
              <a:xfrm>
                <a:off x="1202" y="139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3" name="Freeform 513"/>
              <p:cNvSpPr/>
              <p:nvPr/>
            </p:nvSpPr>
            <p:spPr bwMode="auto">
              <a:xfrm>
                <a:off x="1194" y="1224"/>
                <a:ext cx="12" cy="4"/>
              </a:xfrm>
              <a:custGeom>
                <a:avLst/>
                <a:gdLst>
                  <a:gd name="T0" fmla="*/ 2 w 3"/>
                  <a:gd name="T1" fmla="*/ 1 h 1"/>
                  <a:gd name="T2" fmla="*/ 0 w 3"/>
                  <a:gd name="T3" fmla="*/ 0 h 1"/>
                  <a:gd name="T4" fmla="*/ 0 w 3"/>
                  <a:gd name="T5" fmla="*/ 1 h 1"/>
                  <a:gd name="T6" fmla="*/ 0 w 3"/>
                  <a:gd name="T7" fmla="*/ 1 h 1"/>
                  <a:gd name="T8" fmla="*/ 0 w 3"/>
                  <a:gd name="T9" fmla="*/ 1 h 1"/>
                  <a:gd name="T10" fmla="*/ 2 w 3"/>
                  <a:gd name="T11" fmla="*/ 1 h 1"/>
                  <a:gd name="T12" fmla="*/ 2 w 3"/>
                  <a:gd name="T13" fmla="*/ 1 h 1"/>
                  <a:gd name="T14" fmla="*/ 3 w 3"/>
                  <a:gd name="T15" fmla="*/ 1 h 1"/>
                  <a:gd name="T16" fmla="*/ 2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1"/>
                    </a:moveTo>
                    <a:cubicBezTo>
                      <a:pt x="1" y="1"/>
                      <a:pt x="1" y="1"/>
                      <a:pt x="0" y="0"/>
                    </a:cubicBezTo>
                    <a:cubicBezTo>
                      <a:pt x="0" y="0"/>
                      <a:pt x="0" y="0"/>
                      <a:pt x="0" y="1"/>
                    </a:cubicBezTo>
                    <a:cubicBezTo>
                      <a:pt x="0" y="1"/>
                      <a:pt x="0" y="1"/>
                      <a:pt x="0" y="1"/>
                    </a:cubicBezTo>
                    <a:cubicBezTo>
                      <a:pt x="0" y="1"/>
                      <a:pt x="0" y="1"/>
                      <a:pt x="0" y="1"/>
                    </a:cubicBezTo>
                    <a:cubicBezTo>
                      <a:pt x="1" y="1"/>
                      <a:pt x="1" y="1"/>
                      <a:pt x="2" y="1"/>
                    </a:cubicBezTo>
                    <a:cubicBezTo>
                      <a:pt x="2" y="1"/>
                      <a:pt x="2" y="1"/>
                      <a:pt x="2" y="1"/>
                    </a:cubicBezTo>
                    <a:cubicBezTo>
                      <a:pt x="2" y="1"/>
                      <a:pt x="3" y="1"/>
                      <a:pt x="3" y="1"/>
                    </a:cubicBezTo>
                    <a:cubicBezTo>
                      <a:pt x="3"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4" name="Freeform 514"/>
              <p:cNvSpPr/>
              <p:nvPr/>
            </p:nvSpPr>
            <p:spPr bwMode="auto">
              <a:xfrm>
                <a:off x="1202" y="138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5" name="Freeform 515"/>
              <p:cNvSpPr/>
              <p:nvPr/>
            </p:nvSpPr>
            <p:spPr bwMode="auto">
              <a:xfrm>
                <a:off x="1202" y="1117"/>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6" name="Freeform 516"/>
              <p:cNvSpPr/>
              <p:nvPr/>
            </p:nvSpPr>
            <p:spPr bwMode="auto">
              <a:xfrm>
                <a:off x="1202" y="121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7" name="Oval 517"/>
              <p:cNvSpPr>
                <a:spLocks noChangeArrowheads="1"/>
              </p:cNvSpPr>
              <p:nvPr/>
            </p:nvSpPr>
            <p:spPr bwMode="auto">
              <a:xfrm>
                <a:off x="1202" y="145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8" name="Freeform 518"/>
              <p:cNvSpPr/>
              <p:nvPr/>
            </p:nvSpPr>
            <p:spPr bwMode="auto">
              <a:xfrm>
                <a:off x="1202" y="1398"/>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9" name="Oval 519"/>
              <p:cNvSpPr>
                <a:spLocks noChangeArrowheads="1"/>
              </p:cNvSpPr>
              <p:nvPr/>
            </p:nvSpPr>
            <p:spPr bwMode="auto">
              <a:xfrm>
                <a:off x="1202"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0" name="Freeform 520"/>
              <p:cNvSpPr/>
              <p:nvPr/>
            </p:nvSpPr>
            <p:spPr bwMode="auto">
              <a:xfrm>
                <a:off x="1202" y="14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1" name="Freeform 521"/>
              <p:cNvSpPr/>
              <p:nvPr/>
            </p:nvSpPr>
            <p:spPr bwMode="auto">
              <a:xfrm>
                <a:off x="1198" y="1269"/>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2" name="Freeform 522"/>
              <p:cNvSpPr/>
              <p:nvPr/>
            </p:nvSpPr>
            <p:spPr bwMode="auto">
              <a:xfrm>
                <a:off x="1198" y="11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3" name="Freeform 523"/>
              <p:cNvSpPr/>
              <p:nvPr/>
            </p:nvSpPr>
            <p:spPr bwMode="auto">
              <a:xfrm>
                <a:off x="1194" y="1199"/>
                <a:ext cx="8" cy="4"/>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1" y="1"/>
                      <a:pt x="1" y="0"/>
                      <a:pt x="1" y="0"/>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4" name="Freeform 524"/>
              <p:cNvSpPr/>
              <p:nvPr/>
            </p:nvSpPr>
            <p:spPr bwMode="auto">
              <a:xfrm>
                <a:off x="1194" y="1455"/>
                <a:ext cx="4" cy="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5" name="Freeform 525"/>
              <p:cNvSpPr/>
              <p:nvPr/>
            </p:nvSpPr>
            <p:spPr bwMode="auto">
              <a:xfrm>
                <a:off x="1198" y="11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6" name="Oval 526"/>
              <p:cNvSpPr>
                <a:spLocks noChangeArrowheads="1"/>
              </p:cNvSpPr>
              <p:nvPr/>
            </p:nvSpPr>
            <p:spPr bwMode="auto">
              <a:xfrm>
                <a:off x="1198" y="138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7" name="Freeform 527"/>
              <p:cNvSpPr/>
              <p:nvPr/>
            </p:nvSpPr>
            <p:spPr bwMode="auto">
              <a:xfrm>
                <a:off x="1194" y="1426"/>
                <a:ext cx="4" cy="5"/>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8" name="Freeform 528"/>
              <p:cNvSpPr/>
              <p:nvPr/>
            </p:nvSpPr>
            <p:spPr bwMode="auto">
              <a:xfrm>
                <a:off x="1194" y="118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9" name="Freeform 529"/>
              <p:cNvSpPr/>
              <p:nvPr/>
            </p:nvSpPr>
            <p:spPr bwMode="auto">
              <a:xfrm>
                <a:off x="1194" y="138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0" name="Freeform 530"/>
              <p:cNvSpPr/>
              <p:nvPr/>
            </p:nvSpPr>
            <p:spPr bwMode="auto">
              <a:xfrm>
                <a:off x="1194" y="1199"/>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1" name="Freeform 531"/>
              <p:cNvSpPr/>
              <p:nvPr/>
            </p:nvSpPr>
            <p:spPr bwMode="auto">
              <a:xfrm>
                <a:off x="1194" y="14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2" name="Freeform 532"/>
              <p:cNvSpPr/>
              <p:nvPr/>
            </p:nvSpPr>
            <p:spPr bwMode="auto">
              <a:xfrm>
                <a:off x="1194" y="14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3" name="Freeform 533"/>
              <p:cNvSpPr/>
              <p:nvPr/>
            </p:nvSpPr>
            <p:spPr bwMode="auto">
              <a:xfrm>
                <a:off x="1194" y="122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4" name="Freeform 534"/>
              <p:cNvSpPr/>
              <p:nvPr/>
            </p:nvSpPr>
            <p:spPr bwMode="auto">
              <a:xfrm>
                <a:off x="1194" y="135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5" name="Freeform 535"/>
              <p:cNvSpPr/>
              <p:nvPr/>
            </p:nvSpPr>
            <p:spPr bwMode="auto">
              <a:xfrm>
                <a:off x="1194" y="1183"/>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6" name="Freeform 536"/>
              <p:cNvSpPr/>
              <p:nvPr/>
            </p:nvSpPr>
            <p:spPr bwMode="auto">
              <a:xfrm>
                <a:off x="1190" y="113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7" name="Freeform 537"/>
              <p:cNvSpPr/>
              <p:nvPr/>
            </p:nvSpPr>
            <p:spPr bwMode="auto">
              <a:xfrm>
                <a:off x="1190" y="1183"/>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8" name="Oval 538"/>
              <p:cNvSpPr>
                <a:spLocks noChangeArrowheads="1"/>
              </p:cNvSpPr>
              <p:nvPr/>
            </p:nvSpPr>
            <p:spPr bwMode="auto">
              <a:xfrm>
                <a:off x="1190"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9" name="Freeform 539"/>
              <p:cNvSpPr/>
              <p:nvPr/>
            </p:nvSpPr>
            <p:spPr bwMode="auto">
              <a:xfrm>
                <a:off x="1186" y="1224"/>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0" name="Freeform 540"/>
              <p:cNvSpPr/>
              <p:nvPr/>
            </p:nvSpPr>
            <p:spPr bwMode="auto">
              <a:xfrm>
                <a:off x="1190" y="14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1" name="Freeform 541"/>
              <p:cNvSpPr/>
              <p:nvPr/>
            </p:nvSpPr>
            <p:spPr bwMode="auto">
              <a:xfrm>
                <a:off x="1186"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2" name="Freeform 542"/>
              <p:cNvSpPr/>
              <p:nvPr/>
            </p:nvSpPr>
            <p:spPr bwMode="auto">
              <a:xfrm>
                <a:off x="1186" y="1183"/>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3" name="Freeform 543"/>
              <p:cNvSpPr>
                <a:spLocks noEditPoints="1"/>
              </p:cNvSpPr>
              <p:nvPr/>
            </p:nvSpPr>
            <p:spPr bwMode="auto">
              <a:xfrm>
                <a:off x="1178" y="1476"/>
                <a:ext cx="8" cy="4"/>
              </a:xfrm>
              <a:custGeom>
                <a:avLst/>
                <a:gdLst>
                  <a:gd name="T0" fmla="*/ 2 w 2"/>
                  <a:gd name="T1" fmla="*/ 1 h 1"/>
                  <a:gd name="T2" fmla="*/ 2 w 2"/>
                  <a:gd name="T3" fmla="*/ 0 h 1"/>
                  <a:gd name="T4" fmla="*/ 1 w 2"/>
                  <a:gd name="T5" fmla="*/ 0 h 1"/>
                  <a:gd name="T6" fmla="*/ 1 w 2"/>
                  <a:gd name="T7" fmla="*/ 1 h 1"/>
                  <a:gd name="T8" fmla="*/ 1 w 2"/>
                  <a:gd name="T9" fmla="*/ 0 h 1"/>
                  <a:gd name="T10" fmla="*/ 0 w 2"/>
                  <a:gd name="T11" fmla="*/ 0 h 1"/>
                  <a:gd name="T12" fmla="*/ 0 w 2"/>
                  <a:gd name="T13" fmla="*/ 1 h 1"/>
                  <a:gd name="T14" fmla="*/ 0 w 2"/>
                  <a:gd name="T15" fmla="*/ 1 h 1"/>
                  <a:gd name="T16" fmla="*/ 0 w 2"/>
                  <a:gd name="T17" fmla="*/ 1 h 1"/>
                  <a:gd name="T18" fmla="*/ 0 w 2"/>
                  <a:gd name="T19" fmla="*/ 1 h 1"/>
                  <a:gd name="T20" fmla="*/ 2 w 2"/>
                  <a:gd name="T21" fmla="*/ 1 h 1"/>
                  <a:gd name="T22" fmla="*/ 0 w 2"/>
                  <a:gd name="T23" fmla="*/ 1 h 1"/>
                  <a:gd name="T24" fmla="*/ 0 w 2"/>
                  <a:gd name="T25" fmla="*/ 0 h 1"/>
                  <a:gd name="T26" fmla="*/ 0 w 2"/>
                  <a:gd name="T27" fmla="*/ 1 h 1"/>
                  <a:gd name="T28" fmla="*/ 0 w 2"/>
                  <a:gd name="T29" fmla="*/ 1 h 1"/>
                  <a:gd name="T30" fmla="*/ 0 w 2"/>
                  <a:gd name="T31" fmla="*/ 1 h 1"/>
                  <a:gd name="T32" fmla="*/ 0 w 2"/>
                  <a:gd name="T33" fmla="*/ 1 h 1"/>
                  <a:gd name="T34" fmla="*/ 0 w 2"/>
                  <a:gd name="T35" fmla="*/ 1 h 1"/>
                  <a:gd name="T36" fmla="*/ 0 w 2"/>
                  <a:gd name="T3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1">
                    <a:moveTo>
                      <a:pt x="2" y="1"/>
                    </a:moveTo>
                    <a:cubicBezTo>
                      <a:pt x="2" y="1"/>
                      <a:pt x="2" y="0"/>
                      <a:pt x="2" y="0"/>
                    </a:cubicBezTo>
                    <a:cubicBezTo>
                      <a:pt x="2" y="1"/>
                      <a:pt x="1" y="1"/>
                      <a:pt x="1" y="0"/>
                    </a:cubicBezTo>
                    <a:cubicBezTo>
                      <a:pt x="1" y="1"/>
                      <a:pt x="1" y="1"/>
                      <a:pt x="1" y="1"/>
                    </a:cubicBezTo>
                    <a:cubicBezTo>
                      <a:pt x="1" y="0"/>
                      <a:pt x="1" y="0"/>
                      <a:pt x="1" y="0"/>
                    </a:cubicBez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1" y="1"/>
                      <a:pt x="2" y="1"/>
                      <a:pt x="2" y="1"/>
                    </a:cubicBezTo>
                    <a:close/>
                    <a:moveTo>
                      <a:pt x="0" y="1"/>
                    </a:move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4" name="Freeform 544"/>
              <p:cNvSpPr/>
              <p:nvPr/>
            </p:nvSpPr>
            <p:spPr bwMode="auto">
              <a:xfrm>
                <a:off x="1182" y="1216"/>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5" name="Freeform 545"/>
              <p:cNvSpPr/>
              <p:nvPr/>
            </p:nvSpPr>
            <p:spPr bwMode="auto">
              <a:xfrm>
                <a:off x="1182" y="1402"/>
                <a:ext cx="4" cy="4"/>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6" name="Freeform 546"/>
              <p:cNvSpPr/>
              <p:nvPr/>
            </p:nvSpPr>
            <p:spPr bwMode="auto">
              <a:xfrm>
                <a:off x="1182" y="1464"/>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7" name="Freeform 547"/>
              <p:cNvSpPr/>
              <p:nvPr/>
            </p:nvSpPr>
            <p:spPr bwMode="auto">
              <a:xfrm>
                <a:off x="1182" y="120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8" name="Freeform 548"/>
              <p:cNvSpPr/>
              <p:nvPr/>
            </p:nvSpPr>
            <p:spPr bwMode="auto">
              <a:xfrm>
                <a:off x="1182" y="140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9" name="Freeform 549"/>
              <p:cNvSpPr/>
              <p:nvPr/>
            </p:nvSpPr>
            <p:spPr bwMode="auto">
              <a:xfrm>
                <a:off x="1182" y="14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0" name="Freeform 550"/>
              <p:cNvSpPr/>
              <p:nvPr/>
            </p:nvSpPr>
            <p:spPr bwMode="auto">
              <a:xfrm>
                <a:off x="1178" y="1443"/>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1" name="Freeform 551"/>
              <p:cNvSpPr/>
              <p:nvPr/>
            </p:nvSpPr>
            <p:spPr bwMode="auto">
              <a:xfrm>
                <a:off x="1178" y="11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2" name="Freeform 552"/>
              <p:cNvSpPr/>
              <p:nvPr/>
            </p:nvSpPr>
            <p:spPr bwMode="auto">
              <a:xfrm>
                <a:off x="1178" y="11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3" name="Freeform 553"/>
              <p:cNvSpPr/>
              <p:nvPr/>
            </p:nvSpPr>
            <p:spPr bwMode="auto">
              <a:xfrm>
                <a:off x="1173" y="1224"/>
                <a:ext cx="5"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4" name="Freeform 554"/>
              <p:cNvSpPr/>
              <p:nvPr/>
            </p:nvSpPr>
            <p:spPr bwMode="auto">
              <a:xfrm>
                <a:off x="1173" y="1402"/>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5" name="Freeform 555"/>
              <p:cNvSpPr/>
              <p:nvPr/>
            </p:nvSpPr>
            <p:spPr bwMode="auto">
              <a:xfrm>
                <a:off x="1173" y="1439"/>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6" name="Freeform 556"/>
              <p:cNvSpPr/>
              <p:nvPr/>
            </p:nvSpPr>
            <p:spPr bwMode="auto">
              <a:xfrm>
                <a:off x="1173" y="1410"/>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7" name="Freeform 557"/>
              <p:cNvSpPr/>
              <p:nvPr/>
            </p:nvSpPr>
            <p:spPr bwMode="auto">
              <a:xfrm>
                <a:off x="1169" y="1154"/>
                <a:ext cx="4" cy="4"/>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0"/>
                      <a:pt x="1" y="0"/>
                    </a:cubicBezTo>
                    <a:cubicBezTo>
                      <a:pt x="1" y="1"/>
                      <a:pt x="1"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8" name="Freeform 558"/>
              <p:cNvSpPr/>
              <p:nvPr/>
            </p:nvSpPr>
            <p:spPr bwMode="auto">
              <a:xfrm>
                <a:off x="1169" y="122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9" name="Oval 559"/>
              <p:cNvSpPr>
                <a:spLocks noChangeArrowheads="1"/>
              </p:cNvSpPr>
              <p:nvPr/>
            </p:nvSpPr>
            <p:spPr bwMode="auto">
              <a:xfrm>
                <a:off x="1173" y="1224"/>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0" name="Freeform 560"/>
              <p:cNvSpPr/>
              <p:nvPr/>
            </p:nvSpPr>
            <p:spPr bwMode="auto">
              <a:xfrm>
                <a:off x="1169" y="1137"/>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1" name="Freeform 561"/>
              <p:cNvSpPr/>
              <p:nvPr/>
            </p:nvSpPr>
            <p:spPr bwMode="auto">
              <a:xfrm>
                <a:off x="1169"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2" name="Freeform 562"/>
              <p:cNvSpPr/>
              <p:nvPr/>
            </p:nvSpPr>
            <p:spPr bwMode="auto">
              <a:xfrm>
                <a:off x="1169" y="120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3" name="Freeform 563"/>
              <p:cNvSpPr/>
              <p:nvPr/>
            </p:nvSpPr>
            <p:spPr bwMode="auto">
              <a:xfrm>
                <a:off x="1169" y="1426"/>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4" name="Freeform 564"/>
              <p:cNvSpPr/>
              <p:nvPr/>
            </p:nvSpPr>
            <p:spPr bwMode="auto">
              <a:xfrm>
                <a:off x="1169" y="143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5" name="Freeform 565"/>
              <p:cNvSpPr/>
              <p:nvPr/>
            </p:nvSpPr>
            <p:spPr bwMode="auto">
              <a:xfrm>
                <a:off x="1169" y="13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6" name="Freeform 566"/>
              <p:cNvSpPr/>
              <p:nvPr/>
            </p:nvSpPr>
            <p:spPr bwMode="auto">
              <a:xfrm>
                <a:off x="1169" y="14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7" name="Freeform 567"/>
              <p:cNvSpPr/>
              <p:nvPr/>
            </p:nvSpPr>
            <p:spPr bwMode="auto">
              <a:xfrm>
                <a:off x="1165" y="116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8" name="Freeform 568"/>
              <p:cNvSpPr/>
              <p:nvPr/>
            </p:nvSpPr>
            <p:spPr bwMode="auto">
              <a:xfrm>
                <a:off x="1165" y="1224"/>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9" name="Freeform 569"/>
              <p:cNvSpPr/>
              <p:nvPr/>
            </p:nvSpPr>
            <p:spPr bwMode="auto">
              <a:xfrm>
                <a:off x="1165" y="145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0" name="Freeform 570"/>
              <p:cNvSpPr/>
              <p:nvPr/>
            </p:nvSpPr>
            <p:spPr bwMode="auto">
              <a:xfrm>
                <a:off x="1165" y="116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1" name="Rectangle 571"/>
              <p:cNvSpPr>
                <a:spLocks noChangeArrowheads="1"/>
              </p:cNvSpPr>
              <p:nvPr/>
            </p:nvSpPr>
            <p:spPr bwMode="auto">
              <a:xfrm>
                <a:off x="1165" y="130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12" name="Freeform 572"/>
              <p:cNvSpPr/>
              <p:nvPr/>
            </p:nvSpPr>
            <p:spPr bwMode="auto">
              <a:xfrm>
                <a:off x="1165"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3" name="Freeform 573"/>
              <p:cNvSpPr/>
              <p:nvPr/>
            </p:nvSpPr>
            <p:spPr bwMode="auto">
              <a:xfrm>
                <a:off x="1161" y="1410"/>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4" name="Freeform 574"/>
              <p:cNvSpPr/>
              <p:nvPr/>
            </p:nvSpPr>
            <p:spPr bwMode="auto">
              <a:xfrm>
                <a:off x="1161" y="11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5" name="Rectangle 575"/>
              <p:cNvSpPr>
                <a:spLocks noChangeArrowheads="1"/>
              </p:cNvSpPr>
              <p:nvPr/>
            </p:nvSpPr>
            <p:spPr bwMode="auto">
              <a:xfrm>
                <a:off x="1161" y="1232"/>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16" name="Freeform 576"/>
              <p:cNvSpPr/>
              <p:nvPr/>
            </p:nvSpPr>
            <p:spPr bwMode="auto">
              <a:xfrm>
                <a:off x="1157" y="1150"/>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1"/>
                      <a:pt x="1" y="1"/>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7" name="Freeform 577"/>
              <p:cNvSpPr/>
              <p:nvPr/>
            </p:nvSpPr>
            <p:spPr bwMode="auto">
              <a:xfrm>
                <a:off x="1161" y="142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8" name="Freeform 578"/>
              <p:cNvSpPr/>
              <p:nvPr/>
            </p:nvSpPr>
            <p:spPr bwMode="auto">
              <a:xfrm>
                <a:off x="1161" y="1468"/>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9" name="Freeform 579"/>
              <p:cNvSpPr/>
              <p:nvPr/>
            </p:nvSpPr>
            <p:spPr bwMode="auto">
              <a:xfrm>
                <a:off x="1157" y="1344"/>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0"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0" name="Freeform 580"/>
              <p:cNvSpPr/>
              <p:nvPr/>
            </p:nvSpPr>
            <p:spPr bwMode="auto">
              <a:xfrm>
                <a:off x="1157"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1" name="Freeform 581"/>
              <p:cNvSpPr/>
              <p:nvPr/>
            </p:nvSpPr>
            <p:spPr bwMode="auto">
              <a:xfrm>
                <a:off x="1157" y="1311"/>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2" name="Freeform 582"/>
              <p:cNvSpPr/>
              <p:nvPr/>
            </p:nvSpPr>
            <p:spPr bwMode="auto">
              <a:xfrm>
                <a:off x="1153" y="1344"/>
                <a:ext cx="4" cy="4"/>
              </a:xfrm>
              <a:custGeom>
                <a:avLst/>
                <a:gdLst>
                  <a:gd name="T0" fmla="*/ 1 w 1"/>
                  <a:gd name="T1" fmla="*/ 1 h 1"/>
                  <a:gd name="T2" fmla="*/ 1 w 1"/>
                  <a:gd name="T3" fmla="*/ 0 h 1"/>
                  <a:gd name="T4" fmla="*/ 1 w 1"/>
                  <a:gd name="T5" fmla="*/ 0 h 1"/>
                  <a:gd name="T6" fmla="*/ 1 w 1"/>
                  <a:gd name="T7" fmla="*/ 0 h 1"/>
                  <a:gd name="T8" fmla="*/ 1 w 1"/>
                  <a:gd name="T9" fmla="*/ 0 h 1"/>
                  <a:gd name="T10" fmla="*/ 1 w 1"/>
                  <a:gd name="T11" fmla="*/ 0 h 1"/>
                  <a:gd name="T12" fmla="*/ 1 w 1"/>
                  <a:gd name="T13" fmla="*/ 0 h 1"/>
                  <a:gd name="T14" fmla="*/ 1 w 1"/>
                  <a:gd name="T15" fmla="*/ 0 h 1"/>
                  <a:gd name="T16" fmla="*/ 1 w 1"/>
                  <a:gd name="T17" fmla="*/ 0 h 1"/>
                  <a:gd name="T18" fmla="*/ 0 w 1"/>
                  <a:gd name="T19" fmla="*/ 0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3" name="Freeform 583"/>
              <p:cNvSpPr/>
              <p:nvPr/>
            </p:nvSpPr>
            <p:spPr bwMode="auto">
              <a:xfrm>
                <a:off x="1157" y="1369"/>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4" name="Freeform 584"/>
              <p:cNvSpPr/>
              <p:nvPr/>
            </p:nvSpPr>
            <p:spPr bwMode="auto">
              <a:xfrm>
                <a:off x="1153" y="1220"/>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0"/>
                      <a:pt x="1" y="1"/>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5" name="Freeform 585"/>
              <p:cNvSpPr/>
              <p:nvPr/>
            </p:nvSpPr>
            <p:spPr bwMode="auto">
              <a:xfrm>
                <a:off x="1157" y="14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6" name="Freeform 586"/>
              <p:cNvSpPr/>
              <p:nvPr/>
            </p:nvSpPr>
            <p:spPr bwMode="auto">
              <a:xfrm>
                <a:off x="1157"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7" name="Freeform 587"/>
              <p:cNvSpPr/>
              <p:nvPr/>
            </p:nvSpPr>
            <p:spPr bwMode="auto">
              <a:xfrm>
                <a:off x="1157" y="142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8" name="Freeform 588"/>
              <p:cNvSpPr/>
              <p:nvPr/>
            </p:nvSpPr>
            <p:spPr bwMode="auto">
              <a:xfrm>
                <a:off x="1153" y="134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9" name="Freeform 589"/>
              <p:cNvSpPr/>
              <p:nvPr/>
            </p:nvSpPr>
            <p:spPr bwMode="auto">
              <a:xfrm>
                <a:off x="1153" y="1373"/>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0" name="Freeform 590"/>
              <p:cNvSpPr/>
              <p:nvPr/>
            </p:nvSpPr>
            <p:spPr bwMode="auto">
              <a:xfrm>
                <a:off x="1153" y="1340"/>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1" name="Freeform 591"/>
              <p:cNvSpPr/>
              <p:nvPr/>
            </p:nvSpPr>
            <p:spPr bwMode="auto">
              <a:xfrm>
                <a:off x="1153" y="1414"/>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2" name="Freeform 592"/>
              <p:cNvSpPr/>
              <p:nvPr/>
            </p:nvSpPr>
            <p:spPr bwMode="auto">
              <a:xfrm>
                <a:off x="1153"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3" name="Freeform 593"/>
              <p:cNvSpPr/>
              <p:nvPr/>
            </p:nvSpPr>
            <p:spPr bwMode="auto">
              <a:xfrm>
                <a:off x="1153" y="1497"/>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4" name="Freeform 594"/>
              <p:cNvSpPr/>
              <p:nvPr/>
            </p:nvSpPr>
            <p:spPr bwMode="auto">
              <a:xfrm>
                <a:off x="1153" y="1208"/>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5" name="Freeform 595"/>
              <p:cNvSpPr/>
              <p:nvPr/>
            </p:nvSpPr>
            <p:spPr bwMode="auto">
              <a:xfrm>
                <a:off x="1149" y="1480"/>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6" name="Freeform 596"/>
              <p:cNvSpPr/>
              <p:nvPr/>
            </p:nvSpPr>
            <p:spPr bwMode="auto">
              <a:xfrm>
                <a:off x="1149" y="121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7" name="Freeform 597"/>
              <p:cNvSpPr/>
              <p:nvPr/>
            </p:nvSpPr>
            <p:spPr bwMode="auto">
              <a:xfrm>
                <a:off x="1145" y="1150"/>
                <a:ext cx="4" cy="4"/>
              </a:xfrm>
              <a:custGeom>
                <a:avLst/>
                <a:gdLst>
                  <a:gd name="T0" fmla="*/ 0 w 1"/>
                  <a:gd name="T1" fmla="*/ 1 h 1"/>
                  <a:gd name="T2" fmla="*/ 0 w 1"/>
                  <a:gd name="T3" fmla="*/ 1 h 1"/>
                  <a:gd name="T4" fmla="*/ 1 w 1"/>
                  <a:gd name="T5" fmla="*/ 1 h 1"/>
                  <a:gd name="T6" fmla="*/ 1 w 1"/>
                  <a:gd name="T7" fmla="*/ 1 h 1"/>
                  <a:gd name="T8" fmla="*/ 1 w 1"/>
                  <a:gd name="T9" fmla="*/ 1 h 1"/>
                  <a:gd name="T10" fmla="*/ 1 w 1"/>
                  <a:gd name="T11" fmla="*/ 1 h 1"/>
                  <a:gd name="T12" fmla="*/ 1 w 1"/>
                  <a:gd name="T13" fmla="*/ 1 h 1"/>
                  <a:gd name="T14" fmla="*/ 0 w 1"/>
                  <a:gd name="T15" fmla="*/ 1 h 1"/>
                  <a:gd name="T16" fmla="*/ 0 w 1"/>
                  <a:gd name="T17" fmla="*/ 1 h 1"/>
                  <a:gd name="T18" fmla="*/ 0 w 1"/>
                  <a:gd name="T19" fmla="*/ 0 h 1"/>
                  <a:gd name="T20" fmla="*/ 0 w 1"/>
                  <a:gd name="T21" fmla="*/ 1 h 1"/>
                  <a:gd name="T22" fmla="*/ 0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1"/>
                    </a:move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0" y="1"/>
                    </a:cubicBezTo>
                    <a:cubicBezTo>
                      <a:pt x="0" y="1"/>
                      <a:pt x="0" y="1"/>
                      <a:pt x="0" y="1"/>
                    </a:cubicBezTo>
                    <a:cubicBezTo>
                      <a:pt x="0" y="1"/>
                      <a:pt x="1" y="0"/>
                      <a:pt x="0" y="0"/>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8" name="Freeform 598"/>
              <p:cNvSpPr/>
              <p:nvPr/>
            </p:nvSpPr>
            <p:spPr bwMode="auto">
              <a:xfrm>
                <a:off x="1149" y="149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9" name="Freeform 599"/>
              <p:cNvSpPr/>
              <p:nvPr/>
            </p:nvSpPr>
            <p:spPr bwMode="auto">
              <a:xfrm>
                <a:off x="1145" y="1150"/>
                <a:ext cx="8" cy="4"/>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1"/>
                      <a:pt x="1"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0" name="Freeform 600"/>
              <p:cNvSpPr/>
              <p:nvPr/>
            </p:nvSpPr>
            <p:spPr bwMode="auto">
              <a:xfrm>
                <a:off x="1149" y="14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1" name="Freeform 601"/>
              <p:cNvSpPr/>
              <p:nvPr/>
            </p:nvSpPr>
            <p:spPr bwMode="auto">
              <a:xfrm>
                <a:off x="1149" y="130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2" name="Freeform 602"/>
              <p:cNvSpPr/>
              <p:nvPr/>
            </p:nvSpPr>
            <p:spPr bwMode="auto">
              <a:xfrm>
                <a:off x="1145" y="148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3" name="Freeform 603"/>
              <p:cNvSpPr/>
              <p:nvPr/>
            </p:nvSpPr>
            <p:spPr bwMode="auto">
              <a:xfrm>
                <a:off x="1145" y="117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4" name="Freeform 604"/>
              <p:cNvSpPr/>
              <p:nvPr/>
            </p:nvSpPr>
            <p:spPr bwMode="auto">
              <a:xfrm>
                <a:off x="1145" y="1158"/>
                <a:ext cx="4" cy="4"/>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5" name="Freeform 605"/>
              <p:cNvSpPr/>
              <p:nvPr/>
            </p:nvSpPr>
            <p:spPr bwMode="auto">
              <a:xfrm>
                <a:off x="1145" y="135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6" name="Freeform 606"/>
              <p:cNvSpPr/>
              <p:nvPr/>
            </p:nvSpPr>
            <p:spPr bwMode="auto">
              <a:xfrm>
                <a:off x="1145" y="119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6" name="Group 808"/>
            <p:cNvGrpSpPr/>
            <p:nvPr/>
          </p:nvGrpSpPr>
          <p:grpSpPr bwMode="auto">
            <a:xfrm>
              <a:off x="475" y="989"/>
              <a:ext cx="1711" cy="603"/>
              <a:chOff x="475" y="989"/>
              <a:chExt cx="1711" cy="603"/>
            </a:xfrm>
            <a:grpFill/>
          </p:grpSpPr>
          <p:sp>
            <p:nvSpPr>
              <p:cNvPr id="547" name="Freeform 608"/>
              <p:cNvSpPr/>
              <p:nvPr/>
            </p:nvSpPr>
            <p:spPr bwMode="auto">
              <a:xfrm>
                <a:off x="1141" y="1166"/>
                <a:ext cx="4" cy="4"/>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1"/>
                      <a:pt x="1" y="0"/>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8" name="Freeform 609"/>
              <p:cNvSpPr/>
              <p:nvPr/>
            </p:nvSpPr>
            <p:spPr bwMode="auto">
              <a:xfrm>
                <a:off x="1141" y="119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9" name="Freeform 610"/>
              <p:cNvSpPr/>
              <p:nvPr/>
            </p:nvSpPr>
            <p:spPr bwMode="auto">
              <a:xfrm>
                <a:off x="1141" y="134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0" name="Freeform 611"/>
              <p:cNvSpPr/>
              <p:nvPr/>
            </p:nvSpPr>
            <p:spPr bwMode="auto">
              <a:xfrm>
                <a:off x="1141" y="1150"/>
                <a:ext cx="4" cy="4"/>
              </a:xfrm>
              <a:custGeom>
                <a:avLst/>
                <a:gdLst>
                  <a:gd name="T0" fmla="*/ 0 w 1"/>
                  <a:gd name="T1" fmla="*/ 1 h 1"/>
                  <a:gd name="T2" fmla="*/ 1 w 1"/>
                  <a:gd name="T3" fmla="*/ 1 h 1"/>
                  <a:gd name="T4" fmla="*/ 0 w 1"/>
                  <a:gd name="T5" fmla="*/ 1 h 1"/>
                  <a:gd name="T6" fmla="*/ 0 w 1"/>
                  <a:gd name="T7" fmla="*/ 1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1" y="1"/>
                      <a:pt x="1" y="1"/>
                    </a:cubicBezTo>
                    <a:cubicBezTo>
                      <a:pt x="1" y="0"/>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1" name="Freeform 612"/>
              <p:cNvSpPr/>
              <p:nvPr/>
            </p:nvSpPr>
            <p:spPr bwMode="auto">
              <a:xfrm>
                <a:off x="1141" y="111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2" name="Freeform 613"/>
              <p:cNvSpPr/>
              <p:nvPr/>
            </p:nvSpPr>
            <p:spPr bwMode="auto">
              <a:xfrm>
                <a:off x="1137" y="1166"/>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3" name="Freeform 614"/>
              <p:cNvSpPr/>
              <p:nvPr/>
            </p:nvSpPr>
            <p:spPr bwMode="auto">
              <a:xfrm>
                <a:off x="1137" y="1191"/>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4" name="Freeform 615"/>
              <p:cNvSpPr/>
              <p:nvPr/>
            </p:nvSpPr>
            <p:spPr bwMode="auto">
              <a:xfrm>
                <a:off x="1137" y="121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5" name="Freeform 616"/>
              <p:cNvSpPr/>
              <p:nvPr/>
            </p:nvSpPr>
            <p:spPr bwMode="auto">
              <a:xfrm>
                <a:off x="1137" y="135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6" name="Freeform 617"/>
              <p:cNvSpPr/>
              <p:nvPr/>
            </p:nvSpPr>
            <p:spPr bwMode="auto">
              <a:xfrm>
                <a:off x="1133" y="118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7" name="Freeform 618"/>
              <p:cNvSpPr/>
              <p:nvPr/>
            </p:nvSpPr>
            <p:spPr bwMode="auto">
              <a:xfrm>
                <a:off x="1133" y="130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8" name="Freeform 619"/>
              <p:cNvSpPr/>
              <p:nvPr/>
            </p:nvSpPr>
            <p:spPr bwMode="auto">
              <a:xfrm>
                <a:off x="1129" y="1158"/>
                <a:ext cx="4" cy="4"/>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0" y="1"/>
                      <a:pt x="1" y="1"/>
                    </a:cubicBezTo>
                    <a:cubicBezTo>
                      <a:pt x="1"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9" name="Freeform 620"/>
              <p:cNvSpPr/>
              <p:nvPr/>
            </p:nvSpPr>
            <p:spPr bwMode="auto">
              <a:xfrm>
                <a:off x="1129" y="1179"/>
                <a:ext cx="4" cy="4"/>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0" name="Freeform 621"/>
              <p:cNvSpPr/>
              <p:nvPr/>
            </p:nvSpPr>
            <p:spPr bwMode="auto">
              <a:xfrm>
                <a:off x="1129" y="121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1" name="Freeform 622"/>
              <p:cNvSpPr/>
              <p:nvPr/>
            </p:nvSpPr>
            <p:spPr bwMode="auto">
              <a:xfrm>
                <a:off x="1129" y="140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2" name="Freeform 623"/>
              <p:cNvSpPr/>
              <p:nvPr/>
            </p:nvSpPr>
            <p:spPr bwMode="auto">
              <a:xfrm>
                <a:off x="1124" y="1364"/>
                <a:ext cx="5" cy="5"/>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3" name="Freeform 624"/>
              <p:cNvSpPr/>
              <p:nvPr/>
            </p:nvSpPr>
            <p:spPr bwMode="auto">
              <a:xfrm>
                <a:off x="1124" y="1406"/>
                <a:ext cx="5"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4" name="Freeform 625"/>
              <p:cNvSpPr/>
              <p:nvPr/>
            </p:nvSpPr>
            <p:spPr bwMode="auto">
              <a:xfrm>
                <a:off x="1124" y="1439"/>
                <a:ext cx="5"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5" name="Freeform 626"/>
              <p:cNvSpPr/>
              <p:nvPr/>
            </p:nvSpPr>
            <p:spPr bwMode="auto">
              <a:xfrm>
                <a:off x="1120" y="151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6" name="Freeform 627"/>
              <p:cNvSpPr/>
              <p:nvPr/>
            </p:nvSpPr>
            <p:spPr bwMode="auto">
              <a:xfrm>
                <a:off x="1120" y="117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7" name="Freeform 628"/>
              <p:cNvSpPr/>
              <p:nvPr/>
            </p:nvSpPr>
            <p:spPr bwMode="auto">
              <a:xfrm>
                <a:off x="1120" y="1220"/>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8" name="Freeform 629"/>
              <p:cNvSpPr/>
              <p:nvPr/>
            </p:nvSpPr>
            <p:spPr bwMode="auto">
              <a:xfrm>
                <a:off x="1120" y="1406"/>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9" name="Rectangle 630"/>
              <p:cNvSpPr>
                <a:spLocks noChangeArrowheads="1"/>
              </p:cNvSpPr>
              <p:nvPr/>
            </p:nvSpPr>
            <p:spPr bwMode="auto">
              <a:xfrm>
                <a:off x="1120" y="1220"/>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0" name="Freeform 631"/>
              <p:cNvSpPr/>
              <p:nvPr/>
            </p:nvSpPr>
            <p:spPr bwMode="auto">
              <a:xfrm>
                <a:off x="1120" y="13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1" name="Freeform 632"/>
              <p:cNvSpPr/>
              <p:nvPr/>
            </p:nvSpPr>
            <p:spPr bwMode="auto">
              <a:xfrm>
                <a:off x="1120" y="1501"/>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2" name="Freeform 633"/>
              <p:cNvSpPr/>
              <p:nvPr/>
            </p:nvSpPr>
            <p:spPr bwMode="auto">
              <a:xfrm>
                <a:off x="1116" y="1195"/>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3" name="Freeform 634"/>
              <p:cNvSpPr/>
              <p:nvPr/>
            </p:nvSpPr>
            <p:spPr bwMode="auto">
              <a:xfrm>
                <a:off x="1116" y="116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4" name="Freeform 635"/>
              <p:cNvSpPr/>
              <p:nvPr/>
            </p:nvSpPr>
            <p:spPr bwMode="auto">
              <a:xfrm>
                <a:off x="1116" y="130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5" name="Oval 636"/>
              <p:cNvSpPr>
                <a:spLocks noChangeArrowheads="1"/>
              </p:cNvSpPr>
              <p:nvPr/>
            </p:nvSpPr>
            <p:spPr bwMode="auto">
              <a:xfrm>
                <a:off x="1116" y="1493"/>
                <a:ext cx="1" cy="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6" name="Freeform 637"/>
              <p:cNvSpPr/>
              <p:nvPr/>
            </p:nvSpPr>
            <p:spPr bwMode="auto">
              <a:xfrm>
                <a:off x="1116" y="14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7" name="Freeform 638"/>
              <p:cNvSpPr/>
              <p:nvPr/>
            </p:nvSpPr>
            <p:spPr bwMode="auto">
              <a:xfrm>
                <a:off x="1116" y="1183"/>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8" name="Freeform 639"/>
              <p:cNvSpPr/>
              <p:nvPr/>
            </p:nvSpPr>
            <p:spPr bwMode="auto">
              <a:xfrm>
                <a:off x="1112" y="1497"/>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9" name="Freeform 640"/>
              <p:cNvSpPr/>
              <p:nvPr/>
            </p:nvSpPr>
            <p:spPr bwMode="auto">
              <a:xfrm>
                <a:off x="1112" y="1166"/>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0" name="Freeform 641"/>
              <p:cNvSpPr/>
              <p:nvPr/>
            </p:nvSpPr>
            <p:spPr bwMode="auto">
              <a:xfrm>
                <a:off x="1112" y="1179"/>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1" name="Freeform 642"/>
              <p:cNvSpPr/>
              <p:nvPr/>
            </p:nvSpPr>
            <p:spPr bwMode="auto">
              <a:xfrm>
                <a:off x="1112" y="119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2" name="Freeform 643"/>
              <p:cNvSpPr/>
              <p:nvPr/>
            </p:nvSpPr>
            <p:spPr bwMode="auto">
              <a:xfrm>
                <a:off x="1112" y="1488"/>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3" name="Freeform 644"/>
              <p:cNvSpPr/>
              <p:nvPr/>
            </p:nvSpPr>
            <p:spPr bwMode="auto">
              <a:xfrm>
                <a:off x="1108" y="1187"/>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4" name="Freeform 645"/>
              <p:cNvSpPr/>
              <p:nvPr/>
            </p:nvSpPr>
            <p:spPr bwMode="auto">
              <a:xfrm>
                <a:off x="1112" y="1497"/>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5" name="Freeform 646"/>
              <p:cNvSpPr/>
              <p:nvPr/>
            </p:nvSpPr>
            <p:spPr bwMode="auto">
              <a:xfrm>
                <a:off x="1112"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6" name="Freeform 647"/>
              <p:cNvSpPr/>
              <p:nvPr/>
            </p:nvSpPr>
            <p:spPr bwMode="auto">
              <a:xfrm>
                <a:off x="1100" y="1158"/>
                <a:ext cx="12" cy="0"/>
              </a:xfrm>
              <a:custGeom>
                <a:avLst/>
                <a:gdLst>
                  <a:gd name="T0" fmla="*/ 2 w 3"/>
                  <a:gd name="T1" fmla="*/ 2 w 3"/>
                  <a:gd name="T2" fmla="*/ 3 w 3"/>
                  <a:gd name="T3" fmla="*/ 3 w 3"/>
                  <a:gd name="T4" fmla="*/ 3 w 3"/>
                  <a:gd name="T5" fmla="*/ 2 w 3"/>
                  <a:gd name="T6" fmla="*/ 1 w 3"/>
                  <a:gd name="T7" fmla="*/ 1 w 3"/>
                  <a:gd name="T8" fmla="*/ 1 w 3"/>
                  <a:gd name="T9" fmla="*/ 1 w 3"/>
                  <a:gd name="T10" fmla="*/ 1 w 3"/>
                  <a:gd name="T11" fmla="*/ 0 w 3"/>
                  <a:gd name="T12" fmla="*/ 0 w 3"/>
                  <a:gd name="T13" fmla="*/ 0 w 3"/>
                  <a:gd name="T14" fmla="*/ 0 w 3"/>
                  <a:gd name="T15" fmla="*/ 0 w 3"/>
                  <a:gd name="T16" fmla="*/ 0 w 3"/>
                  <a:gd name="T17" fmla="*/ 0 w 3"/>
                  <a:gd name="T18" fmla="*/ 1 w 3"/>
                  <a:gd name="T19" fmla="*/ 1 w 3"/>
                  <a:gd name="T20" fmla="*/ 1 w 3"/>
                  <a:gd name="T21" fmla="*/ 1 w 3"/>
                  <a:gd name="T22"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Lst>
                <a:rect l="0" t="0" r="r" b="b"/>
                <a:pathLst>
                  <a:path w="3">
                    <a:moveTo>
                      <a:pt x="2" y="0"/>
                    </a:moveTo>
                    <a:cubicBezTo>
                      <a:pt x="2" y="0"/>
                      <a:pt x="2" y="0"/>
                      <a:pt x="2" y="0"/>
                    </a:cubicBezTo>
                    <a:cubicBezTo>
                      <a:pt x="2" y="0"/>
                      <a:pt x="3" y="0"/>
                      <a:pt x="3" y="0"/>
                    </a:cubicBezTo>
                    <a:cubicBezTo>
                      <a:pt x="3" y="0"/>
                      <a:pt x="3" y="0"/>
                      <a:pt x="3" y="0"/>
                    </a:cubicBezTo>
                    <a:cubicBezTo>
                      <a:pt x="3" y="0"/>
                      <a:pt x="3" y="0"/>
                      <a:pt x="3" y="0"/>
                    </a:cubicBezTo>
                    <a:cubicBezTo>
                      <a:pt x="3" y="0"/>
                      <a:pt x="2" y="0"/>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7" name="Freeform 648"/>
              <p:cNvSpPr/>
              <p:nvPr/>
            </p:nvSpPr>
            <p:spPr bwMode="auto">
              <a:xfrm>
                <a:off x="1112" y="1298"/>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8" name="Freeform 649"/>
              <p:cNvSpPr/>
              <p:nvPr/>
            </p:nvSpPr>
            <p:spPr bwMode="auto">
              <a:xfrm>
                <a:off x="1104" y="1162"/>
                <a:ext cx="8" cy="4"/>
              </a:xfrm>
              <a:custGeom>
                <a:avLst/>
                <a:gdLst>
                  <a:gd name="T0" fmla="*/ 1 w 2"/>
                  <a:gd name="T1" fmla="*/ 0 h 1"/>
                  <a:gd name="T2" fmla="*/ 0 w 2"/>
                  <a:gd name="T3" fmla="*/ 0 h 1"/>
                  <a:gd name="T4" fmla="*/ 0 w 2"/>
                  <a:gd name="T5" fmla="*/ 1 h 1"/>
                  <a:gd name="T6" fmla="*/ 1 w 2"/>
                  <a:gd name="T7" fmla="*/ 1 h 1"/>
                  <a:gd name="T8" fmla="*/ 1 w 2"/>
                  <a:gd name="T9" fmla="*/ 1 h 1"/>
                  <a:gd name="T10" fmla="*/ 1 w 2"/>
                  <a:gd name="T11" fmla="*/ 1 h 1"/>
                  <a:gd name="T12" fmla="*/ 2 w 2"/>
                  <a:gd name="T13" fmla="*/ 1 h 1"/>
                  <a:gd name="T14" fmla="*/ 2 w 2"/>
                  <a:gd name="T15" fmla="*/ 1 h 1"/>
                  <a:gd name="T16" fmla="*/ 1 w 2"/>
                  <a:gd name="T17" fmla="*/ 0 h 1"/>
                  <a:gd name="T18" fmla="*/ 1 w 2"/>
                  <a:gd name="T19" fmla="*/ 1 h 1"/>
                  <a:gd name="T20" fmla="*/ 1 w 2"/>
                  <a:gd name="T21" fmla="*/ 1 h 1"/>
                  <a:gd name="T22" fmla="*/ 1 w 2"/>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1" y="0"/>
                    </a:moveTo>
                    <a:cubicBezTo>
                      <a:pt x="0" y="0"/>
                      <a:pt x="0" y="1"/>
                      <a:pt x="0" y="0"/>
                    </a:cubicBezTo>
                    <a:cubicBezTo>
                      <a:pt x="0" y="1"/>
                      <a:pt x="0" y="1"/>
                      <a:pt x="0" y="1"/>
                    </a:cubicBezTo>
                    <a:cubicBezTo>
                      <a:pt x="0" y="1"/>
                      <a:pt x="0" y="1"/>
                      <a:pt x="1" y="1"/>
                    </a:cubicBezTo>
                    <a:cubicBezTo>
                      <a:pt x="1" y="1"/>
                      <a:pt x="1" y="1"/>
                      <a:pt x="1" y="1"/>
                    </a:cubicBezTo>
                    <a:cubicBezTo>
                      <a:pt x="1" y="1"/>
                      <a:pt x="1" y="1"/>
                      <a:pt x="1" y="1"/>
                    </a:cubicBezTo>
                    <a:cubicBezTo>
                      <a:pt x="1" y="1"/>
                      <a:pt x="1" y="1"/>
                      <a:pt x="2" y="1"/>
                    </a:cubicBezTo>
                    <a:cubicBezTo>
                      <a:pt x="1" y="1"/>
                      <a:pt x="2" y="1"/>
                      <a:pt x="2" y="1"/>
                    </a:cubicBezTo>
                    <a:cubicBezTo>
                      <a:pt x="2" y="1"/>
                      <a:pt x="1" y="0"/>
                      <a:pt x="1" y="0"/>
                    </a:cubicBezTo>
                    <a:cubicBezTo>
                      <a:pt x="1" y="1"/>
                      <a:pt x="1" y="1"/>
                      <a:pt x="1" y="1"/>
                    </a:cubicBezTo>
                    <a:cubicBezTo>
                      <a:pt x="1" y="0"/>
                      <a:pt x="1" y="0"/>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9" name="Freeform 650"/>
              <p:cNvSpPr/>
              <p:nvPr/>
            </p:nvSpPr>
            <p:spPr bwMode="auto">
              <a:xfrm>
                <a:off x="1108" y="1331"/>
                <a:ext cx="4" cy="5"/>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1"/>
                      <a:pt x="0" y="1"/>
                      <a:pt x="0" y="1"/>
                    </a:cubicBezTo>
                    <a:cubicBezTo>
                      <a:pt x="1" y="1"/>
                      <a:pt x="1" y="1"/>
                      <a:pt x="1" y="1"/>
                    </a:cubicBezTo>
                    <a:cubicBezTo>
                      <a:pt x="1"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0" name="Freeform 651"/>
              <p:cNvSpPr/>
              <p:nvPr/>
            </p:nvSpPr>
            <p:spPr bwMode="auto">
              <a:xfrm>
                <a:off x="1104" y="1187"/>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1"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1" name="Freeform 652"/>
              <p:cNvSpPr/>
              <p:nvPr/>
            </p:nvSpPr>
            <p:spPr bwMode="auto">
              <a:xfrm>
                <a:off x="1108" y="134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2" name="Freeform 653"/>
              <p:cNvSpPr/>
              <p:nvPr/>
            </p:nvSpPr>
            <p:spPr bwMode="auto">
              <a:xfrm>
                <a:off x="1104" y="115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3" name="Freeform 654"/>
              <p:cNvSpPr/>
              <p:nvPr/>
            </p:nvSpPr>
            <p:spPr bwMode="auto">
              <a:xfrm>
                <a:off x="1104" y="134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4" name="Freeform 655"/>
              <p:cNvSpPr/>
              <p:nvPr/>
            </p:nvSpPr>
            <p:spPr bwMode="auto">
              <a:xfrm>
                <a:off x="1104" y="119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5" name="Freeform 656"/>
              <p:cNvSpPr/>
              <p:nvPr/>
            </p:nvSpPr>
            <p:spPr bwMode="auto">
              <a:xfrm>
                <a:off x="1104"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6" name="Freeform 657"/>
              <p:cNvSpPr/>
              <p:nvPr/>
            </p:nvSpPr>
            <p:spPr bwMode="auto">
              <a:xfrm>
                <a:off x="1104" y="14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7" name="Freeform 658"/>
              <p:cNvSpPr/>
              <p:nvPr/>
            </p:nvSpPr>
            <p:spPr bwMode="auto">
              <a:xfrm>
                <a:off x="1100" y="1414"/>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8" name="Freeform 659"/>
              <p:cNvSpPr/>
              <p:nvPr/>
            </p:nvSpPr>
            <p:spPr bwMode="auto">
              <a:xfrm>
                <a:off x="1104" y="15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9" name="Freeform 660"/>
              <p:cNvSpPr/>
              <p:nvPr/>
            </p:nvSpPr>
            <p:spPr bwMode="auto">
              <a:xfrm>
                <a:off x="1104" y="1369"/>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0" name="Freeform 661"/>
              <p:cNvSpPr/>
              <p:nvPr/>
            </p:nvSpPr>
            <p:spPr bwMode="auto">
              <a:xfrm>
                <a:off x="1100" y="1488"/>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1" name="Oval 662"/>
              <p:cNvSpPr>
                <a:spLocks noChangeArrowheads="1"/>
              </p:cNvSpPr>
              <p:nvPr/>
            </p:nvSpPr>
            <p:spPr bwMode="auto">
              <a:xfrm>
                <a:off x="1100" y="116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2" name="Freeform 663"/>
              <p:cNvSpPr/>
              <p:nvPr/>
            </p:nvSpPr>
            <p:spPr bwMode="auto">
              <a:xfrm>
                <a:off x="1100" y="1166"/>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3" name="Freeform 664"/>
              <p:cNvSpPr/>
              <p:nvPr/>
            </p:nvSpPr>
            <p:spPr bwMode="auto">
              <a:xfrm>
                <a:off x="1100" y="136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4" name="Freeform 665"/>
              <p:cNvSpPr/>
              <p:nvPr/>
            </p:nvSpPr>
            <p:spPr bwMode="auto">
              <a:xfrm>
                <a:off x="1100"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5" name="Freeform 666"/>
              <p:cNvSpPr/>
              <p:nvPr/>
            </p:nvSpPr>
            <p:spPr bwMode="auto">
              <a:xfrm>
                <a:off x="1100" y="12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6" name="Freeform 667"/>
              <p:cNvSpPr/>
              <p:nvPr/>
            </p:nvSpPr>
            <p:spPr bwMode="auto">
              <a:xfrm>
                <a:off x="1096" y="119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7" name="Freeform 668"/>
              <p:cNvSpPr/>
              <p:nvPr/>
            </p:nvSpPr>
            <p:spPr bwMode="auto">
              <a:xfrm>
                <a:off x="1096" y="1517"/>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8" name="Freeform 669"/>
              <p:cNvSpPr/>
              <p:nvPr/>
            </p:nvSpPr>
            <p:spPr bwMode="auto">
              <a:xfrm>
                <a:off x="1096" y="116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9" name="Freeform 670"/>
              <p:cNvSpPr/>
              <p:nvPr/>
            </p:nvSpPr>
            <p:spPr bwMode="auto">
              <a:xfrm>
                <a:off x="1096" y="13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0" name="Freeform 671"/>
              <p:cNvSpPr/>
              <p:nvPr/>
            </p:nvSpPr>
            <p:spPr bwMode="auto">
              <a:xfrm>
                <a:off x="1096" y="11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1" name="Freeform 672"/>
              <p:cNvSpPr/>
              <p:nvPr/>
            </p:nvSpPr>
            <p:spPr bwMode="auto">
              <a:xfrm>
                <a:off x="1092" y="126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2" name="Freeform 673"/>
              <p:cNvSpPr/>
              <p:nvPr/>
            </p:nvSpPr>
            <p:spPr bwMode="auto">
              <a:xfrm>
                <a:off x="1096" y="15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3" name="Freeform 674"/>
              <p:cNvSpPr/>
              <p:nvPr/>
            </p:nvSpPr>
            <p:spPr bwMode="auto">
              <a:xfrm>
                <a:off x="1088" y="1162"/>
                <a:ext cx="8" cy="4"/>
              </a:xfrm>
              <a:custGeom>
                <a:avLst/>
                <a:gdLst>
                  <a:gd name="T0" fmla="*/ 1 w 2"/>
                  <a:gd name="T1" fmla="*/ 1 h 1"/>
                  <a:gd name="T2" fmla="*/ 2 w 2"/>
                  <a:gd name="T3" fmla="*/ 0 h 1"/>
                  <a:gd name="T4" fmla="*/ 2 w 2"/>
                  <a:gd name="T5" fmla="*/ 1 h 1"/>
                  <a:gd name="T6" fmla="*/ 2 w 2"/>
                  <a:gd name="T7" fmla="*/ 1 h 1"/>
                  <a:gd name="T8" fmla="*/ 2 w 2"/>
                  <a:gd name="T9" fmla="*/ 0 h 1"/>
                  <a:gd name="T10" fmla="*/ 2 w 2"/>
                  <a:gd name="T11" fmla="*/ 0 h 1"/>
                  <a:gd name="T12" fmla="*/ 0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2" y="0"/>
                      <a:pt x="2" y="0"/>
                      <a:pt x="2" y="0"/>
                    </a:cubicBezTo>
                    <a:cubicBezTo>
                      <a:pt x="2" y="1"/>
                      <a:pt x="2" y="1"/>
                      <a:pt x="2" y="1"/>
                    </a:cubicBezTo>
                    <a:cubicBezTo>
                      <a:pt x="2" y="1"/>
                      <a:pt x="2" y="1"/>
                      <a:pt x="2" y="1"/>
                    </a:cubicBezTo>
                    <a:cubicBezTo>
                      <a:pt x="2" y="0"/>
                      <a:pt x="2" y="0"/>
                      <a:pt x="2" y="0"/>
                    </a:cubicBezTo>
                    <a:cubicBezTo>
                      <a:pt x="2" y="0"/>
                      <a:pt x="2" y="0"/>
                      <a:pt x="2" y="0"/>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4" name="Freeform 675"/>
              <p:cNvSpPr/>
              <p:nvPr/>
            </p:nvSpPr>
            <p:spPr bwMode="auto">
              <a:xfrm>
                <a:off x="1092" y="148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5" name="Freeform 676"/>
              <p:cNvSpPr/>
              <p:nvPr/>
            </p:nvSpPr>
            <p:spPr bwMode="auto">
              <a:xfrm>
                <a:off x="1092" y="1505"/>
                <a:ext cx="4" cy="4"/>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6" name="Freeform 677"/>
              <p:cNvSpPr/>
              <p:nvPr/>
            </p:nvSpPr>
            <p:spPr bwMode="auto">
              <a:xfrm>
                <a:off x="1092" y="1414"/>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7" name="Freeform 678"/>
              <p:cNvSpPr/>
              <p:nvPr/>
            </p:nvSpPr>
            <p:spPr bwMode="auto">
              <a:xfrm>
                <a:off x="1092" y="1331"/>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8" name="Freeform 679"/>
              <p:cNvSpPr/>
              <p:nvPr/>
            </p:nvSpPr>
            <p:spPr bwMode="auto">
              <a:xfrm>
                <a:off x="1092" y="1286"/>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9" name="Oval 680"/>
              <p:cNvSpPr>
                <a:spLocks noChangeArrowheads="1"/>
              </p:cNvSpPr>
              <p:nvPr/>
            </p:nvSpPr>
            <p:spPr bwMode="auto">
              <a:xfrm>
                <a:off x="1092" y="148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0" name="Freeform 681"/>
              <p:cNvSpPr/>
              <p:nvPr/>
            </p:nvSpPr>
            <p:spPr bwMode="auto">
              <a:xfrm>
                <a:off x="1088" y="1290"/>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1" name="Freeform 682"/>
              <p:cNvSpPr/>
              <p:nvPr/>
            </p:nvSpPr>
            <p:spPr bwMode="auto">
              <a:xfrm>
                <a:off x="1088" y="1290"/>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2" name="Freeform 683"/>
              <p:cNvSpPr/>
              <p:nvPr/>
            </p:nvSpPr>
            <p:spPr bwMode="auto">
              <a:xfrm>
                <a:off x="1088" y="1422"/>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3" name="Freeform 684"/>
              <p:cNvSpPr/>
              <p:nvPr/>
            </p:nvSpPr>
            <p:spPr bwMode="auto">
              <a:xfrm>
                <a:off x="1084" y="115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4" name="Freeform 685"/>
              <p:cNvSpPr/>
              <p:nvPr/>
            </p:nvSpPr>
            <p:spPr bwMode="auto">
              <a:xfrm>
                <a:off x="1080" y="1406"/>
                <a:ext cx="8" cy="4"/>
              </a:xfrm>
              <a:custGeom>
                <a:avLst/>
                <a:gdLst>
                  <a:gd name="T0" fmla="*/ 0 w 2"/>
                  <a:gd name="T1" fmla="*/ 0 h 1"/>
                  <a:gd name="T2" fmla="*/ 2 w 2"/>
                  <a:gd name="T3" fmla="*/ 0 h 1"/>
                  <a:gd name="T4" fmla="*/ 0 w 2"/>
                  <a:gd name="T5" fmla="*/ 0 h 1"/>
                </a:gdLst>
                <a:ahLst/>
                <a:cxnLst>
                  <a:cxn ang="0">
                    <a:pos x="T0" y="T1"/>
                  </a:cxn>
                  <a:cxn ang="0">
                    <a:pos x="T2" y="T3"/>
                  </a:cxn>
                  <a:cxn ang="0">
                    <a:pos x="T4" y="T5"/>
                  </a:cxn>
                </a:cxnLst>
                <a:rect l="0" t="0" r="r" b="b"/>
                <a:pathLst>
                  <a:path w="2" h="1">
                    <a:moveTo>
                      <a:pt x="0" y="0"/>
                    </a:moveTo>
                    <a:cubicBezTo>
                      <a:pt x="1" y="0"/>
                      <a:pt x="2" y="1"/>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5" name="Freeform 686"/>
              <p:cNvSpPr/>
              <p:nvPr/>
            </p:nvSpPr>
            <p:spPr bwMode="auto">
              <a:xfrm>
                <a:off x="1084" y="14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6" name="Freeform 687"/>
              <p:cNvSpPr/>
              <p:nvPr/>
            </p:nvSpPr>
            <p:spPr bwMode="auto">
              <a:xfrm>
                <a:off x="1080" y="1484"/>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1"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7" name="Freeform 688"/>
              <p:cNvSpPr/>
              <p:nvPr/>
            </p:nvSpPr>
            <p:spPr bwMode="auto">
              <a:xfrm>
                <a:off x="1080" y="14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8" name="Freeform 689"/>
              <p:cNvSpPr/>
              <p:nvPr/>
            </p:nvSpPr>
            <p:spPr bwMode="auto">
              <a:xfrm>
                <a:off x="1080" y="1154"/>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9" name="Freeform 690"/>
              <p:cNvSpPr/>
              <p:nvPr/>
            </p:nvSpPr>
            <p:spPr bwMode="auto">
              <a:xfrm>
                <a:off x="1075" y="1162"/>
                <a:ext cx="5" cy="0"/>
              </a:xfrm>
              <a:custGeom>
                <a:avLst/>
                <a:gdLst>
                  <a:gd name="T0" fmla="*/ 0 w 1"/>
                  <a:gd name="T1" fmla="*/ 0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0" name="Freeform 691"/>
              <p:cNvSpPr/>
              <p:nvPr/>
            </p:nvSpPr>
            <p:spPr bwMode="auto">
              <a:xfrm>
                <a:off x="1075"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1" name="Freeform 692"/>
              <p:cNvSpPr/>
              <p:nvPr/>
            </p:nvSpPr>
            <p:spPr bwMode="auto">
              <a:xfrm>
                <a:off x="1071" y="142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2" name="Oval 693"/>
              <p:cNvSpPr>
                <a:spLocks noChangeArrowheads="1"/>
              </p:cNvSpPr>
              <p:nvPr/>
            </p:nvSpPr>
            <p:spPr bwMode="auto">
              <a:xfrm>
                <a:off x="1071" y="135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3" name="Freeform 694"/>
              <p:cNvSpPr/>
              <p:nvPr/>
            </p:nvSpPr>
            <p:spPr bwMode="auto">
              <a:xfrm>
                <a:off x="1067" y="1162"/>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1"/>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4" name="Freeform 695"/>
              <p:cNvSpPr/>
              <p:nvPr/>
            </p:nvSpPr>
            <p:spPr bwMode="auto">
              <a:xfrm>
                <a:off x="1067" y="135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5" name="Oval 696"/>
              <p:cNvSpPr>
                <a:spLocks noChangeArrowheads="1"/>
              </p:cNvSpPr>
              <p:nvPr/>
            </p:nvSpPr>
            <p:spPr bwMode="auto">
              <a:xfrm>
                <a:off x="1067" y="130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6" name="Freeform 697"/>
              <p:cNvSpPr/>
              <p:nvPr/>
            </p:nvSpPr>
            <p:spPr bwMode="auto">
              <a:xfrm>
                <a:off x="1063" y="149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7" name="Freeform 698"/>
              <p:cNvSpPr/>
              <p:nvPr/>
            </p:nvSpPr>
            <p:spPr bwMode="auto">
              <a:xfrm>
                <a:off x="1063" y="1480"/>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8" name="Freeform 699"/>
              <p:cNvSpPr/>
              <p:nvPr/>
            </p:nvSpPr>
            <p:spPr bwMode="auto">
              <a:xfrm>
                <a:off x="1063" y="1286"/>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9" name="Freeform 700"/>
              <p:cNvSpPr/>
              <p:nvPr/>
            </p:nvSpPr>
            <p:spPr bwMode="auto">
              <a:xfrm>
                <a:off x="1063" y="13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0" name="Freeform 701"/>
              <p:cNvSpPr/>
              <p:nvPr/>
            </p:nvSpPr>
            <p:spPr bwMode="auto">
              <a:xfrm>
                <a:off x="1059" y="140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1" name="Freeform 702"/>
              <p:cNvSpPr/>
              <p:nvPr/>
            </p:nvSpPr>
            <p:spPr bwMode="auto">
              <a:xfrm>
                <a:off x="1047" y="1348"/>
                <a:ext cx="12" cy="0"/>
              </a:xfrm>
              <a:custGeom>
                <a:avLst/>
                <a:gdLst>
                  <a:gd name="T0" fmla="*/ 1 w 3"/>
                  <a:gd name="T1" fmla="*/ 0 w 3"/>
                  <a:gd name="T2" fmla="*/ 0 w 3"/>
                  <a:gd name="T3" fmla="*/ 0 w 3"/>
                  <a:gd name="T4" fmla="*/ 0 w 3"/>
                  <a:gd name="T5" fmla="*/ 1 w 3"/>
                  <a:gd name="T6" fmla="*/ 1 w 3"/>
                  <a:gd name="T7" fmla="*/ 1 w 3"/>
                  <a:gd name="T8" fmla="*/ 2 w 3"/>
                  <a:gd name="T9" fmla="*/ 2 w 3"/>
                  <a:gd name="T10" fmla="*/ 3 w 3"/>
                  <a:gd name="T11" fmla="*/ 3 w 3"/>
                  <a:gd name="T12" fmla="*/ 3 w 3"/>
                  <a:gd name="T13" fmla="*/ 2 w 3"/>
                  <a:gd name="T14" fmla="*/ 1 w 3"/>
                  <a:gd name="T15" fmla="*/ 1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Lst>
                <a:rect l="0" t="0" r="r" b="b"/>
                <a:pathLst>
                  <a:path w="3">
                    <a:moveTo>
                      <a:pt x="1" y="0"/>
                    </a:moveTo>
                    <a:cubicBezTo>
                      <a:pt x="1"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3" y="0"/>
                      <a:pt x="3" y="0"/>
                    </a:cubicBezTo>
                    <a:cubicBezTo>
                      <a:pt x="3" y="0"/>
                      <a:pt x="3" y="0"/>
                      <a:pt x="3" y="0"/>
                    </a:cubicBezTo>
                    <a:cubicBezTo>
                      <a:pt x="3" y="0"/>
                      <a:pt x="3" y="0"/>
                      <a:pt x="3" y="0"/>
                    </a:cubicBezTo>
                    <a:cubicBezTo>
                      <a:pt x="3" y="0"/>
                      <a:pt x="2" y="0"/>
                      <a:pt x="2" y="0"/>
                    </a:cubicBezTo>
                    <a:cubicBezTo>
                      <a:pt x="2"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2" name="Freeform 703"/>
              <p:cNvSpPr/>
              <p:nvPr/>
            </p:nvSpPr>
            <p:spPr bwMode="auto">
              <a:xfrm>
                <a:off x="1055" y="135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3" name="Oval 704"/>
              <p:cNvSpPr>
                <a:spLocks noChangeArrowheads="1"/>
              </p:cNvSpPr>
              <p:nvPr/>
            </p:nvSpPr>
            <p:spPr bwMode="auto">
              <a:xfrm>
                <a:off x="1059" y="129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4" name="Freeform 705"/>
              <p:cNvSpPr/>
              <p:nvPr/>
            </p:nvSpPr>
            <p:spPr bwMode="auto">
              <a:xfrm>
                <a:off x="1055" y="14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5" name="Oval 706"/>
              <p:cNvSpPr>
                <a:spLocks noChangeArrowheads="1"/>
              </p:cNvSpPr>
              <p:nvPr/>
            </p:nvSpPr>
            <p:spPr bwMode="auto">
              <a:xfrm>
                <a:off x="1055" y="129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6" name="Freeform 707"/>
              <p:cNvSpPr/>
              <p:nvPr/>
            </p:nvSpPr>
            <p:spPr bwMode="auto">
              <a:xfrm>
                <a:off x="1051"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7" name="Freeform 708"/>
              <p:cNvSpPr/>
              <p:nvPr/>
            </p:nvSpPr>
            <p:spPr bwMode="auto">
              <a:xfrm>
                <a:off x="1047" y="1426"/>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8" name="Freeform 709"/>
              <p:cNvSpPr/>
              <p:nvPr/>
            </p:nvSpPr>
            <p:spPr bwMode="auto">
              <a:xfrm>
                <a:off x="1047" y="1331"/>
                <a:ext cx="4" cy="5"/>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9" name="Freeform 710"/>
              <p:cNvSpPr/>
              <p:nvPr/>
            </p:nvSpPr>
            <p:spPr bwMode="auto">
              <a:xfrm>
                <a:off x="1043" y="1331"/>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0" name="Freeform 711"/>
              <p:cNvSpPr/>
              <p:nvPr/>
            </p:nvSpPr>
            <p:spPr bwMode="auto">
              <a:xfrm>
                <a:off x="1043" y="1348"/>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1" name="Oval 712"/>
              <p:cNvSpPr>
                <a:spLocks noChangeArrowheads="1"/>
              </p:cNvSpPr>
              <p:nvPr/>
            </p:nvSpPr>
            <p:spPr bwMode="auto">
              <a:xfrm>
                <a:off x="1043" y="149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2" name="Freeform 713"/>
              <p:cNvSpPr/>
              <p:nvPr/>
            </p:nvSpPr>
            <p:spPr bwMode="auto">
              <a:xfrm>
                <a:off x="1039" y="1513"/>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3" name="Freeform 714"/>
              <p:cNvSpPr/>
              <p:nvPr/>
            </p:nvSpPr>
            <p:spPr bwMode="auto">
              <a:xfrm>
                <a:off x="1035" y="125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4" name="Freeform 715"/>
              <p:cNvSpPr/>
              <p:nvPr/>
            </p:nvSpPr>
            <p:spPr bwMode="auto">
              <a:xfrm>
                <a:off x="1035" y="151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5" name="Freeform 716"/>
              <p:cNvSpPr/>
              <p:nvPr/>
            </p:nvSpPr>
            <p:spPr bwMode="auto">
              <a:xfrm>
                <a:off x="1031" y="125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6" name="Freeform 717"/>
              <p:cNvSpPr/>
              <p:nvPr/>
            </p:nvSpPr>
            <p:spPr bwMode="auto">
              <a:xfrm>
                <a:off x="1031" y="135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7" name="Freeform 718"/>
              <p:cNvSpPr/>
              <p:nvPr/>
            </p:nvSpPr>
            <p:spPr bwMode="auto">
              <a:xfrm>
                <a:off x="1031" y="148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8" name="Freeform 719"/>
              <p:cNvSpPr/>
              <p:nvPr/>
            </p:nvSpPr>
            <p:spPr bwMode="auto">
              <a:xfrm>
                <a:off x="1031" y="1513"/>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9" name="Freeform 720"/>
              <p:cNvSpPr/>
              <p:nvPr/>
            </p:nvSpPr>
            <p:spPr bwMode="auto">
              <a:xfrm>
                <a:off x="1031" y="144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0" name="Freeform 721"/>
              <p:cNvSpPr/>
              <p:nvPr/>
            </p:nvSpPr>
            <p:spPr bwMode="auto">
              <a:xfrm>
                <a:off x="1026" y="1414"/>
                <a:ext cx="5" cy="4"/>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0" y="0"/>
                      <a:pt x="0" y="0"/>
                      <a:pt x="0" y="0"/>
                    </a:cubicBezTo>
                    <a:cubicBezTo>
                      <a:pt x="0" y="1"/>
                      <a:pt x="0" y="1"/>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1" name="Freeform 722"/>
              <p:cNvSpPr/>
              <p:nvPr/>
            </p:nvSpPr>
            <p:spPr bwMode="auto">
              <a:xfrm>
                <a:off x="1026" y="1331"/>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2" name="Freeform 723"/>
              <p:cNvSpPr/>
              <p:nvPr/>
            </p:nvSpPr>
            <p:spPr bwMode="auto">
              <a:xfrm>
                <a:off x="1022" y="1414"/>
                <a:ext cx="4" cy="4"/>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3" name="Freeform 724"/>
              <p:cNvSpPr/>
              <p:nvPr/>
            </p:nvSpPr>
            <p:spPr bwMode="auto">
              <a:xfrm>
                <a:off x="1022" y="1480"/>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4" name="Freeform 725"/>
              <p:cNvSpPr/>
              <p:nvPr/>
            </p:nvSpPr>
            <p:spPr bwMode="auto">
              <a:xfrm>
                <a:off x="1022" y="1414"/>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5" name="Freeform 726"/>
              <p:cNvSpPr/>
              <p:nvPr/>
            </p:nvSpPr>
            <p:spPr bwMode="auto">
              <a:xfrm>
                <a:off x="1022" y="12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6" name="Freeform 727"/>
              <p:cNvSpPr/>
              <p:nvPr/>
            </p:nvSpPr>
            <p:spPr bwMode="auto">
              <a:xfrm>
                <a:off x="1014"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7" name="Freeform 728"/>
              <p:cNvSpPr/>
              <p:nvPr/>
            </p:nvSpPr>
            <p:spPr bwMode="auto">
              <a:xfrm>
                <a:off x="1014"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8" name="Freeform 729"/>
              <p:cNvSpPr/>
              <p:nvPr/>
            </p:nvSpPr>
            <p:spPr bwMode="auto">
              <a:xfrm>
                <a:off x="1014" y="139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9" name="Freeform 730"/>
              <p:cNvSpPr/>
              <p:nvPr/>
            </p:nvSpPr>
            <p:spPr bwMode="auto">
              <a:xfrm>
                <a:off x="1010" y="139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0" name="Freeform 731"/>
              <p:cNvSpPr/>
              <p:nvPr/>
            </p:nvSpPr>
            <p:spPr bwMode="auto">
              <a:xfrm>
                <a:off x="1010"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1" name="Freeform 732"/>
              <p:cNvSpPr/>
              <p:nvPr/>
            </p:nvSpPr>
            <p:spPr bwMode="auto">
              <a:xfrm>
                <a:off x="1010" y="13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2" name="Oval 733"/>
              <p:cNvSpPr>
                <a:spLocks noChangeArrowheads="1"/>
              </p:cNvSpPr>
              <p:nvPr/>
            </p:nvSpPr>
            <p:spPr bwMode="auto">
              <a:xfrm>
                <a:off x="1010" y="13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3" name="Freeform 734"/>
              <p:cNvSpPr/>
              <p:nvPr/>
            </p:nvSpPr>
            <p:spPr bwMode="auto">
              <a:xfrm>
                <a:off x="1006" y="134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4" name="Freeform 735"/>
              <p:cNvSpPr/>
              <p:nvPr/>
            </p:nvSpPr>
            <p:spPr bwMode="auto">
              <a:xfrm>
                <a:off x="1002" y="1352"/>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5" name="Freeform 736"/>
              <p:cNvSpPr/>
              <p:nvPr/>
            </p:nvSpPr>
            <p:spPr bwMode="auto">
              <a:xfrm>
                <a:off x="1006" y="1331"/>
                <a:ext cx="0" cy="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6" name="Freeform 737"/>
              <p:cNvSpPr/>
              <p:nvPr/>
            </p:nvSpPr>
            <p:spPr bwMode="auto">
              <a:xfrm>
                <a:off x="1006" y="13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7" name="Freeform 738"/>
              <p:cNvSpPr/>
              <p:nvPr/>
            </p:nvSpPr>
            <p:spPr bwMode="auto">
              <a:xfrm>
                <a:off x="1002" y="134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 name="Freeform 739"/>
              <p:cNvSpPr/>
              <p:nvPr/>
            </p:nvSpPr>
            <p:spPr bwMode="auto">
              <a:xfrm>
                <a:off x="1002" y="133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 name="Freeform 740"/>
              <p:cNvSpPr/>
              <p:nvPr/>
            </p:nvSpPr>
            <p:spPr bwMode="auto">
              <a:xfrm>
                <a:off x="998" y="135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 name="Freeform 741"/>
              <p:cNvSpPr/>
              <p:nvPr/>
            </p:nvSpPr>
            <p:spPr bwMode="auto">
              <a:xfrm>
                <a:off x="982"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 name="Freeform 742"/>
              <p:cNvSpPr/>
              <p:nvPr/>
            </p:nvSpPr>
            <p:spPr bwMode="auto">
              <a:xfrm>
                <a:off x="977" y="1480"/>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 name="Freeform 743"/>
              <p:cNvSpPr/>
              <p:nvPr/>
            </p:nvSpPr>
            <p:spPr bwMode="auto">
              <a:xfrm>
                <a:off x="973" y="1249"/>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 name="Freeform 744"/>
              <p:cNvSpPr/>
              <p:nvPr/>
            </p:nvSpPr>
            <p:spPr bwMode="auto">
              <a:xfrm>
                <a:off x="973" y="148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 name="Oval 745"/>
              <p:cNvSpPr>
                <a:spLocks noChangeArrowheads="1"/>
              </p:cNvSpPr>
              <p:nvPr/>
            </p:nvSpPr>
            <p:spPr bwMode="auto">
              <a:xfrm>
                <a:off x="973" y="133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 name="Freeform 746"/>
              <p:cNvSpPr/>
              <p:nvPr/>
            </p:nvSpPr>
            <p:spPr bwMode="auto">
              <a:xfrm>
                <a:off x="969"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 name="Freeform 747"/>
              <p:cNvSpPr/>
              <p:nvPr/>
            </p:nvSpPr>
            <p:spPr bwMode="auto">
              <a:xfrm>
                <a:off x="965" y="1480"/>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 name="Freeform 748"/>
              <p:cNvSpPr/>
              <p:nvPr/>
            </p:nvSpPr>
            <p:spPr bwMode="auto">
              <a:xfrm>
                <a:off x="965" y="142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 name="Freeform 749"/>
              <p:cNvSpPr/>
              <p:nvPr/>
            </p:nvSpPr>
            <p:spPr bwMode="auto">
              <a:xfrm>
                <a:off x="961" y="1484"/>
                <a:ext cx="4" cy="4"/>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9" name="Freeform 750"/>
              <p:cNvSpPr/>
              <p:nvPr/>
            </p:nvSpPr>
            <p:spPr bwMode="auto">
              <a:xfrm>
                <a:off x="961" y="1331"/>
                <a:ext cx="4" cy="5"/>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0" name="Freeform 751"/>
              <p:cNvSpPr/>
              <p:nvPr/>
            </p:nvSpPr>
            <p:spPr bwMode="auto">
              <a:xfrm>
                <a:off x="961" y="1426"/>
                <a:ext cx="4" cy="5"/>
              </a:xfrm>
              <a:custGeom>
                <a:avLst/>
                <a:gdLst>
                  <a:gd name="T0" fmla="*/ 0 w 1"/>
                  <a:gd name="T1" fmla="*/ 0 h 1"/>
                  <a:gd name="T2" fmla="*/ 0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0"/>
                      <a:pt x="0" y="0"/>
                    </a:cubicBez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1" name="Freeform 752"/>
              <p:cNvSpPr/>
              <p:nvPr/>
            </p:nvSpPr>
            <p:spPr bwMode="auto">
              <a:xfrm>
                <a:off x="957" y="1331"/>
                <a:ext cx="4" cy="5"/>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2" name="Freeform 753"/>
              <p:cNvSpPr/>
              <p:nvPr/>
            </p:nvSpPr>
            <p:spPr bwMode="auto">
              <a:xfrm>
                <a:off x="957" y="115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3" name="Freeform 754"/>
              <p:cNvSpPr/>
              <p:nvPr/>
            </p:nvSpPr>
            <p:spPr bwMode="auto">
              <a:xfrm>
                <a:off x="953" y="1426"/>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4" name="Freeform 755"/>
              <p:cNvSpPr/>
              <p:nvPr/>
            </p:nvSpPr>
            <p:spPr bwMode="auto">
              <a:xfrm>
                <a:off x="949" y="133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5" name="Freeform 756"/>
              <p:cNvSpPr/>
              <p:nvPr/>
            </p:nvSpPr>
            <p:spPr bwMode="auto">
              <a:xfrm>
                <a:off x="941" y="1426"/>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6" name="Freeform 757"/>
              <p:cNvSpPr/>
              <p:nvPr/>
            </p:nvSpPr>
            <p:spPr bwMode="auto">
              <a:xfrm>
                <a:off x="933" y="126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7" name="Freeform 758"/>
              <p:cNvSpPr/>
              <p:nvPr/>
            </p:nvSpPr>
            <p:spPr bwMode="auto">
              <a:xfrm>
                <a:off x="916" y="126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8" name="Freeform 759"/>
              <p:cNvSpPr/>
              <p:nvPr/>
            </p:nvSpPr>
            <p:spPr bwMode="auto">
              <a:xfrm>
                <a:off x="892" y="1340"/>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9" name="Freeform 760"/>
              <p:cNvSpPr/>
              <p:nvPr/>
            </p:nvSpPr>
            <p:spPr bwMode="auto">
              <a:xfrm>
                <a:off x="892" y="13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0" name="Freeform 761"/>
              <p:cNvSpPr/>
              <p:nvPr/>
            </p:nvSpPr>
            <p:spPr bwMode="auto">
              <a:xfrm>
                <a:off x="879" y="126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1" name="Freeform 762"/>
              <p:cNvSpPr/>
              <p:nvPr/>
            </p:nvSpPr>
            <p:spPr bwMode="auto">
              <a:xfrm>
                <a:off x="798"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2" name="Freeform 763"/>
              <p:cNvSpPr/>
              <p:nvPr/>
            </p:nvSpPr>
            <p:spPr bwMode="auto">
              <a:xfrm>
                <a:off x="777" y="1253"/>
                <a:ext cx="4" cy="0"/>
              </a:xfrm>
              <a:custGeom>
                <a:avLst/>
                <a:gdLst>
                  <a:gd name="T0" fmla="*/ 0 w 1"/>
                  <a:gd name="T1" fmla="*/ 0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3" name="Freeform 764"/>
              <p:cNvSpPr/>
              <p:nvPr/>
            </p:nvSpPr>
            <p:spPr bwMode="auto">
              <a:xfrm>
                <a:off x="708" y="124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4" name="Freeform 765"/>
              <p:cNvSpPr/>
              <p:nvPr/>
            </p:nvSpPr>
            <p:spPr bwMode="auto">
              <a:xfrm>
                <a:off x="692" y="124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5" name="Freeform 766"/>
              <p:cNvSpPr/>
              <p:nvPr/>
            </p:nvSpPr>
            <p:spPr bwMode="auto">
              <a:xfrm>
                <a:off x="683" y="1245"/>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6" name="Freeform 767"/>
              <p:cNvSpPr/>
              <p:nvPr/>
            </p:nvSpPr>
            <p:spPr bwMode="auto">
              <a:xfrm>
                <a:off x="679" y="1245"/>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7" name="Freeform 768"/>
              <p:cNvSpPr/>
              <p:nvPr/>
            </p:nvSpPr>
            <p:spPr bwMode="auto">
              <a:xfrm>
                <a:off x="663" y="1245"/>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8" name="Freeform 769"/>
              <p:cNvSpPr/>
              <p:nvPr/>
            </p:nvSpPr>
            <p:spPr bwMode="auto">
              <a:xfrm>
                <a:off x="655" y="1245"/>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9" name="Freeform 770"/>
              <p:cNvSpPr/>
              <p:nvPr/>
            </p:nvSpPr>
            <p:spPr bwMode="auto">
              <a:xfrm>
                <a:off x="651" y="1245"/>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0" name="Freeform 771"/>
              <p:cNvSpPr/>
              <p:nvPr/>
            </p:nvSpPr>
            <p:spPr bwMode="auto">
              <a:xfrm>
                <a:off x="651" y="12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1" name="Freeform 772"/>
              <p:cNvSpPr/>
              <p:nvPr/>
            </p:nvSpPr>
            <p:spPr bwMode="auto">
              <a:xfrm>
                <a:off x="643" y="12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2" name="Freeform 773"/>
              <p:cNvSpPr/>
              <p:nvPr/>
            </p:nvSpPr>
            <p:spPr bwMode="auto">
              <a:xfrm>
                <a:off x="573" y="1236"/>
                <a:ext cx="0" cy="5"/>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3" name="Freeform 774"/>
              <p:cNvSpPr/>
              <p:nvPr/>
            </p:nvSpPr>
            <p:spPr bwMode="auto">
              <a:xfrm>
                <a:off x="545"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4" name="Freeform 775"/>
              <p:cNvSpPr/>
              <p:nvPr/>
            </p:nvSpPr>
            <p:spPr bwMode="auto">
              <a:xfrm>
                <a:off x="475" y="123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5" name="Freeform 776"/>
              <p:cNvSpPr/>
              <p:nvPr/>
            </p:nvSpPr>
            <p:spPr bwMode="auto">
              <a:xfrm>
                <a:off x="2170" y="993"/>
                <a:ext cx="16" cy="8"/>
              </a:xfrm>
              <a:custGeom>
                <a:avLst/>
                <a:gdLst>
                  <a:gd name="T0" fmla="*/ 1 w 4"/>
                  <a:gd name="T1" fmla="*/ 2 h 2"/>
                  <a:gd name="T2" fmla="*/ 2 w 4"/>
                  <a:gd name="T3" fmla="*/ 2 h 2"/>
                  <a:gd name="T4" fmla="*/ 3 w 4"/>
                  <a:gd name="T5" fmla="*/ 2 h 2"/>
                  <a:gd name="T6" fmla="*/ 2 w 4"/>
                  <a:gd name="T7" fmla="*/ 2 h 2"/>
                  <a:gd name="T8" fmla="*/ 3 w 4"/>
                  <a:gd name="T9" fmla="*/ 2 h 2"/>
                  <a:gd name="T10" fmla="*/ 4 w 4"/>
                  <a:gd name="T11" fmla="*/ 1 h 2"/>
                  <a:gd name="T12" fmla="*/ 3 w 4"/>
                  <a:gd name="T13" fmla="*/ 1 h 2"/>
                  <a:gd name="T14" fmla="*/ 0 w 4"/>
                  <a:gd name="T15" fmla="*/ 2 h 2"/>
                  <a:gd name="T16" fmla="*/ 1 w 4"/>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1" y="2"/>
                    </a:moveTo>
                    <a:cubicBezTo>
                      <a:pt x="1" y="2"/>
                      <a:pt x="1" y="2"/>
                      <a:pt x="2" y="2"/>
                    </a:cubicBezTo>
                    <a:cubicBezTo>
                      <a:pt x="2" y="2"/>
                      <a:pt x="2" y="2"/>
                      <a:pt x="3" y="2"/>
                    </a:cubicBezTo>
                    <a:cubicBezTo>
                      <a:pt x="2" y="2"/>
                      <a:pt x="2" y="2"/>
                      <a:pt x="2" y="2"/>
                    </a:cubicBezTo>
                    <a:cubicBezTo>
                      <a:pt x="2" y="2"/>
                      <a:pt x="3" y="2"/>
                      <a:pt x="3" y="2"/>
                    </a:cubicBezTo>
                    <a:cubicBezTo>
                      <a:pt x="3" y="2"/>
                      <a:pt x="4" y="2"/>
                      <a:pt x="4" y="1"/>
                    </a:cubicBezTo>
                    <a:cubicBezTo>
                      <a:pt x="3" y="1"/>
                      <a:pt x="3" y="1"/>
                      <a:pt x="3" y="1"/>
                    </a:cubicBezTo>
                    <a:cubicBezTo>
                      <a:pt x="2" y="0"/>
                      <a:pt x="1" y="1"/>
                      <a:pt x="0"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6" name="Freeform 777"/>
              <p:cNvSpPr>
                <a:spLocks noEditPoints="1"/>
              </p:cNvSpPr>
              <p:nvPr/>
            </p:nvSpPr>
            <p:spPr bwMode="auto">
              <a:xfrm>
                <a:off x="1909" y="989"/>
                <a:ext cx="245" cy="37"/>
              </a:xfrm>
              <a:custGeom>
                <a:avLst/>
                <a:gdLst>
                  <a:gd name="T0" fmla="*/ 14 w 60"/>
                  <a:gd name="T1" fmla="*/ 9 h 9"/>
                  <a:gd name="T2" fmla="*/ 15 w 60"/>
                  <a:gd name="T3" fmla="*/ 9 h 9"/>
                  <a:gd name="T4" fmla="*/ 14 w 60"/>
                  <a:gd name="T5" fmla="*/ 9 h 9"/>
                  <a:gd name="T6" fmla="*/ 19 w 60"/>
                  <a:gd name="T7" fmla="*/ 8 h 9"/>
                  <a:gd name="T8" fmla="*/ 22 w 60"/>
                  <a:gd name="T9" fmla="*/ 9 h 9"/>
                  <a:gd name="T10" fmla="*/ 22 w 60"/>
                  <a:gd name="T11" fmla="*/ 9 h 9"/>
                  <a:gd name="T12" fmla="*/ 22 w 60"/>
                  <a:gd name="T13" fmla="*/ 9 h 9"/>
                  <a:gd name="T14" fmla="*/ 17 w 60"/>
                  <a:gd name="T15" fmla="*/ 7 h 9"/>
                  <a:gd name="T16" fmla="*/ 15 w 60"/>
                  <a:gd name="T17" fmla="*/ 7 h 9"/>
                  <a:gd name="T18" fmla="*/ 19 w 60"/>
                  <a:gd name="T19" fmla="*/ 7 h 9"/>
                  <a:gd name="T20" fmla="*/ 19 w 60"/>
                  <a:gd name="T21" fmla="*/ 7 h 9"/>
                  <a:gd name="T22" fmla="*/ 20 w 60"/>
                  <a:gd name="T23" fmla="*/ 7 h 9"/>
                  <a:gd name="T24" fmla="*/ 21 w 60"/>
                  <a:gd name="T25" fmla="*/ 7 h 9"/>
                  <a:gd name="T26" fmla="*/ 23 w 60"/>
                  <a:gd name="T27" fmla="*/ 7 h 9"/>
                  <a:gd name="T28" fmla="*/ 20 w 60"/>
                  <a:gd name="T29" fmla="*/ 6 h 9"/>
                  <a:gd name="T30" fmla="*/ 28 w 60"/>
                  <a:gd name="T31" fmla="*/ 7 h 9"/>
                  <a:gd name="T32" fmla="*/ 29 w 60"/>
                  <a:gd name="T33" fmla="*/ 5 h 9"/>
                  <a:gd name="T34" fmla="*/ 32 w 60"/>
                  <a:gd name="T35" fmla="*/ 6 h 9"/>
                  <a:gd name="T36" fmla="*/ 34 w 60"/>
                  <a:gd name="T37" fmla="*/ 5 h 9"/>
                  <a:gd name="T38" fmla="*/ 37 w 60"/>
                  <a:gd name="T39" fmla="*/ 4 h 9"/>
                  <a:gd name="T40" fmla="*/ 42 w 60"/>
                  <a:gd name="T41" fmla="*/ 4 h 9"/>
                  <a:gd name="T42" fmla="*/ 45 w 60"/>
                  <a:gd name="T43" fmla="*/ 3 h 9"/>
                  <a:gd name="T44" fmla="*/ 48 w 60"/>
                  <a:gd name="T45" fmla="*/ 4 h 9"/>
                  <a:gd name="T46" fmla="*/ 50 w 60"/>
                  <a:gd name="T47" fmla="*/ 2 h 9"/>
                  <a:gd name="T48" fmla="*/ 52 w 60"/>
                  <a:gd name="T49" fmla="*/ 2 h 9"/>
                  <a:gd name="T50" fmla="*/ 59 w 60"/>
                  <a:gd name="T51" fmla="*/ 2 h 9"/>
                  <a:gd name="T52" fmla="*/ 60 w 60"/>
                  <a:gd name="T53" fmla="*/ 3 h 9"/>
                  <a:gd name="T54" fmla="*/ 58 w 60"/>
                  <a:gd name="T55" fmla="*/ 2 h 9"/>
                  <a:gd name="T56" fmla="*/ 59 w 60"/>
                  <a:gd name="T57" fmla="*/ 1 h 9"/>
                  <a:gd name="T58" fmla="*/ 60 w 60"/>
                  <a:gd name="T59" fmla="*/ 0 h 9"/>
                  <a:gd name="T60" fmla="*/ 57 w 60"/>
                  <a:gd name="T61" fmla="*/ 1 h 9"/>
                  <a:gd name="T62" fmla="*/ 50 w 60"/>
                  <a:gd name="T63" fmla="*/ 0 h 9"/>
                  <a:gd name="T64" fmla="*/ 49 w 60"/>
                  <a:gd name="T65" fmla="*/ 0 h 9"/>
                  <a:gd name="T66" fmla="*/ 48 w 60"/>
                  <a:gd name="T67" fmla="*/ 0 h 9"/>
                  <a:gd name="T68" fmla="*/ 49 w 60"/>
                  <a:gd name="T69" fmla="*/ 1 h 9"/>
                  <a:gd name="T70" fmla="*/ 48 w 60"/>
                  <a:gd name="T71" fmla="*/ 1 h 9"/>
                  <a:gd name="T72" fmla="*/ 48 w 60"/>
                  <a:gd name="T73" fmla="*/ 1 h 9"/>
                  <a:gd name="T74" fmla="*/ 48 w 60"/>
                  <a:gd name="T75" fmla="*/ 1 h 9"/>
                  <a:gd name="T76" fmla="*/ 48 w 60"/>
                  <a:gd name="T77" fmla="*/ 1 h 9"/>
                  <a:gd name="T78" fmla="*/ 48 w 60"/>
                  <a:gd name="T79" fmla="*/ 1 h 9"/>
                  <a:gd name="T80" fmla="*/ 47 w 60"/>
                  <a:gd name="T81" fmla="*/ 1 h 9"/>
                  <a:gd name="T82" fmla="*/ 42 w 60"/>
                  <a:gd name="T83" fmla="*/ 1 h 9"/>
                  <a:gd name="T84" fmla="*/ 39 w 60"/>
                  <a:gd name="T85" fmla="*/ 0 h 9"/>
                  <a:gd name="T86" fmla="*/ 29 w 60"/>
                  <a:gd name="T87" fmla="*/ 1 h 9"/>
                  <a:gd name="T88" fmla="*/ 15 w 60"/>
                  <a:gd name="T89" fmla="*/ 2 h 9"/>
                  <a:gd name="T90" fmla="*/ 6 w 60"/>
                  <a:gd name="T91" fmla="*/ 2 h 9"/>
                  <a:gd name="T92" fmla="*/ 1 w 60"/>
                  <a:gd name="T93" fmla="*/ 3 h 9"/>
                  <a:gd name="T94" fmla="*/ 0 w 60"/>
                  <a:gd name="T95" fmla="*/ 3 h 9"/>
                  <a:gd name="T96" fmla="*/ 2 w 60"/>
                  <a:gd name="T97" fmla="*/ 3 h 9"/>
                  <a:gd name="T98" fmla="*/ 8 w 60"/>
                  <a:gd name="T99" fmla="*/ 4 h 9"/>
                  <a:gd name="T100" fmla="*/ 15 w 60"/>
                  <a:gd name="T101" fmla="*/ 4 h 9"/>
                  <a:gd name="T102" fmla="*/ 6 w 60"/>
                  <a:gd name="T103" fmla="*/ 5 h 9"/>
                  <a:gd name="T104" fmla="*/ 4 w 60"/>
                  <a:gd name="T105" fmla="*/ 5 h 9"/>
                  <a:gd name="T106" fmla="*/ 5 w 60"/>
                  <a:gd name="T107" fmla="*/ 5 h 9"/>
                  <a:gd name="T108" fmla="*/ 10 w 60"/>
                  <a:gd name="T109" fmla="*/ 5 h 9"/>
                  <a:gd name="T110" fmla="*/ 6 w 60"/>
                  <a:gd name="T111" fmla="*/ 6 h 9"/>
                  <a:gd name="T112" fmla="*/ 9 w 60"/>
                  <a:gd name="T113" fmla="*/ 7 h 9"/>
                  <a:gd name="T114" fmla="*/ 8 w 60"/>
                  <a:gd name="T115" fmla="*/ 9 h 9"/>
                  <a:gd name="T116" fmla="*/ 48 w 60"/>
                  <a:gd name="T117" fmla="*/ 1 h 9"/>
                  <a:gd name="T118" fmla="*/ 49 w 60"/>
                  <a:gd name="T119" fmla="*/ 1 h 9"/>
                  <a:gd name="T120" fmla="*/ 48 w 60"/>
                  <a:gd name="T121" fmla="*/ 2 h 9"/>
                  <a:gd name="T122" fmla="*/ 22 w 60"/>
                  <a:gd name="T123" fmla="*/ 6 h 9"/>
                  <a:gd name="T124" fmla="*/ 19 w 60"/>
                  <a:gd name="T125"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 h="9">
                    <a:moveTo>
                      <a:pt x="8" y="9"/>
                    </a:moveTo>
                    <a:cubicBezTo>
                      <a:pt x="9" y="9"/>
                      <a:pt x="8" y="9"/>
                      <a:pt x="9" y="9"/>
                    </a:cubicBezTo>
                    <a:cubicBezTo>
                      <a:pt x="10" y="9"/>
                      <a:pt x="12" y="9"/>
                      <a:pt x="14" y="9"/>
                    </a:cubicBezTo>
                    <a:cubicBezTo>
                      <a:pt x="14" y="9"/>
                      <a:pt x="14" y="9"/>
                      <a:pt x="14" y="9"/>
                    </a:cubicBezTo>
                    <a:cubicBezTo>
                      <a:pt x="15" y="9"/>
                      <a:pt x="15" y="9"/>
                      <a:pt x="15" y="9"/>
                    </a:cubicBezTo>
                    <a:cubicBezTo>
                      <a:pt x="15" y="9"/>
                      <a:pt x="15" y="9"/>
                      <a:pt x="15" y="9"/>
                    </a:cubicBezTo>
                    <a:cubicBezTo>
                      <a:pt x="15" y="9"/>
                      <a:pt x="15" y="9"/>
                      <a:pt x="15" y="9"/>
                    </a:cubicBezTo>
                    <a:cubicBezTo>
                      <a:pt x="15" y="9"/>
                      <a:pt x="15" y="9"/>
                      <a:pt x="14" y="9"/>
                    </a:cubicBezTo>
                    <a:cubicBezTo>
                      <a:pt x="14" y="9"/>
                      <a:pt x="14" y="9"/>
                      <a:pt x="14" y="9"/>
                    </a:cubicBezTo>
                    <a:cubicBezTo>
                      <a:pt x="14" y="9"/>
                      <a:pt x="14" y="9"/>
                      <a:pt x="14" y="8"/>
                    </a:cubicBezTo>
                    <a:cubicBezTo>
                      <a:pt x="16" y="8"/>
                      <a:pt x="18" y="8"/>
                      <a:pt x="19" y="9"/>
                    </a:cubicBezTo>
                    <a:cubicBezTo>
                      <a:pt x="19" y="8"/>
                      <a:pt x="19" y="8"/>
                      <a:pt x="19" y="8"/>
                    </a:cubicBezTo>
                    <a:cubicBezTo>
                      <a:pt x="19" y="9"/>
                      <a:pt x="19" y="9"/>
                      <a:pt x="19" y="9"/>
                    </a:cubicBezTo>
                    <a:cubicBezTo>
                      <a:pt x="19" y="8"/>
                      <a:pt x="19" y="8"/>
                      <a:pt x="19" y="8"/>
                    </a:cubicBezTo>
                    <a:cubicBezTo>
                      <a:pt x="20" y="8"/>
                      <a:pt x="21" y="9"/>
                      <a:pt x="22" y="9"/>
                    </a:cubicBezTo>
                    <a:cubicBezTo>
                      <a:pt x="22" y="9"/>
                      <a:pt x="22" y="9"/>
                      <a:pt x="22" y="9"/>
                    </a:cubicBezTo>
                    <a:cubicBezTo>
                      <a:pt x="22" y="9"/>
                      <a:pt x="22" y="9"/>
                      <a:pt x="22" y="9"/>
                    </a:cubicBezTo>
                    <a:cubicBezTo>
                      <a:pt x="22" y="9"/>
                      <a:pt x="22" y="9"/>
                      <a:pt x="22" y="9"/>
                    </a:cubicBezTo>
                    <a:cubicBezTo>
                      <a:pt x="23" y="9"/>
                      <a:pt x="23" y="9"/>
                      <a:pt x="23" y="9"/>
                    </a:cubicBezTo>
                    <a:cubicBezTo>
                      <a:pt x="23" y="9"/>
                      <a:pt x="23" y="9"/>
                      <a:pt x="22" y="9"/>
                    </a:cubicBezTo>
                    <a:cubicBezTo>
                      <a:pt x="22" y="9"/>
                      <a:pt x="22" y="9"/>
                      <a:pt x="22" y="9"/>
                    </a:cubicBezTo>
                    <a:cubicBezTo>
                      <a:pt x="22" y="9"/>
                      <a:pt x="22" y="9"/>
                      <a:pt x="22" y="9"/>
                    </a:cubicBezTo>
                    <a:cubicBezTo>
                      <a:pt x="22" y="9"/>
                      <a:pt x="22" y="9"/>
                      <a:pt x="22" y="9"/>
                    </a:cubicBezTo>
                    <a:cubicBezTo>
                      <a:pt x="21" y="8"/>
                      <a:pt x="19" y="8"/>
                      <a:pt x="17" y="7"/>
                    </a:cubicBezTo>
                    <a:cubicBezTo>
                      <a:pt x="17" y="7"/>
                      <a:pt x="17" y="8"/>
                      <a:pt x="17" y="8"/>
                    </a:cubicBezTo>
                    <a:cubicBezTo>
                      <a:pt x="16" y="7"/>
                      <a:pt x="16" y="7"/>
                      <a:pt x="16" y="7"/>
                    </a:cubicBezTo>
                    <a:cubicBezTo>
                      <a:pt x="15" y="7"/>
                      <a:pt x="15" y="8"/>
                      <a:pt x="15" y="7"/>
                    </a:cubicBezTo>
                    <a:cubicBezTo>
                      <a:pt x="15" y="7"/>
                      <a:pt x="15" y="7"/>
                      <a:pt x="15" y="7"/>
                    </a:cubicBezTo>
                    <a:cubicBezTo>
                      <a:pt x="16" y="7"/>
                      <a:pt x="18" y="7"/>
                      <a:pt x="19" y="7"/>
                    </a:cubicBezTo>
                    <a:cubicBezTo>
                      <a:pt x="19" y="7"/>
                      <a:pt x="19" y="7"/>
                      <a:pt x="19" y="7"/>
                    </a:cubicBezTo>
                    <a:cubicBezTo>
                      <a:pt x="19" y="7"/>
                      <a:pt x="19" y="7"/>
                      <a:pt x="19" y="7"/>
                    </a:cubicBezTo>
                    <a:cubicBezTo>
                      <a:pt x="19" y="7"/>
                      <a:pt x="19" y="7"/>
                      <a:pt x="19" y="7"/>
                    </a:cubicBezTo>
                    <a:cubicBezTo>
                      <a:pt x="20" y="7"/>
                      <a:pt x="20" y="7"/>
                      <a:pt x="19" y="7"/>
                    </a:cubicBezTo>
                    <a:cubicBezTo>
                      <a:pt x="19" y="7"/>
                      <a:pt x="19" y="7"/>
                      <a:pt x="19" y="7"/>
                    </a:cubicBezTo>
                    <a:cubicBezTo>
                      <a:pt x="19" y="7"/>
                      <a:pt x="19" y="7"/>
                      <a:pt x="19" y="7"/>
                    </a:cubicBezTo>
                    <a:cubicBezTo>
                      <a:pt x="19" y="6"/>
                      <a:pt x="20" y="7"/>
                      <a:pt x="20" y="7"/>
                    </a:cubicBezTo>
                    <a:cubicBezTo>
                      <a:pt x="20" y="7"/>
                      <a:pt x="20" y="7"/>
                      <a:pt x="20" y="7"/>
                    </a:cubicBezTo>
                    <a:cubicBezTo>
                      <a:pt x="20" y="7"/>
                      <a:pt x="20" y="7"/>
                      <a:pt x="20" y="7"/>
                    </a:cubicBezTo>
                    <a:cubicBezTo>
                      <a:pt x="21" y="7"/>
                      <a:pt x="21" y="7"/>
                      <a:pt x="21" y="7"/>
                    </a:cubicBezTo>
                    <a:cubicBezTo>
                      <a:pt x="22" y="7"/>
                      <a:pt x="23" y="8"/>
                      <a:pt x="23" y="8"/>
                    </a:cubicBezTo>
                    <a:cubicBezTo>
                      <a:pt x="23" y="8"/>
                      <a:pt x="24" y="7"/>
                      <a:pt x="24" y="7"/>
                    </a:cubicBezTo>
                    <a:cubicBezTo>
                      <a:pt x="24" y="7"/>
                      <a:pt x="23" y="7"/>
                      <a:pt x="23" y="7"/>
                    </a:cubicBezTo>
                    <a:cubicBezTo>
                      <a:pt x="23" y="7"/>
                      <a:pt x="22" y="7"/>
                      <a:pt x="22" y="7"/>
                    </a:cubicBezTo>
                    <a:cubicBezTo>
                      <a:pt x="21" y="7"/>
                      <a:pt x="21" y="6"/>
                      <a:pt x="20" y="6"/>
                    </a:cubicBezTo>
                    <a:cubicBezTo>
                      <a:pt x="20" y="6"/>
                      <a:pt x="20" y="6"/>
                      <a:pt x="20" y="6"/>
                    </a:cubicBezTo>
                    <a:cubicBezTo>
                      <a:pt x="21" y="6"/>
                      <a:pt x="22" y="6"/>
                      <a:pt x="22" y="7"/>
                    </a:cubicBezTo>
                    <a:cubicBezTo>
                      <a:pt x="23" y="7"/>
                      <a:pt x="24" y="7"/>
                      <a:pt x="25" y="7"/>
                    </a:cubicBezTo>
                    <a:cubicBezTo>
                      <a:pt x="25" y="7"/>
                      <a:pt x="27" y="7"/>
                      <a:pt x="28" y="7"/>
                    </a:cubicBezTo>
                    <a:cubicBezTo>
                      <a:pt x="28" y="7"/>
                      <a:pt x="27" y="6"/>
                      <a:pt x="28" y="6"/>
                    </a:cubicBezTo>
                    <a:cubicBezTo>
                      <a:pt x="28" y="6"/>
                      <a:pt x="28" y="6"/>
                      <a:pt x="28" y="6"/>
                    </a:cubicBezTo>
                    <a:cubicBezTo>
                      <a:pt x="28" y="6"/>
                      <a:pt x="28" y="5"/>
                      <a:pt x="29" y="5"/>
                    </a:cubicBezTo>
                    <a:cubicBezTo>
                      <a:pt x="29" y="5"/>
                      <a:pt x="29" y="5"/>
                      <a:pt x="30" y="5"/>
                    </a:cubicBezTo>
                    <a:cubicBezTo>
                      <a:pt x="30" y="5"/>
                      <a:pt x="31" y="6"/>
                      <a:pt x="32" y="5"/>
                    </a:cubicBezTo>
                    <a:cubicBezTo>
                      <a:pt x="32" y="5"/>
                      <a:pt x="32" y="6"/>
                      <a:pt x="32" y="6"/>
                    </a:cubicBezTo>
                    <a:cubicBezTo>
                      <a:pt x="32" y="5"/>
                      <a:pt x="32" y="5"/>
                      <a:pt x="32" y="5"/>
                    </a:cubicBezTo>
                    <a:cubicBezTo>
                      <a:pt x="32" y="4"/>
                      <a:pt x="32" y="4"/>
                      <a:pt x="32" y="4"/>
                    </a:cubicBezTo>
                    <a:cubicBezTo>
                      <a:pt x="32" y="4"/>
                      <a:pt x="33" y="4"/>
                      <a:pt x="34" y="5"/>
                    </a:cubicBezTo>
                    <a:cubicBezTo>
                      <a:pt x="34" y="4"/>
                      <a:pt x="34" y="4"/>
                      <a:pt x="34" y="4"/>
                    </a:cubicBezTo>
                    <a:cubicBezTo>
                      <a:pt x="34" y="4"/>
                      <a:pt x="33" y="4"/>
                      <a:pt x="33" y="4"/>
                    </a:cubicBezTo>
                    <a:cubicBezTo>
                      <a:pt x="35" y="3"/>
                      <a:pt x="35" y="5"/>
                      <a:pt x="37" y="4"/>
                    </a:cubicBezTo>
                    <a:cubicBezTo>
                      <a:pt x="37" y="4"/>
                      <a:pt x="36" y="4"/>
                      <a:pt x="37" y="4"/>
                    </a:cubicBezTo>
                    <a:cubicBezTo>
                      <a:pt x="38" y="4"/>
                      <a:pt x="40" y="4"/>
                      <a:pt x="41" y="4"/>
                    </a:cubicBezTo>
                    <a:cubicBezTo>
                      <a:pt x="41" y="4"/>
                      <a:pt x="41" y="4"/>
                      <a:pt x="42" y="4"/>
                    </a:cubicBezTo>
                    <a:cubicBezTo>
                      <a:pt x="42" y="4"/>
                      <a:pt x="43" y="4"/>
                      <a:pt x="43" y="4"/>
                    </a:cubicBezTo>
                    <a:cubicBezTo>
                      <a:pt x="43" y="4"/>
                      <a:pt x="42" y="4"/>
                      <a:pt x="42" y="3"/>
                    </a:cubicBezTo>
                    <a:cubicBezTo>
                      <a:pt x="43" y="3"/>
                      <a:pt x="44" y="4"/>
                      <a:pt x="45" y="3"/>
                    </a:cubicBezTo>
                    <a:cubicBezTo>
                      <a:pt x="46" y="3"/>
                      <a:pt x="46" y="3"/>
                      <a:pt x="47" y="4"/>
                    </a:cubicBezTo>
                    <a:cubicBezTo>
                      <a:pt x="47" y="3"/>
                      <a:pt x="47" y="3"/>
                      <a:pt x="47" y="3"/>
                    </a:cubicBezTo>
                    <a:cubicBezTo>
                      <a:pt x="48" y="3"/>
                      <a:pt x="48" y="4"/>
                      <a:pt x="48" y="4"/>
                    </a:cubicBezTo>
                    <a:cubicBezTo>
                      <a:pt x="48" y="3"/>
                      <a:pt x="49" y="3"/>
                      <a:pt x="49" y="3"/>
                    </a:cubicBezTo>
                    <a:cubicBezTo>
                      <a:pt x="50" y="3"/>
                      <a:pt x="50" y="3"/>
                      <a:pt x="51" y="2"/>
                    </a:cubicBezTo>
                    <a:cubicBezTo>
                      <a:pt x="50" y="2"/>
                      <a:pt x="50" y="2"/>
                      <a:pt x="50" y="2"/>
                    </a:cubicBezTo>
                    <a:cubicBezTo>
                      <a:pt x="50" y="2"/>
                      <a:pt x="50" y="2"/>
                      <a:pt x="50" y="2"/>
                    </a:cubicBezTo>
                    <a:cubicBezTo>
                      <a:pt x="50" y="2"/>
                      <a:pt x="51" y="2"/>
                      <a:pt x="52" y="2"/>
                    </a:cubicBezTo>
                    <a:cubicBezTo>
                      <a:pt x="52" y="2"/>
                      <a:pt x="52" y="2"/>
                      <a:pt x="52" y="2"/>
                    </a:cubicBezTo>
                    <a:cubicBezTo>
                      <a:pt x="54" y="2"/>
                      <a:pt x="55" y="2"/>
                      <a:pt x="57" y="3"/>
                    </a:cubicBezTo>
                    <a:cubicBezTo>
                      <a:pt x="57" y="2"/>
                      <a:pt x="58" y="2"/>
                      <a:pt x="58" y="2"/>
                    </a:cubicBezTo>
                    <a:cubicBezTo>
                      <a:pt x="58" y="2"/>
                      <a:pt x="58" y="2"/>
                      <a:pt x="59" y="2"/>
                    </a:cubicBezTo>
                    <a:cubicBezTo>
                      <a:pt x="59" y="2"/>
                      <a:pt x="59" y="2"/>
                      <a:pt x="59" y="2"/>
                    </a:cubicBezTo>
                    <a:cubicBezTo>
                      <a:pt x="59" y="2"/>
                      <a:pt x="59" y="2"/>
                      <a:pt x="59" y="2"/>
                    </a:cubicBezTo>
                    <a:cubicBezTo>
                      <a:pt x="59" y="3"/>
                      <a:pt x="60" y="3"/>
                      <a:pt x="60" y="3"/>
                    </a:cubicBezTo>
                    <a:cubicBezTo>
                      <a:pt x="60" y="2"/>
                      <a:pt x="59" y="2"/>
                      <a:pt x="59" y="2"/>
                    </a:cubicBezTo>
                    <a:cubicBezTo>
                      <a:pt x="59" y="2"/>
                      <a:pt x="59" y="2"/>
                      <a:pt x="59" y="2"/>
                    </a:cubicBezTo>
                    <a:cubicBezTo>
                      <a:pt x="59" y="2"/>
                      <a:pt x="58" y="2"/>
                      <a:pt x="58" y="2"/>
                    </a:cubicBezTo>
                    <a:cubicBezTo>
                      <a:pt x="58" y="2"/>
                      <a:pt x="58" y="2"/>
                      <a:pt x="58" y="2"/>
                    </a:cubicBezTo>
                    <a:cubicBezTo>
                      <a:pt x="58" y="2"/>
                      <a:pt x="58" y="2"/>
                      <a:pt x="58" y="2"/>
                    </a:cubicBezTo>
                    <a:cubicBezTo>
                      <a:pt x="58" y="1"/>
                      <a:pt x="59" y="1"/>
                      <a:pt x="59" y="1"/>
                    </a:cubicBezTo>
                    <a:cubicBezTo>
                      <a:pt x="60" y="1"/>
                      <a:pt x="60" y="1"/>
                      <a:pt x="60" y="1"/>
                    </a:cubicBezTo>
                    <a:cubicBezTo>
                      <a:pt x="60" y="1"/>
                      <a:pt x="60" y="0"/>
                      <a:pt x="60" y="0"/>
                    </a:cubicBezTo>
                    <a:cubicBezTo>
                      <a:pt x="60" y="0"/>
                      <a:pt x="60" y="0"/>
                      <a:pt x="60" y="0"/>
                    </a:cubicBezTo>
                    <a:cubicBezTo>
                      <a:pt x="60" y="0"/>
                      <a:pt x="59" y="0"/>
                      <a:pt x="59" y="1"/>
                    </a:cubicBezTo>
                    <a:cubicBezTo>
                      <a:pt x="59" y="1"/>
                      <a:pt x="58" y="1"/>
                      <a:pt x="58" y="1"/>
                    </a:cubicBezTo>
                    <a:cubicBezTo>
                      <a:pt x="58" y="1"/>
                      <a:pt x="57" y="1"/>
                      <a:pt x="57" y="1"/>
                    </a:cubicBezTo>
                    <a:cubicBezTo>
                      <a:pt x="57" y="1"/>
                      <a:pt x="56" y="1"/>
                      <a:pt x="56" y="1"/>
                    </a:cubicBezTo>
                    <a:cubicBezTo>
                      <a:pt x="55" y="0"/>
                      <a:pt x="54" y="0"/>
                      <a:pt x="52" y="0"/>
                    </a:cubicBezTo>
                    <a:cubicBezTo>
                      <a:pt x="51" y="0"/>
                      <a:pt x="51" y="0"/>
                      <a:pt x="50" y="0"/>
                    </a:cubicBezTo>
                    <a:cubicBezTo>
                      <a:pt x="50" y="0"/>
                      <a:pt x="50" y="0"/>
                      <a:pt x="50" y="0"/>
                    </a:cubicBezTo>
                    <a:cubicBezTo>
                      <a:pt x="49" y="0"/>
                      <a:pt x="49" y="0"/>
                      <a:pt x="49" y="0"/>
                    </a:cubicBezTo>
                    <a:cubicBezTo>
                      <a:pt x="49" y="0"/>
                      <a:pt x="49" y="0"/>
                      <a:pt x="49" y="0"/>
                    </a:cubicBezTo>
                    <a:cubicBezTo>
                      <a:pt x="48" y="0"/>
                      <a:pt x="48" y="0"/>
                      <a:pt x="48" y="0"/>
                    </a:cubicBezTo>
                    <a:cubicBezTo>
                      <a:pt x="48" y="0"/>
                      <a:pt x="48" y="0"/>
                      <a:pt x="48" y="0"/>
                    </a:cubicBezTo>
                    <a:cubicBezTo>
                      <a:pt x="48" y="0"/>
                      <a:pt x="48" y="0"/>
                      <a:pt x="48" y="0"/>
                    </a:cubicBezTo>
                    <a:cubicBezTo>
                      <a:pt x="48" y="0"/>
                      <a:pt x="48" y="0"/>
                      <a:pt x="48" y="0"/>
                    </a:cubicBezTo>
                    <a:cubicBezTo>
                      <a:pt x="48" y="0"/>
                      <a:pt x="48" y="0"/>
                      <a:pt x="49" y="0"/>
                    </a:cubicBezTo>
                    <a:cubicBezTo>
                      <a:pt x="49" y="0"/>
                      <a:pt x="49" y="1"/>
                      <a:pt x="49" y="1"/>
                    </a:cubicBezTo>
                    <a:cubicBezTo>
                      <a:pt x="49" y="1"/>
                      <a:pt x="49" y="1"/>
                      <a:pt x="49" y="1"/>
                    </a:cubicBezTo>
                    <a:cubicBezTo>
                      <a:pt x="49"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7" y="1"/>
                    </a:cubicBezTo>
                    <a:cubicBezTo>
                      <a:pt x="47" y="1"/>
                      <a:pt x="47" y="1"/>
                      <a:pt x="47" y="1"/>
                    </a:cubicBezTo>
                    <a:cubicBezTo>
                      <a:pt x="47" y="1"/>
                      <a:pt x="47" y="1"/>
                      <a:pt x="47" y="1"/>
                    </a:cubicBezTo>
                    <a:cubicBezTo>
                      <a:pt x="46" y="1"/>
                      <a:pt x="45" y="1"/>
                      <a:pt x="44" y="1"/>
                    </a:cubicBezTo>
                    <a:cubicBezTo>
                      <a:pt x="43" y="1"/>
                      <a:pt x="42" y="0"/>
                      <a:pt x="42" y="1"/>
                    </a:cubicBezTo>
                    <a:cubicBezTo>
                      <a:pt x="42" y="1"/>
                      <a:pt x="41" y="1"/>
                      <a:pt x="41" y="1"/>
                    </a:cubicBezTo>
                    <a:cubicBezTo>
                      <a:pt x="41" y="1"/>
                      <a:pt x="40" y="1"/>
                      <a:pt x="40" y="1"/>
                    </a:cubicBezTo>
                    <a:cubicBezTo>
                      <a:pt x="39" y="1"/>
                      <a:pt x="39" y="0"/>
                      <a:pt x="39" y="0"/>
                    </a:cubicBezTo>
                    <a:cubicBezTo>
                      <a:pt x="38" y="0"/>
                      <a:pt x="37" y="1"/>
                      <a:pt x="36" y="1"/>
                    </a:cubicBezTo>
                    <a:cubicBezTo>
                      <a:pt x="34" y="1"/>
                      <a:pt x="32" y="1"/>
                      <a:pt x="30" y="1"/>
                    </a:cubicBezTo>
                    <a:cubicBezTo>
                      <a:pt x="30" y="1"/>
                      <a:pt x="30" y="1"/>
                      <a:pt x="29" y="1"/>
                    </a:cubicBezTo>
                    <a:cubicBezTo>
                      <a:pt x="26" y="2"/>
                      <a:pt x="23" y="1"/>
                      <a:pt x="19" y="2"/>
                    </a:cubicBezTo>
                    <a:cubicBezTo>
                      <a:pt x="19" y="1"/>
                      <a:pt x="17" y="2"/>
                      <a:pt x="17" y="2"/>
                    </a:cubicBezTo>
                    <a:cubicBezTo>
                      <a:pt x="16" y="2"/>
                      <a:pt x="16" y="2"/>
                      <a:pt x="15" y="2"/>
                    </a:cubicBezTo>
                    <a:cubicBezTo>
                      <a:pt x="15" y="2"/>
                      <a:pt x="15" y="2"/>
                      <a:pt x="14" y="2"/>
                    </a:cubicBezTo>
                    <a:cubicBezTo>
                      <a:pt x="11" y="2"/>
                      <a:pt x="9" y="2"/>
                      <a:pt x="6" y="2"/>
                    </a:cubicBezTo>
                    <a:cubicBezTo>
                      <a:pt x="6" y="2"/>
                      <a:pt x="6" y="2"/>
                      <a:pt x="6" y="2"/>
                    </a:cubicBezTo>
                    <a:cubicBezTo>
                      <a:pt x="5" y="3"/>
                      <a:pt x="4" y="2"/>
                      <a:pt x="2" y="3"/>
                    </a:cubicBezTo>
                    <a:cubicBezTo>
                      <a:pt x="2" y="3"/>
                      <a:pt x="2" y="3"/>
                      <a:pt x="2" y="3"/>
                    </a:cubicBezTo>
                    <a:cubicBezTo>
                      <a:pt x="2" y="3"/>
                      <a:pt x="2" y="3"/>
                      <a:pt x="1" y="3"/>
                    </a:cubicBezTo>
                    <a:cubicBezTo>
                      <a:pt x="1" y="3"/>
                      <a:pt x="1" y="3"/>
                      <a:pt x="0" y="3"/>
                    </a:cubicBezTo>
                    <a:cubicBezTo>
                      <a:pt x="0" y="3"/>
                      <a:pt x="0" y="3"/>
                      <a:pt x="0" y="3"/>
                    </a:cubicBezTo>
                    <a:cubicBezTo>
                      <a:pt x="0" y="3"/>
                      <a:pt x="0" y="3"/>
                      <a:pt x="0" y="3"/>
                    </a:cubicBezTo>
                    <a:cubicBezTo>
                      <a:pt x="0" y="3"/>
                      <a:pt x="0" y="3"/>
                      <a:pt x="0" y="3"/>
                    </a:cubicBezTo>
                    <a:cubicBezTo>
                      <a:pt x="1" y="3"/>
                      <a:pt x="1" y="3"/>
                      <a:pt x="1" y="3"/>
                    </a:cubicBezTo>
                    <a:cubicBezTo>
                      <a:pt x="2" y="3"/>
                      <a:pt x="2" y="3"/>
                      <a:pt x="2" y="3"/>
                    </a:cubicBezTo>
                    <a:cubicBezTo>
                      <a:pt x="2" y="3"/>
                      <a:pt x="2" y="3"/>
                      <a:pt x="2" y="3"/>
                    </a:cubicBezTo>
                    <a:cubicBezTo>
                      <a:pt x="2" y="3"/>
                      <a:pt x="3" y="3"/>
                      <a:pt x="3" y="4"/>
                    </a:cubicBezTo>
                    <a:cubicBezTo>
                      <a:pt x="4" y="4"/>
                      <a:pt x="6" y="4"/>
                      <a:pt x="8" y="4"/>
                    </a:cubicBezTo>
                    <a:cubicBezTo>
                      <a:pt x="8" y="4"/>
                      <a:pt x="8" y="4"/>
                      <a:pt x="8" y="4"/>
                    </a:cubicBezTo>
                    <a:cubicBezTo>
                      <a:pt x="10" y="4"/>
                      <a:pt x="12" y="4"/>
                      <a:pt x="13" y="4"/>
                    </a:cubicBezTo>
                    <a:cubicBezTo>
                      <a:pt x="14" y="4"/>
                      <a:pt x="14" y="4"/>
                      <a:pt x="15" y="4"/>
                    </a:cubicBezTo>
                    <a:cubicBezTo>
                      <a:pt x="13" y="5"/>
                      <a:pt x="9" y="4"/>
                      <a:pt x="6" y="5"/>
                    </a:cubicBezTo>
                    <a:cubicBezTo>
                      <a:pt x="6" y="5"/>
                      <a:pt x="6" y="5"/>
                      <a:pt x="6" y="5"/>
                    </a:cubicBezTo>
                    <a:cubicBezTo>
                      <a:pt x="6" y="5"/>
                      <a:pt x="6" y="5"/>
                      <a:pt x="6" y="5"/>
                    </a:cubicBezTo>
                    <a:cubicBezTo>
                      <a:pt x="6" y="5"/>
                      <a:pt x="5" y="5"/>
                      <a:pt x="5" y="5"/>
                    </a:cubicBezTo>
                    <a:cubicBezTo>
                      <a:pt x="5" y="5"/>
                      <a:pt x="4" y="4"/>
                      <a:pt x="4" y="5"/>
                    </a:cubicBezTo>
                    <a:cubicBezTo>
                      <a:pt x="4" y="5"/>
                      <a:pt x="4" y="5"/>
                      <a:pt x="4" y="5"/>
                    </a:cubicBezTo>
                    <a:cubicBezTo>
                      <a:pt x="4" y="5"/>
                      <a:pt x="4" y="5"/>
                      <a:pt x="4" y="5"/>
                    </a:cubicBezTo>
                    <a:cubicBezTo>
                      <a:pt x="4" y="5"/>
                      <a:pt x="4" y="5"/>
                      <a:pt x="4" y="5"/>
                    </a:cubicBezTo>
                    <a:cubicBezTo>
                      <a:pt x="4" y="5"/>
                      <a:pt x="5" y="5"/>
                      <a:pt x="5" y="5"/>
                    </a:cubicBezTo>
                    <a:cubicBezTo>
                      <a:pt x="5" y="5"/>
                      <a:pt x="6" y="5"/>
                      <a:pt x="6" y="5"/>
                    </a:cubicBezTo>
                    <a:cubicBezTo>
                      <a:pt x="6" y="5"/>
                      <a:pt x="6" y="5"/>
                      <a:pt x="6" y="5"/>
                    </a:cubicBezTo>
                    <a:cubicBezTo>
                      <a:pt x="7" y="5"/>
                      <a:pt x="8" y="5"/>
                      <a:pt x="10" y="5"/>
                    </a:cubicBezTo>
                    <a:cubicBezTo>
                      <a:pt x="10" y="5"/>
                      <a:pt x="11" y="5"/>
                      <a:pt x="11" y="5"/>
                    </a:cubicBezTo>
                    <a:cubicBezTo>
                      <a:pt x="11" y="5"/>
                      <a:pt x="10" y="6"/>
                      <a:pt x="9" y="6"/>
                    </a:cubicBezTo>
                    <a:cubicBezTo>
                      <a:pt x="8" y="6"/>
                      <a:pt x="7" y="6"/>
                      <a:pt x="6" y="6"/>
                    </a:cubicBezTo>
                    <a:cubicBezTo>
                      <a:pt x="5" y="6"/>
                      <a:pt x="5" y="6"/>
                      <a:pt x="5" y="6"/>
                    </a:cubicBezTo>
                    <a:cubicBezTo>
                      <a:pt x="4" y="6"/>
                      <a:pt x="4" y="6"/>
                      <a:pt x="3" y="6"/>
                    </a:cubicBezTo>
                    <a:cubicBezTo>
                      <a:pt x="5" y="7"/>
                      <a:pt x="8" y="6"/>
                      <a:pt x="9" y="7"/>
                    </a:cubicBezTo>
                    <a:cubicBezTo>
                      <a:pt x="9" y="7"/>
                      <a:pt x="9" y="7"/>
                      <a:pt x="8" y="7"/>
                    </a:cubicBezTo>
                    <a:cubicBezTo>
                      <a:pt x="9" y="8"/>
                      <a:pt x="9" y="8"/>
                      <a:pt x="9" y="8"/>
                    </a:cubicBezTo>
                    <a:cubicBezTo>
                      <a:pt x="9" y="8"/>
                      <a:pt x="8" y="8"/>
                      <a:pt x="8" y="9"/>
                    </a:cubicBezTo>
                    <a:close/>
                    <a:moveTo>
                      <a:pt x="48" y="2"/>
                    </a:moveTo>
                    <a:cubicBezTo>
                      <a:pt x="48" y="2"/>
                      <a:pt x="48" y="1"/>
                      <a:pt x="48" y="1"/>
                    </a:cubicBezTo>
                    <a:cubicBezTo>
                      <a:pt x="48" y="1"/>
                      <a:pt x="48" y="1"/>
                      <a:pt x="48" y="1"/>
                    </a:cubicBezTo>
                    <a:cubicBezTo>
                      <a:pt x="48" y="1"/>
                      <a:pt x="48" y="1"/>
                      <a:pt x="49" y="1"/>
                    </a:cubicBezTo>
                    <a:cubicBezTo>
                      <a:pt x="49" y="1"/>
                      <a:pt x="49" y="1"/>
                      <a:pt x="49" y="1"/>
                    </a:cubicBezTo>
                    <a:cubicBezTo>
                      <a:pt x="49" y="1"/>
                      <a:pt x="49" y="1"/>
                      <a:pt x="49" y="1"/>
                    </a:cubicBezTo>
                    <a:cubicBezTo>
                      <a:pt x="49" y="1"/>
                      <a:pt x="49" y="1"/>
                      <a:pt x="50" y="1"/>
                    </a:cubicBezTo>
                    <a:cubicBezTo>
                      <a:pt x="50" y="2"/>
                      <a:pt x="50" y="2"/>
                      <a:pt x="50" y="2"/>
                    </a:cubicBezTo>
                    <a:cubicBezTo>
                      <a:pt x="49" y="2"/>
                      <a:pt x="49" y="2"/>
                      <a:pt x="48" y="2"/>
                    </a:cubicBezTo>
                    <a:close/>
                    <a:moveTo>
                      <a:pt x="22" y="6"/>
                    </a:moveTo>
                    <a:cubicBezTo>
                      <a:pt x="23" y="6"/>
                      <a:pt x="23" y="6"/>
                      <a:pt x="23" y="6"/>
                    </a:cubicBezTo>
                    <a:cubicBezTo>
                      <a:pt x="23" y="7"/>
                      <a:pt x="22" y="6"/>
                      <a:pt x="22" y="6"/>
                    </a:cubicBezTo>
                    <a:close/>
                    <a:moveTo>
                      <a:pt x="19" y="7"/>
                    </a:moveTo>
                    <a:cubicBezTo>
                      <a:pt x="19" y="7"/>
                      <a:pt x="19" y="7"/>
                      <a:pt x="19" y="7"/>
                    </a:cubicBezTo>
                    <a:cubicBezTo>
                      <a:pt x="19" y="7"/>
                      <a:pt x="19" y="7"/>
                      <a:pt x="1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7" name="Freeform 778"/>
              <p:cNvSpPr/>
              <p:nvPr/>
            </p:nvSpPr>
            <p:spPr bwMode="auto">
              <a:xfrm>
                <a:off x="2121" y="1385"/>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 name="Freeform 779"/>
              <p:cNvSpPr>
                <a:spLocks noEditPoints="1"/>
              </p:cNvSpPr>
              <p:nvPr/>
            </p:nvSpPr>
            <p:spPr bwMode="auto">
              <a:xfrm>
                <a:off x="1002" y="1154"/>
                <a:ext cx="1115" cy="438"/>
              </a:xfrm>
              <a:custGeom>
                <a:avLst/>
                <a:gdLst>
                  <a:gd name="T0" fmla="*/ 256 w 273"/>
                  <a:gd name="T1" fmla="*/ 93 h 106"/>
                  <a:gd name="T2" fmla="*/ 261 w 273"/>
                  <a:gd name="T3" fmla="*/ 80 h 106"/>
                  <a:gd name="T4" fmla="*/ 253 w 273"/>
                  <a:gd name="T5" fmla="*/ 62 h 106"/>
                  <a:gd name="T6" fmla="*/ 211 w 273"/>
                  <a:gd name="T7" fmla="*/ 42 h 106"/>
                  <a:gd name="T8" fmla="*/ 221 w 273"/>
                  <a:gd name="T9" fmla="*/ 15 h 106"/>
                  <a:gd name="T10" fmla="*/ 173 w 273"/>
                  <a:gd name="T11" fmla="*/ 6 h 106"/>
                  <a:gd name="T12" fmla="*/ 89 w 273"/>
                  <a:gd name="T13" fmla="*/ 3 h 106"/>
                  <a:gd name="T14" fmla="*/ 35 w 273"/>
                  <a:gd name="T15" fmla="*/ 1 h 106"/>
                  <a:gd name="T16" fmla="*/ 44 w 273"/>
                  <a:gd name="T17" fmla="*/ 2 h 106"/>
                  <a:gd name="T18" fmla="*/ 33 w 273"/>
                  <a:gd name="T19" fmla="*/ 3 h 106"/>
                  <a:gd name="T20" fmla="*/ 35 w 273"/>
                  <a:gd name="T21" fmla="*/ 8 h 106"/>
                  <a:gd name="T22" fmla="*/ 74 w 273"/>
                  <a:gd name="T23" fmla="*/ 15 h 106"/>
                  <a:gd name="T24" fmla="*/ 71 w 273"/>
                  <a:gd name="T25" fmla="*/ 17 h 106"/>
                  <a:gd name="T26" fmla="*/ 81 w 273"/>
                  <a:gd name="T27" fmla="*/ 21 h 106"/>
                  <a:gd name="T28" fmla="*/ 109 w 273"/>
                  <a:gd name="T29" fmla="*/ 26 h 106"/>
                  <a:gd name="T30" fmla="*/ 76 w 273"/>
                  <a:gd name="T31" fmla="*/ 30 h 106"/>
                  <a:gd name="T32" fmla="*/ 108 w 273"/>
                  <a:gd name="T33" fmla="*/ 38 h 106"/>
                  <a:gd name="T34" fmla="*/ 35 w 273"/>
                  <a:gd name="T35" fmla="*/ 36 h 106"/>
                  <a:gd name="T36" fmla="*/ 55 w 273"/>
                  <a:gd name="T37" fmla="*/ 39 h 106"/>
                  <a:gd name="T38" fmla="*/ 31 w 273"/>
                  <a:gd name="T39" fmla="*/ 39 h 106"/>
                  <a:gd name="T40" fmla="*/ 15 w 273"/>
                  <a:gd name="T41" fmla="*/ 41 h 106"/>
                  <a:gd name="T42" fmla="*/ 63 w 273"/>
                  <a:gd name="T43" fmla="*/ 48 h 106"/>
                  <a:gd name="T44" fmla="*/ 79 w 273"/>
                  <a:gd name="T45" fmla="*/ 54 h 106"/>
                  <a:gd name="T46" fmla="*/ 68 w 273"/>
                  <a:gd name="T47" fmla="*/ 57 h 106"/>
                  <a:gd name="T48" fmla="*/ 79 w 273"/>
                  <a:gd name="T49" fmla="*/ 62 h 106"/>
                  <a:gd name="T50" fmla="*/ 62 w 273"/>
                  <a:gd name="T51" fmla="*/ 67 h 106"/>
                  <a:gd name="T52" fmla="*/ 68 w 273"/>
                  <a:gd name="T53" fmla="*/ 71 h 106"/>
                  <a:gd name="T54" fmla="*/ 65 w 273"/>
                  <a:gd name="T55" fmla="*/ 78 h 106"/>
                  <a:gd name="T56" fmla="*/ 67 w 273"/>
                  <a:gd name="T57" fmla="*/ 79 h 106"/>
                  <a:gd name="T58" fmla="*/ 32 w 273"/>
                  <a:gd name="T59" fmla="*/ 80 h 106"/>
                  <a:gd name="T60" fmla="*/ 23 w 273"/>
                  <a:gd name="T61" fmla="*/ 85 h 106"/>
                  <a:gd name="T62" fmla="*/ 74 w 273"/>
                  <a:gd name="T63" fmla="*/ 92 h 106"/>
                  <a:gd name="T64" fmla="*/ 131 w 273"/>
                  <a:gd name="T65" fmla="*/ 98 h 106"/>
                  <a:gd name="T66" fmla="*/ 213 w 273"/>
                  <a:gd name="T67" fmla="*/ 104 h 106"/>
                  <a:gd name="T68" fmla="*/ 125 w 273"/>
                  <a:gd name="T69" fmla="*/ 3 h 106"/>
                  <a:gd name="T70" fmla="*/ 49 w 273"/>
                  <a:gd name="T71" fmla="*/ 5 h 106"/>
                  <a:gd name="T72" fmla="*/ 79 w 273"/>
                  <a:gd name="T73" fmla="*/ 3 h 106"/>
                  <a:gd name="T74" fmla="*/ 75 w 273"/>
                  <a:gd name="T75" fmla="*/ 4 h 106"/>
                  <a:gd name="T76" fmla="*/ 92 w 273"/>
                  <a:gd name="T77" fmla="*/ 7 h 106"/>
                  <a:gd name="T78" fmla="*/ 58 w 273"/>
                  <a:gd name="T79" fmla="*/ 8 h 106"/>
                  <a:gd name="T80" fmla="*/ 76 w 273"/>
                  <a:gd name="T81" fmla="*/ 16 h 106"/>
                  <a:gd name="T82" fmla="*/ 93 w 273"/>
                  <a:gd name="T83" fmla="*/ 22 h 106"/>
                  <a:gd name="T84" fmla="*/ 83 w 273"/>
                  <a:gd name="T85" fmla="*/ 30 h 106"/>
                  <a:gd name="T86" fmla="*/ 28 w 273"/>
                  <a:gd name="T87" fmla="*/ 35 h 106"/>
                  <a:gd name="T88" fmla="*/ 70 w 273"/>
                  <a:gd name="T89" fmla="*/ 39 h 106"/>
                  <a:gd name="T90" fmla="*/ 34 w 273"/>
                  <a:gd name="T91" fmla="*/ 40 h 106"/>
                  <a:gd name="T92" fmla="*/ 28 w 273"/>
                  <a:gd name="T93" fmla="*/ 41 h 106"/>
                  <a:gd name="T94" fmla="*/ 66 w 273"/>
                  <a:gd name="T95" fmla="*/ 48 h 106"/>
                  <a:gd name="T96" fmla="*/ 78 w 273"/>
                  <a:gd name="T97" fmla="*/ 58 h 106"/>
                  <a:gd name="T98" fmla="*/ 66 w 273"/>
                  <a:gd name="T99" fmla="*/ 59 h 106"/>
                  <a:gd name="T100" fmla="*/ 87 w 273"/>
                  <a:gd name="T101" fmla="*/ 65 h 106"/>
                  <a:gd name="T102" fmla="*/ 72 w 273"/>
                  <a:gd name="T103" fmla="*/ 65 h 106"/>
                  <a:gd name="T104" fmla="*/ 102 w 273"/>
                  <a:gd name="T105" fmla="*/ 67 h 106"/>
                  <a:gd name="T106" fmla="*/ 248 w 273"/>
                  <a:gd name="T107" fmla="*/ 83 h 106"/>
                  <a:gd name="T108" fmla="*/ 249 w 273"/>
                  <a:gd name="T109" fmla="*/ 80 h 106"/>
                  <a:gd name="T110" fmla="*/ 80 w 273"/>
                  <a:gd name="T111" fmla="*/ 73 h 106"/>
                  <a:gd name="T112" fmla="*/ 98 w 273"/>
                  <a:gd name="T113" fmla="*/ 75 h 106"/>
                  <a:gd name="T114" fmla="*/ 42 w 273"/>
                  <a:gd name="T115" fmla="*/ 81 h 106"/>
                  <a:gd name="T116" fmla="*/ 50 w 273"/>
                  <a:gd name="T117" fmla="*/ 86 h 106"/>
                  <a:gd name="T118" fmla="*/ 66 w 273"/>
                  <a:gd name="T119" fmla="*/ 90 h 106"/>
                  <a:gd name="T120" fmla="*/ 97 w 273"/>
                  <a:gd name="T121" fmla="*/ 95 h 106"/>
                  <a:gd name="T122" fmla="*/ 258 w 273"/>
                  <a:gd name="T123" fmla="*/ 100 h 106"/>
                  <a:gd name="T124" fmla="*/ 220 w 273"/>
                  <a:gd name="T125" fmla="*/ 10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3" h="106">
                    <a:moveTo>
                      <a:pt x="250" y="106"/>
                    </a:moveTo>
                    <a:cubicBezTo>
                      <a:pt x="250" y="106"/>
                      <a:pt x="251" y="106"/>
                      <a:pt x="252" y="106"/>
                    </a:cubicBezTo>
                    <a:cubicBezTo>
                      <a:pt x="252" y="105"/>
                      <a:pt x="252" y="105"/>
                      <a:pt x="252" y="105"/>
                    </a:cubicBezTo>
                    <a:cubicBezTo>
                      <a:pt x="250" y="105"/>
                      <a:pt x="247" y="105"/>
                      <a:pt x="244" y="105"/>
                    </a:cubicBezTo>
                    <a:cubicBezTo>
                      <a:pt x="244" y="105"/>
                      <a:pt x="244" y="105"/>
                      <a:pt x="244" y="105"/>
                    </a:cubicBezTo>
                    <a:cubicBezTo>
                      <a:pt x="243" y="105"/>
                      <a:pt x="243" y="105"/>
                      <a:pt x="242" y="105"/>
                    </a:cubicBezTo>
                    <a:cubicBezTo>
                      <a:pt x="242" y="105"/>
                      <a:pt x="242" y="105"/>
                      <a:pt x="242" y="105"/>
                    </a:cubicBezTo>
                    <a:cubicBezTo>
                      <a:pt x="242" y="105"/>
                      <a:pt x="242" y="105"/>
                      <a:pt x="242" y="105"/>
                    </a:cubicBezTo>
                    <a:cubicBezTo>
                      <a:pt x="240" y="105"/>
                      <a:pt x="239" y="104"/>
                      <a:pt x="237" y="104"/>
                    </a:cubicBezTo>
                    <a:cubicBezTo>
                      <a:pt x="237" y="105"/>
                      <a:pt x="237" y="105"/>
                      <a:pt x="237" y="105"/>
                    </a:cubicBezTo>
                    <a:cubicBezTo>
                      <a:pt x="237" y="104"/>
                      <a:pt x="237" y="104"/>
                      <a:pt x="237" y="105"/>
                    </a:cubicBezTo>
                    <a:cubicBezTo>
                      <a:pt x="237" y="104"/>
                      <a:pt x="237" y="104"/>
                      <a:pt x="237" y="104"/>
                    </a:cubicBezTo>
                    <a:cubicBezTo>
                      <a:pt x="236"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6" y="104"/>
                      <a:pt x="237" y="103"/>
                      <a:pt x="237" y="104"/>
                    </a:cubicBezTo>
                    <a:cubicBezTo>
                      <a:pt x="237" y="104"/>
                      <a:pt x="237" y="104"/>
                      <a:pt x="237" y="104"/>
                    </a:cubicBezTo>
                    <a:cubicBezTo>
                      <a:pt x="237" y="104"/>
                      <a:pt x="237" y="104"/>
                      <a:pt x="237" y="104"/>
                    </a:cubicBezTo>
                    <a:cubicBezTo>
                      <a:pt x="237" y="104"/>
                      <a:pt x="237" y="104"/>
                      <a:pt x="237" y="104"/>
                    </a:cubicBezTo>
                    <a:cubicBezTo>
                      <a:pt x="237" y="104"/>
                      <a:pt x="237" y="104"/>
                      <a:pt x="237" y="104"/>
                    </a:cubicBezTo>
                    <a:cubicBezTo>
                      <a:pt x="237" y="104"/>
                      <a:pt x="237" y="104"/>
                      <a:pt x="237" y="104"/>
                    </a:cubicBezTo>
                    <a:cubicBezTo>
                      <a:pt x="237" y="104"/>
                      <a:pt x="237" y="104"/>
                      <a:pt x="238" y="104"/>
                    </a:cubicBezTo>
                    <a:cubicBezTo>
                      <a:pt x="238" y="104"/>
                      <a:pt x="238" y="104"/>
                      <a:pt x="238" y="104"/>
                    </a:cubicBezTo>
                    <a:cubicBezTo>
                      <a:pt x="238" y="104"/>
                      <a:pt x="238" y="104"/>
                      <a:pt x="238" y="104"/>
                    </a:cubicBezTo>
                    <a:cubicBezTo>
                      <a:pt x="239" y="104"/>
                      <a:pt x="240" y="104"/>
                      <a:pt x="241" y="104"/>
                    </a:cubicBezTo>
                    <a:cubicBezTo>
                      <a:pt x="241" y="104"/>
                      <a:pt x="241" y="104"/>
                      <a:pt x="241" y="104"/>
                    </a:cubicBezTo>
                    <a:cubicBezTo>
                      <a:pt x="241" y="104"/>
                      <a:pt x="241" y="104"/>
                      <a:pt x="241" y="104"/>
                    </a:cubicBezTo>
                    <a:cubicBezTo>
                      <a:pt x="242" y="104"/>
                      <a:pt x="243" y="104"/>
                      <a:pt x="244" y="104"/>
                    </a:cubicBezTo>
                    <a:cubicBezTo>
                      <a:pt x="244" y="104"/>
                      <a:pt x="244" y="104"/>
                      <a:pt x="244" y="104"/>
                    </a:cubicBezTo>
                    <a:cubicBezTo>
                      <a:pt x="244" y="104"/>
                      <a:pt x="244" y="104"/>
                      <a:pt x="245" y="104"/>
                    </a:cubicBezTo>
                    <a:cubicBezTo>
                      <a:pt x="245" y="104"/>
                      <a:pt x="245" y="104"/>
                      <a:pt x="245" y="104"/>
                    </a:cubicBezTo>
                    <a:cubicBezTo>
                      <a:pt x="246" y="104"/>
                      <a:pt x="247" y="104"/>
                      <a:pt x="248" y="104"/>
                    </a:cubicBezTo>
                    <a:cubicBezTo>
                      <a:pt x="248" y="104"/>
                      <a:pt x="249" y="104"/>
                      <a:pt x="251" y="104"/>
                    </a:cubicBezTo>
                    <a:cubicBezTo>
                      <a:pt x="251" y="104"/>
                      <a:pt x="251" y="104"/>
                      <a:pt x="251" y="104"/>
                    </a:cubicBezTo>
                    <a:cubicBezTo>
                      <a:pt x="251" y="104"/>
                      <a:pt x="250" y="103"/>
                      <a:pt x="250" y="104"/>
                    </a:cubicBezTo>
                    <a:cubicBezTo>
                      <a:pt x="250" y="103"/>
                      <a:pt x="250" y="103"/>
                      <a:pt x="250" y="103"/>
                    </a:cubicBezTo>
                    <a:cubicBezTo>
                      <a:pt x="245" y="103"/>
                      <a:pt x="240" y="103"/>
                      <a:pt x="235" y="103"/>
                    </a:cubicBezTo>
                    <a:cubicBezTo>
                      <a:pt x="235" y="103"/>
                      <a:pt x="235" y="103"/>
                      <a:pt x="235" y="103"/>
                    </a:cubicBezTo>
                    <a:cubicBezTo>
                      <a:pt x="235" y="103"/>
                      <a:pt x="235" y="102"/>
                      <a:pt x="235" y="102"/>
                    </a:cubicBezTo>
                    <a:cubicBezTo>
                      <a:pt x="234" y="102"/>
                      <a:pt x="233" y="103"/>
                      <a:pt x="232" y="102"/>
                    </a:cubicBezTo>
                    <a:cubicBezTo>
                      <a:pt x="232" y="102"/>
                      <a:pt x="232" y="102"/>
                      <a:pt x="232" y="102"/>
                    </a:cubicBezTo>
                    <a:cubicBezTo>
                      <a:pt x="232" y="103"/>
                      <a:pt x="232" y="102"/>
                      <a:pt x="232" y="102"/>
                    </a:cubicBezTo>
                    <a:cubicBezTo>
                      <a:pt x="232" y="102"/>
                      <a:pt x="232" y="102"/>
                      <a:pt x="233" y="102"/>
                    </a:cubicBezTo>
                    <a:cubicBezTo>
                      <a:pt x="233" y="102"/>
                      <a:pt x="233" y="102"/>
                      <a:pt x="233" y="102"/>
                    </a:cubicBezTo>
                    <a:cubicBezTo>
                      <a:pt x="233" y="102"/>
                      <a:pt x="233" y="102"/>
                      <a:pt x="233" y="102"/>
                    </a:cubicBezTo>
                    <a:cubicBezTo>
                      <a:pt x="233" y="102"/>
                      <a:pt x="234" y="102"/>
                      <a:pt x="234" y="102"/>
                    </a:cubicBezTo>
                    <a:cubicBezTo>
                      <a:pt x="234" y="102"/>
                      <a:pt x="234" y="102"/>
                      <a:pt x="234" y="102"/>
                    </a:cubicBezTo>
                    <a:cubicBezTo>
                      <a:pt x="234" y="101"/>
                      <a:pt x="234" y="101"/>
                      <a:pt x="234" y="101"/>
                    </a:cubicBezTo>
                    <a:cubicBezTo>
                      <a:pt x="233" y="102"/>
                      <a:pt x="233" y="102"/>
                      <a:pt x="233" y="102"/>
                    </a:cubicBezTo>
                    <a:cubicBezTo>
                      <a:pt x="233" y="101"/>
                      <a:pt x="233" y="101"/>
                      <a:pt x="233" y="101"/>
                    </a:cubicBezTo>
                    <a:cubicBezTo>
                      <a:pt x="233" y="101"/>
                      <a:pt x="233" y="101"/>
                      <a:pt x="233" y="101"/>
                    </a:cubicBezTo>
                    <a:cubicBezTo>
                      <a:pt x="232" y="101"/>
                      <a:pt x="231" y="101"/>
                      <a:pt x="231" y="101"/>
                    </a:cubicBezTo>
                    <a:cubicBezTo>
                      <a:pt x="231" y="101"/>
                      <a:pt x="231" y="101"/>
                      <a:pt x="231" y="101"/>
                    </a:cubicBezTo>
                    <a:cubicBezTo>
                      <a:pt x="231" y="101"/>
                      <a:pt x="232" y="101"/>
                      <a:pt x="233" y="101"/>
                    </a:cubicBezTo>
                    <a:cubicBezTo>
                      <a:pt x="234" y="101"/>
                      <a:pt x="236" y="101"/>
                      <a:pt x="238" y="101"/>
                    </a:cubicBezTo>
                    <a:cubicBezTo>
                      <a:pt x="238" y="101"/>
                      <a:pt x="238" y="101"/>
                      <a:pt x="239" y="101"/>
                    </a:cubicBezTo>
                    <a:cubicBezTo>
                      <a:pt x="240" y="101"/>
                      <a:pt x="241" y="101"/>
                      <a:pt x="242" y="101"/>
                    </a:cubicBezTo>
                    <a:cubicBezTo>
                      <a:pt x="242" y="101"/>
                      <a:pt x="242" y="101"/>
                      <a:pt x="243" y="101"/>
                    </a:cubicBezTo>
                    <a:cubicBezTo>
                      <a:pt x="243" y="101"/>
                      <a:pt x="243" y="101"/>
                      <a:pt x="243" y="101"/>
                    </a:cubicBezTo>
                    <a:cubicBezTo>
                      <a:pt x="246" y="101"/>
                      <a:pt x="248" y="101"/>
                      <a:pt x="250" y="101"/>
                    </a:cubicBezTo>
                    <a:cubicBezTo>
                      <a:pt x="251" y="101"/>
                      <a:pt x="251" y="101"/>
                      <a:pt x="251" y="101"/>
                    </a:cubicBezTo>
                    <a:cubicBezTo>
                      <a:pt x="251" y="101"/>
                      <a:pt x="251" y="101"/>
                      <a:pt x="251" y="101"/>
                    </a:cubicBezTo>
                    <a:cubicBezTo>
                      <a:pt x="252"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2"/>
                      <a:pt x="254" y="102"/>
                      <a:pt x="254" y="102"/>
                    </a:cubicBezTo>
                    <a:cubicBezTo>
                      <a:pt x="254" y="102"/>
                      <a:pt x="254" y="102"/>
                      <a:pt x="254" y="102"/>
                    </a:cubicBezTo>
                    <a:cubicBezTo>
                      <a:pt x="254" y="102"/>
                      <a:pt x="254" y="102"/>
                      <a:pt x="254" y="102"/>
                    </a:cubicBezTo>
                    <a:cubicBezTo>
                      <a:pt x="254" y="102"/>
                      <a:pt x="254" y="102"/>
                      <a:pt x="254" y="102"/>
                    </a:cubicBezTo>
                    <a:cubicBezTo>
                      <a:pt x="255" y="102"/>
                      <a:pt x="255" y="102"/>
                      <a:pt x="256" y="102"/>
                    </a:cubicBezTo>
                    <a:cubicBezTo>
                      <a:pt x="256" y="102"/>
                      <a:pt x="256" y="102"/>
                      <a:pt x="256" y="102"/>
                    </a:cubicBezTo>
                    <a:cubicBezTo>
                      <a:pt x="256" y="102"/>
                      <a:pt x="256" y="102"/>
                      <a:pt x="256" y="102"/>
                    </a:cubicBezTo>
                    <a:cubicBezTo>
                      <a:pt x="256" y="102"/>
                      <a:pt x="256" y="102"/>
                      <a:pt x="256" y="102"/>
                    </a:cubicBezTo>
                    <a:cubicBezTo>
                      <a:pt x="257" y="102"/>
                      <a:pt x="257" y="102"/>
                      <a:pt x="257" y="102"/>
                    </a:cubicBezTo>
                    <a:cubicBezTo>
                      <a:pt x="257" y="102"/>
                      <a:pt x="257" y="102"/>
                      <a:pt x="257" y="101"/>
                    </a:cubicBezTo>
                    <a:cubicBezTo>
                      <a:pt x="257" y="101"/>
                      <a:pt x="257" y="101"/>
                      <a:pt x="257" y="101"/>
                    </a:cubicBezTo>
                    <a:cubicBezTo>
                      <a:pt x="257" y="101"/>
                      <a:pt x="257" y="101"/>
                      <a:pt x="257"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8" y="100"/>
                      <a:pt x="258" y="100"/>
                    </a:cubicBezTo>
                    <a:cubicBezTo>
                      <a:pt x="258" y="101"/>
                      <a:pt x="259" y="101"/>
                      <a:pt x="259" y="101"/>
                    </a:cubicBezTo>
                    <a:cubicBezTo>
                      <a:pt x="260" y="101"/>
                      <a:pt x="260" y="101"/>
                      <a:pt x="261" y="101"/>
                    </a:cubicBezTo>
                    <a:cubicBezTo>
                      <a:pt x="261" y="101"/>
                      <a:pt x="260" y="101"/>
                      <a:pt x="260" y="100"/>
                    </a:cubicBezTo>
                    <a:cubicBezTo>
                      <a:pt x="261" y="100"/>
                      <a:pt x="261" y="100"/>
                      <a:pt x="262" y="100"/>
                    </a:cubicBezTo>
                    <a:cubicBezTo>
                      <a:pt x="261" y="100"/>
                      <a:pt x="261" y="100"/>
                      <a:pt x="261" y="100"/>
                    </a:cubicBezTo>
                    <a:cubicBezTo>
                      <a:pt x="261" y="100"/>
                      <a:pt x="261" y="100"/>
                      <a:pt x="261" y="100"/>
                    </a:cubicBezTo>
                    <a:cubicBezTo>
                      <a:pt x="261" y="101"/>
                      <a:pt x="261" y="101"/>
                      <a:pt x="261" y="101"/>
                    </a:cubicBezTo>
                    <a:cubicBezTo>
                      <a:pt x="261" y="101"/>
                      <a:pt x="261" y="101"/>
                      <a:pt x="261" y="101"/>
                    </a:cubicBezTo>
                    <a:cubicBezTo>
                      <a:pt x="261" y="101"/>
                      <a:pt x="261" y="101"/>
                      <a:pt x="262" y="101"/>
                    </a:cubicBezTo>
                    <a:cubicBezTo>
                      <a:pt x="262" y="101"/>
                      <a:pt x="262" y="101"/>
                      <a:pt x="262" y="101"/>
                    </a:cubicBezTo>
                    <a:cubicBezTo>
                      <a:pt x="262" y="101"/>
                      <a:pt x="262" y="101"/>
                      <a:pt x="262" y="101"/>
                    </a:cubicBezTo>
                    <a:cubicBezTo>
                      <a:pt x="262" y="101"/>
                      <a:pt x="262" y="100"/>
                      <a:pt x="262" y="100"/>
                    </a:cubicBezTo>
                    <a:cubicBezTo>
                      <a:pt x="262" y="100"/>
                      <a:pt x="262" y="100"/>
                      <a:pt x="262" y="100"/>
                    </a:cubicBezTo>
                    <a:cubicBezTo>
                      <a:pt x="262" y="100"/>
                      <a:pt x="262" y="100"/>
                      <a:pt x="262" y="100"/>
                    </a:cubicBezTo>
                    <a:cubicBezTo>
                      <a:pt x="262" y="101"/>
                      <a:pt x="262" y="100"/>
                      <a:pt x="263" y="100"/>
                    </a:cubicBezTo>
                    <a:cubicBezTo>
                      <a:pt x="263" y="100"/>
                      <a:pt x="263" y="100"/>
                      <a:pt x="263" y="99"/>
                    </a:cubicBezTo>
                    <a:cubicBezTo>
                      <a:pt x="262" y="99"/>
                      <a:pt x="262" y="99"/>
                      <a:pt x="262" y="99"/>
                    </a:cubicBezTo>
                    <a:cubicBezTo>
                      <a:pt x="262" y="99"/>
                      <a:pt x="262" y="99"/>
                      <a:pt x="262" y="99"/>
                    </a:cubicBezTo>
                    <a:cubicBezTo>
                      <a:pt x="262" y="99"/>
                      <a:pt x="262" y="99"/>
                      <a:pt x="262" y="99"/>
                    </a:cubicBezTo>
                    <a:cubicBezTo>
                      <a:pt x="262" y="99"/>
                      <a:pt x="262" y="99"/>
                      <a:pt x="262" y="99"/>
                    </a:cubicBezTo>
                    <a:cubicBezTo>
                      <a:pt x="261" y="98"/>
                      <a:pt x="260" y="99"/>
                      <a:pt x="258" y="99"/>
                    </a:cubicBezTo>
                    <a:cubicBezTo>
                      <a:pt x="258" y="99"/>
                      <a:pt x="258" y="99"/>
                      <a:pt x="258" y="99"/>
                    </a:cubicBezTo>
                    <a:cubicBezTo>
                      <a:pt x="258" y="98"/>
                      <a:pt x="258" y="98"/>
                      <a:pt x="258" y="99"/>
                    </a:cubicBezTo>
                    <a:cubicBezTo>
                      <a:pt x="258" y="99"/>
                      <a:pt x="258" y="99"/>
                      <a:pt x="258" y="99"/>
                    </a:cubicBezTo>
                    <a:cubicBezTo>
                      <a:pt x="255" y="98"/>
                      <a:pt x="253" y="98"/>
                      <a:pt x="251" y="98"/>
                    </a:cubicBezTo>
                    <a:cubicBezTo>
                      <a:pt x="251" y="98"/>
                      <a:pt x="251" y="97"/>
                      <a:pt x="251" y="98"/>
                    </a:cubicBezTo>
                    <a:cubicBezTo>
                      <a:pt x="252" y="98"/>
                      <a:pt x="253" y="98"/>
                      <a:pt x="254" y="98"/>
                    </a:cubicBezTo>
                    <a:cubicBezTo>
                      <a:pt x="255" y="98"/>
                      <a:pt x="256" y="99"/>
                      <a:pt x="257" y="98"/>
                    </a:cubicBezTo>
                    <a:cubicBezTo>
                      <a:pt x="257" y="98"/>
                      <a:pt x="257" y="98"/>
                      <a:pt x="258" y="98"/>
                    </a:cubicBezTo>
                    <a:cubicBezTo>
                      <a:pt x="258" y="98"/>
                      <a:pt x="258" y="98"/>
                      <a:pt x="258" y="98"/>
                    </a:cubicBezTo>
                    <a:cubicBezTo>
                      <a:pt x="258" y="98"/>
                      <a:pt x="259" y="98"/>
                      <a:pt x="260" y="98"/>
                    </a:cubicBezTo>
                    <a:cubicBezTo>
                      <a:pt x="260" y="98"/>
                      <a:pt x="260" y="98"/>
                      <a:pt x="261" y="98"/>
                    </a:cubicBezTo>
                    <a:cubicBezTo>
                      <a:pt x="261" y="98"/>
                      <a:pt x="261" y="98"/>
                      <a:pt x="261" y="98"/>
                    </a:cubicBezTo>
                    <a:cubicBezTo>
                      <a:pt x="261" y="98"/>
                      <a:pt x="261" y="98"/>
                      <a:pt x="261" y="98"/>
                    </a:cubicBezTo>
                    <a:cubicBezTo>
                      <a:pt x="261" y="98"/>
                      <a:pt x="261" y="98"/>
                      <a:pt x="261" y="98"/>
                    </a:cubicBezTo>
                    <a:cubicBezTo>
                      <a:pt x="261" y="98"/>
                      <a:pt x="261" y="98"/>
                      <a:pt x="261" y="98"/>
                    </a:cubicBezTo>
                    <a:cubicBezTo>
                      <a:pt x="261" y="98"/>
                      <a:pt x="262" y="98"/>
                      <a:pt x="262" y="98"/>
                    </a:cubicBezTo>
                    <a:cubicBezTo>
                      <a:pt x="262" y="97"/>
                      <a:pt x="261" y="96"/>
                      <a:pt x="260" y="97"/>
                    </a:cubicBezTo>
                    <a:cubicBezTo>
                      <a:pt x="260" y="96"/>
                      <a:pt x="259" y="96"/>
                      <a:pt x="258" y="96"/>
                    </a:cubicBezTo>
                    <a:cubicBezTo>
                      <a:pt x="259" y="96"/>
                      <a:pt x="261" y="96"/>
                      <a:pt x="261" y="97"/>
                    </a:cubicBezTo>
                    <a:cubicBezTo>
                      <a:pt x="262" y="96"/>
                      <a:pt x="261" y="96"/>
                      <a:pt x="261" y="96"/>
                    </a:cubicBezTo>
                    <a:cubicBezTo>
                      <a:pt x="261" y="96"/>
                      <a:pt x="262" y="96"/>
                      <a:pt x="262" y="96"/>
                    </a:cubicBezTo>
                    <a:cubicBezTo>
                      <a:pt x="262" y="96"/>
                      <a:pt x="262" y="97"/>
                      <a:pt x="262" y="97"/>
                    </a:cubicBezTo>
                    <a:cubicBezTo>
                      <a:pt x="262" y="97"/>
                      <a:pt x="262" y="96"/>
                      <a:pt x="263" y="96"/>
                    </a:cubicBezTo>
                    <a:cubicBezTo>
                      <a:pt x="263" y="96"/>
                      <a:pt x="263" y="96"/>
                      <a:pt x="263" y="96"/>
                    </a:cubicBezTo>
                    <a:cubicBezTo>
                      <a:pt x="263" y="96"/>
                      <a:pt x="263" y="96"/>
                      <a:pt x="263" y="96"/>
                    </a:cubicBezTo>
                    <a:cubicBezTo>
                      <a:pt x="263" y="96"/>
                      <a:pt x="263" y="96"/>
                      <a:pt x="263" y="96"/>
                    </a:cubicBezTo>
                    <a:cubicBezTo>
                      <a:pt x="263" y="97"/>
                      <a:pt x="263" y="97"/>
                      <a:pt x="263" y="97"/>
                    </a:cubicBezTo>
                    <a:cubicBezTo>
                      <a:pt x="263" y="97"/>
                      <a:pt x="263" y="97"/>
                      <a:pt x="264" y="97"/>
                    </a:cubicBezTo>
                    <a:cubicBezTo>
                      <a:pt x="264" y="97"/>
                      <a:pt x="264" y="97"/>
                      <a:pt x="264" y="97"/>
                    </a:cubicBezTo>
                    <a:cubicBezTo>
                      <a:pt x="264" y="97"/>
                      <a:pt x="264" y="97"/>
                      <a:pt x="264" y="97"/>
                    </a:cubicBezTo>
                    <a:cubicBezTo>
                      <a:pt x="264" y="97"/>
                      <a:pt x="264" y="97"/>
                      <a:pt x="264" y="97"/>
                    </a:cubicBezTo>
                    <a:cubicBezTo>
                      <a:pt x="264" y="97"/>
                      <a:pt x="264" y="98"/>
                      <a:pt x="264" y="98"/>
                    </a:cubicBezTo>
                    <a:cubicBezTo>
                      <a:pt x="264" y="98"/>
                      <a:pt x="264" y="97"/>
                      <a:pt x="264" y="97"/>
                    </a:cubicBezTo>
                    <a:cubicBezTo>
                      <a:pt x="264" y="97"/>
                      <a:pt x="264" y="97"/>
                      <a:pt x="264" y="97"/>
                    </a:cubicBezTo>
                    <a:cubicBezTo>
                      <a:pt x="265" y="97"/>
                      <a:pt x="264" y="96"/>
                      <a:pt x="264" y="96"/>
                    </a:cubicBezTo>
                    <a:cubicBezTo>
                      <a:pt x="264" y="96"/>
                      <a:pt x="263" y="96"/>
                      <a:pt x="263" y="96"/>
                    </a:cubicBezTo>
                    <a:cubicBezTo>
                      <a:pt x="263" y="96"/>
                      <a:pt x="263" y="96"/>
                      <a:pt x="263" y="96"/>
                    </a:cubicBezTo>
                    <a:cubicBezTo>
                      <a:pt x="263" y="96"/>
                      <a:pt x="263" y="96"/>
                      <a:pt x="263" y="96"/>
                    </a:cubicBezTo>
                    <a:cubicBezTo>
                      <a:pt x="263" y="96"/>
                      <a:pt x="263" y="96"/>
                      <a:pt x="263" y="96"/>
                    </a:cubicBezTo>
                    <a:cubicBezTo>
                      <a:pt x="263" y="96"/>
                      <a:pt x="263" y="96"/>
                      <a:pt x="263" y="96"/>
                    </a:cubicBezTo>
                    <a:cubicBezTo>
                      <a:pt x="263" y="96"/>
                      <a:pt x="263" y="96"/>
                      <a:pt x="263" y="96"/>
                    </a:cubicBezTo>
                    <a:cubicBezTo>
                      <a:pt x="262" y="95"/>
                      <a:pt x="261" y="96"/>
                      <a:pt x="261" y="95"/>
                    </a:cubicBezTo>
                    <a:cubicBezTo>
                      <a:pt x="261" y="95"/>
                      <a:pt x="261" y="95"/>
                      <a:pt x="261" y="95"/>
                    </a:cubicBezTo>
                    <a:cubicBezTo>
                      <a:pt x="260" y="95"/>
                      <a:pt x="260" y="94"/>
                      <a:pt x="259" y="95"/>
                    </a:cubicBezTo>
                    <a:cubicBezTo>
                      <a:pt x="258" y="95"/>
                      <a:pt x="258" y="95"/>
                      <a:pt x="258" y="95"/>
                    </a:cubicBezTo>
                    <a:cubicBezTo>
                      <a:pt x="257" y="95"/>
                      <a:pt x="257" y="95"/>
                      <a:pt x="257" y="95"/>
                    </a:cubicBezTo>
                    <a:cubicBezTo>
                      <a:pt x="257" y="95"/>
                      <a:pt x="257" y="95"/>
                      <a:pt x="257" y="95"/>
                    </a:cubicBezTo>
                    <a:cubicBezTo>
                      <a:pt x="257" y="94"/>
                      <a:pt x="256" y="95"/>
                      <a:pt x="256" y="94"/>
                    </a:cubicBezTo>
                    <a:cubicBezTo>
                      <a:pt x="258" y="94"/>
                      <a:pt x="261" y="94"/>
                      <a:pt x="263" y="95"/>
                    </a:cubicBezTo>
                    <a:cubicBezTo>
                      <a:pt x="263" y="95"/>
                      <a:pt x="263" y="95"/>
                      <a:pt x="263" y="95"/>
                    </a:cubicBezTo>
                    <a:cubicBezTo>
                      <a:pt x="263" y="95"/>
                      <a:pt x="263" y="95"/>
                      <a:pt x="263" y="95"/>
                    </a:cubicBezTo>
                    <a:cubicBezTo>
                      <a:pt x="264" y="95"/>
                      <a:pt x="264" y="95"/>
                      <a:pt x="264" y="95"/>
                    </a:cubicBezTo>
                    <a:cubicBezTo>
                      <a:pt x="264" y="95"/>
                      <a:pt x="264" y="95"/>
                      <a:pt x="265" y="95"/>
                    </a:cubicBezTo>
                    <a:cubicBezTo>
                      <a:pt x="265" y="95"/>
                      <a:pt x="265" y="96"/>
                      <a:pt x="265" y="96"/>
                    </a:cubicBezTo>
                    <a:cubicBezTo>
                      <a:pt x="265" y="94"/>
                      <a:pt x="263" y="95"/>
                      <a:pt x="262" y="94"/>
                    </a:cubicBezTo>
                    <a:cubicBezTo>
                      <a:pt x="262" y="94"/>
                      <a:pt x="262" y="94"/>
                      <a:pt x="262" y="94"/>
                    </a:cubicBezTo>
                    <a:cubicBezTo>
                      <a:pt x="260" y="94"/>
                      <a:pt x="259" y="94"/>
                      <a:pt x="257" y="93"/>
                    </a:cubicBezTo>
                    <a:cubicBezTo>
                      <a:pt x="257" y="93"/>
                      <a:pt x="256" y="93"/>
                      <a:pt x="256" y="93"/>
                    </a:cubicBezTo>
                    <a:cubicBezTo>
                      <a:pt x="257" y="93"/>
                      <a:pt x="256" y="93"/>
                      <a:pt x="257" y="92"/>
                    </a:cubicBezTo>
                    <a:cubicBezTo>
                      <a:pt x="257" y="93"/>
                      <a:pt x="258" y="93"/>
                      <a:pt x="259" y="93"/>
                    </a:cubicBezTo>
                    <a:cubicBezTo>
                      <a:pt x="259" y="93"/>
                      <a:pt x="259" y="93"/>
                      <a:pt x="259" y="93"/>
                    </a:cubicBezTo>
                    <a:cubicBezTo>
                      <a:pt x="259" y="93"/>
                      <a:pt x="259" y="93"/>
                      <a:pt x="259" y="93"/>
                    </a:cubicBezTo>
                    <a:cubicBezTo>
                      <a:pt x="259" y="92"/>
                      <a:pt x="259" y="92"/>
                      <a:pt x="259" y="92"/>
                    </a:cubicBezTo>
                    <a:cubicBezTo>
                      <a:pt x="259" y="92"/>
                      <a:pt x="259" y="92"/>
                      <a:pt x="259" y="92"/>
                    </a:cubicBezTo>
                    <a:cubicBezTo>
                      <a:pt x="259" y="92"/>
                      <a:pt x="259" y="92"/>
                      <a:pt x="259" y="92"/>
                    </a:cubicBezTo>
                    <a:cubicBezTo>
                      <a:pt x="259" y="92"/>
                      <a:pt x="258" y="92"/>
                      <a:pt x="258" y="92"/>
                    </a:cubicBezTo>
                    <a:cubicBezTo>
                      <a:pt x="259" y="92"/>
                      <a:pt x="261" y="92"/>
                      <a:pt x="261" y="92"/>
                    </a:cubicBezTo>
                    <a:cubicBezTo>
                      <a:pt x="261" y="92"/>
                      <a:pt x="261" y="92"/>
                      <a:pt x="261" y="92"/>
                    </a:cubicBezTo>
                    <a:cubicBezTo>
                      <a:pt x="261" y="92"/>
                      <a:pt x="261" y="92"/>
                      <a:pt x="261" y="92"/>
                    </a:cubicBezTo>
                    <a:cubicBezTo>
                      <a:pt x="262" y="92"/>
                      <a:pt x="262" y="92"/>
                      <a:pt x="262" y="92"/>
                    </a:cubicBezTo>
                    <a:cubicBezTo>
                      <a:pt x="262" y="92"/>
                      <a:pt x="262" y="92"/>
                      <a:pt x="262" y="93"/>
                    </a:cubicBezTo>
                    <a:cubicBezTo>
                      <a:pt x="262" y="92"/>
                      <a:pt x="261" y="92"/>
                      <a:pt x="261" y="92"/>
                    </a:cubicBezTo>
                    <a:cubicBezTo>
                      <a:pt x="261" y="92"/>
                      <a:pt x="261" y="92"/>
                      <a:pt x="261" y="92"/>
                    </a:cubicBezTo>
                    <a:cubicBezTo>
                      <a:pt x="261" y="93"/>
                      <a:pt x="261" y="93"/>
                      <a:pt x="261" y="92"/>
                    </a:cubicBezTo>
                    <a:cubicBezTo>
                      <a:pt x="261" y="92"/>
                      <a:pt x="260" y="92"/>
                      <a:pt x="260" y="93"/>
                    </a:cubicBezTo>
                    <a:cubicBezTo>
                      <a:pt x="260" y="93"/>
                      <a:pt x="260" y="93"/>
                      <a:pt x="260" y="93"/>
                    </a:cubicBezTo>
                    <a:cubicBezTo>
                      <a:pt x="260" y="93"/>
                      <a:pt x="260" y="93"/>
                      <a:pt x="260" y="93"/>
                    </a:cubicBezTo>
                    <a:cubicBezTo>
                      <a:pt x="261" y="93"/>
                      <a:pt x="261" y="93"/>
                      <a:pt x="261" y="93"/>
                    </a:cubicBezTo>
                    <a:cubicBezTo>
                      <a:pt x="261" y="93"/>
                      <a:pt x="262" y="93"/>
                      <a:pt x="262" y="93"/>
                    </a:cubicBezTo>
                    <a:cubicBezTo>
                      <a:pt x="262" y="93"/>
                      <a:pt x="262" y="93"/>
                      <a:pt x="262" y="93"/>
                    </a:cubicBezTo>
                    <a:cubicBezTo>
                      <a:pt x="262" y="93"/>
                      <a:pt x="262" y="93"/>
                      <a:pt x="262" y="93"/>
                    </a:cubicBezTo>
                    <a:cubicBezTo>
                      <a:pt x="262" y="93"/>
                      <a:pt x="262" y="93"/>
                      <a:pt x="263" y="93"/>
                    </a:cubicBezTo>
                    <a:cubicBezTo>
                      <a:pt x="263" y="92"/>
                      <a:pt x="263" y="93"/>
                      <a:pt x="263" y="93"/>
                    </a:cubicBezTo>
                    <a:cubicBezTo>
                      <a:pt x="263" y="93"/>
                      <a:pt x="263" y="93"/>
                      <a:pt x="263" y="92"/>
                    </a:cubicBezTo>
                    <a:cubicBezTo>
                      <a:pt x="263" y="92"/>
                      <a:pt x="264" y="92"/>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5" y="93"/>
                      <a:pt x="265" y="93"/>
                      <a:pt x="265" y="93"/>
                    </a:cubicBezTo>
                    <a:cubicBezTo>
                      <a:pt x="265" y="93"/>
                      <a:pt x="265" y="93"/>
                      <a:pt x="265" y="93"/>
                    </a:cubicBezTo>
                    <a:cubicBezTo>
                      <a:pt x="265" y="94"/>
                      <a:pt x="266" y="94"/>
                      <a:pt x="266" y="94"/>
                    </a:cubicBezTo>
                    <a:cubicBezTo>
                      <a:pt x="266" y="94"/>
                      <a:pt x="266" y="93"/>
                      <a:pt x="266" y="94"/>
                    </a:cubicBezTo>
                    <a:cubicBezTo>
                      <a:pt x="266" y="93"/>
                      <a:pt x="267" y="93"/>
                      <a:pt x="267" y="93"/>
                    </a:cubicBezTo>
                    <a:cubicBezTo>
                      <a:pt x="266" y="93"/>
                      <a:pt x="266" y="93"/>
                      <a:pt x="266" y="93"/>
                    </a:cubicBezTo>
                    <a:cubicBezTo>
                      <a:pt x="266" y="93"/>
                      <a:pt x="266" y="92"/>
                      <a:pt x="265" y="92"/>
                    </a:cubicBezTo>
                    <a:cubicBezTo>
                      <a:pt x="265" y="92"/>
                      <a:pt x="266" y="92"/>
                      <a:pt x="265" y="92"/>
                    </a:cubicBezTo>
                    <a:cubicBezTo>
                      <a:pt x="265" y="92"/>
                      <a:pt x="265" y="92"/>
                      <a:pt x="265" y="92"/>
                    </a:cubicBezTo>
                    <a:cubicBezTo>
                      <a:pt x="265" y="92"/>
                      <a:pt x="265" y="91"/>
                      <a:pt x="264" y="91"/>
                    </a:cubicBezTo>
                    <a:cubicBezTo>
                      <a:pt x="264" y="91"/>
                      <a:pt x="264" y="91"/>
                      <a:pt x="264" y="91"/>
                    </a:cubicBezTo>
                    <a:cubicBezTo>
                      <a:pt x="263" y="91"/>
                      <a:pt x="263" y="91"/>
                      <a:pt x="262" y="90"/>
                    </a:cubicBezTo>
                    <a:cubicBezTo>
                      <a:pt x="262" y="91"/>
                      <a:pt x="261" y="90"/>
                      <a:pt x="261" y="90"/>
                    </a:cubicBezTo>
                    <a:cubicBezTo>
                      <a:pt x="261" y="90"/>
                      <a:pt x="262" y="90"/>
                      <a:pt x="261" y="90"/>
                    </a:cubicBezTo>
                    <a:cubicBezTo>
                      <a:pt x="261" y="89"/>
                      <a:pt x="260" y="90"/>
                      <a:pt x="260" y="90"/>
                    </a:cubicBezTo>
                    <a:cubicBezTo>
                      <a:pt x="260" y="90"/>
                      <a:pt x="260" y="90"/>
                      <a:pt x="260" y="90"/>
                    </a:cubicBezTo>
                    <a:cubicBezTo>
                      <a:pt x="260" y="90"/>
                      <a:pt x="259" y="90"/>
                      <a:pt x="259" y="90"/>
                    </a:cubicBezTo>
                    <a:cubicBezTo>
                      <a:pt x="259" y="90"/>
                      <a:pt x="259" y="90"/>
                      <a:pt x="259" y="90"/>
                    </a:cubicBezTo>
                    <a:cubicBezTo>
                      <a:pt x="259" y="90"/>
                      <a:pt x="259" y="90"/>
                      <a:pt x="259" y="90"/>
                    </a:cubicBezTo>
                    <a:cubicBezTo>
                      <a:pt x="259" y="90"/>
                      <a:pt x="259" y="90"/>
                      <a:pt x="259" y="90"/>
                    </a:cubicBezTo>
                    <a:cubicBezTo>
                      <a:pt x="259" y="90"/>
                      <a:pt x="260" y="90"/>
                      <a:pt x="260" y="90"/>
                    </a:cubicBezTo>
                    <a:cubicBezTo>
                      <a:pt x="260" y="90"/>
                      <a:pt x="260" y="90"/>
                      <a:pt x="260" y="90"/>
                    </a:cubicBezTo>
                    <a:cubicBezTo>
                      <a:pt x="260" y="90"/>
                      <a:pt x="260" y="90"/>
                      <a:pt x="260" y="90"/>
                    </a:cubicBezTo>
                    <a:cubicBezTo>
                      <a:pt x="260" y="90"/>
                      <a:pt x="260" y="90"/>
                      <a:pt x="260" y="91"/>
                    </a:cubicBezTo>
                    <a:cubicBezTo>
                      <a:pt x="258" y="91"/>
                      <a:pt x="256" y="90"/>
                      <a:pt x="254" y="91"/>
                    </a:cubicBezTo>
                    <a:cubicBezTo>
                      <a:pt x="254" y="90"/>
                      <a:pt x="254" y="90"/>
                      <a:pt x="253" y="90"/>
                    </a:cubicBezTo>
                    <a:cubicBezTo>
                      <a:pt x="253" y="91"/>
                      <a:pt x="253" y="90"/>
                      <a:pt x="253" y="90"/>
                    </a:cubicBezTo>
                    <a:cubicBezTo>
                      <a:pt x="253" y="90"/>
                      <a:pt x="253" y="90"/>
                      <a:pt x="253" y="90"/>
                    </a:cubicBezTo>
                    <a:cubicBezTo>
                      <a:pt x="253" y="90"/>
                      <a:pt x="253" y="91"/>
                      <a:pt x="252" y="91"/>
                    </a:cubicBezTo>
                    <a:cubicBezTo>
                      <a:pt x="253" y="90"/>
                      <a:pt x="252" y="90"/>
                      <a:pt x="252" y="90"/>
                    </a:cubicBezTo>
                    <a:cubicBezTo>
                      <a:pt x="252" y="90"/>
                      <a:pt x="251" y="90"/>
                      <a:pt x="252" y="89"/>
                    </a:cubicBezTo>
                    <a:cubicBezTo>
                      <a:pt x="252" y="89"/>
                      <a:pt x="251" y="89"/>
                      <a:pt x="251" y="89"/>
                    </a:cubicBezTo>
                    <a:cubicBezTo>
                      <a:pt x="251" y="89"/>
                      <a:pt x="251" y="89"/>
                      <a:pt x="251" y="89"/>
                    </a:cubicBezTo>
                    <a:cubicBezTo>
                      <a:pt x="251" y="89"/>
                      <a:pt x="251" y="89"/>
                      <a:pt x="251" y="89"/>
                    </a:cubicBezTo>
                    <a:cubicBezTo>
                      <a:pt x="251" y="89"/>
                      <a:pt x="251" y="89"/>
                      <a:pt x="251" y="89"/>
                    </a:cubicBezTo>
                    <a:cubicBezTo>
                      <a:pt x="251" y="89"/>
                      <a:pt x="251" y="89"/>
                      <a:pt x="251" y="89"/>
                    </a:cubicBezTo>
                    <a:cubicBezTo>
                      <a:pt x="251" y="89"/>
                      <a:pt x="251" y="89"/>
                      <a:pt x="251" y="89"/>
                    </a:cubicBezTo>
                    <a:cubicBezTo>
                      <a:pt x="251" y="89"/>
                      <a:pt x="250" y="89"/>
                      <a:pt x="250" y="88"/>
                    </a:cubicBezTo>
                    <a:cubicBezTo>
                      <a:pt x="251" y="88"/>
                      <a:pt x="251" y="88"/>
                      <a:pt x="251" y="88"/>
                    </a:cubicBezTo>
                    <a:cubicBezTo>
                      <a:pt x="251" y="88"/>
                      <a:pt x="251" y="88"/>
                      <a:pt x="251" y="88"/>
                    </a:cubicBezTo>
                    <a:cubicBezTo>
                      <a:pt x="251" y="88"/>
                      <a:pt x="251" y="88"/>
                      <a:pt x="251" y="88"/>
                    </a:cubicBezTo>
                    <a:cubicBezTo>
                      <a:pt x="251" y="88"/>
                      <a:pt x="251" y="88"/>
                      <a:pt x="251" y="88"/>
                    </a:cubicBezTo>
                    <a:cubicBezTo>
                      <a:pt x="253" y="88"/>
                      <a:pt x="255" y="88"/>
                      <a:pt x="256" y="88"/>
                    </a:cubicBezTo>
                    <a:cubicBezTo>
                      <a:pt x="256" y="88"/>
                      <a:pt x="256" y="88"/>
                      <a:pt x="256" y="88"/>
                    </a:cubicBezTo>
                    <a:cubicBezTo>
                      <a:pt x="257" y="88"/>
                      <a:pt x="257" y="88"/>
                      <a:pt x="257" y="88"/>
                    </a:cubicBezTo>
                    <a:cubicBezTo>
                      <a:pt x="257" y="88"/>
                      <a:pt x="257" y="88"/>
                      <a:pt x="257" y="88"/>
                    </a:cubicBezTo>
                    <a:cubicBezTo>
                      <a:pt x="257" y="88"/>
                      <a:pt x="257" y="88"/>
                      <a:pt x="257" y="88"/>
                    </a:cubicBezTo>
                    <a:cubicBezTo>
                      <a:pt x="257" y="88"/>
                      <a:pt x="257" y="88"/>
                      <a:pt x="257" y="88"/>
                    </a:cubicBezTo>
                    <a:cubicBezTo>
                      <a:pt x="257" y="88"/>
                      <a:pt x="256" y="88"/>
                      <a:pt x="256" y="88"/>
                    </a:cubicBezTo>
                    <a:cubicBezTo>
                      <a:pt x="256" y="88"/>
                      <a:pt x="256" y="88"/>
                      <a:pt x="256" y="88"/>
                    </a:cubicBezTo>
                    <a:cubicBezTo>
                      <a:pt x="257" y="88"/>
                      <a:pt x="258" y="89"/>
                      <a:pt x="259" y="89"/>
                    </a:cubicBezTo>
                    <a:cubicBezTo>
                      <a:pt x="259" y="89"/>
                      <a:pt x="259" y="89"/>
                      <a:pt x="259" y="89"/>
                    </a:cubicBezTo>
                    <a:cubicBezTo>
                      <a:pt x="259" y="89"/>
                      <a:pt x="259" y="88"/>
                      <a:pt x="259" y="88"/>
                    </a:cubicBezTo>
                    <a:cubicBezTo>
                      <a:pt x="260" y="88"/>
                      <a:pt x="260" y="88"/>
                      <a:pt x="260" y="88"/>
                    </a:cubicBezTo>
                    <a:cubicBezTo>
                      <a:pt x="261" y="88"/>
                      <a:pt x="261" y="89"/>
                      <a:pt x="262" y="89"/>
                    </a:cubicBezTo>
                    <a:cubicBezTo>
                      <a:pt x="263" y="89"/>
                      <a:pt x="262" y="89"/>
                      <a:pt x="262" y="88"/>
                    </a:cubicBezTo>
                    <a:cubicBezTo>
                      <a:pt x="262" y="88"/>
                      <a:pt x="262" y="88"/>
                      <a:pt x="262" y="88"/>
                    </a:cubicBezTo>
                    <a:cubicBezTo>
                      <a:pt x="263" y="88"/>
                      <a:pt x="263" y="88"/>
                      <a:pt x="263" y="89"/>
                    </a:cubicBezTo>
                    <a:cubicBezTo>
                      <a:pt x="263" y="89"/>
                      <a:pt x="263" y="89"/>
                      <a:pt x="263" y="89"/>
                    </a:cubicBezTo>
                    <a:cubicBezTo>
                      <a:pt x="263" y="89"/>
                      <a:pt x="263" y="89"/>
                      <a:pt x="263" y="89"/>
                    </a:cubicBezTo>
                    <a:cubicBezTo>
                      <a:pt x="263" y="89"/>
                      <a:pt x="263" y="89"/>
                      <a:pt x="263" y="89"/>
                    </a:cubicBezTo>
                    <a:cubicBezTo>
                      <a:pt x="263" y="89"/>
                      <a:pt x="263" y="89"/>
                      <a:pt x="263" y="89"/>
                    </a:cubicBezTo>
                    <a:cubicBezTo>
                      <a:pt x="263" y="89"/>
                      <a:pt x="263" y="88"/>
                      <a:pt x="263" y="88"/>
                    </a:cubicBezTo>
                    <a:cubicBezTo>
                      <a:pt x="263" y="88"/>
                      <a:pt x="263" y="88"/>
                      <a:pt x="263" y="88"/>
                    </a:cubicBezTo>
                    <a:cubicBezTo>
                      <a:pt x="263" y="88"/>
                      <a:pt x="263" y="88"/>
                      <a:pt x="263" y="88"/>
                    </a:cubicBezTo>
                    <a:cubicBezTo>
                      <a:pt x="263" y="88"/>
                      <a:pt x="263" y="88"/>
                      <a:pt x="263" y="88"/>
                    </a:cubicBezTo>
                    <a:cubicBezTo>
                      <a:pt x="263" y="88"/>
                      <a:pt x="263" y="88"/>
                      <a:pt x="263" y="88"/>
                    </a:cubicBezTo>
                    <a:cubicBezTo>
                      <a:pt x="263" y="88"/>
                      <a:pt x="263" y="88"/>
                      <a:pt x="263" y="88"/>
                    </a:cubicBezTo>
                    <a:cubicBezTo>
                      <a:pt x="263" y="88"/>
                      <a:pt x="263" y="88"/>
                      <a:pt x="262" y="88"/>
                    </a:cubicBezTo>
                    <a:cubicBezTo>
                      <a:pt x="262" y="88"/>
                      <a:pt x="262" y="88"/>
                      <a:pt x="262" y="88"/>
                    </a:cubicBezTo>
                    <a:cubicBezTo>
                      <a:pt x="262" y="87"/>
                      <a:pt x="261" y="87"/>
                      <a:pt x="260" y="87"/>
                    </a:cubicBezTo>
                    <a:cubicBezTo>
                      <a:pt x="259" y="87"/>
                      <a:pt x="259" y="87"/>
                      <a:pt x="258" y="87"/>
                    </a:cubicBezTo>
                    <a:cubicBezTo>
                      <a:pt x="258" y="87"/>
                      <a:pt x="257" y="87"/>
                      <a:pt x="257" y="87"/>
                    </a:cubicBezTo>
                    <a:cubicBezTo>
                      <a:pt x="256" y="87"/>
                      <a:pt x="255" y="87"/>
                      <a:pt x="254" y="87"/>
                    </a:cubicBezTo>
                    <a:cubicBezTo>
                      <a:pt x="252" y="86"/>
                      <a:pt x="248" y="87"/>
                      <a:pt x="246" y="86"/>
                    </a:cubicBezTo>
                    <a:cubicBezTo>
                      <a:pt x="246" y="86"/>
                      <a:pt x="246" y="86"/>
                      <a:pt x="246" y="86"/>
                    </a:cubicBezTo>
                    <a:cubicBezTo>
                      <a:pt x="246" y="86"/>
                      <a:pt x="246" y="86"/>
                      <a:pt x="245" y="86"/>
                    </a:cubicBezTo>
                    <a:cubicBezTo>
                      <a:pt x="246" y="86"/>
                      <a:pt x="246" y="86"/>
                      <a:pt x="246" y="86"/>
                    </a:cubicBezTo>
                    <a:cubicBezTo>
                      <a:pt x="246" y="85"/>
                      <a:pt x="247" y="86"/>
                      <a:pt x="248" y="86"/>
                    </a:cubicBezTo>
                    <a:cubicBezTo>
                      <a:pt x="248" y="86"/>
                      <a:pt x="248" y="85"/>
                      <a:pt x="248" y="85"/>
                    </a:cubicBezTo>
                    <a:cubicBezTo>
                      <a:pt x="248" y="85"/>
                      <a:pt x="248" y="85"/>
                      <a:pt x="249" y="85"/>
                    </a:cubicBezTo>
                    <a:cubicBezTo>
                      <a:pt x="249" y="85"/>
                      <a:pt x="249" y="85"/>
                      <a:pt x="249" y="85"/>
                    </a:cubicBezTo>
                    <a:cubicBezTo>
                      <a:pt x="249" y="85"/>
                      <a:pt x="249" y="85"/>
                      <a:pt x="249" y="85"/>
                    </a:cubicBezTo>
                    <a:cubicBezTo>
                      <a:pt x="249" y="85"/>
                      <a:pt x="249" y="85"/>
                      <a:pt x="249" y="85"/>
                    </a:cubicBezTo>
                    <a:cubicBezTo>
                      <a:pt x="249" y="85"/>
                      <a:pt x="249" y="85"/>
                      <a:pt x="249" y="84"/>
                    </a:cubicBezTo>
                    <a:cubicBezTo>
                      <a:pt x="249" y="84"/>
                      <a:pt x="249" y="84"/>
                      <a:pt x="249" y="85"/>
                    </a:cubicBezTo>
                    <a:cubicBezTo>
                      <a:pt x="249" y="85"/>
                      <a:pt x="249" y="85"/>
                      <a:pt x="249" y="85"/>
                    </a:cubicBezTo>
                    <a:cubicBezTo>
                      <a:pt x="249" y="85"/>
                      <a:pt x="249" y="85"/>
                      <a:pt x="248" y="85"/>
                    </a:cubicBezTo>
                    <a:cubicBezTo>
                      <a:pt x="248" y="85"/>
                      <a:pt x="248" y="85"/>
                      <a:pt x="248" y="85"/>
                    </a:cubicBezTo>
                    <a:cubicBezTo>
                      <a:pt x="248" y="84"/>
                      <a:pt x="248" y="84"/>
                      <a:pt x="247" y="85"/>
                    </a:cubicBezTo>
                    <a:cubicBezTo>
                      <a:pt x="247" y="84"/>
                      <a:pt x="247" y="84"/>
                      <a:pt x="247" y="84"/>
                    </a:cubicBezTo>
                    <a:cubicBezTo>
                      <a:pt x="248" y="84"/>
                      <a:pt x="249" y="84"/>
                      <a:pt x="249" y="84"/>
                    </a:cubicBezTo>
                    <a:cubicBezTo>
                      <a:pt x="249" y="83"/>
                      <a:pt x="249" y="83"/>
                      <a:pt x="248" y="83"/>
                    </a:cubicBezTo>
                    <a:cubicBezTo>
                      <a:pt x="248" y="83"/>
                      <a:pt x="248" y="83"/>
                      <a:pt x="248" y="83"/>
                    </a:cubicBezTo>
                    <a:cubicBezTo>
                      <a:pt x="248" y="83"/>
                      <a:pt x="248" y="83"/>
                      <a:pt x="248" y="83"/>
                    </a:cubicBezTo>
                    <a:cubicBezTo>
                      <a:pt x="249" y="83"/>
                      <a:pt x="248" y="83"/>
                      <a:pt x="248" y="82"/>
                    </a:cubicBezTo>
                    <a:cubicBezTo>
                      <a:pt x="249" y="82"/>
                      <a:pt x="249" y="82"/>
                      <a:pt x="249" y="82"/>
                    </a:cubicBezTo>
                    <a:cubicBezTo>
                      <a:pt x="248" y="82"/>
                      <a:pt x="248" y="81"/>
                      <a:pt x="248" y="81"/>
                    </a:cubicBezTo>
                    <a:cubicBezTo>
                      <a:pt x="249" y="81"/>
                      <a:pt x="249" y="81"/>
                      <a:pt x="249" y="81"/>
                    </a:cubicBezTo>
                    <a:cubicBezTo>
                      <a:pt x="249" y="81"/>
                      <a:pt x="249" y="81"/>
                      <a:pt x="249" y="81"/>
                    </a:cubicBezTo>
                    <a:cubicBezTo>
                      <a:pt x="249" y="81"/>
                      <a:pt x="250" y="81"/>
                      <a:pt x="250" y="81"/>
                    </a:cubicBezTo>
                    <a:cubicBezTo>
                      <a:pt x="250" y="81"/>
                      <a:pt x="250" y="81"/>
                      <a:pt x="250" y="81"/>
                    </a:cubicBezTo>
                    <a:cubicBezTo>
                      <a:pt x="250" y="81"/>
                      <a:pt x="250" y="81"/>
                      <a:pt x="250" y="81"/>
                    </a:cubicBezTo>
                    <a:cubicBezTo>
                      <a:pt x="250" y="81"/>
                      <a:pt x="250" y="81"/>
                      <a:pt x="250" y="81"/>
                    </a:cubicBezTo>
                    <a:cubicBezTo>
                      <a:pt x="250" y="81"/>
                      <a:pt x="250" y="81"/>
                      <a:pt x="250" y="81"/>
                    </a:cubicBezTo>
                    <a:cubicBezTo>
                      <a:pt x="250" y="81"/>
                      <a:pt x="250" y="81"/>
                      <a:pt x="250" y="81"/>
                    </a:cubicBezTo>
                    <a:cubicBezTo>
                      <a:pt x="250" y="80"/>
                      <a:pt x="250" y="80"/>
                      <a:pt x="250" y="80"/>
                    </a:cubicBezTo>
                    <a:cubicBezTo>
                      <a:pt x="250" y="80"/>
                      <a:pt x="250" y="81"/>
                      <a:pt x="250" y="81"/>
                    </a:cubicBezTo>
                    <a:cubicBezTo>
                      <a:pt x="250" y="80"/>
                      <a:pt x="251" y="81"/>
                      <a:pt x="251" y="80"/>
                    </a:cubicBezTo>
                    <a:cubicBezTo>
                      <a:pt x="251" y="81"/>
                      <a:pt x="251" y="80"/>
                      <a:pt x="251" y="81"/>
                    </a:cubicBezTo>
                    <a:cubicBezTo>
                      <a:pt x="252" y="81"/>
                      <a:pt x="252" y="81"/>
                      <a:pt x="252" y="81"/>
                    </a:cubicBezTo>
                    <a:cubicBezTo>
                      <a:pt x="252" y="81"/>
                      <a:pt x="252" y="81"/>
                      <a:pt x="252" y="81"/>
                    </a:cubicBezTo>
                    <a:cubicBezTo>
                      <a:pt x="253" y="81"/>
                      <a:pt x="253" y="81"/>
                      <a:pt x="253" y="81"/>
                    </a:cubicBezTo>
                    <a:cubicBezTo>
                      <a:pt x="253" y="81"/>
                      <a:pt x="253" y="81"/>
                      <a:pt x="253" y="81"/>
                    </a:cubicBezTo>
                    <a:cubicBezTo>
                      <a:pt x="253" y="81"/>
                      <a:pt x="253" y="81"/>
                      <a:pt x="253" y="81"/>
                    </a:cubicBezTo>
                    <a:cubicBezTo>
                      <a:pt x="253" y="81"/>
                      <a:pt x="254" y="82"/>
                      <a:pt x="254" y="81"/>
                    </a:cubicBezTo>
                    <a:cubicBezTo>
                      <a:pt x="254" y="81"/>
                      <a:pt x="254" y="81"/>
                      <a:pt x="254" y="81"/>
                    </a:cubicBezTo>
                    <a:cubicBezTo>
                      <a:pt x="255" y="81"/>
                      <a:pt x="256" y="81"/>
                      <a:pt x="257" y="81"/>
                    </a:cubicBezTo>
                    <a:cubicBezTo>
                      <a:pt x="257" y="81"/>
                      <a:pt x="257" y="80"/>
                      <a:pt x="258" y="81"/>
                    </a:cubicBezTo>
                    <a:cubicBezTo>
                      <a:pt x="258" y="81"/>
                      <a:pt x="258" y="81"/>
                      <a:pt x="258" y="81"/>
                    </a:cubicBezTo>
                    <a:cubicBezTo>
                      <a:pt x="257" y="81"/>
                      <a:pt x="257" y="81"/>
                      <a:pt x="257" y="81"/>
                    </a:cubicBezTo>
                    <a:cubicBezTo>
                      <a:pt x="257" y="81"/>
                      <a:pt x="257" y="81"/>
                      <a:pt x="257" y="81"/>
                    </a:cubicBezTo>
                    <a:cubicBezTo>
                      <a:pt x="257" y="81"/>
                      <a:pt x="257" y="81"/>
                      <a:pt x="257" y="81"/>
                    </a:cubicBezTo>
                    <a:cubicBezTo>
                      <a:pt x="257" y="81"/>
                      <a:pt x="257" y="81"/>
                      <a:pt x="257" y="81"/>
                    </a:cubicBezTo>
                    <a:cubicBezTo>
                      <a:pt x="257" y="81"/>
                      <a:pt x="258" y="81"/>
                      <a:pt x="258" y="81"/>
                    </a:cubicBezTo>
                    <a:cubicBezTo>
                      <a:pt x="258" y="81"/>
                      <a:pt x="258" y="81"/>
                      <a:pt x="258" y="81"/>
                    </a:cubicBezTo>
                    <a:cubicBezTo>
                      <a:pt x="258" y="81"/>
                      <a:pt x="258" y="82"/>
                      <a:pt x="259" y="82"/>
                    </a:cubicBezTo>
                    <a:cubicBezTo>
                      <a:pt x="259" y="81"/>
                      <a:pt x="259" y="81"/>
                      <a:pt x="259" y="81"/>
                    </a:cubicBezTo>
                    <a:cubicBezTo>
                      <a:pt x="259" y="80"/>
                      <a:pt x="258" y="80"/>
                      <a:pt x="258" y="80"/>
                    </a:cubicBezTo>
                    <a:cubicBezTo>
                      <a:pt x="257" y="80"/>
                      <a:pt x="256" y="80"/>
                      <a:pt x="256" y="80"/>
                    </a:cubicBezTo>
                    <a:cubicBezTo>
                      <a:pt x="256" y="80"/>
                      <a:pt x="256" y="79"/>
                      <a:pt x="256" y="79"/>
                    </a:cubicBezTo>
                    <a:cubicBezTo>
                      <a:pt x="256" y="79"/>
                      <a:pt x="256" y="79"/>
                      <a:pt x="256" y="79"/>
                    </a:cubicBezTo>
                    <a:cubicBezTo>
                      <a:pt x="257" y="79"/>
                      <a:pt x="258" y="79"/>
                      <a:pt x="259" y="79"/>
                    </a:cubicBezTo>
                    <a:cubicBezTo>
                      <a:pt x="259" y="79"/>
                      <a:pt x="260" y="80"/>
                      <a:pt x="260" y="80"/>
                    </a:cubicBezTo>
                    <a:cubicBezTo>
                      <a:pt x="260" y="80"/>
                      <a:pt x="260" y="80"/>
                      <a:pt x="261" y="80"/>
                    </a:cubicBezTo>
                    <a:cubicBezTo>
                      <a:pt x="261" y="80"/>
                      <a:pt x="261" y="80"/>
                      <a:pt x="261" y="80"/>
                    </a:cubicBezTo>
                    <a:cubicBezTo>
                      <a:pt x="261" y="80"/>
                      <a:pt x="261" y="80"/>
                      <a:pt x="261" y="80"/>
                    </a:cubicBezTo>
                    <a:cubicBezTo>
                      <a:pt x="261" y="80"/>
                      <a:pt x="260" y="80"/>
                      <a:pt x="260" y="80"/>
                    </a:cubicBezTo>
                    <a:cubicBezTo>
                      <a:pt x="260" y="79"/>
                      <a:pt x="260" y="79"/>
                      <a:pt x="259" y="79"/>
                    </a:cubicBezTo>
                    <a:cubicBezTo>
                      <a:pt x="259" y="79"/>
                      <a:pt x="259" y="79"/>
                      <a:pt x="259" y="79"/>
                    </a:cubicBezTo>
                    <a:cubicBezTo>
                      <a:pt x="258" y="79"/>
                      <a:pt x="257" y="79"/>
                      <a:pt x="256" y="79"/>
                    </a:cubicBezTo>
                    <a:cubicBezTo>
                      <a:pt x="256" y="79"/>
                      <a:pt x="256" y="79"/>
                      <a:pt x="256" y="79"/>
                    </a:cubicBezTo>
                    <a:cubicBezTo>
                      <a:pt x="256" y="79"/>
                      <a:pt x="256" y="79"/>
                      <a:pt x="256" y="78"/>
                    </a:cubicBezTo>
                    <a:cubicBezTo>
                      <a:pt x="256" y="78"/>
                      <a:pt x="256" y="78"/>
                      <a:pt x="257" y="78"/>
                    </a:cubicBezTo>
                    <a:cubicBezTo>
                      <a:pt x="257" y="78"/>
                      <a:pt x="257" y="78"/>
                      <a:pt x="257" y="78"/>
                    </a:cubicBezTo>
                    <a:cubicBezTo>
                      <a:pt x="257" y="78"/>
                      <a:pt x="257" y="78"/>
                      <a:pt x="257" y="78"/>
                    </a:cubicBezTo>
                    <a:cubicBezTo>
                      <a:pt x="258" y="78"/>
                      <a:pt x="258" y="78"/>
                      <a:pt x="258" y="78"/>
                    </a:cubicBezTo>
                    <a:cubicBezTo>
                      <a:pt x="258" y="78"/>
                      <a:pt x="258" y="78"/>
                      <a:pt x="258" y="78"/>
                    </a:cubicBezTo>
                    <a:cubicBezTo>
                      <a:pt x="258" y="78"/>
                      <a:pt x="258" y="78"/>
                      <a:pt x="258" y="78"/>
                    </a:cubicBezTo>
                    <a:cubicBezTo>
                      <a:pt x="258" y="78"/>
                      <a:pt x="258" y="78"/>
                      <a:pt x="258" y="78"/>
                    </a:cubicBezTo>
                    <a:cubicBezTo>
                      <a:pt x="257" y="78"/>
                      <a:pt x="257" y="78"/>
                      <a:pt x="257" y="78"/>
                    </a:cubicBezTo>
                    <a:cubicBezTo>
                      <a:pt x="257" y="78"/>
                      <a:pt x="257" y="78"/>
                      <a:pt x="257" y="78"/>
                    </a:cubicBezTo>
                    <a:cubicBezTo>
                      <a:pt x="257" y="77"/>
                      <a:pt x="257" y="77"/>
                      <a:pt x="256" y="77"/>
                    </a:cubicBezTo>
                    <a:cubicBezTo>
                      <a:pt x="258" y="77"/>
                      <a:pt x="259" y="78"/>
                      <a:pt x="260" y="78"/>
                    </a:cubicBezTo>
                    <a:cubicBezTo>
                      <a:pt x="260" y="77"/>
                      <a:pt x="260" y="77"/>
                      <a:pt x="260" y="77"/>
                    </a:cubicBezTo>
                    <a:cubicBezTo>
                      <a:pt x="260" y="77"/>
                      <a:pt x="259" y="77"/>
                      <a:pt x="259" y="77"/>
                    </a:cubicBezTo>
                    <a:cubicBezTo>
                      <a:pt x="259" y="77"/>
                      <a:pt x="259" y="77"/>
                      <a:pt x="259" y="77"/>
                    </a:cubicBezTo>
                    <a:cubicBezTo>
                      <a:pt x="259" y="77"/>
                      <a:pt x="259" y="77"/>
                      <a:pt x="259" y="77"/>
                    </a:cubicBezTo>
                    <a:cubicBezTo>
                      <a:pt x="260" y="77"/>
                      <a:pt x="260" y="77"/>
                      <a:pt x="260" y="77"/>
                    </a:cubicBezTo>
                    <a:cubicBezTo>
                      <a:pt x="260" y="77"/>
                      <a:pt x="260" y="77"/>
                      <a:pt x="261" y="77"/>
                    </a:cubicBezTo>
                    <a:cubicBezTo>
                      <a:pt x="261" y="77"/>
                      <a:pt x="261" y="77"/>
                      <a:pt x="261" y="77"/>
                    </a:cubicBezTo>
                    <a:cubicBezTo>
                      <a:pt x="261" y="77"/>
                      <a:pt x="261" y="78"/>
                      <a:pt x="261" y="78"/>
                    </a:cubicBezTo>
                    <a:cubicBezTo>
                      <a:pt x="261" y="78"/>
                      <a:pt x="262" y="78"/>
                      <a:pt x="262" y="78"/>
                    </a:cubicBezTo>
                    <a:cubicBezTo>
                      <a:pt x="262" y="78"/>
                      <a:pt x="262" y="77"/>
                      <a:pt x="262" y="77"/>
                    </a:cubicBezTo>
                    <a:cubicBezTo>
                      <a:pt x="261" y="77"/>
                      <a:pt x="261" y="77"/>
                      <a:pt x="261" y="77"/>
                    </a:cubicBezTo>
                    <a:cubicBezTo>
                      <a:pt x="261" y="77"/>
                      <a:pt x="261" y="77"/>
                      <a:pt x="261" y="77"/>
                    </a:cubicBezTo>
                    <a:cubicBezTo>
                      <a:pt x="260" y="77"/>
                      <a:pt x="260" y="77"/>
                      <a:pt x="260" y="77"/>
                    </a:cubicBezTo>
                    <a:cubicBezTo>
                      <a:pt x="260" y="77"/>
                      <a:pt x="260" y="77"/>
                      <a:pt x="260" y="77"/>
                    </a:cubicBezTo>
                    <a:cubicBezTo>
                      <a:pt x="260" y="76"/>
                      <a:pt x="260" y="76"/>
                      <a:pt x="260" y="76"/>
                    </a:cubicBezTo>
                    <a:cubicBezTo>
                      <a:pt x="260" y="76"/>
                      <a:pt x="259" y="75"/>
                      <a:pt x="259" y="76"/>
                    </a:cubicBezTo>
                    <a:cubicBezTo>
                      <a:pt x="259" y="75"/>
                      <a:pt x="258" y="75"/>
                      <a:pt x="257" y="75"/>
                    </a:cubicBezTo>
                    <a:cubicBezTo>
                      <a:pt x="257" y="76"/>
                      <a:pt x="258" y="75"/>
                      <a:pt x="258" y="76"/>
                    </a:cubicBezTo>
                    <a:cubicBezTo>
                      <a:pt x="257" y="76"/>
                      <a:pt x="257" y="76"/>
                      <a:pt x="257" y="76"/>
                    </a:cubicBezTo>
                    <a:cubicBezTo>
                      <a:pt x="257" y="76"/>
                      <a:pt x="257" y="76"/>
                      <a:pt x="257" y="76"/>
                    </a:cubicBezTo>
                    <a:cubicBezTo>
                      <a:pt x="257" y="76"/>
                      <a:pt x="257" y="76"/>
                      <a:pt x="256" y="76"/>
                    </a:cubicBezTo>
                    <a:cubicBezTo>
                      <a:pt x="256" y="76"/>
                      <a:pt x="256" y="76"/>
                      <a:pt x="256" y="76"/>
                    </a:cubicBezTo>
                    <a:cubicBezTo>
                      <a:pt x="256" y="76"/>
                      <a:pt x="256" y="76"/>
                      <a:pt x="256" y="76"/>
                    </a:cubicBezTo>
                    <a:cubicBezTo>
                      <a:pt x="256" y="76"/>
                      <a:pt x="256" y="76"/>
                      <a:pt x="256" y="76"/>
                    </a:cubicBezTo>
                    <a:cubicBezTo>
                      <a:pt x="256" y="75"/>
                      <a:pt x="256" y="75"/>
                      <a:pt x="256" y="75"/>
                    </a:cubicBezTo>
                    <a:cubicBezTo>
                      <a:pt x="257" y="75"/>
                      <a:pt x="257" y="75"/>
                      <a:pt x="257" y="75"/>
                    </a:cubicBezTo>
                    <a:cubicBezTo>
                      <a:pt x="257" y="75"/>
                      <a:pt x="257" y="75"/>
                      <a:pt x="257" y="75"/>
                    </a:cubicBezTo>
                    <a:cubicBezTo>
                      <a:pt x="257" y="75"/>
                      <a:pt x="257" y="75"/>
                      <a:pt x="257" y="74"/>
                    </a:cubicBezTo>
                    <a:cubicBezTo>
                      <a:pt x="257" y="74"/>
                      <a:pt x="257" y="74"/>
                      <a:pt x="257" y="75"/>
                    </a:cubicBezTo>
                    <a:cubicBezTo>
                      <a:pt x="257" y="75"/>
                      <a:pt x="257" y="75"/>
                      <a:pt x="257" y="75"/>
                    </a:cubicBezTo>
                    <a:cubicBezTo>
                      <a:pt x="257" y="75"/>
                      <a:pt x="257" y="75"/>
                      <a:pt x="257" y="75"/>
                    </a:cubicBezTo>
                    <a:cubicBezTo>
                      <a:pt x="257" y="75"/>
                      <a:pt x="257" y="75"/>
                      <a:pt x="257" y="75"/>
                    </a:cubicBezTo>
                    <a:cubicBezTo>
                      <a:pt x="257" y="75"/>
                      <a:pt x="257"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6"/>
                    </a:cubicBezTo>
                    <a:cubicBezTo>
                      <a:pt x="256" y="76"/>
                      <a:pt x="256" y="76"/>
                      <a:pt x="256" y="76"/>
                    </a:cubicBezTo>
                    <a:cubicBezTo>
                      <a:pt x="256" y="76"/>
                      <a:pt x="256" y="76"/>
                      <a:pt x="256" y="76"/>
                    </a:cubicBezTo>
                    <a:cubicBezTo>
                      <a:pt x="256" y="76"/>
                      <a:pt x="256" y="76"/>
                      <a:pt x="256" y="76"/>
                    </a:cubicBezTo>
                    <a:cubicBezTo>
                      <a:pt x="257" y="76"/>
                      <a:pt x="257" y="76"/>
                      <a:pt x="257" y="76"/>
                    </a:cubicBezTo>
                    <a:cubicBezTo>
                      <a:pt x="257" y="76"/>
                      <a:pt x="257" y="76"/>
                      <a:pt x="257" y="76"/>
                    </a:cubicBezTo>
                    <a:cubicBezTo>
                      <a:pt x="257" y="76"/>
                      <a:pt x="257" y="76"/>
                      <a:pt x="257" y="76"/>
                    </a:cubicBezTo>
                    <a:cubicBezTo>
                      <a:pt x="257" y="76"/>
                      <a:pt x="259" y="76"/>
                      <a:pt x="259" y="77"/>
                    </a:cubicBezTo>
                    <a:cubicBezTo>
                      <a:pt x="258" y="76"/>
                      <a:pt x="258" y="77"/>
                      <a:pt x="258" y="77"/>
                    </a:cubicBezTo>
                    <a:cubicBezTo>
                      <a:pt x="257" y="76"/>
                      <a:pt x="255" y="77"/>
                      <a:pt x="254" y="76"/>
                    </a:cubicBezTo>
                    <a:cubicBezTo>
                      <a:pt x="254" y="76"/>
                      <a:pt x="255" y="76"/>
                      <a:pt x="255" y="76"/>
                    </a:cubicBezTo>
                    <a:cubicBezTo>
                      <a:pt x="255" y="76"/>
                      <a:pt x="255" y="76"/>
                      <a:pt x="255" y="76"/>
                    </a:cubicBezTo>
                    <a:cubicBezTo>
                      <a:pt x="255" y="76"/>
                      <a:pt x="255" y="76"/>
                      <a:pt x="255" y="76"/>
                    </a:cubicBezTo>
                    <a:cubicBezTo>
                      <a:pt x="255" y="76"/>
                      <a:pt x="255" y="76"/>
                      <a:pt x="255" y="75"/>
                    </a:cubicBezTo>
                    <a:cubicBezTo>
                      <a:pt x="255" y="75"/>
                      <a:pt x="254" y="75"/>
                      <a:pt x="254" y="75"/>
                    </a:cubicBezTo>
                    <a:cubicBezTo>
                      <a:pt x="254" y="75"/>
                      <a:pt x="254" y="75"/>
                      <a:pt x="254" y="75"/>
                    </a:cubicBezTo>
                    <a:cubicBezTo>
                      <a:pt x="252" y="75"/>
                      <a:pt x="250" y="75"/>
                      <a:pt x="249" y="75"/>
                    </a:cubicBezTo>
                    <a:cubicBezTo>
                      <a:pt x="249" y="75"/>
                      <a:pt x="248" y="75"/>
                      <a:pt x="248"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8" y="74"/>
                      <a:pt x="248" y="73"/>
                      <a:pt x="249" y="73"/>
                    </a:cubicBezTo>
                    <a:cubicBezTo>
                      <a:pt x="249" y="73"/>
                      <a:pt x="249" y="73"/>
                      <a:pt x="250" y="73"/>
                    </a:cubicBezTo>
                    <a:cubicBezTo>
                      <a:pt x="250" y="73"/>
                      <a:pt x="250" y="73"/>
                      <a:pt x="250" y="73"/>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1"/>
                    </a:cubicBezTo>
                    <a:cubicBezTo>
                      <a:pt x="250" y="71"/>
                      <a:pt x="249" y="71"/>
                      <a:pt x="249" y="72"/>
                    </a:cubicBezTo>
                    <a:cubicBezTo>
                      <a:pt x="249" y="72"/>
                      <a:pt x="249" y="72"/>
                      <a:pt x="249" y="72"/>
                    </a:cubicBezTo>
                    <a:cubicBezTo>
                      <a:pt x="249" y="72"/>
                      <a:pt x="249" y="72"/>
                      <a:pt x="249" y="72"/>
                    </a:cubicBezTo>
                    <a:cubicBezTo>
                      <a:pt x="249" y="72"/>
                      <a:pt x="249" y="72"/>
                      <a:pt x="249" y="72"/>
                    </a:cubicBezTo>
                    <a:cubicBezTo>
                      <a:pt x="249" y="72"/>
                      <a:pt x="249" y="72"/>
                      <a:pt x="249" y="72"/>
                    </a:cubicBezTo>
                    <a:cubicBezTo>
                      <a:pt x="249" y="72"/>
                      <a:pt x="249" y="72"/>
                      <a:pt x="250" y="72"/>
                    </a:cubicBezTo>
                    <a:cubicBezTo>
                      <a:pt x="250" y="72"/>
                      <a:pt x="250" y="72"/>
                      <a:pt x="250" y="72"/>
                    </a:cubicBezTo>
                    <a:cubicBezTo>
                      <a:pt x="250" y="72"/>
                      <a:pt x="250" y="72"/>
                      <a:pt x="250" y="72"/>
                    </a:cubicBezTo>
                    <a:cubicBezTo>
                      <a:pt x="249" y="72"/>
                      <a:pt x="249" y="72"/>
                      <a:pt x="249" y="72"/>
                    </a:cubicBezTo>
                    <a:cubicBezTo>
                      <a:pt x="249" y="72"/>
                      <a:pt x="249" y="72"/>
                      <a:pt x="249" y="72"/>
                    </a:cubicBezTo>
                    <a:cubicBezTo>
                      <a:pt x="249" y="72"/>
                      <a:pt x="249" y="72"/>
                      <a:pt x="248" y="72"/>
                    </a:cubicBezTo>
                    <a:cubicBezTo>
                      <a:pt x="248" y="72"/>
                      <a:pt x="249" y="72"/>
                      <a:pt x="249" y="72"/>
                    </a:cubicBezTo>
                    <a:cubicBezTo>
                      <a:pt x="249" y="72"/>
                      <a:pt x="249" y="72"/>
                      <a:pt x="249" y="72"/>
                    </a:cubicBezTo>
                    <a:cubicBezTo>
                      <a:pt x="249" y="72"/>
                      <a:pt x="249" y="72"/>
                      <a:pt x="249" y="72"/>
                    </a:cubicBezTo>
                    <a:cubicBezTo>
                      <a:pt x="249" y="72"/>
                      <a:pt x="249" y="72"/>
                      <a:pt x="249" y="72"/>
                    </a:cubicBezTo>
                    <a:cubicBezTo>
                      <a:pt x="249" y="71"/>
                      <a:pt x="249" y="71"/>
                      <a:pt x="250" y="71"/>
                    </a:cubicBezTo>
                    <a:cubicBezTo>
                      <a:pt x="249" y="71"/>
                      <a:pt x="250" y="71"/>
                      <a:pt x="250" y="71"/>
                    </a:cubicBezTo>
                    <a:cubicBezTo>
                      <a:pt x="250" y="71"/>
                      <a:pt x="250" y="71"/>
                      <a:pt x="250" y="71"/>
                    </a:cubicBezTo>
                    <a:cubicBezTo>
                      <a:pt x="250" y="71"/>
                      <a:pt x="250" y="71"/>
                      <a:pt x="250" y="71"/>
                    </a:cubicBezTo>
                    <a:cubicBezTo>
                      <a:pt x="250" y="71"/>
                      <a:pt x="249" y="71"/>
                      <a:pt x="250" y="70"/>
                    </a:cubicBezTo>
                    <a:cubicBezTo>
                      <a:pt x="251" y="70"/>
                      <a:pt x="253" y="70"/>
                      <a:pt x="255" y="70"/>
                    </a:cubicBezTo>
                    <a:cubicBezTo>
                      <a:pt x="255" y="70"/>
                      <a:pt x="256" y="71"/>
                      <a:pt x="256" y="70"/>
                    </a:cubicBezTo>
                    <a:cubicBezTo>
                      <a:pt x="256" y="70"/>
                      <a:pt x="255" y="70"/>
                      <a:pt x="255" y="70"/>
                    </a:cubicBezTo>
                    <a:cubicBezTo>
                      <a:pt x="254" y="70"/>
                      <a:pt x="253" y="69"/>
                      <a:pt x="251" y="70"/>
                    </a:cubicBezTo>
                    <a:cubicBezTo>
                      <a:pt x="251" y="69"/>
                      <a:pt x="251" y="69"/>
                      <a:pt x="251" y="69"/>
                    </a:cubicBezTo>
                    <a:cubicBezTo>
                      <a:pt x="251" y="69"/>
                      <a:pt x="251" y="69"/>
                      <a:pt x="251" y="69"/>
                    </a:cubicBezTo>
                    <a:cubicBezTo>
                      <a:pt x="251" y="69"/>
                      <a:pt x="251" y="69"/>
                      <a:pt x="251" y="69"/>
                    </a:cubicBezTo>
                    <a:cubicBezTo>
                      <a:pt x="251" y="69"/>
                      <a:pt x="251" y="69"/>
                      <a:pt x="251" y="69"/>
                    </a:cubicBezTo>
                    <a:cubicBezTo>
                      <a:pt x="251" y="69"/>
                      <a:pt x="251" y="69"/>
                      <a:pt x="251" y="70"/>
                    </a:cubicBezTo>
                    <a:cubicBezTo>
                      <a:pt x="251" y="70"/>
                      <a:pt x="251" y="70"/>
                      <a:pt x="251" y="70"/>
                    </a:cubicBezTo>
                    <a:cubicBezTo>
                      <a:pt x="251" y="69"/>
                      <a:pt x="250" y="70"/>
                      <a:pt x="250" y="69"/>
                    </a:cubicBezTo>
                    <a:cubicBezTo>
                      <a:pt x="250" y="69"/>
                      <a:pt x="250" y="69"/>
                      <a:pt x="250" y="69"/>
                    </a:cubicBezTo>
                    <a:cubicBezTo>
                      <a:pt x="250" y="69"/>
                      <a:pt x="251" y="69"/>
                      <a:pt x="251" y="69"/>
                    </a:cubicBezTo>
                    <a:cubicBezTo>
                      <a:pt x="251" y="68"/>
                      <a:pt x="251" y="68"/>
                      <a:pt x="251" y="68"/>
                    </a:cubicBezTo>
                    <a:cubicBezTo>
                      <a:pt x="251" y="68"/>
                      <a:pt x="251" y="68"/>
                      <a:pt x="251" y="68"/>
                    </a:cubicBezTo>
                    <a:cubicBezTo>
                      <a:pt x="251" y="68"/>
                      <a:pt x="252" y="68"/>
                      <a:pt x="252" y="68"/>
                    </a:cubicBezTo>
                    <a:cubicBezTo>
                      <a:pt x="252" y="69"/>
                      <a:pt x="252" y="69"/>
                      <a:pt x="252" y="69"/>
                    </a:cubicBezTo>
                    <a:cubicBezTo>
                      <a:pt x="252" y="69"/>
                      <a:pt x="252" y="69"/>
                      <a:pt x="252" y="69"/>
                    </a:cubicBezTo>
                    <a:cubicBezTo>
                      <a:pt x="253" y="69"/>
                      <a:pt x="253" y="69"/>
                      <a:pt x="254" y="68"/>
                    </a:cubicBezTo>
                    <a:cubicBezTo>
                      <a:pt x="253" y="68"/>
                      <a:pt x="253" y="68"/>
                      <a:pt x="253" y="68"/>
                    </a:cubicBezTo>
                    <a:cubicBezTo>
                      <a:pt x="253" y="68"/>
                      <a:pt x="252" y="68"/>
                      <a:pt x="252" y="68"/>
                    </a:cubicBezTo>
                    <a:cubicBezTo>
                      <a:pt x="252" y="68"/>
                      <a:pt x="252" y="68"/>
                      <a:pt x="251" y="68"/>
                    </a:cubicBezTo>
                    <a:cubicBezTo>
                      <a:pt x="251" y="68"/>
                      <a:pt x="251" y="67"/>
                      <a:pt x="251" y="67"/>
                    </a:cubicBezTo>
                    <a:cubicBezTo>
                      <a:pt x="252" y="67"/>
                      <a:pt x="253" y="67"/>
                      <a:pt x="253" y="67"/>
                    </a:cubicBezTo>
                    <a:cubicBezTo>
                      <a:pt x="253" y="67"/>
                      <a:pt x="252" y="67"/>
                      <a:pt x="252" y="66"/>
                    </a:cubicBezTo>
                    <a:cubicBezTo>
                      <a:pt x="251" y="66"/>
                      <a:pt x="251" y="66"/>
                      <a:pt x="251" y="66"/>
                    </a:cubicBezTo>
                    <a:cubicBezTo>
                      <a:pt x="251" y="65"/>
                      <a:pt x="252" y="66"/>
                      <a:pt x="253" y="66"/>
                    </a:cubicBezTo>
                    <a:cubicBezTo>
                      <a:pt x="253" y="66"/>
                      <a:pt x="253" y="66"/>
                      <a:pt x="253" y="66"/>
                    </a:cubicBezTo>
                    <a:cubicBezTo>
                      <a:pt x="253" y="66"/>
                      <a:pt x="253" y="66"/>
                      <a:pt x="253" y="66"/>
                    </a:cubicBezTo>
                    <a:cubicBezTo>
                      <a:pt x="253" y="66"/>
                      <a:pt x="253" y="66"/>
                      <a:pt x="253" y="66"/>
                    </a:cubicBezTo>
                    <a:cubicBezTo>
                      <a:pt x="254" y="66"/>
                      <a:pt x="254" y="66"/>
                      <a:pt x="255" y="66"/>
                    </a:cubicBezTo>
                    <a:cubicBezTo>
                      <a:pt x="255" y="66"/>
                      <a:pt x="255" y="66"/>
                      <a:pt x="255" y="66"/>
                    </a:cubicBezTo>
                    <a:cubicBezTo>
                      <a:pt x="255" y="66"/>
                      <a:pt x="255" y="66"/>
                      <a:pt x="255" y="66"/>
                    </a:cubicBezTo>
                    <a:cubicBezTo>
                      <a:pt x="255" y="65"/>
                      <a:pt x="255" y="65"/>
                      <a:pt x="255" y="65"/>
                    </a:cubicBezTo>
                    <a:cubicBezTo>
                      <a:pt x="254" y="65"/>
                      <a:pt x="254" y="65"/>
                      <a:pt x="253" y="65"/>
                    </a:cubicBezTo>
                    <a:cubicBezTo>
                      <a:pt x="253" y="65"/>
                      <a:pt x="253" y="65"/>
                      <a:pt x="253" y="65"/>
                    </a:cubicBezTo>
                    <a:cubicBezTo>
                      <a:pt x="253" y="65"/>
                      <a:pt x="253" y="65"/>
                      <a:pt x="253" y="65"/>
                    </a:cubicBezTo>
                    <a:cubicBezTo>
                      <a:pt x="254" y="65"/>
                      <a:pt x="255" y="65"/>
                      <a:pt x="256" y="65"/>
                    </a:cubicBezTo>
                    <a:cubicBezTo>
                      <a:pt x="256" y="65"/>
                      <a:pt x="257" y="65"/>
                      <a:pt x="257" y="65"/>
                    </a:cubicBezTo>
                    <a:cubicBezTo>
                      <a:pt x="257" y="65"/>
                      <a:pt x="257" y="65"/>
                      <a:pt x="257" y="65"/>
                    </a:cubicBezTo>
                    <a:cubicBezTo>
                      <a:pt x="257" y="65"/>
                      <a:pt x="258" y="65"/>
                      <a:pt x="258" y="65"/>
                    </a:cubicBezTo>
                    <a:cubicBezTo>
                      <a:pt x="260" y="65"/>
                      <a:pt x="261" y="65"/>
                      <a:pt x="263" y="65"/>
                    </a:cubicBezTo>
                    <a:cubicBezTo>
                      <a:pt x="263" y="65"/>
                      <a:pt x="263" y="65"/>
                      <a:pt x="263" y="65"/>
                    </a:cubicBezTo>
                    <a:cubicBezTo>
                      <a:pt x="263" y="65"/>
                      <a:pt x="263" y="65"/>
                      <a:pt x="263" y="65"/>
                    </a:cubicBezTo>
                    <a:cubicBezTo>
                      <a:pt x="261" y="65"/>
                      <a:pt x="260" y="65"/>
                      <a:pt x="258" y="64"/>
                    </a:cubicBezTo>
                    <a:cubicBezTo>
                      <a:pt x="258" y="64"/>
                      <a:pt x="257" y="64"/>
                      <a:pt x="257" y="64"/>
                    </a:cubicBezTo>
                    <a:cubicBezTo>
                      <a:pt x="257" y="64"/>
                      <a:pt x="257" y="64"/>
                      <a:pt x="257" y="64"/>
                    </a:cubicBezTo>
                    <a:cubicBezTo>
                      <a:pt x="255" y="64"/>
                      <a:pt x="254" y="64"/>
                      <a:pt x="253" y="64"/>
                    </a:cubicBezTo>
                    <a:cubicBezTo>
                      <a:pt x="253" y="64"/>
                      <a:pt x="252" y="64"/>
                      <a:pt x="252" y="64"/>
                    </a:cubicBezTo>
                    <a:cubicBezTo>
                      <a:pt x="252" y="64"/>
                      <a:pt x="252" y="63"/>
                      <a:pt x="252" y="63"/>
                    </a:cubicBezTo>
                    <a:cubicBezTo>
                      <a:pt x="252" y="63"/>
                      <a:pt x="253" y="63"/>
                      <a:pt x="253" y="63"/>
                    </a:cubicBezTo>
                    <a:cubicBezTo>
                      <a:pt x="253" y="63"/>
                      <a:pt x="253" y="63"/>
                      <a:pt x="252" y="62"/>
                    </a:cubicBezTo>
                    <a:cubicBezTo>
                      <a:pt x="253" y="62"/>
                      <a:pt x="253" y="62"/>
                      <a:pt x="253" y="62"/>
                    </a:cubicBezTo>
                    <a:cubicBezTo>
                      <a:pt x="253" y="62"/>
                      <a:pt x="253" y="62"/>
                      <a:pt x="253" y="62"/>
                    </a:cubicBezTo>
                    <a:cubicBezTo>
                      <a:pt x="253" y="62"/>
                      <a:pt x="254" y="62"/>
                      <a:pt x="254" y="62"/>
                    </a:cubicBezTo>
                    <a:cubicBezTo>
                      <a:pt x="254" y="62"/>
                      <a:pt x="254" y="62"/>
                      <a:pt x="254" y="62"/>
                    </a:cubicBezTo>
                    <a:cubicBezTo>
                      <a:pt x="254" y="62"/>
                      <a:pt x="254" y="62"/>
                      <a:pt x="254" y="62"/>
                    </a:cubicBezTo>
                    <a:cubicBezTo>
                      <a:pt x="253" y="62"/>
                      <a:pt x="253" y="62"/>
                      <a:pt x="253" y="62"/>
                    </a:cubicBezTo>
                    <a:cubicBezTo>
                      <a:pt x="253" y="62"/>
                      <a:pt x="253" y="62"/>
                      <a:pt x="253" y="62"/>
                    </a:cubicBezTo>
                    <a:cubicBezTo>
                      <a:pt x="253" y="62"/>
                      <a:pt x="253" y="62"/>
                      <a:pt x="253" y="62"/>
                    </a:cubicBezTo>
                    <a:cubicBezTo>
                      <a:pt x="253" y="62"/>
                      <a:pt x="253" y="61"/>
                      <a:pt x="253" y="61"/>
                    </a:cubicBezTo>
                    <a:cubicBezTo>
                      <a:pt x="253" y="61"/>
                      <a:pt x="252" y="61"/>
                      <a:pt x="252" y="61"/>
                    </a:cubicBezTo>
                    <a:cubicBezTo>
                      <a:pt x="253" y="61"/>
                      <a:pt x="253" y="61"/>
                      <a:pt x="254" y="61"/>
                    </a:cubicBezTo>
                    <a:cubicBezTo>
                      <a:pt x="254" y="61"/>
                      <a:pt x="254" y="61"/>
                      <a:pt x="254" y="61"/>
                    </a:cubicBezTo>
                    <a:cubicBezTo>
                      <a:pt x="254" y="61"/>
                      <a:pt x="254" y="61"/>
                      <a:pt x="254" y="61"/>
                    </a:cubicBezTo>
                    <a:cubicBezTo>
                      <a:pt x="254" y="61"/>
                      <a:pt x="254" y="61"/>
                      <a:pt x="255" y="61"/>
                    </a:cubicBezTo>
                    <a:cubicBezTo>
                      <a:pt x="255" y="61"/>
                      <a:pt x="255" y="61"/>
                      <a:pt x="256" y="61"/>
                    </a:cubicBezTo>
                    <a:cubicBezTo>
                      <a:pt x="256" y="62"/>
                      <a:pt x="255" y="61"/>
                      <a:pt x="255" y="62"/>
                    </a:cubicBezTo>
                    <a:cubicBezTo>
                      <a:pt x="255" y="62"/>
                      <a:pt x="255" y="62"/>
                      <a:pt x="255" y="62"/>
                    </a:cubicBezTo>
                    <a:cubicBezTo>
                      <a:pt x="256" y="62"/>
                      <a:pt x="258" y="63"/>
                      <a:pt x="258" y="62"/>
                    </a:cubicBezTo>
                    <a:cubicBezTo>
                      <a:pt x="258" y="62"/>
                      <a:pt x="258" y="62"/>
                      <a:pt x="258" y="62"/>
                    </a:cubicBezTo>
                    <a:cubicBezTo>
                      <a:pt x="258" y="62"/>
                      <a:pt x="258" y="62"/>
                      <a:pt x="258" y="62"/>
                    </a:cubicBezTo>
                    <a:cubicBezTo>
                      <a:pt x="258" y="61"/>
                      <a:pt x="258" y="61"/>
                      <a:pt x="258" y="61"/>
                    </a:cubicBezTo>
                    <a:cubicBezTo>
                      <a:pt x="258" y="61"/>
                      <a:pt x="258" y="61"/>
                      <a:pt x="258" y="61"/>
                    </a:cubicBezTo>
                    <a:cubicBezTo>
                      <a:pt x="257" y="61"/>
                      <a:pt x="257" y="61"/>
                      <a:pt x="256" y="61"/>
                    </a:cubicBezTo>
                    <a:cubicBezTo>
                      <a:pt x="256" y="61"/>
                      <a:pt x="256" y="61"/>
                      <a:pt x="256" y="61"/>
                    </a:cubicBezTo>
                    <a:cubicBezTo>
                      <a:pt x="256" y="61"/>
                      <a:pt x="255" y="61"/>
                      <a:pt x="255" y="61"/>
                    </a:cubicBezTo>
                    <a:cubicBezTo>
                      <a:pt x="255" y="61"/>
                      <a:pt x="255" y="61"/>
                      <a:pt x="255" y="61"/>
                    </a:cubicBezTo>
                    <a:cubicBezTo>
                      <a:pt x="255" y="61"/>
                      <a:pt x="254" y="61"/>
                      <a:pt x="254" y="61"/>
                    </a:cubicBezTo>
                    <a:cubicBezTo>
                      <a:pt x="254" y="61"/>
                      <a:pt x="254" y="61"/>
                      <a:pt x="254" y="61"/>
                    </a:cubicBezTo>
                    <a:cubicBezTo>
                      <a:pt x="255" y="61"/>
                      <a:pt x="254" y="61"/>
                      <a:pt x="254" y="61"/>
                    </a:cubicBezTo>
                    <a:cubicBezTo>
                      <a:pt x="255" y="61"/>
                      <a:pt x="255" y="60"/>
                      <a:pt x="255" y="61"/>
                    </a:cubicBezTo>
                    <a:cubicBezTo>
                      <a:pt x="255" y="60"/>
                      <a:pt x="255" y="60"/>
                      <a:pt x="255" y="60"/>
                    </a:cubicBezTo>
                    <a:cubicBezTo>
                      <a:pt x="255" y="60"/>
                      <a:pt x="255" y="60"/>
                      <a:pt x="255" y="60"/>
                    </a:cubicBezTo>
                    <a:cubicBezTo>
                      <a:pt x="255" y="60"/>
                      <a:pt x="256" y="60"/>
                      <a:pt x="256" y="60"/>
                    </a:cubicBezTo>
                    <a:cubicBezTo>
                      <a:pt x="256" y="60"/>
                      <a:pt x="256" y="60"/>
                      <a:pt x="256" y="60"/>
                    </a:cubicBezTo>
                    <a:cubicBezTo>
                      <a:pt x="256" y="60"/>
                      <a:pt x="256" y="60"/>
                      <a:pt x="256" y="60"/>
                    </a:cubicBezTo>
                    <a:cubicBezTo>
                      <a:pt x="256" y="60"/>
                      <a:pt x="256" y="60"/>
                      <a:pt x="256" y="61"/>
                    </a:cubicBezTo>
                    <a:cubicBezTo>
                      <a:pt x="256" y="60"/>
                      <a:pt x="257" y="61"/>
                      <a:pt x="257" y="60"/>
                    </a:cubicBezTo>
                    <a:cubicBezTo>
                      <a:pt x="256" y="60"/>
                      <a:pt x="257" y="60"/>
                      <a:pt x="257" y="60"/>
                    </a:cubicBezTo>
                    <a:cubicBezTo>
                      <a:pt x="256" y="60"/>
                      <a:pt x="256" y="60"/>
                      <a:pt x="256" y="60"/>
                    </a:cubicBezTo>
                    <a:cubicBezTo>
                      <a:pt x="256" y="60"/>
                      <a:pt x="256" y="60"/>
                      <a:pt x="256" y="60"/>
                    </a:cubicBezTo>
                    <a:cubicBezTo>
                      <a:pt x="256" y="60"/>
                      <a:pt x="256" y="60"/>
                      <a:pt x="256" y="60"/>
                    </a:cubicBezTo>
                    <a:cubicBezTo>
                      <a:pt x="255" y="60"/>
                      <a:pt x="255" y="60"/>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4" y="59"/>
                      <a:pt x="252" y="59"/>
                      <a:pt x="252" y="58"/>
                    </a:cubicBezTo>
                    <a:cubicBezTo>
                      <a:pt x="252" y="58"/>
                      <a:pt x="252" y="58"/>
                      <a:pt x="252" y="58"/>
                    </a:cubicBezTo>
                    <a:cubicBezTo>
                      <a:pt x="253" y="58"/>
                      <a:pt x="253" y="58"/>
                      <a:pt x="253" y="58"/>
                    </a:cubicBezTo>
                    <a:cubicBezTo>
                      <a:pt x="252" y="58"/>
                      <a:pt x="252" y="58"/>
                      <a:pt x="252" y="58"/>
                    </a:cubicBezTo>
                    <a:cubicBezTo>
                      <a:pt x="252" y="58"/>
                      <a:pt x="252" y="57"/>
                      <a:pt x="252" y="57"/>
                    </a:cubicBezTo>
                    <a:cubicBezTo>
                      <a:pt x="252" y="57"/>
                      <a:pt x="253" y="57"/>
                      <a:pt x="253" y="57"/>
                    </a:cubicBezTo>
                    <a:cubicBezTo>
                      <a:pt x="253" y="57"/>
                      <a:pt x="253" y="57"/>
                      <a:pt x="253" y="57"/>
                    </a:cubicBezTo>
                    <a:cubicBezTo>
                      <a:pt x="252" y="57"/>
                      <a:pt x="251" y="57"/>
                      <a:pt x="251" y="56"/>
                    </a:cubicBezTo>
                    <a:cubicBezTo>
                      <a:pt x="251" y="55"/>
                      <a:pt x="251" y="56"/>
                      <a:pt x="252" y="55"/>
                    </a:cubicBezTo>
                    <a:cubicBezTo>
                      <a:pt x="252" y="55"/>
                      <a:pt x="251" y="55"/>
                      <a:pt x="251" y="55"/>
                    </a:cubicBezTo>
                    <a:cubicBezTo>
                      <a:pt x="252" y="55"/>
                      <a:pt x="252" y="54"/>
                      <a:pt x="252" y="54"/>
                    </a:cubicBezTo>
                    <a:cubicBezTo>
                      <a:pt x="252" y="54"/>
                      <a:pt x="252" y="54"/>
                      <a:pt x="252" y="54"/>
                    </a:cubicBezTo>
                    <a:cubicBezTo>
                      <a:pt x="252" y="54"/>
                      <a:pt x="252" y="55"/>
                      <a:pt x="252" y="55"/>
                    </a:cubicBezTo>
                    <a:cubicBezTo>
                      <a:pt x="252" y="55"/>
                      <a:pt x="253" y="55"/>
                      <a:pt x="253" y="55"/>
                    </a:cubicBezTo>
                    <a:cubicBezTo>
                      <a:pt x="253" y="55"/>
                      <a:pt x="253" y="55"/>
                      <a:pt x="253" y="55"/>
                    </a:cubicBezTo>
                    <a:cubicBezTo>
                      <a:pt x="253" y="55"/>
                      <a:pt x="253" y="55"/>
                      <a:pt x="253" y="55"/>
                    </a:cubicBezTo>
                    <a:cubicBezTo>
                      <a:pt x="253" y="55"/>
                      <a:pt x="253" y="55"/>
                      <a:pt x="253" y="55"/>
                    </a:cubicBezTo>
                    <a:cubicBezTo>
                      <a:pt x="253" y="54"/>
                      <a:pt x="253" y="54"/>
                      <a:pt x="253" y="54"/>
                    </a:cubicBezTo>
                    <a:cubicBezTo>
                      <a:pt x="252" y="54"/>
                      <a:pt x="252" y="55"/>
                      <a:pt x="252" y="54"/>
                    </a:cubicBezTo>
                    <a:cubicBezTo>
                      <a:pt x="252" y="54"/>
                      <a:pt x="252" y="54"/>
                      <a:pt x="252" y="54"/>
                    </a:cubicBezTo>
                    <a:cubicBezTo>
                      <a:pt x="252" y="54"/>
                      <a:pt x="252" y="54"/>
                      <a:pt x="252" y="54"/>
                    </a:cubicBezTo>
                    <a:cubicBezTo>
                      <a:pt x="252" y="54"/>
                      <a:pt x="252" y="54"/>
                      <a:pt x="252" y="54"/>
                    </a:cubicBezTo>
                    <a:cubicBezTo>
                      <a:pt x="252" y="54"/>
                      <a:pt x="252" y="54"/>
                      <a:pt x="253" y="54"/>
                    </a:cubicBezTo>
                    <a:cubicBezTo>
                      <a:pt x="253" y="54"/>
                      <a:pt x="254" y="54"/>
                      <a:pt x="255" y="54"/>
                    </a:cubicBezTo>
                    <a:cubicBezTo>
                      <a:pt x="256" y="54"/>
                      <a:pt x="255" y="54"/>
                      <a:pt x="255" y="54"/>
                    </a:cubicBezTo>
                    <a:cubicBezTo>
                      <a:pt x="256" y="54"/>
                      <a:pt x="257" y="54"/>
                      <a:pt x="257" y="54"/>
                    </a:cubicBezTo>
                    <a:cubicBezTo>
                      <a:pt x="258" y="54"/>
                      <a:pt x="258" y="54"/>
                      <a:pt x="258" y="54"/>
                    </a:cubicBezTo>
                    <a:cubicBezTo>
                      <a:pt x="259" y="54"/>
                      <a:pt x="261" y="54"/>
                      <a:pt x="262" y="54"/>
                    </a:cubicBezTo>
                    <a:cubicBezTo>
                      <a:pt x="262" y="54"/>
                      <a:pt x="263" y="54"/>
                      <a:pt x="263" y="54"/>
                    </a:cubicBezTo>
                    <a:cubicBezTo>
                      <a:pt x="264" y="54"/>
                      <a:pt x="263" y="55"/>
                      <a:pt x="264" y="55"/>
                    </a:cubicBezTo>
                    <a:cubicBezTo>
                      <a:pt x="264" y="54"/>
                      <a:pt x="264" y="54"/>
                      <a:pt x="265" y="54"/>
                    </a:cubicBezTo>
                    <a:cubicBezTo>
                      <a:pt x="264" y="55"/>
                      <a:pt x="264" y="54"/>
                      <a:pt x="264" y="55"/>
                    </a:cubicBezTo>
                    <a:cubicBezTo>
                      <a:pt x="265" y="55"/>
                      <a:pt x="265" y="55"/>
                      <a:pt x="266" y="55"/>
                    </a:cubicBezTo>
                    <a:cubicBezTo>
                      <a:pt x="266" y="55"/>
                      <a:pt x="266" y="55"/>
                      <a:pt x="266" y="55"/>
                    </a:cubicBezTo>
                    <a:cubicBezTo>
                      <a:pt x="266" y="55"/>
                      <a:pt x="267" y="55"/>
                      <a:pt x="267" y="55"/>
                    </a:cubicBezTo>
                    <a:cubicBezTo>
                      <a:pt x="267" y="55"/>
                      <a:pt x="267" y="55"/>
                      <a:pt x="267" y="55"/>
                    </a:cubicBezTo>
                    <a:cubicBezTo>
                      <a:pt x="267" y="55"/>
                      <a:pt x="268" y="56"/>
                      <a:pt x="268" y="56"/>
                    </a:cubicBezTo>
                    <a:cubicBezTo>
                      <a:pt x="268" y="56"/>
                      <a:pt x="268" y="56"/>
                      <a:pt x="268" y="56"/>
                    </a:cubicBezTo>
                    <a:cubicBezTo>
                      <a:pt x="268" y="56"/>
                      <a:pt x="268" y="56"/>
                      <a:pt x="269" y="56"/>
                    </a:cubicBezTo>
                    <a:cubicBezTo>
                      <a:pt x="269" y="56"/>
                      <a:pt x="269" y="56"/>
                      <a:pt x="268" y="56"/>
                    </a:cubicBezTo>
                    <a:cubicBezTo>
                      <a:pt x="268" y="56"/>
                      <a:pt x="268" y="55"/>
                      <a:pt x="268" y="55"/>
                    </a:cubicBezTo>
                    <a:cubicBezTo>
                      <a:pt x="268" y="55"/>
                      <a:pt x="268" y="55"/>
                      <a:pt x="268" y="55"/>
                    </a:cubicBezTo>
                    <a:cubicBezTo>
                      <a:pt x="268" y="55"/>
                      <a:pt x="268" y="55"/>
                      <a:pt x="268" y="55"/>
                    </a:cubicBezTo>
                    <a:cubicBezTo>
                      <a:pt x="268" y="55"/>
                      <a:pt x="268" y="55"/>
                      <a:pt x="268" y="55"/>
                    </a:cubicBezTo>
                    <a:cubicBezTo>
                      <a:pt x="268" y="55"/>
                      <a:pt x="268" y="55"/>
                      <a:pt x="268" y="54"/>
                    </a:cubicBezTo>
                    <a:cubicBezTo>
                      <a:pt x="268" y="54"/>
                      <a:pt x="268" y="54"/>
                      <a:pt x="269" y="54"/>
                    </a:cubicBezTo>
                    <a:cubicBezTo>
                      <a:pt x="269" y="55"/>
                      <a:pt x="269" y="55"/>
                      <a:pt x="269" y="55"/>
                    </a:cubicBezTo>
                    <a:cubicBezTo>
                      <a:pt x="270" y="55"/>
                      <a:pt x="270" y="56"/>
                      <a:pt x="271" y="56"/>
                    </a:cubicBezTo>
                    <a:cubicBezTo>
                      <a:pt x="270" y="56"/>
                      <a:pt x="270" y="55"/>
                      <a:pt x="270" y="55"/>
                    </a:cubicBezTo>
                    <a:cubicBezTo>
                      <a:pt x="271" y="55"/>
                      <a:pt x="270" y="55"/>
                      <a:pt x="271" y="55"/>
                    </a:cubicBezTo>
                    <a:cubicBezTo>
                      <a:pt x="271" y="55"/>
                      <a:pt x="271" y="55"/>
                      <a:pt x="271" y="56"/>
                    </a:cubicBezTo>
                    <a:cubicBezTo>
                      <a:pt x="272" y="56"/>
                      <a:pt x="272" y="55"/>
                      <a:pt x="272" y="56"/>
                    </a:cubicBezTo>
                    <a:cubicBezTo>
                      <a:pt x="273" y="56"/>
                      <a:pt x="273" y="56"/>
                      <a:pt x="273" y="55"/>
                    </a:cubicBezTo>
                    <a:cubicBezTo>
                      <a:pt x="272" y="55"/>
                      <a:pt x="272" y="54"/>
                      <a:pt x="271" y="54"/>
                    </a:cubicBezTo>
                    <a:cubicBezTo>
                      <a:pt x="271" y="54"/>
                      <a:pt x="271" y="54"/>
                      <a:pt x="271" y="54"/>
                    </a:cubicBezTo>
                    <a:cubicBezTo>
                      <a:pt x="270" y="54"/>
                      <a:pt x="270" y="53"/>
                      <a:pt x="269" y="53"/>
                    </a:cubicBezTo>
                    <a:cubicBezTo>
                      <a:pt x="269" y="53"/>
                      <a:pt x="269" y="53"/>
                      <a:pt x="268" y="53"/>
                    </a:cubicBezTo>
                    <a:cubicBezTo>
                      <a:pt x="268" y="53"/>
                      <a:pt x="268" y="53"/>
                      <a:pt x="268" y="53"/>
                    </a:cubicBezTo>
                    <a:cubicBezTo>
                      <a:pt x="268" y="53"/>
                      <a:pt x="267" y="53"/>
                      <a:pt x="267" y="53"/>
                    </a:cubicBezTo>
                    <a:cubicBezTo>
                      <a:pt x="267" y="53"/>
                      <a:pt x="267" y="53"/>
                      <a:pt x="266" y="53"/>
                    </a:cubicBezTo>
                    <a:cubicBezTo>
                      <a:pt x="266" y="53"/>
                      <a:pt x="266" y="53"/>
                      <a:pt x="266" y="53"/>
                    </a:cubicBezTo>
                    <a:cubicBezTo>
                      <a:pt x="266" y="53"/>
                      <a:pt x="266" y="53"/>
                      <a:pt x="266" y="53"/>
                    </a:cubicBezTo>
                    <a:cubicBezTo>
                      <a:pt x="265" y="53"/>
                      <a:pt x="265" y="53"/>
                      <a:pt x="265" y="53"/>
                    </a:cubicBezTo>
                    <a:cubicBezTo>
                      <a:pt x="265" y="53"/>
                      <a:pt x="265" y="53"/>
                      <a:pt x="264" y="53"/>
                    </a:cubicBezTo>
                    <a:cubicBezTo>
                      <a:pt x="264" y="53"/>
                      <a:pt x="264" y="53"/>
                      <a:pt x="264" y="53"/>
                    </a:cubicBezTo>
                    <a:cubicBezTo>
                      <a:pt x="263" y="53"/>
                      <a:pt x="263" y="53"/>
                      <a:pt x="262" y="53"/>
                    </a:cubicBezTo>
                    <a:cubicBezTo>
                      <a:pt x="262" y="52"/>
                      <a:pt x="262" y="52"/>
                      <a:pt x="262" y="52"/>
                    </a:cubicBezTo>
                    <a:cubicBezTo>
                      <a:pt x="262" y="52"/>
                      <a:pt x="261" y="51"/>
                      <a:pt x="261" y="52"/>
                    </a:cubicBezTo>
                    <a:cubicBezTo>
                      <a:pt x="261" y="52"/>
                      <a:pt x="261" y="52"/>
                      <a:pt x="261" y="52"/>
                    </a:cubicBezTo>
                    <a:cubicBezTo>
                      <a:pt x="261" y="52"/>
                      <a:pt x="261"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3"/>
                    </a:cubicBezTo>
                    <a:cubicBezTo>
                      <a:pt x="260" y="53"/>
                      <a:pt x="260" y="53"/>
                      <a:pt x="260" y="53"/>
                    </a:cubicBezTo>
                    <a:cubicBezTo>
                      <a:pt x="259" y="53"/>
                      <a:pt x="258" y="53"/>
                      <a:pt x="258" y="52"/>
                    </a:cubicBezTo>
                    <a:cubicBezTo>
                      <a:pt x="257" y="52"/>
                      <a:pt x="256" y="52"/>
                      <a:pt x="255" y="52"/>
                    </a:cubicBezTo>
                    <a:cubicBezTo>
                      <a:pt x="255" y="52"/>
                      <a:pt x="255" y="52"/>
                      <a:pt x="255" y="52"/>
                    </a:cubicBezTo>
                    <a:cubicBezTo>
                      <a:pt x="255" y="52"/>
                      <a:pt x="255" y="51"/>
                      <a:pt x="255" y="51"/>
                    </a:cubicBezTo>
                    <a:cubicBezTo>
                      <a:pt x="255" y="51"/>
                      <a:pt x="255" y="51"/>
                      <a:pt x="255" y="51"/>
                    </a:cubicBezTo>
                    <a:cubicBezTo>
                      <a:pt x="255" y="51"/>
                      <a:pt x="255" y="51"/>
                      <a:pt x="255" y="51"/>
                    </a:cubicBezTo>
                    <a:cubicBezTo>
                      <a:pt x="255" y="51"/>
                      <a:pt x="255" y="51"/>
                      <a:pt x="255" y="51"/>
                    </a:cubicBezTo>
                    <a:cubicBezTo>
                      <a:pt x="255" y="51"/>
                      <a:pt x="255" y="51"/>
                      <a:pt x="255" y="51"/>
                    </a:cubicBezTo>
                    <a:cubicBezTo>
                      <a:pt x="255" y="51"/>
                      <a:pt x="255" y="52"/>
                      <a:pt x="255" y="52"/>
                    </a:cubicBezTo>
                    <a:cubicBezTo>
                      <a:pt x="255" y="52"/>
                      <a:pt x="255" y="52"/>
                      <a:pt x="255" y="52"/>
                    </a:cubicBezTo>
                    <a:cubicBezTo>
                      <a:pt x="255" y="52"/>
                      <a:pt x="254" y="52"/>
                      <a:pt x="254" y="52"/>
                    </a:cubicBezTo>
                    <a:cubicBezTo>
                      <a:pt x="254" y="51"/>
                      <a:pt x="254" y="51"/>
                      <a:pt x="254" y="51"/>
                    </a:cubicBezTo>
                    <a:cubicBezTo>
                      <a:pt x="254" y="52"/>
                      <a:pt x="253" y="51"/>
                      <a:pt x="253" y="51"/>
                    </a:cubicBezTo>
                    <a:cubicBezTo>
                      <a:pt x="253" y="51"/>
                      <a:pt x="252" y="51"/>
                      <a:pt x="252" y="51"/>
                    </a:cubicBezTo>
                    <a:cubicBezTo>
                      <a:pt x="252" y="51"/>
                      <a:pt x="252" y="50"/>
                      <a:pt x="252" y="50"/>
                    </a:cubicBezTo>
                    <a:cubicBezTo>
                      <a:pt x="252" y="50"/>
                      <a:pt x="251" y="50"/>
                      <a:pt x="251" y="49"/>
                    </a:cubicBezTo>
                    <a:cubicBezTo>
                      <a:pt x="251" y="50"/>
                      <a:pt x="251" y="49"/>
                      <a:pt x="250" y="50"/>
                    </a:cubicBezTo>
                    <a:cubicBezTo>
                      <a:pt x="250" y="49"/>
                      <a:pt x="250" y="49"/>
                      <a:pt x="250" y="49"/>
                    </a:cubicBezTo>
                    <a:cubicBezTo>
                      <a:pt x="249" y="49"/>
                      <a:pt x="249" y="47"/>
                      <a:pt x="248" y="46"/>
                    </a:cubicBezTo>
                    <a:cubicBezTo>
                      <a:pt x="247" y="46"/>
                      <a:pt x="246" y="46"/>
                      <a:pt x="245" y="46"/>
                    </a:cubicBezTo>
                    <a:cubicBezTo>
                      <a:pt x="245" y="46"/>
                      <a:pt x="244" y="46"/>
                      <a:pt x="244" y="46"/>
                    </a:cubicBezTo>
                    <a:cubicBezTo>
                      <a:pt x="243" y="46"/>
                      <a:pt x="243" y="45"/>
                      <a:pt x="243" y="45"/>
                    </a:cubicBezTo>
                    <a:cubicBezTo>
                      <a:pt x="243" y="45"/>
                      <a:pt x="242" y="45"/>
                      <a:pt x="242" y="45"/>
                    </a:cubicBezTo>
                    <a:cubicBezTo>
                      <a:pt x="242" y="45"/>
                      <a:pt x="242" y="45"/>
                      <a:pt x="242" y="45"/>
                    </a:cubicBezTo>
                    <a:cubicBezTo>
                      <a:pt x="242" y="45"/>
                      <a:pt x="242" y="44"/>
                      <a:pt x="243" y="44"/>
                    </a:cubicBezTo>
                    <a:cubicBezTo>
                      <a:pt x="242" y="45"/>
                      <a:pt x="244" y="44"/>
                      <a:pt x="244" y="45"/>
                    </a:cubicBezTo>
                    <a:cubicBezTo>
                      <a:pt x="244" y="44"/>
                      <a:pt x="245" y="44"/>
                      <a:pt x="246" y="43"/>
                    </a:cubicBezTo>
                    <a:cubicBezTo>
                      <a:pt x="245" y="42"/>
                      <a:pt x="244" y="43"/>
                      <a:pt x="243" y="43"/>
                    </a:cubicBezTo>
                    <a:cubicBezTo>
                      <a:pt x="243" y="43"/>
                      <a:pt x="243" y="43"/>
                      <a:pt x="243" y="43"/>
                    </a:cubicBezTo>
                    <a:cubicBezTo>
                      <a:pt x="243" y="43"/>
                      <a:pt x="243" y="43"/>
                      <a:pt x="243" y="43"/>
                    </a:cubicBezTo>
                    <a:cubicBezTo>
                      <a:pt x="243" y="43"/>
                      <a:pt x="243" y="43"/>
                      <a:pt x="243" y="43"/>
                    </a:cubicBezTo>
                    <a:cubicBezTo>
                      <a:pt x="242" y="43"/>
                      <a:pt x="241" y="43"/>
                      <a:pt x="240" y="43"/>
                    </a:cubicBezTo>
                    <a:cubicBezTo>
                      <a:pt x="239" y="43"/>
                      <a:pt x="238" y="44"/>
                      <a:pt x="236" y="43"/>
                    </a:cubicBezTo>
                    <a:cubicBezTo>
                      <a:pt x="236" y="43"/>
                      <a:pt x="235" y="44"/>
                      <a:pt x="235" y="44"/>
                    </a:cubicBezTo>
                    <a:cubicBezTo>
                      <a:pt x="235" y="43"/>
                      <a:pt x="235" y="43"/>
                      <a:pt x="235" y="43"/>
                    </a:cubicBezTo>
                    <a:cubicBezTo>
                      <a:pt x="234" y="43"/>
                      <a:pt x="235" y="44"/>
                      <a:pt x="235" y="44"/>
                    </a:cubicBezTo>
                    <a:cubicBezTo>
                      <a:pt x="234" y="44"/>
                      <a:pt x="234" y="43"/>
                      <a:pt x="234" y="43"/>
                    </a:cubicBezTo>
                    <a:cubicBezTo>
                      <a:pt x="234" y="43"/>
                      <a:pt x="234" y="44"/>
                      <a:pt x="234" y="44"/>
                    </a:cubicBezTo>
                    <a:cubicBezTo>
                      <a:pt x="234" y="44"/>
                      <a:pt x="234" y="43"/>
                      <a:pt x="233" y="44"/>
                    </a:cubicBezTo>
                    <a:cubicBezTo>
                      <a:pt x="234" y="44"/>
                      <a:pt x="234" y="44"/>
                      <a:pt x="233" y="44"/>
                    </a:cubicBezTo>
                    <a:cubicBezTo>
                      <a:pt x="232" y="44"/>
                      <a:pt x="231" y="43"/>
                      <a:pt x="229" y="44"/>
                    </a:cubicBezTo>
                    <a:cubicBezTo>
                      <a:pt x="229" y="43"/>
                      <a:pt x="228" y="43"/>
                      <a:pt x="227" y="43"/>
                    </a:cubicBezTo>
                    <a:cubicBezTo>
                      <a:pt x="227" y="43"/>
                      <a:pt x="227" y="43"/>
                      <a:pt x="227" y="43"/>
                    </a:cubicBezTo>
                    <a:cubicBezTo>
                      <a:pt x="225" y="43"/>
                      <a:pt x="224" y="43"/>
                      <a:pt x="222" y="43"/>
                    </a:cubicBezTo>
                    <a:cubicBezTo>
                      <a:pt x="221" y="43"/>
                      <a:pt x="220" y="43"/>
                      <a:pt x="219" y="43"/>
                    </a:cubicBezTo>
                    <a:cubicBezTo>
                      <a:pt x="218" y="43"/>
                      <a:pt x="217" y="43"/>
                      <a:pt x="216" y="43"/>
                    </a:cubicBezTo>
                    <a:cubicBezTo>
                      <a:pt x="216" y="43"/>
                      <a:pt x="215" y="43"/>
                      <a:pt x="215" y="43"/>
                    </a:cubicBezTo>
                    <a:cubicBezTo>
                      <a:pt x="214" y="43"/>
                      <a:pt x="215" y="43"/>
                      <a:pt x="214" y="43"/>
                    </a:cubicBezTo>
                    <a:cubicBezTo>
                      <a:pt x="214" y="43"/>
                      <a:pt x="213" y="43"/>
                      <a:pt x="211" y="43"/>
                    </a:cubicBezTo>
                    <a:cubicBezTo>
                      <a:pt x="211" y="43"/>
                      <a:pt x="211" y="43"/>
                      <a:pt x="211" y="43"/>
                    </a:cubicBezTo>
                    <a:cubicBezTo>
                      <a:pt x="211" y="42"/>
                      <a:pt x="211" y="42"/>
                      <a:pt x="211" y="42"/>
                    </a:cubicBezTo>
                    <a:cubicBezTo>
                      <a:pt x="211" y="41"/>
                      <a:pt x="209" y="42"/>
                      <a:pt x="208" y="42"/>
                    </a:cubicBezTo>
                    <a:cubicBezTo>
                      <a:pt x="208" y="42"/>
                      <a:pt x="208" y="42"/>
                      <a:pt x="208" y="42"/>
                    </a:cubicBezTo>
                    <a:cubicBezTo>
                      <a:pt x="208" y="42"/>
                      <a:pt x="207" y="42"/>
                      <a:pt x="207" y="42"/>
                    </a:cubicBezTo>
                    <a:cubicBezTo>
                      <a:pt x="207" y="42"/>
                      <a:pt x="206" y="42"/>
                      <a:pt x="206" y="42"/>
                    </a:cubicBezTo>
                    <a:cubicBezTo>
                      <a:pt x="208" y="41"/>
                      <a:pt x="211" y="42"/>
                      <a:pt x="212" y="41"/>
                    </a:cubicBezTo>
                    <a:cubicBezTo>
                      <a:pt x="212" y="41"/>
                      <a:pt x="212" y="41"/>
                      <a:pt x="212" y="41"/>
                    </a:cubicBezTo>
                    <a:cubicBezTo>
                      <a:pt x="211" y="41"/>
                      <a:pt x="210" y="41"/>
                      <a:pt x="210" y="40"/>
                    </a:cubicBezTo>
                    <a:cubicBezTo>
                      <a:pt x="210" y="40"/>
                      <a:pt x="211" y="40"/>
                      <a:pt x="211" y="40"/>
                    </a:cubicBezTo>
                    <a:cubicBezTo>
                      <a:pt x="210" y="40"/>
                      <a:pt x="210" y="39"/>
                      <a:pt x="210" y="40"/>
                    </a:cubicBezTo>
                    <a:cubicBezTo>
                      <a:pt x="210" y="40"/>
                      <a:pt x="209" y="40"/>
                      <a:pt x="209" y="39"/>
                    </a:cubicBezTo>
                    <a:cubicBezTo>
                      <a:pt x="209" y="40"/>
                      <a:pt x="210" y="39"/>
                      <a:pt x="211" y="39"/>
                    </a:cubicBezTo>
                    <a:cubicBezTo>
                      <a:pt x="212" y="39"/>
                      <a:pt x="213" y="39"/>
                      <a:pt x="213" y="40"/>
                    </a:cubicBezTo>
                    <a:cubicBezTo>
                      <a:pt x="213"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3" y="40"/>
                      <a:pt x="213" y="40"/>
                      <a:pt x="214" y="40"/>
                    </a:cubicBezTo>
                    <a:cubicBezTo>
                      <a:pt x="214" y="40"/>
                      <a:pt x="215" y="40"/>
                      <a:pt x="215" y="40"/>
                    </a:cubicBezTo>
                    <a:cubicBezTo>
                      <a:pt x="215" y="40"/>
                      <a:pt x="214" y="40"/>
                      <a:pt x="214" y="39"/>
                    </a:cubicBezTo>
                    <a:cubicBezTo>
                      <a:pt x="213" y="39"/>
                      <a:pt x="213" y="38"/>
                      <a:pt x="212" y="39"/>
                    </a:cubicBezTo>
                    <a:cubicBezTo>
                      <a:pt x="212" y="39"/>
                      <a:pt x="212" y="39"/>
                      <a:pt x="212" y="39"/>
                    </a:cubicBezTo>
                    <a:cubicBezTo>
                      <a:pt x="212" y="38"/>
                      <a:pt x="212" y="39"/>
                      <a:pt x="212" y="39"/>
                    </a:cubicBezTo>
                    <a:cubicBezTo>
                      <a:pt x="212" y="39"/>
                      <a:pt x="212" y="39"/>
                      <a:pt x="212" y="39"/>
                    </a:cubicBezTo>
                    <a:cubicBezTo>
                      <a:pt x="211" y="39"/>
                      <a:pt x="211" y="39"/>
                      <a:pt x="211" y="39"/>
                    </a:cubicBezTo>
                    <a:cubicBezTo>
                      <a:pt x="212" y="38"/>
                      <a:pt x="211" y="38"/>
                      <a:pt x="211" y="38"/>
                    </a:cubicBezTo>
                    <a:cubicBezTo>
                      <a:pt x="211" y="38"/>
                      <a:pt x="211" y="38"/>
                      <a:pt x="211" y="38"/>
                    </a:cubicBezTo>
                    <a:cubicBezTo>
                      <a:pt x="211" y="37"/>
                      <a:pt x="210" y="38"/>
                      <a:pt x="210" y="37"/>
                    </a:cubicBezTo>
                    <a:cubicBezTo>
                      <a:pt x="211" y="38"/>
                      <a:pt x="211" y="37"/>
                      <a:pt x="211" y="37"/>
                    </a:cubicBezTo>
                    <a:cubicBezTo>
                      <a:pt x="212" y="37"/>
                      <a:pt x="214" y="37"/>
                      <a:pt x="215" y="37"/>
                    </a:cubicBezTo>
                    <a:cubicBezTo>
                      <a:pt x="215" y="36"/>
                      <a:pt x="214" y="36"/>
                      <a:pt x="214" y="36"/>
                    </a:cubicBezTo>
                    <a:cubicBezTo>
                      <a:pt x="214" y="36"/>
                      <a:pt x="215" y="36"/>
                      <a:pt x="215" y="36"/>
                    </a:cubicBezTo>
                    <a:cubicBezTo>
                      <a:pt x="215" y="36"/>
                      <a:pt x="215" y="36"/>
                      <a:pt x="215" y="36"/>
                    </a:cubicBezTo>
                    <a:cubicBezTo>
                      <a:pt x="215" y="36"/>
                      <a:pt x="215" y="36"/>
                      <a:pt x="215" y="36"/>
                    </a:cubicBezTo>
                    <a:cubicBezTo>
                      <a:pt x="215" y="36"/>
                      <a:pt x="215" y="36"/>
                      <a:pt x="215" y="36"/>
                    </a:cubicBezTo>
                    <a:cubicBezTo>
                      <a:pt x="215" y="36"/>
                      <a:pt x="215" y="36"/>
                      <a:pt x="215" y="36"/>
                    </a:cubicBezTo>
                    <a:cubicBezTo>
                      <a:pt x="215" y="36"/>
                      <a:pt x="214" y="36"/>
                      <a:pt x="214" y="36"/>
                    </a:cubicBezTo>
                    <a:cubicBezTo>
                      <a:pt x="215" y="36"/>
                      <a:pt x="214" y="36"/>
                      <a:pt x="214" y="35"/>
                    </a:cubicBezTo>
                    <a:cubicBezTo>
                      <a:pt x="215" y="35"/>
                      <a:pt x="216" y="35"/>
                      <a:pt x="217" y="35"/>
                    </a:cubicBezTo>
                    <a:cubicBezTo>
                      <a:pt x="217" y="35"/>
                      <a:pt x="217" y="35"/>
                      <a:pt x="217" y="34"/>
                    </a:cubicBezTo>
                    <a:cubicBezTo>
                      <a:pt x="216" y="34"/>
                      <a:pt x="216" y="34"/>
                      <a:pt x="216" y="34"/>
                    </a:cubicBezTo>
                    <a:cubicBezTo>
                      <a:pt x="216" y="34"/>
                      <a:pt x="216" y="34"/>
                      <a:pt x="216" y="35"/>
                    </a:cubicBezTo>
                    <a:cubicBezTo>
                      <a:pt x="215" y="35"/>
                      <a:pt x="214" y="35"/>
                      <a:pt x="213" y="35"/>
                    </a:cubicBezTo>
                    <a:cubicBezTo>
                      <a:pt x="213" y="35"/>
                      <a:pt x="213" y="35"/>
                      <a:pt x="213" y="35"/>
                    </a:cubicBezTo>
                    <a:cubicBezTo>
                      <a:pt x="213" y="34"/>
                      <a:pt x="211"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5"/>
                      <a:pt x="209" y="35"/>
                      <a:pt x="209" y="34"/>
                    </a:cubicBezTo>
                    <a:cubicBezTo>
                      <a:pt x="209" y="34"/>
                      <a:pt x="209" y="34"/>
                      <a:pt x="209" y="34"/>
                    </a:cubicBezTo>
                    <a:cubicBezTo>
                      <a:pt x="211" y="34"/>
                      <a:pt x="212" y="34"/>
                      <a:pt x="213" y="34"/>
                    </a:cubicBezTo>
                    <a:cubicBezTo>
                      <a:pt x="213" y="34"/>
                      <a:pt x="213" y="33"/>
                      <a:pt x="213" y="33"/>
                    </a:cubicBezTo>
                    <a:cubicBezTo>
                      <a:pt x="212" y="34"/>
                      <a:pt x="210" y="33"/>
                      <a:pt x="210" y="33"/>
                    </a:cubicBezTo>
                    <a:cubicBezTo>
                      <a:pt x="210" y="33"/>
                      <a:pt x="209" y="33"/>
                      <a:pt x="209" y="33"/>
                    </a:cubicBezTo>
                    <a:cubicBezTo>
                      <a:pt x="210" y="33"/>
                      <a:pt x="212" y="33"/>
                      <a:pt x="213" y="32"/>
                    </a:cubicBezTo>
                    <a:cubicBezTo>
                      <a:pt x="213" y="32"/>
                      <a:pt x="213" y="32"/>
                      <a:pt x="213" y="31"/>
                    </a:cubicBezTo>
                    <a:cubicBezTo>
                      <a:pt x="212" y="31"/>
                      <a:pt x="211" y="32"/>
                      <a:pt x="210" y="32"/>
                    </a:cubicBezTo>
                    <a:cubicBezTo>
                      <a:pt x="210" y="31"/>
                      <a:pt x="209" y="31"/>
                      <a:pt x="208" y="31"/>
                    </a:cubicBezTo>
                    <a:cubicBezTo>
                      <a:pt x="208" y="31"/>
                      <a:pt x="207" y="31"/>
                      <a:pt x="207" y="31"/>
                    </a:cubicBezTo>
                    <a:cubicBezTo>
                      <a:pt x="208" y="31"/>
                      <a:pt x="208" y="30"/>
                      <a:pt x="208" y="30"/>
                    </a:cubicBezTo>
                    <a:cubicBezTo>
                      <a:pt x="209" y="29"/>
                      <a:pt x="208" y="29"/>
                      <a:pt x="209" y="29"/>
                    </a:cubicBezTo>
                    <a:cubicBezTo>
                      <a:pt x="209" y="29"/>
                      <a:pt x="209" y="29"/>
                      <a:pt x="209" y="29"/>
                    </a:cubicBezTo>
                    <a:cubicBezTo>
                      <a:pt x="210" y="28"/>
                      <a:pt x="211" y="29"/>
                      <a:pt x="211" y="28"/>
                    </a:cubicBezTo>
                    <a:cubicBezTo>
                      <a:pt x="211" y="28"/>
                      <a:pt x="211" y="28"/>
                      <a:pt x="212" y="28"/>
                    </a:cubicBezTo>
                    <a:cubicBezTo>
                      <a:pt x="212" y="28"/>
                      <a:pt x="213" y="28"/>
                      <a:pt x="214" y="28"/>
                    </a:cubicBezTo>
                    <a:cubicBezTo>
                      <a:pt x="214" y="29"/>
                      <a:pt x="214" y="28"/>
                      <a:pt x="214" y="28"/>
                    </a:cubicBezTo>
                    <a:cubicBezTo>
                      <a:pt x="214" y="28"/>
                      <a:pt x="214" y="28"/>
                      <a:pt x="214" y="28"/>
                    </a:cubicBezTo>
                    <a:cubicBezTo>
                      <a:pt x="215" y="28"/>
                      <a:pt x="215" y="28"/>
                      <a:pt x="215" y="28"/>
                    </a:cubicBezTo>
                    <a:cubicBezTo>
                      <a:pt x="215" y="28"/>
                      <a:pt x="216" y="28"/>
                      <a:pt x="216" y="28"/>
                    </a:cubicBezTo>
                    <a:cubicBezTo>
                      <a:pt x="216" y="28"/>
                      <a:pt x="216" y="28"/>
                      <a:pt x="216" y="28"/>
                    </a:cubicBezTo>
                    <a:cubicBezTo>
                      <a:pt x="216" y="28"/>
                      <a:pt x="216" y="28"/>
                      <a:pt x="216" y="28"/>
                    </a:cubicBezTo>
                    <a:cubicBezTo>
                      <a:pt x="216" y="28"/>
                      <a:pt x="215" y="28"/>
                      <a:pt x="215" y="28"/>
                    </a:cubicBezTo>
                    <a:cubicBezTo>
                      <a:pt x="215" y="28"/>
                      <a:pt x="215" y="28"/>
                      <a:pt x="214" y="28"/>
                    </a:cubicBezTo>
                    <a:cubicBezTo>
                      <a:pt x="214" y="28"/>
                      <a:pt x="214" y="28"/>
                      <a:pt x="214" y="28"/>
                    </a:cubicBezTo>
                    <a:cubicBezTo>
                      <a:pt x="214" y="28"/>
                      <a:pt x="214" y="28"/>
                      <a:pt x="214" y="28"/>
                    </a:cubicBezTo>
                    <a:cubicBezTo>
                      <a:pt x="214" y="28"/>
                      <a:pt x="214" y="28"/>
                      <a:pt x="214" y="28"/>
                    </a:cubicBezTo>
                    <a:cubicBezTo>
                      <a:pt x="213" y="28"/>
                      <a:pt x="212" y="28"/>
                      <a:pt x="212" y="28"/>
                    </a:cubicBezTo>
                    <a:cubicBezTo>
                      <a:pt x="211" y="28"/>
                      <a:pt x="211" y="28"/>
                      <a:pt x="210" y="28"/>
                    </a:cubicBezTo>
                    <a:cubicBezTo>
                      <a:pt x="210" y="28"/>
                      <a:pt x="210" y="28"/>
                      <a:pt x="210" y="28"/>
                    </a:cubicBezTo>
                    <a:cubicBezTo>
                      <a:pt x="210" y="28"/>
                      <a:pt x="210" y="28"/>
                      <a:pt x="210" y="28"/>
                    </a:cubicBezTo>
                    <a:cubicBezTo>
                      <a:pt x="210" y="27"/>
                      <a:pt x="210" y="27"/>
                      <a:pt x="211" y="27"/>
                    </a:cubicBezTo>
                    <a:cubicBezTo>
                      <a:pt x="210" y="26"/>
                      <a:pt x="210" y="27"/>
                      <a:pt x="210" y="26"/>
                    </a:cubicBezTo>
                    <a:cubicBezTo>
                      <a:pt x="210" y="26"/>
                      <a:pt x="210" y="26"/>
                      <a:pt x="210" y="26"/>
                    </a:cubicBezTo>
                    <a:cubicBezTo>
                      <a:pt x="210" y="26"/>
                      <a:pt x="210" y="26"/>
                      <a:pt x="210" y="26"/>
                    </a:cubicBezTo>
                    <a:cubicBezTo>
                      <a:pt x="210" y="26"/>
                      <a:pt x="210" y="26"/>
                      <a:pt x="210" y="26"/>
                    </a:cubicBezTo>
                    <a:cubicBezTo>
                      <a:pt x="210" y="26"/>
                      <a:pt x="210" y="26"/>
                      <a:pt x="210" y="26"/>
                    </a:cubicBezTo>
                    <a:cubicBezTo>
                      <a:pt x="210" y="26"/>
                      <a:pt x="211" y="26"/>
                      <a:pt x="211" y="26"/>
                    </a:cubicBezTo>
                    <a:cubicBezTo>
                      <a:pt x="211" y="26"/>
                      <a:pt x="211" y="26"/>
                      <a:pt x="210" y="26"/>
                    </a:cubicBezTo>
                    <a:cubicBezTo>
                      <a:pt x="211" y="26"/>
                      <a:pt x="211" y="26"/>
                      <a:pt x="211" y="26"/>
                    </a:cubicBezTo>
                    <a:cubicBezTo>
                      <a:pt x="211" y="26"/>
                      <a:pt x="212" y="26"/>
                      <a:pt x="212" y="26"/>
                    </a:cubicBezTo>
                    <a:cubicBezTo>
                      <a:pt x="212" y="26"/>
                      <a:pt x="212" y="25"/>
                      <a:pt x="212" y="25"/>
                    </a:cubicBezTo>
                    <a:cubicBezTo>
                      <a:pt x="211" y="25"/>
                      <a:pt x="212" y="25"/>
                      <a:pt x="211" y="25"/>
                    </a:cubicBezTo>
                    <a:cubicBezTo>
                      <a:pt x="211" y="24"/>
                      <a:pt x="210" y="25"/>
                      <a:pt x="210" y="24"/>
                    </a:cubicBezTo>
                    <a:cubicBezTo>
                      <a:pt x="211" y="24"/>
                      <a:pt x="212" y="25"/>
                      <a:pt x="213" y="24"/>
                    </a:cubicBezTo>
                    <a:cubicBezTo>
                      <a:pt x="212" y="24"/>
                      <a:pt x="213" y="24"/>
                      <a:pt x="213" y="24"/>
                    </a:cubicBezTo>
                    <a:cubicBezTo>
                      <a:pt x="212" y="23"/>
                      <a:pt x="210" y="24"/>
                      <a:pt x="209" y="23"/>
                    </a:cubicBezTo>
                    <a:cubicBezTo>
                      <a:pt x="210" y="23"/>
                      <a:pt x="210" y="23"/>
                      <a:pt x="210" y="23"/>
                    </a:cubicBezTo>
                    <a:cubicBezTo>
                      <a:pt x="210" y="22"/>
                      <a:pt x="209" y="23"/>
                      <a:pt x="209" y="22"/>
                    </a:cubicBezTo>
                    <a:cubicBezTo>
                      <a:pt x="210" y="22"/>
                      <a:pt x="211" y="22"/>
                      <a:pt x="211" y="22"/>
                    </a:cubicBezTo>
                    <a:cubicBezTo>
                      <a:pt x="211" y="22"/>
                      <a:pt x="211" y="22"/>
                      <a:pt x="211" y="22"/>
                    </a:cubicBezTo>
                    <a:cubicBezTo>
                      <a:pt x="211" y="22"/>
                      <a:pt x="211" y="22"/>
                      <a:pt x="212" y="22"/>
                    </a:cubicBezTo>
                    <a:cubicBezTo>
                      <a:pt x="212" y="22"/>
                      <a:pt x="212" y="22"/>
                      <a:pt x="212" y="22"/>
                    </a:cubicBezTo>
                    <a:cubicBezTo>
                      <a:pt x="212" y="22"/>
                      <a:pt x="212" y="22"/>
                      <a:pt x="212" y="22"/>
                    </a:cubicBezTo>
                    <a:cubicBezTo>
                      <a:pt x="212" y="22"/>
                      <a:pt x="212" y="22"/>
                      <a:pt x="212" y="22"/>
                    </a:cubicBezTo>
                    <a:cubicBezTo>
                      <a:pt x="212" y="22"/>
                      <a:pt x="212" y="22"/>
                      <a:pt x="212" y="22"/>
                    </a:cubicBezTo>
                    <a:cubicBezTo>
                      <a:pt x="212" y="22"/>
                      <a:pt x="211" y="22"/>
                      <a:pt x="211" y="22"/>
                    </a:cubicBezTo>
                    <a:cubicBezTo>
                      <a:pt x="211" y="22"/>
                      <a:pt x="211" y="22"/>
                      <a:pt x="211" y="22"/>
                    </a:cubicBezTo>
                    <a:cubicBezTo>
                      <a:pt x="216" y="21"/>
                      <a:pt x="219" y="22"/>
                      <a:pt x="222" y="22"/>
                    </a:cubicBezTo>
                    <a:cubicBezTo>
                      <a:pt x="222" y="22"/>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3" y="23"/>
                      <a:pt x="222" y="23"/>
                      <a:pt x="222" y="23"/>
                    </a:cubicBezTo>
                    <a:cubicBezTo>
                      <a:pt x="222" y="23"/>
                      <a:pt x="222" y="23"/>
                      <a:pt x="222" y="23"/>
                    </a:cubicBezTo>
                    <a:cubicBezTo>
                      <a:pt x="222" y="23"/>
                      <a:pt x="222" y="23"/>
                      <a:pt x="222" y="23"/>
                    </a:cubicBezTo>
                    <a:cubicBezTo>
                      <a:pt x="222" y="23"/>
                      <a:pt x="222" y="24"/>
                      <a:pt x="222" y="24"/>
                    </a:cubicBezTo>
                    <a:cubicBezTo>
                      <a:pt x="222" y="24"/>
                      <a:pt x="222" y="24"/>
                      <a:pt x="222" y="23"/>
                    </a:cubicBezTo>
                    <a:cubicBezTo>
                      <a:pt x="222" y="24"/>
                      <a:pt x="222" y="24"/>
                      <a:pt x="222" y="24"/>
                    </a:cubicBezTo>
                    <a:cubicBezTo>
                      <a:pt x="222" y="24"/>
                      <a:pt x="223" y="24"/>
                      <a:pt x="224" y="23"/>
                    </a:cubicBezTo>
                    <a:cubicBezTo>
                      <a:pt x="223" y="23"/>
                      <a:pt x="223" y="23"/>
                      <a:pt x="223" y="23"/>
                    </a:cubicBezTo>
                    <a:cubicBezTo>
                      <a:pt x="223" y="23"/>
                      <a:pt x="223" y="23"/>
                      <a:pt x="224" y="23"/>
                    </a:cubicBezTo>
                    <a:cubicBezTo>
                      <a:pt x="223" y="22"/>
                      <a:pt x="224" y="22"/>
                      <a:pt x="224" y="21"/>
                    </a:cubicBezTo>
                    <a:cubicBezTo>
                      <a:pt x="224" y="21"/>
                      <a:pt x="224" y="21"/>
                      <a:pt x="224" y="21"/>
                    </a:cubicBezTo>
                    <a:cubicBezTo>
                      <a:pt x="229" y="21"/>
                      <a:pt x="233" y="21"/>
                      <a:pt x="238" y="21"/>
                    </a:cubicBezTo>
                    <a:cubicBezTo>
                      <a:pt x="238" y="21"/>
                      <a:pt x="238" y="21"/>
                      <a:pt x="238" y="21"/>
                    </a:cubicBezTo>
                    <a:cubicBezTo>
                      <a:pt x="239" y="21"/>
                      <a:pt x="240" y="21"/>
                      <a:pt x="242" y="21"/>
                    </a:cubicBezTo>
                    <a:cubicBezTo>
                      <a:pt x="242" y="21"/>
                      <a:pt x="242" y="21"/>
                      <a:pt x="242" y="21"/>
                    </a:cubicBezTo>
                    <a:cubicBezTo>
                      <a:pt x="242" y="21"/>
                      <a:pt x="243" y="21"/>
                      <a:pt x="243" y="21"/>
                    </a:cubicBezTo>
                    <a:cubicBezTo>
                      <a:pt x="244" y="21"/>
                      <a:pt x="244" y="21"/>
                      <a:pt x="245" y="21"/>
                    </a:cubicBezTo>
                    <a:cubicBezTo>
                      <a:pt x="245" y="21"/>
                      <a:pt x="245" y="21"/>
                      <a:pt x="245" y="21"/>
                    </a:cubicBezTo>
                    <a:cubicBezTo>
                      <a:pt x="245" y="21"/>
                      <a:pt x="245" y="21"/>
                      <a:pt x="245" y="21"/>
                    </a:cubicBezTo>
                    <a:cubicBezTo>
                      <a:pt x="244" y="21"/>
                      <a:pt x="244" y="21"/>
                      <a:pt x="243" y="21"/>
                    </a:cubicBezTo>
                    <a:cubicBezTo>
                      <a:pt x="243" y="21"/>
                      <a:pt x="242" y="21"/>
                      <a:pt x="242" y="21"/>
                    </a:cubicBezTo>
                    <a:cubicBezTo>
                      <a:pt x="242" y="21"/>
                      <a:pt x="242" y="21"/>
                      <a:pt x="242" y="21"/>
                    </a:cubicBezTo>
                    <a:cubicBezTo>
                      <a:pt x="242" y="21"/>
                      <a:pt x="241" y="21"/>
                      <a:pt x="241" y="21"/>
                    </a:cubicBezTo>
                    <a:cubicBezTo>
                      <a:pt x="240" y="21"/>
                      <a:pt x="238" y="20"/>
                      <a:pt x="238" y="21"/>
                    </a:cubicBezTo>
                    <a:cubicBezTo>
                      <a:pt x="233" y="21"/>
                      <a:pt x="229" y="21"/>
                      <a:pt x="224" y="21"/>
                    </a:cubicBezTo>
                    <a:cubicBezTo>
                      <a:pt x="224" y="21"/>
                      <a:pt x="224" y="21"/>
                      <a:pt x="224" y="20"/>
                    </a:cubicBezTo>
                    <a:cubicBezTo>
                      <a:pt x="224" y="20"/>
                      <a:pt x="224" y="20"/>
                      <a:pt x="224" y="20"/>
                    </a:cubicBezTo>
                    <a:cubicBezTo>
                      <a:pt x="224" y="20"/>
                      <a:pt x="224" y="20"/>
                      <a:pt x="224" y="20"/>
                    </a:cubicBezTo>
                    <a:cubicBezTo>
                      <a:pt x="224" y="20"/>
                      <a:pt x="224" y="20"/>
                      <a:pt x="224" y="20"/>
                    </a:cubicBezTo>
                    <a:cubicBezTo>
                      <a:pt x="224" y="20"/>
                      <a:pt x="224" y="20"/>
                      <a:pt x="224" y="20"/>
                    </a:cubicBezTo>
                    <a:cubicBezTo>
                      <a:pt x="223" y="20"/>
                      <a:pt x="222" y="20"/>
                      <a:pt x="221" y="21"/>
                    </a:cubicBezTo>
                    <a:cubicBezTo>
                      <a:pt x="221" y="20"/>
                      <a:pt x="221" y="20"/>
                      <a:pt x="221" y="19"/>
                    </a:cubicBezTo>
                    <a:cubicBezTo>
                      <a:pt x="221" y="19"/>
                      <a:pt x="221" y="19"/>
                      <a:pt x="221" y="19"/>
                    </a:cubicBezTo>
                    <a:cubicBezTo>
                      <a:pt x="221" y="19"/>
                      <a:pt x="221" y="19"/>
                      <a:pt x="221" y="19"/>
                    </a:cubicBezTo>
                    <a:cubicBezTo>
                      <a:pt x="221" y="19"/>
                      <a:pt x="221" y="19"/>
                      <a:pt x="222" y="19"/>
                    </a:cubicBezTo>
                    <a:cubicBezTo>
                      <a:pt x="221" y="19"/>
                      <a:pt x="221" y="19"/>
                      <a:pt x="221" y="19"/>
                    </a:cubicBezTo>
                    <a:cubicBezTo>
                      <a:pt x="222" y="19"/>
                      <a:pt x="222" y="19"/>
                      <a:pt x="223" y="19"/>
                    </a:cubicBezTo>
                    <a:cubicBezTo>
                      <a:pt x="224" y="19"/>
                      <a:pt x="224" y="19"/>
                      <a:pt x="225" y="19"/>
                    </a:cubicBezTo>
                    <a:cubicBezTo>
                      <a:pt x="225" y="19"/>
                      <a:pt x="225" y="19"/>
                      <a:pt x="225" y="19"/>
                    </a:cubicBezTo>
                    <a:cubicBezTo>
                      <a:pt x="225" y="19"/>
                      <a:pt x="225" y="19"/>
                      <a:pt x="225" y="19"/>
                    </a:cubicBezTo>
                    <a:cubicBezTo>
                      <a:pt x="224" y="19"/>
                      <a:pt x="224" y="19"/>
                      <a:pt x="223" y="19"/>
                    </a:cubicBezTo>
                    <a:cubicBezTo>
                      <a:pt x="222" y="19"/>
                      <a:pt x="222" y="19"/>
                      <a:pt x="221" y="19"/>
                    </a:cubicBezTo>
                    <a:cubicBezTo>
                      <a:pt x="222" y="19"/>
                      <a:pt x="222" y="19"/>
                      <a:pt x="222" y="19"/>
                    </a:cubicBezTo>
                    <a:cubicBezTo>
                      <a:pt x="222" y="19"/>
                      <a:pt x="222" y="19"/>
                      <a:pt x="222" y="19"/>
                    </a:cubicBezTo>
                    <a:cubicBezTo>
                      <a:pt x="222" y="19"/>
                      <a:pt x="222" y="19"/>
                      <a:pt x="222" y="19"/>
                    </a:cubicBezTo>
                    <a:cubicBezTo>
                      <a:pt x="222" y="18"/>
                      <a:pt x="222" y="18"/>
                      <a:pt x="222" y="18"/>
                    </a:cubicBezTo>
                    <a:cubicBezTo>
                      <a:pt x="222" y="18"/>
                      <a:pt x="222" y="17"/>
                      <a:pt x="222" y="17"/>
                    </a:cubicBezTo>
                    <a:cubicBezTo>
                      <a:pt x="222" y="17"/>
                      <a:pt x="222" y="17"/>
                      <a:pt x="222" y="16"/>
                    </a:cubicBezTo>
                    <a:cubicBezTo>
                      <a:pt x="222" y="16"/>
                      <a:pt x="222" y="16"/>
                      <a:pt x="222" y="16"/>
                    </a:cubicBezTo>
                    <a:cubicBezTo>
                      <a:pt x="221" y="16"/>
                      <a:pt x="221" y="15"/>
                      <a:pt x="221" y="15"/>
                    </a:cubicBezTo>
                    <a:cubicBezTo>
                      <a:pt x="221" y="15"/>
                      <a:pt x="221" y="15"/>
                      <a:pt x="221" y="15"/>
                    </a:cubicBezTo>
                    <a:cubicBezTo>
                      <a:pt x="221" y="15"/>
                      <a:pt x="221" y="15"/>
                      <a:pt x="221" y="15"/>
                    </a:cubicBezTo>
                    <a:cubicBezTo>
                      <a:pt x="221" y="15"/>
                      <a:pt x="221" y="15"/>
                      <a:pt x="221" y="15"/>
                    </a:cubicBezTo>
                    <a:cubicBezTo>
                      <a:pt x="221" y="14"/>
                      <a:pt x="221" y="14"/>
                      <a:pt x="221" y="14"/>
                    </a:cubicBezTo>
                    <a:cubicBezTo>
                      <a:pt x="221" y="14"/>
                      <a:pt x="221" y="14"/>
                      <a:pt x="221" y="14"/>
                    </a:cubicBezTo>
                    <a:cubicBezTo>
                      <a:pt x="221" y="13"/>
                      <a:pt x="221" y="13"/>
                      <a:pt x="221" y="13"/>
                    </a:cubicBezTo>
                    <a:cubicBezTo>
                      <a:pt x="220" y="13"/>
                      <a:pt x="220" y="13"/>
                      <a:pt x="220" y="12"/>
                    </a:cubicBezTo>
                    <a:cubicBezTo>
                      <a:pt x="219" y="12"/>
                      <a:pt x="218" y="12"/>
                      <a:pt x="218" y="12"/>
                    </a:cubicBezTo>
                    <a:cubicBezTo>
                      <a:pt x="218" y="12"/>
                      <a:pt x="218" y="12"/>
                      <a:pt x="217" y="12"/>
                    </a:cubicBezTo>
                    <a:cubicBezTo>
                      <a:pt x="217" y="12"/>
                      <a:pt x="217" y="12"/>
                      <a:pt x="217" y="12"/>
                    </a:cubicBezTo>
                    <a:cubicBezTo>
                      <a:pt x="217" y="12"/>
                      <a:pt x="217" y="12"/>
                      <a:pt x="217" y="12"/>
                    </a:cubicBezTo>
                    <a:cubicBezTo>
                      <a:pt x="217" y="12"/>
                      <a:pt x="217" y="12"/>
                      <a:pt x="217" y="12"/>
                    </a:cubicBezTo>
                    <a:cubicBezTo>
                      <a:pt x="218" y="12"/>
                      <a:pt x="218" y="12"/>
                      <a:pt x="218" y="12"/>
                    </a:cubicBezTo>
                    <a:cubicBezTo>
                      <a:pt x="218" y="12"/>
                      <a:pt x="218" y="12"/>
                      <a:pt x="218" y="12"/>
                    </a:cubicBezTo>
                    <a:cubicBezTo>
                      <a:pt x="218" y="12"/>
                      <a:pt x="218" y="12"/>
                      <a:pt x="218" y="12"/>
                    </a:cubicBezTo>
                    <a:cubicBezTo>
                      <a:pt x="218" y="12"/>
                      <a:pt x="218" y="13"/>
                      <a:pt x="218" y="13"/>
                    </a:cubicBezTo>
                    <a:cubicBezTo>
                      <a:pt x="217" y="13"/>
                      <a:pt x="217" y="13"/>
                      <a:pt x="215" y="13"/>
                    </a:cubicBezTo>
                    <a:cubicBezTo>
                      <a:pt x="216" y="12"/>
                      <a:pt x="215" y="12"/>
                      <a:pt x="214" y="12"/>
                    </a:cubicBezTo>
                    <a:cubicBezTo>
                      <a:pt x="215" y="12"/>
                      <a:pt x="215" y="12"/>
                      <a:pt x="215" y="11"/>
                    </a:cubicBezTo>
                    <a:cubicBezTo>
                      <a:pt x="214" y="11"/>
                      <a:pt x="212" y="11"/>
                      <a:pt x="211" y="11"/>
                    </a:cubicBezTo>
                    <a:cubicBezTo>
                      <a:pt x="211" y="11"/>
                      <a:pt x="211" y="11"/>
                      <a:pt x="211" y="11"/>
                    </a:cubicBezTo>
                    <a:cubicBezTo>
                      <a:pt x="212" y="11"/>
                      <a:pt x="212" y="11"/>
                      <a:pt x="212" y="11"/>
                    </a:cubicBezTo>
                    <a:cubicBezTo>
                      <a:pt x="213" y="11"/>
                      <a:pt x="213" y="11"/>
                      <a:pt x="214" y="11"/>
                    </a:cubicBezTo>
                    <a:cubicBezTo>
                      <a:pt x="214" y="11"/>
                      <a:pt x="214" y="11"/>
                      <a:pt x="214" y="11"/>
                    </a:cubicBezTo>
                    <a:cubicBezTo>
                      <a:pt x="214" y="11"/>
                      <a:pt x="214" y="10"/>
                      <a:pt x="214" y="10"/>
                    </a:cubicBezTo>
                    <a:cubicBezTo>
                      <a:pt x="214" y="10"/>
                      <a:pt x="213" y="10"/>
                      <a:pt x="212" y="10"/>
                    </a:cubicBezTo>
                    <a:cubicBezTo>
                      <a:pt x="212" y="10"/>
                      <a:pt x="211" y="10"/>
                      <a:pt x="211" y="10"/>
                    </a:cubicBezTo>
                    <a:cubicBezTo>
                      <a:pt x="211" y="10"/>
                      <a:pt x="211" y="10"/>
                      <a:pt x="211" y="10"/>
                    </a:cubicBezTo>
                    <a:cubicBezTo>
                      <a:pt x="210" y="10"/>
                      <a:pt x="210" y="10"/>
                      <a:pt x="209" y="11"/>
                    </a:cubicBezTo>
                    <a:cubicBezTo>
                      <a:pt x="209" y="11"/>
                      <a:pt x="209" y="11"/>
                      <a:pt x="209" y="11"/>
                    </a:cubicBezTo>
                    <a:cubicBezTo>
                      <a:pt x="209" y="11"/>
                      <a:pt x="209" y="11"/>
                      <a:pt x="209" y="11"/>
                    </a:cubicBezTo>
                    <a:cubicBezTo>
                      <a:pt x="209" y="10"/>
                      <a:pt x="209" y="11"/>
                      <a:pt x="209" y="11"/>
                    </a:cubicBezTo>
                    <a:cubicBezTo>
                      <a:pt x="209" y="11"/>
                      <a:pt x="209" y="11"/>
                      <a:pt x="209" y="11"/>
                    </a:cubicBezTo>
                    <a:cubicBezTo>
                      <a:pt x="209" y="11"/>
                      <a:pt x="209" y="11"/>
                      <a:pt x="209" y="11"/>
                    </a:cubicBezTo>
                    <a:cubicBezTo>
                      <a:pt x="209" y="11"/>
                      <a:pt x="209" y="11"/>
                      <a:pt x="209" y="11"/>
                    </a:cubicBezTo>
                    <a:cubicBezTo>
                      <a:pt x="208" y="11"/>
                      <a:pt x="206" y="11"/>
                      <a:pt x="204" y="11"/>
                    </a:cubicBezTo>
                    <a:cubicBezTo>
                      <a:pt x="202" y="11"/>
                      <a:pt x="200" y="11"/>
                      <a:pt x="199" y="11"/>
                    </a:cubicBezTo>
                    <a:cubicBezTo>
                      <a:pt x="199" y="11"/>
                      <a:pt x="199" y="11"/>
                      <a:pt x="199" y="10"/>
                    </a:cubicBezTo>
                    <a:cubicBezTo>
                      <a:pt x="199" y="10"/>
                      <a:pt x="199" y="10"/>
                      <a:pt x="199" y="9"/>
                    </a:cubicBezTo>
                    <a:cubicBezTo>
                      <a:pt x="200" y="9"/>
                      <a:pt x="200" y="9"/>
                      <a:pt x="201" y="9"/>
                    </a:cubicBezTo>
                    <a:cubicBezTo>
                      <a:pt x="201" y="9"/>
                      <a:pt x="201" y="9"/>
                      <a:pt x="201" y="9"/>
                    </a:cubicBezTo>
                    <a:cubicBezTo>
                      <a:pt x="205" y="9"/>
                      <a:pt x="207" y="8"/>
                      <a:pt x="210" y="9"/>
                    </a:cubicBezTo>
                    <a:cubicBezTo>
                      <a:pt x="211" y="8"/>
                      <a:pt x="213" y="10"/>
                      <a:pt x="213" y="9"/>
                    </a:cubicBezTo>
                    <a:cubicBezTo>
                      <a:pt x="213" y="8"/>
                      <a:pt x="212" y="8"/>
                      <a:pt x="211" y="8"/>
                    </a:cubicBezTo>
                    <a:cubicBezTo>
                      <a:pt x="212" y="7"/>
                      <a:pt x="212" y="8"/>
                      <a:pt x="212" y="7"/>
                    </a:cubicBezTo>
                    <a:cubicBezTo>
                      <a:pt x="212" y="7"/>
                      <a:pt x="211" y="7"/>
                      <a:pt x="211" y="7"/>
                    </a:cubicBezTo>
                    <a:cubicBezTo>
                      <a:pt x="211" y="6"/>
                      <a:pt x="210" y="6"/>
                      <a:pt x="211" y="5"/>
                    </a:cubicBezTo>
                    <a:cubicBezTo>
                      <a:pt x="210" y="5"/>
                      <a:pt x="210" y="4"/>
                      <a:pt x="209" y="4"/>
                    </a:cubicBezTo>
                    <a:cubicBezTo>
                      <a:pt x="209" y="4"/>
                      <a:pt x="209" y="5"/>
                      <a:pt x="209" y="5"/>
                    </a:cubicBezTo>
                    <a:cubicBezTo>
                      <a:pt x="208" y="5"/>
                      <a:pt x="207" y="5"/>
                      <a:pt x="207" y="5"/>
                    </a:cubicBezTo>
                    <a:cubicBezTo>
                      <a:pt x="208" y="5"/>
                      <a:pt x="208" y="5"/>
                      <a:pt x="208" y="6"/>
                    </a:cubicBezTo>
                    <a:cubicBezTo>
                      <a:pt x="207" y="6"/>
                      <a:pt x="205" y="6"/>
                      <a:pt x="204" y="6"/>
                    </a:cubicBezTo>
                    <a:cubicBezTo>
                      <a:pt x="203" y="6"/>
                      <a:pt x="202" y="6"/>
                      <a:pt x="202" y="6"/>
                    </a:cubicBezTo>
                    <a:cubicBezTo>
                      <a:pt x="202" y="6"/>
                      <a:pt x="202" y="6"/>
                      <a:pt x="202" y="6"/>
                    </a:cubicBezTo>
                    <a:cubicBezTo>
                      <a:pt x="202" y="6"/>
                      <a:pt x="202" y="6"/>
                      <a:pt x="202" y="6"/>
                    </a:cubicBezTo>
                    <a:cubicBezTo>
                      <a:pt x="202" y="6"/>
                      <a:pt x="202" y="6"/>
                      <a:pt x="202" y="6"/>
                    </a:cubicBezTo>
                    <a:cubicBezTo>
                      <a:pt x="201" y="6"/>
                      <a:pt x="200" y="6"/>
                      <a:pt x="200" y="6"/>
                    </a:cubicBezTo>
                    <a:cubicBezTo>
                      <a:pt x="199" y="6"/>
                      <a:pt x="198" y="6"/>
                      <a:pt x="198" y="6"/>
                    </a:cubicBezTo>
                    <a:cubicBezTo>
                      <a:pt x="198" y="6"/>
                      <a:pt x="198" y="6"/>
                      <a:pt x="198" y="6"/>
                    </a:cubicBezTo>
                    <a:cubicBezTo>
                      <a:pt x="197" y="5"/>
                      <a:pt x="196" y="5"/>
                      <a:pt x="195" y="6"/>
                    </a:cubicBezTo>
                    <a:cubicBezTo>
                      <a:pt x="195" y="6"/>
                      <a:pt x="195" y="6"/>
                      <a:pt x="195" y="6"/>
                    </a:cubicBezTo>
                    <a:cubicBezTo>
                      <a:pt x="194" y="5"/>
                      <a:pt x="193" y="6"/>
                      <a:pt x="193" y="5"/>
                    </a:cubicBezTo>
                    <a:cubicBezTo>
                      <a:pt x="189" y="5"/>
                      <a:pt x="184" y="5"/>
                      <a:pt x="179" y="4"/>
                    </a:cubicBezTo>
                    <a:cubicBezTo>
                      <a:pt x="179" y="4"/>
                      <a:pt x="179" y="4"/>
                      <a:pt x="179" y="4"/>
                    </a:cubicBezTo>
                    <a:cubicBezTo>
                      <a:pt x="179" y="4"/>
                      <a:pt x="179" y="4"/>
                      <a:pt x="179" y="4"/>
                    </a:cubicBezTo>
                    <a:cubicBezTo>
                      <a:pt x="179" y="4"/>
                      <a:pt x="179" y="4"/>
                      <a:pt x="179" y="4"/>
                    </a:cubicBezTo>
                    <a:cubicBezTo>
                      <a:pt x="178" y="4"/>
                      <a:pt x="177" y="4"/>
                      <a:pt x="176" y="4"/>
                    </a:cubicBezTo>
                    <a:cubicBezTo>
                      <a:pt x="176" y="4"/>
                      <a:pt x="176" y="4"/>
                      <a:pt x="176" y="4"/>
                    </a:cubicBezTo>
                    <a:cubicBezTo>
                      <a:pt x="175" y="4"/>
                      <a:pt x="174" y="4"/>
                      <a:pt x="174" y="4"/>
                    </a:cubicBezTo>
                    <a:cubicBezTo>
                      <a:pt x="174" y="4"/>
                      <a:pt x="174" y="4"/>
                      <a:pt x="174" y="4"/>
                    </a:cubicBezTo>
                    <a:cubicBezTo>
                      <a:pt x="174" y="4"/>
                      <a:pt x="173" y="4"/>
                      <a:pt x="173" y="4"/>
                    </a:cubicBezTo>
                    <a:cubicBezTo>
                      <a:pt x="173" y="4"/>
                      <a:pt x="173" y="4"/>
                      <a:pt x="173" y="4"/>
                    </a:cubicBezTo>
                    <a:cubicBezTo>
                      <a:pt x="173" y="4"/>
                      <a:pt x="173" y="4"/>
                      <a:pt x="173" y="4"/>
                    </a:cubicBezTo>
                    <a:cubicBezTo>
                      <a:pt x="170" y="4"/>
                      <a:pt x="169" y="4"/>
                      <a:pt x="167" y="4"/>
                    </a:cubicBezTo>
                    <a:cubicBezTo>
                      <a:pt x="167" y="4"/>
                      <a:pt x="166" y="4"/>
                      <a:pt x="166" y="4"/>
                    </a:cubicBezTo>
                    <a:cubicBezTo>
                      <a:pt x="166" y="4"/>
                      <a:pt x="166" y="4"/>
                      <a:pt x="166" y="4"/>
                    </a:cubicBezTo>
                    <a:cubicBezTo>
                      <a:pt x="166" y="4"/>
                      <a:pt x="166" y="4"/>
                      <a:pt x="166" y="4"/>
                    </a:cubicBezTo>
                    <a:cubicBezTo>
                      <a:pt x="166" y="4"/>
                      <a:pt x="166" y="4"/>
                      <a:pt x="166" y="4"/>
                    </a:cubicBezTo>
                    <a:cubicBezTo>
                      <a:pt x="165" y="4"/>
                      <a:pt x="164" y="4"/>
                      <a:pt x="163" y="4"/>
                    </a:cubicBezTo>
                    <a:cubicBezTo>
                      <a:pt x="163" y="4"/>
                      <a:pt x="163" y="4"/>
                      <a:pt x="162" y="4"/>
                    </a:cubicBezTo>
                    <a:cubicBezTo>
                      <a:pt x="162" y="4"/>
                      <a:pt x="162" y="4"/>
                      <a:pt x="162" y="4"/>
                    </a:cubicBezTo>
                    <a:cubicBezTo>
                      <a:pt x="162" y="4"/>
                      <a:pt x="162" y="4"/>
                      <a:pt x="162" y="4"/>
                    </a:cubicBezTo>
                    <a:cubicBezTo>
                      <a:pt x="161" y="3"/>
                      <a:pt x="160" y="3"/>
                      <a:pt x="159" y="3"/>
                    </a:cubicBezTo>
                    <a:cubicBezTo>
                      <a:pt x="159" y="3"/>
                      <a:pt x="159" y="3"/>
                      <a:pt x="159" y="3"/>
                    </a:cubicBezTo>
                    <a:cubicBezTo>
                      <a:pt x="159" y="3"/>
                      <a:pt x="159"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7" y="3"/>
                      <a:pt x="156" y="3"/>
                      <a:pt x="156" y="3"/>
                    </a:cubicBezTo>
                    <a:cubicBezTo>
                      <a:pt x="156" y="3"/>
                      <a:pt x="156" y="3"/>
                      <a:pt x="156" y="3"/>
                    </a:cubicBezTo>
                    <a:cubicBezTo>
                      <a:pt x="155" y="3"/>
                      <a:pt x="155" y="3"/>
                      <a:pt x="155" y="3"/>
                    </a:cubicBezTo>
                    <a:cubicBezTo>
                      <a:pt x="155" y="3"/>
                      <a:pt x="154" y="3"/>
                      <a:pt x="154" y="3"/>
                    </a:cubicBezTo>
                    <a:cubicBezTo>
                      <a:pt x="154" y="3"/>
                      <a:pt x="154" y="3"/>
                      <a:pt x="154" y="3"/>
                    </a:cubicBezTo>
                    <a:cubicBezTo>
                      <a:pt x="153" y="3"/>
                      <a:pt x="153" y="3"/>
                      <a:pt x="152" y="3"/>
                    </a:cubicBezTo>
                    <a:cubicBezTo>
                      <a:pt x="152" y="3"/>
                      <a:pt x="152" y="3"/>
                      <a:pt x="152" y="3"/>
                    </a:cubicBezTo>
                    <a:cubicBezTo>
                      <a:pt x="152" y="3"/>
                      <a:pt x="152" y="3"/>
                      <a:pt x="152" y="3"/>
                    </a:cubicBezTo>
                    <a:cubicBezTo>
                      <a:pt x="152" y="3"/>
                      <a:pt x="152" y="3"/>
                      <a:pt x="152" y="3"/>
                    </a:cubicBezTo>
                    <a:cubicBezTo>
                      <a:pt x="152" y="3"/>
                      <a:pt x="152" y="3"/>
                      <a:pt x="151" y="3"/>
                    </a:cubicBezTo>
                    <a:cubicBezTo>
                      <a:pt x="149" y="3"/>
                      <a:pt x="146" y="3"/>
                      <a:pt x="143" y="2"/>
                    </a:cubicBezTo>
                    <a:cubicBezTo>
                      <a:pt x="141" y="2"/>
                      <a:pt x="139" y="2"/>
                      <a:pt x="137" y="2"/>
                    </a:cubicBezTo>
                    <a:cubicBezTo>
                      <a:pt x="137" y="2"/>
                      <a:pt x="137" y="2"/>
                      <a:pt x="137" y="2"/>
                    </a:cubicBezTo>
                    <a:cubicBezTo>
                      <a:pt x="137" y="2"/>
                      <a:pt x="137" y="2"/>
                      <a:pt x="137" y="2"/>
                    </a:cubicBezTo>
                    <a:cubicBezTo>
                      <a:pt x="137" y="2"/>
                      <a:pt x="137" y="2"/>
                      <a:pt x="137" y="2"/>
                    </a:cubicBezTo>
                    <a:cubicBezTo>
                      <a:pt x="139" y="2"/>
                      <a:pt x="141" y="3"/>
                      <a:pt x="143" y="3"/>
                    </a:cubicBezTo>
                    <a:cubicBezTo>
                      <a:pt x="146" y="3"/>
                      <a:pt x="149" y="3"/>
                      <a:pt x="151" y="3"/>
                    </a:cubicBezTo>
                    <a:cubicBezTo>
                      <a:pt x="151" y="3"/>
                      <a:pt x="151" y="3"/>
                      <a:pt x="151" y="3"/>
                    </a:cubicBezTo>
                    <a:cubicBezTo>
                      <a:pt x="151" y="4"/>
                      <a:pt x="151" y="4"/>
                      <a:pt x="151" y="4"/>
                    </a:cubicBezTo>
                    <a:cubicBezTo>
                      <a:pt x="152" y="4"/>
                      <a:pt x="152" y="4"/>
                      <a:pt x="152" y="4"/>
                    </a:cubicBezTo>
                    <a:cubicBezTo>
                      <a:pt x="152" y="4"/>
                      <a:pt x="152" y="4"/>
                      <a:pt x="152" y="3"/>
                    </a:cubicBezTo>
                    <a:cubicBezTo>
                      <a:pt x="152" y="3"/>
                      <a:pt x="152" y="3"/>
                      <a:pt x="152" y="3"/>
                    </a:cubicBezTo>
                    <a:cubicBezTo>
                      <a:pt x="152" y="3"/>
                      <a:pt x="152" y="3"/>
                      <a:pt x="152" y="3"/>
                    </a:cubicBezTo>
                    <a:cubicBezTo>
                      <a:pt x="153" y="4"/>
                      <a:pt x="153" y="4"/>
                      <a:pt x="154" y="4"/>
                    </a:cubicBezTo>
                    <a:cubicBezTo>
                      <a:pt x="154" y="4"/>
                      <a:pt x="154" y="4"/>
                      <a:pt x="154" y="4"/>
                    </a:cubicBezTo>
                    <a:cubicBezTo>
                      <a:pt x="154" y="4"/>
                      <a:pt x="155" y="4"/>
                      <a:pt x="155" y="4"/>
                    </a:cubicBezTo>
                    <a:cubicBezTo>
                      <a:pt x="155" y="4"/>
                      <a:pt x="155" y="4"/>
                      <a:pt x="156" y="4"/>
                    </a:cubicBezTo>
                    <a:cubicBezTo>
                      <a:pt x="156" y="4"/>
                      <a:pt x="157" y="4"/>
                      <a:pt x="158" y="4"/>
                    </a:cubicBezTo>
                    <a:cubicBezTo>
                      <a:pt x="158" y="4"/>
                      <a:pt x="158" y="4"/>
                      <a:pt x="158" y="4"/>
                    </a:cubicBezTo>
                    <a:cubicBezTo>
                      <a:pt x="158" y="4"/>
                      <a:pt x="158" y="4"/>
                      <a:pt x="159" y="4"/>
                    </a:cubicBezTo>
                    <a:cubicBezTo>
                      <a:pt x="159" y="4"/>
                      <a:pt x="159" y="4"/>
                      <a:pt x="159" y="4"/>
                    </a:cubicBezTo>
                    <a:cubicBezTo>
                      <a:pt x="159" y="4"/>
                      <a:pt x="160" y="4"/>
                      <a:pt x="160" y="4"/>
                    </a:cubicBezTo>
                    <a:cubicBezTo>
                      <a:pt x="160" y="4"/>
                      <a:pt x="160" y="4"/>
                      <a:pt x="160" y="4"/>
                    </a:cubicBezTo>
                    <a:cubicBezTo>
                      <a:pt x="160" y="4"/>
                      <a:pt x="160" y="4"/>
                      <a:pt x="160" y="4"/>
                    </a:cubicBezTo>
                    <a:cubicBezTo>
                      <a:pt x="161" y="4"/>
                      <a:pt x="161" y="4"/>
                      <a:pt x="162" y="4"/>
                    </a:cubicBezTo>
                    <a:cubicBezTo>
                      <a:pt x="162" y="4"/>
                      <a:pt x="162" y="4"/>
                      <a:pt x="162" y="4"/>
                    </a:cubicBezTo>
                    <a:cubicBezTo>
                      <a:pt x="162" y="4"/>
                      <a:pt x="162" y="4"/>
                      <a:pt x="162" y="4"/>
                    </a:cubicBezTo>
                    <a:cubicBezTo>
                      <a:pt x="162" y="4"/>
                      <a:pt x="162" y="4"/>
                      <a:pt x="162" y="4"/>
                    </a:cubicBezTo>
                    <a:cubicBezTo>
                      <a:pt x="162" y="4"/>
                      <a:pt x="162" y="4"/>
                      <a:pt x="162" y="4"/>
                    </a:cubicBezTo>
                    <a:cubicBezTo>
                      <a:pt x="162" y="4"/>
                      <a:pt x="162" y="4"/>
                      <a:pt x="163" y="4"/>
                    </a:cubicBezTo>
                    <a:cubicBezTo>
                      <a:pt x="163" y="4"/>
                      <a:pt x="163" y="4"/>
                      <a:pt x="163" y="4"/>
                    </a:cubicBezTo>
                    <a:cubicBezTo>
                      <a:pt x="163" y="4"/>
                      <a:pt x="163" y="4"/>
                      <a:pt x="163" y="4"/>
                    </a:cubicBezTo>
                    <a:cubicBezTo>
                      <a:pt x="164" y="4"/>
                      <a:pt x="165" y="4"/>
                      <a:pt x="166" y="4"/>
                    </a:cubicBezTo>
                    <a:cubicBezTo>
                      <a:pt x="166" y="4"/>
                      <a:pt x="166" y="4"/>
                      <a:pt x="166" y="4"/>
                    </a:cubicBezTo>
                    <a:cubicBezTo>
                      <a:pt x="166" y="4"/>
                      <a:pt x="166" y="4"/>
                      <a:pt x="166" y="4"/>
                    </a:cubicBezTo>
                    <a:cubicBezTo>
                      <a:pt x="166" y="4"/>
                      <a:pt x="166" y="4"/>
                      <a:pt x="166" y="4"/>
                    </a:cubicBezTo>
                    <a:cubicBezTo>
                      <a:pt x="167" y="4"/>
                      <a:pt x="167" y="4"/>
                      <a:pt x="167" y="4"/>
                    </a:cubicBezTo>
                    <a:cubicBezTo>
                      <a:pt x="167" y="4"/>
                      <a:pt x="167" y="4"/>
                      <a:pt x="167" y="4"/>
                    </a:cubicBezTo>
                    <a:cubicBezTo>
                      <a:pt x="169" y="5"/>
                      <a:pt x="170" y="5"/>
                      <a:pt x="171" y="5"/>
                    </a:cubicBezTo>
                    <a:cubicBezTo>
                      <a:pt x="172" y="5"/>
                      <a:pt x="171" y="5"/>
                      <a:pt x="172" y="5"/>
                    </a:cubicBezTo>
                    <a:cubicBezTo>
                      <a:pt x="172" y="5"/>
                      <a:pt x="172" y="5"/>
                      <a:pt x="172" y="5"/>
                    </a:cubicBezTo>
                    <a:cubicBezTo>
                      <a:pt x="172" y="5"/>
                      <a:pt x="172" y="5"/>
                      <a:pt x="173" y="5"/>
                    </a:cubicBezTo>
                    <a:cubicBezTo>
                      <a:pt x="173" y="5"/>
                      <a:pt x="173" y="5"/>
                      <a:pt x="173" y="5"/>
                    </a:cubicBezTo>
                    <a:cubicBezTo>
                      <a:pt x="173" y="5"/>
                      <a:pt x="174" y="5"/>
                      <a:pt x="174" y="5"/>
                    </a:cubicBezTo>
                    <a:cubicBezTo>
                      <a:pt x="175" y="5"/>
                      <a:pt x="175" y="5"/>
                      <a:pt x="175" y="5"/>
                    </a:cubicBezTo>
                    <a:cubicBezTo>
                      <a:pt x="175" y="5"/>
                      <a:pt x="176" y="5"/>
                      <a:pt x="176" y="5"/>
                    </a:cubicBezTo>
                    <a:cubicBezTo>
                      <a:pt x="176" y="5"/>
                      <a:pt x="176" y="5"/>
                      <a:pt x="177" y="5"/>
                    </a:cubicBezTo>
                    <a:cubicBezTo>
                      <a:pt x="177" y="5"/>
                      <a:pt x="177" y="5"/>
                      <a:pt x="177" y="5"/>
                    </a:cubicBezTo>
                    <a:cubicBezTo>
                      <a:pt x="177" y="5"/>
                      <a:pt x="177" y="5"/>
                      <a:pt x="177" y="5"/>
                    </a:cubicBezTo>
                    <a:cubicBezTo>
                      <a:pt x="177" y="5"/>
                      <a:pt x="178" y="5"/>
                      <a:pt x="178" y="5"/>
                    </a:cubicBezTo>
                    <a:cubicBezTo>
                      <a:pt x="178" y="5"/>
                      <a:pt x="179" y="5"/>
                      <a:pt x="179" y="5"/>
                    </a:cubicBezTo>
                    <a:cubicBezTo>
                      <a:pt x="179" y="5"/>
                      <a:pt x="179" y="5"/>
                      <a:pt x="179" y="5"/>
                    </a:cubicBezTo>
                    <a:cubicBezTo>
                      <a:pt x="179" y="5"/>
                      <a:pt x="179" y="5"/>
                      <a:pt x="179" y="5"/>
                    </a:cubicBezTo>
                    <a:cubicBezTo>
                      <a:pt x="179" y="5"/>
                      <a:pt x="179" y="5"/>
                      <a:pt x="179" y="5"/>
                    </a:cubicBezTo>
                    <a:cubicBezTo>
                      <a:pt x="181" y="5"/>
                      <a:pt x="182" y="6"/>
                      <a:pt x="183" y="5"/>
                    </a:cubicBezTo>
                    <a:cubicBezTo>
                      <a:pt x="183" y="5"/>
                      <a:pt x="183" y="5"/>
                      <a:pt x="183" y="5"/>
                    </a:cubicBezTo>
                    <a:cubicBezTo>
                      <a:pt x="183" y="5"/>
                      <a:pt x="183" y="5"/>
                      <a:pt x="184" y="5"/>
                    </a:cubicBezTo>
                    <a:cubicBezTo>
                      <a:pt x="186" y="6"/>
                      <a:pt x="190" y="5"/>
                      <a:pt x="191" y="6"/>
                    </a:cubicBezTo>
                    <a:cubicBezTo>
                      <a:pt x="191" y="6"/>
                      <a:pt x="192" y="6"/>
                      <a:pt x="192" y="6"/>
                    </a:cubicBezTo>
                    <a:cubicBezTo>
                      <a:pt x="192" y="6"/>
                      <a:pt x="192" y="6"/>
                      <a:pt x="191" y="6"/>
                    </a:cubicBezTo>
                    <a:cubicBezTo>
                      <a:pt x="191" y="6"/>
                      <a:pt x="191" y="6"/>
                      <a:pt x="191" y="6"/>
                    </a:cubicBezTo>
                    <a:cubicBezTo>
                      <a:pt x="191" y="6"/>
                      <a:pt x="191" y="6"/>
                      <a:pt x="191" y="6"/>
                    </a:cubicBezTo>
                    <a:cubicBezTo>
                      <a:pt x="191" y="6"/>
                      <a:pt x="191" y="6"/>
                      <a:pt x="191" y="6"/>
                    </a:cubicBezTo>
                    <a:cubicBezTo>
                      <a:pt x="189" y="6"/>
                      <a:pt x="187" y="6"/>
                      <a:pt x="185" y="6"/>
                    </a:cubicBezTo>
                    <a:cubicBezTo>
                      <a:pt x="185" y="6"/>
                      <a:pt x="184" y="6"/>
                      <a:pt x="184" y="6"/>
                    </a:cubicBezTo>
                    <a:cubicBezTo>
                      <a:pt x="182" y="6"/>
                      <a:pt x="181" y="6"/>
                      <a:pt x="180" y="6"/>
                    </a:cubicBezTo>
                    <a:cubicBezTo>
                      <a:pt x="179" y="6"/>
                      <a:pt x="178" y="5"/>
                      <a:pt x="178" y="5"/>
                    </a:cubicBezTo>
                    <a:cubicBezTo>
                      <a:pt x="177" y="5"/>
                      <a:pt x="177" y="6"/>
                      <a:pt x="177" y="6"/>
                    </a:cubicBezTo>
                    <a:cubicBezTo>
                      <a:pt x="177" y="6"/>
                      <a:pt x="176" y="5"/>
                      <a:pt x="176" y="5"/>
                    </a:cubicBezTo>
                    <a:cubicBezTo>
                      <a:pt x="176" y="5"/>
                      <a:pt x="175" y="5"/>
                      <a:pt x="175" y="6"/>
                    </a:cubicBezTo>
                    <a:cubicBezTo>
                      <a:pt x="174" y="5"/>
                      <a:pt x="173" y="6"/>
                      <a:pt x="173" y="6"/>
                    </a:cubicBezTo>
                    <a:cubicBezTo>
                      <a:pt x="172" y="5"/>
                      <a:pt x="172" y="6"/>
                      <a:pt x="171" y="6"/>
                    </a:cubicBezTo>
                    <a:cubicBezTo>
                      <a:pt x="171" y="6"/>
                      <a:pt x="171" y="5"/>
                      <a:pt x="171" y="5"/>
                    </a:cubicBezTo>
                    <a:cubicBezTo>
                      <a:pt x="171" y="5"/>
                      <a:pt x="170" y="5"/>
                      <a:pt x="170" y="5"/>
                    </a:cubicBezTo>
                    <a:cubicBezTo>
                      <a:pt x="168" y="5"/>
                      <a:pt x="167" y="5"/>
                      <a:pt x="166" y="5"/>
                    </a:cubicBezTo>
                    <a:cubicBezTo>
                      <a:pt x="166" y="5"/>
                      <a:pt x="166" y="5"/>
                      <a:pt x="166" y="5"/>
                    </a:cubicBezTo>
                    <a:cubicBezTo>
                      <a:pt x="165" y="5"/>
                      <a:pt x="164" y="5"/>
                      <a:pt x="163" y="5"/>
                    </a:cubicBezTo>
                    <a:cubicBezTo>
                      <a:pt x="162" y="5"/>
                      <a:pt x="160" y="5"/>
                      <a:pt x="160" y="5"/>
                    </a:cubicBezTo>
                    <a:cubicBezTo>
                      <a:pt x="159" y="5"/>
                      <a:pt x="158" y="5"/>
                      <a:pt x="157" y="5"/>
                    </a:cubicBezTo>
                    <a:cubicBezTo>
                      <a:pt x="156" y="4"/>
                      <a:pt x="155" y="5"/>
                      <a:pt x="155" y="5"/>
                    </a:cubicBezTo>
                    <a:cubicBezTo>
                      <a:pt x="155" y="5"/>
                      <a:pt x="154" y="4"/>
                      <a:pt x="154" y="4"/>
                    </a:cubicBezTo>
                    <a:cubicBezTo>
                      <a:pt x="154" y="5"/>
                      <a:pt x="153" y="4"/>
                      <a:pt x="153" y="5"/>
                    </a:cubicBezTo>
                    <a:cubicBezTo>
                      <a:pt x="152" y="4"/>
                      <a:pt x="151" y="4"/>
                      <a:pt x="150" y="4"/>
                    </a:cubicBezTo>
                    <a:cubicBezTo>
                      <a:pt x="150" y="4"/>
                      <a:pt x="149" y="4"/>
                      <a:pt x="149" y="4"/>
                    </a:cubicBezTo>
                    <a:cubicBezTo>
                      <a:pt x="149" y="4"/>
                      <a:pt x="149" y="4"/>
                      <a:pt x="149" y="4"/>
                    </a:cubicBezTo>
                    <a:cubicBezTo>
                      <a:pt x="147" y="4"/>
                      <a:pt x="145" y="4"/>
                      <a:pt x="144" y="4"/>
                    </a:cubicBezTo>
                    <a:cubicBezTo>
                      <a:pt x="143" y="4"/>
                      <a:pt x="143" y="4"/>
                      <a:pt x="142" y="4"/>
                    </a:cubicBezTo>
                    <a:cubicBezTo>
                      <a:pt x="141" y="3"/>
                      <a:pt x="140" y="4"/>
                      <a:pt x="139" y="4"/>
                    </a:cubicBezTo>
                    <a:cubicBezTo>
                      <a:pt x="139" y="4"/>
                      <a:pt x="138" y="4"/>
                      <a:pt x="138" y="4"/>
                    </a:cubicBezTo>
                    <a:cubicBezTo>
                      <a:pt x="138" y="4"/>
                      <a:pt x="137" y="4"/>
                      <a:pt x="136" y="4"/>
                    </a:cubicBezTo>
                    <a:cubicBezTo>
                      <a:pt x="136" y="3"/>
                      <a:pt x="136" y="3"/>
                      <a:pt x="136" y="3"/>
                    </a:cubicBezTo>
                    <a:cubicBezTo>
                      <a:pt x="135" y="3"/>
                      <a:pt x="135" y="3"/>
                      <a:pt x="134" y="3"/>
                    </a:cubicBezTo>
                    <a:cubicBezTo>
                      <a:pt x="134" y="4"/>
                      <a:pt x="133" y="3"/>
                      <a:pt x="132" y="3"/>
                    </a:cubicBezTo>
                    <a:cubicBezTo>
                      <a:pt x="132" y="3"/>
                      <a:pt x="131" y="3"/>
                      <a:pt x="131" y="3"/>
                    </a:cubicBezTo>
                    <a:cubicBezTo>
                      <a:pt x="131" y="3"/>
                      <a:pt x="131" y="3"/>
                      <a:pt x="131" y="3"/>
                    </a:cubicBezTo>
                    <a:cubicBezTo>
                      <a:pt x="130" y="3"/>
                      <a:pt x="130" y="3"/>
                      <a:pt x="130" y="3"/>
                    </a:cubicBezTo>
                    <a:cubicBezTo>
                      <a:pt x="130" y="3"/>
                      <a:pt x="130" y="3"/>
                      <a:pt x="129" y="3"/>
                    </a:cubicBezTo>
                    <a:cubicBezTo>
                      <a:pt x="129" y="3"/>
                      <a:pt x="129" y="3"/>
                      <a:pt x="129" y="3"/>
                    </a:cubicBezTo>
                    <a:cubicBezTo>
                      <a:pt x="129" y="3"/>
                      <a:pt x="129" y="3"/>
                      <a:pt x="129" y="3"/>
                    </a:cubicBezTo>
                    <a:cubicBezTo>
                      <a:pt x="128" y="3"/>
                      <a:pt x="127" y="3"/>
                      <a:pt x="126" y="3"/>
                    </a:cubicBezTo>
                    <a:cubicBezTo>
                      <a:pt x="126" y="3"/>
                      <a:pt x="126"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4" y="3"/>
                      <a:pt x="124" y="3"/>
                      <a:pt x="124" y="3"/>
                    </a:cubicBezTo>
                    <a:cubicBezTo>
                      <a:pt x="123" y="3"/>
                      <a:pt x="123" y="3"/>
                      <a:pt x="122" y="3"/>
                    </a:cubicBezTo>
                    <a:cubicBezTo>
                      <a:pt x="122" y="3"/>
                      <a:pt x="121" y="3"/>
                      <a:pt x="121" y="3"/>
                    </a:cubicBezTo>
                    <a:cubicBezTo>
                      <a:pt x="121" y="3"/>
                      <a:pt x="121" y="3"/>
                      <a:pt x="121" y="3"/>
                    </a:cubicBezTo>
                    <a:cubicBezTo>
                      <a:pt x="121" y="3"/>
                      <a:pt x="121"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1" y="3"/>
                      <a:pt x="121" y="2"/>
                      <a:pt x="121" y="3"/>
                    </a:cubicBezTo>
                    <a:cubicBezTo>
                      <a:pt x="121" y="2"/>
                      <a:pt x="120" y="2"/>
                      <a:pt x="120" y="2"/>
                    </a:cubicBezTo>
                    <a:cubicBezTo>
                      <a:pt x="120" y="2"/>
                      <a:pt x="120" y="2"/>
                      <a:pt x="119" y="2"/>
                    </a:cubicBezTo>
                    <a:cubicBezTo>
                      <a:pt x="119" y="2"/>
                      <a:pt x="117" y="2"/>
                      <a:pt x="116" y="2"/>
                    </a:cubicBezTo>
                    <a:cubicBezTo>
                      <a:pt x="116" y="2"/>
                      <a:pt x="116" y="2"/>
                      <a:pt x="116" y="2"/>
                    </a:cubicBezTo>
                    <a:cubicBezTo>
                      <a:pt x="116" y="2"/>
                      <a:pt x="115" y="2"/>
                      <a:pt x="115" y="2"/>
                    </a:cubicBezTo>
                    <a:cubicBezTo>
                      <a:pt x="114" y="2"/>
                      <a:pt x="113" y="2"/>
                      <a:pt x="112" y="2"/>
                    </a:cubicBezTo>
                    <a:cubicBezTo>
                      <a:pt x="113" y="2"/>
                      <a:pt x="113" y="2"/>
                      <a:pt x="113" y="2"/>
                    </a:cubicBezTo>
                    <a:cubicBezTo>
                      <a:pt x="112" y="2"/>
                      <a:pt x="112"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2" y="2"/>
                      <a:pt x="112" y="3"/>
                      <a:pt x="113" y="2"/>
                    </a:cubicBezTo>
                    <a:cubicBezTo>
                      <a:pt x="113" y="2"/>
                      <a:pt x="114" y="2"/>
                      <a:pt x="115" y="2"/>
                    </a:cubicBezTo>
                    <a:cubicBezTo>
                      <a:pt x="115" y="2"/>
                      <a:pt x="116" y="2"/>
                      <a:pt x="116" y="2"/>
                    </a:cubicBezTo>
                    <a:cubicBezTo>
                      <a:pt x="116" y="2"/>
                      <a:pt x="116" y="2"/>
                      <a:pt x="116" y="2"/>
                    </a:cubicBezTo>
                    <a:cubicBezTo>
                      <a:pt x="117" y="3"/>
                      <a:pt x="119" y="2"/>
                      <a:pt x="119" y="3"/>
                    </a:cubicBezTo>
                    <a:cubicBezTo>
                      <a:pt x="119" y="3"/>
                      <a:pt x="119" y="3"/>
                      <a:pt x="119" y="3"/>
                    </a:cubicBezTo>
                    <a:cubicBezTo>
                      <a:pt x="120" y="3"/>
                      <a:pt x="120" y="3"/>
                      <a:pt x="120" y="3"/>
                    </a:cubicBezTo>
                    <a:cubicBezTo>
                      <a:pt x="120" y="3"/>
                      <a:pt x="120" y="3"/>
                      <a:pt x="121" y="3"/>
                    </a:cubicBezTo>
                    <a:cubicBezTo>
                      <a:pt x="121" y="3"/>
                      <a:pt x="121" y="3"/>
                      <a:pt x="121" y="3"/>
                    </a:cubicBezTo>
                    <a:cubicBezTo>
                      <a:pt x="120" y="3"/>
                      <a:pt x="120" y="3"/>
                      <a:pt x="119" y="3"/>
                    </a:cubicBezTo>
                    <a:cubicBezTo>
                      <a:pt x="119" y="3"/>
                      <a:pt x="119" y="3"/>
                      <a:pt x="119" y="3"/>
                    </a:cubicBezTo>
                    <a:cubicBezTo>
                      <a:pt x="119" y="3"/>
                      <a:pt x="119" y="3"/>
                      <a:pt x="119" y="3"/>
                    </a:cubicBezTo>
                    <a:cubicBezTo>
                      <a:pt x="119" y="3"/>
                      <a:pt x="119" y="3"/>
                      <a:pt x="119" y="3"/>
                    </a:cubicBezTo>
                    <a:cubicBezTo>
                      <a:pt x="120" y="3"/>
                      <a:pt x="120" y="3"/>
                      <a:pt x="121" y="3"/>
                    </a:cubicBezTo>
                    <a:cubicBezTo>
                      <a:pt x="121" y="3"/>
                      <a:pt x="122" y="3"/>
                      <a:pt x="122" y="3"/>
                    </a:cubicBezTo>
                    <a:cubicBezTo>
                      <a:pt x="123" y="3"/>
                      <a:pt x="123" y="3"/>
                      <a:pt x="124" y="3"/>
                    </a:cubicBezTo>
                    <a:cubicBezTo>
                      <a:pt x="123" y="4"/>
                      <a:pt x="121" y="3"/>
                      <a:pt x="120" y="3"/>
                    </a:cubicBezTo>
                    <a:cubicBezTo>
                      <a:pt x="120" y="3"/>
                      <a:pt x="120" y="3"/>
                      <a:pt x="120" y="3"/>
                    </a:cubicBezTo>
                    <a:cubicBezTo>
                      <a:pt x="120" y="3"/>
                      <a:pt x="119" y="3"/>
                      <a:pt x="119" y="3"/>
                    </a:cubicBezTo>
                    <a:cubicBezTo>
                      <a:pt x="119" y="3"/>
                      <a:pt x="119" y="3"/>
                      <a:pt x="119" y="3"/>
                    </a:cubicBezTo>
                    <a:cubicBezTo>
                      <a:pt x="119" y="3"/>
                      <a:pt x="119" y="3"/>
                      <a:pt x="119" y="3"/>
                    </a:cubicBezTo>
                    <a:cubicBezTo>
                      <a:pt x="119" y="3"/>
                      <a:pt x="119" y="3"/>
                      <a:pt x="119" y="3"/>
                    </a:cubicBezTo>
                    <a:cubicBezTo>
                      <a:pt x="119" y="3"/>
                      <a:pt x="119" y="3"/>
                      <a:pt x="119" y="3"/>
                    </a:cubicBezTo>
                    <a:cubicBezTo>
                      <a:pt x="118" y="3"/>
                      <a:pt x="117" y="3"/>
                      <a:pt x="117" y="3"/>
                    </a:cubicBezTo>
                    <a:cubicBezTo>
                      <a:pt x="117" y="3"/>
                      <a:pt x="117" y="3"/>
                      <a:pt x="117" y="3"/>
                    </a:cubicBezTo>
                    <a:cubicBezTo>
                      <a:pt x="117" y="3"/>
                      <a:pt x="117" y="3"/>
                      <a:pt x="116" y="3"/>
                    </a:cubicBezTo>
                    <a:cubicBezTo>
                      <a:pt x="116" y="3"/>
                      <a:pt x="116" y="3"/>
                      <a:pt x="116" y="3"/>
                    </a:cubicBezTo>
                    <a:cubicBezTo>
                      <a:pt x="116" y="3"/>
                      <a:pt x="116" y="3"/>
                      <a:pt x="116" y="3"/>
                    </a:cubicBezTo>
                    <a:cubicBezTo>
                      <a:pt x="116" y="3"/>
                      <a:pt x="116" y="3"/>
                      <a:pt x="116" y="3"/>
                    </a:cubicBezTo>
                    <a:cubicBezTo>
                      <a:pt x="116" y="3"/>
                      <a:pt x="116" y="3"/>
                      <a:pt x="116" y="3"/>
                    </a:cubicBezTo>
                    <a:cubicBezTo>
                      <a:pt x="116" y="3"/>
                      <a:pt x="116" y="3"/>
                      <a:pt x="116" y="3"/>
                    </a:cubicBezTo>
                    <a:cubicBezTo>
                      <a:pt x="117" y="3"/>
                      <a:pt x="117" y="3"/>
                      <a:pt x="117" y="3"/>
                    </a:cubicBezTo>
                    <a:cubicBezTo>
                      <a:pt x="117" y="3"/>
                      <a:pt x="117" y="3"/>
                      <a:pt x="117" y="4"/>
                    </a:cubicBezTo>
                    <a:cubicBezTo>
                      <a:pt x="115" y="3"/>
                      <a:pt x="112" y="4"/>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09" y="3"/>
                      <a:pt x="109" y="3"/>
                      <a:pt x="109" y="3"/>
                    </a:cubicBezTo>
                    <a:cubicBezTo>
                      <a:pt x="109" y="3"/>
                      <a:pt x="108" y="3"/>
                      <a:pt x="108" y="2"/>
                    </a:cubicBezTo>
                    <a:cubicBezTo>
                      <a:pt x="108" y="3"/>
                      <a:pt x="108" y="2"/>
                      <a:pt x="107" y="2"/>
                    </a:cubicBezTo>
                    <a:cubicBezTo>
                      <a:pt x="107" y="2"/>
                      <a:pt x="106" y="3"/>
                      <a:pt x="106" y="2"/>
                    </a:cubicBezTo>
                    <a:cubicBezTo>
                      <a:pt x="104" y="3"/>
                      <a:pt x="104" y="2"/>
                      <a:pt x="102" y="2"/>
                    </a:cubicBezTo>
                    <a:cubicBezTo>
                      <a:pt x="102" y="2"/>
                      <a:pt x="102" y="2"/>
                      <a:pt x="102" y="2"/>
                    </a:cubicBezTo>
                    <a:cubicBezTo>
                      <a:pt x="102" y="2"/>
                      <a:pt x="102" y="2"/>
                      <a:pt x="102" y="2"/>
                    </a:cubicBezTo>
                    <a:cubicBezTo>
                      <a:pt x="102" y="2"/>
                      <a:pt x="101" y="2"/>
                      <a:pt x="101" y="2"/>
                    </a:cubicBezTo>
                    <a:cubicBezTo>
                      <a:pt x="101" y="2"/>
                      <a:pt x="101" y="2"/>
                      <a:pt x="101" y="2"/>
                    </a:cubicBezTo>
                    <a:cubicBezTo>
                      <a:pt x="101" y="2"/>
                      <a:pt x="101" y="2"/>
                      <a:pt x="101" y="2"/>
                    </a:cubicBezTo>
                    <a:cubicBezTo>
                      <a:pt x="100" y="2"/>
                      <a:pt x="100" y="2"/>
                      <a:pt x="99" y="2"/>
                    </a:cubicBezTo>
                    <a:cubicBezTo>
                      <a:pt x="99" y="2"/>
                      <a:pt x="99" y="2"/>
                      <a:pt x="99" y="2"/>
                    </a:cubicBezTo>
                    <a:cubicBezTo>
                      <a:pt x="98" y="2"/>
                      <a:pt x="98" y="2"/>
                      <a:pt x="98" y="2"/>
                    </a:cubicBezTo>
                    <a:cubicBezTo>
                      <a:pt x="98" y="2"/>
                      <a:pt x="98" y="2"/>
                      <a:pt x="97" y="2"/>
                    </a:cubicBezTo>
                    <a:cubicBezTo>
                      <a:pt x="97" y="2"/>
                      <a:pt x="97" y="1"/>
                      <a:pt x="97" y="2"/>
                    </a:cubicBezTo>
                    <a:cubicBezTo>
                      <a:pt x="97" y="2"/>
                      <a:pt x="97" y="2"/>
                      <a:pt x="97" y="2"/>
                    </a:cubicBezTo>
                    <a:cubicBezTo>
                      <a:pt x="96" y="2"/>
                      <a:pt x="94" y="2"/>
                      <a:pt x="93" y="2"/>
                    </a:cubicBezTo>
                    <a:cubicBezTo>
                      <a:pt x="92" y="1"/>
                      <a:pt x="91" y="1"/>
                      <a:pt x="90" y="1"/>
                    </a:cubicBezTo>
                    <a:cubicBezTo>
                      <a:pt x="90" y="1"/>
                      <a:pt x="90" y="1"/>
                      <a:pt x="90" y="1"/>
                    </a:cubicBezTo>
                    <a:cubicBezTo>
                      <a:pt x="90" y="1"/>
                      <a:pt x="90" y="1"/>
                      <a:pt x="90" y="1"/>
                    </a:cubicBezTo>
                    <a:cubicBezTo>
                      <a:pt x="90" y="1"/>
                      <a:pt x="90" y="1"/>
                      <a:pt x="90" y="1"/>
                    </a:cubicBezTo>
                    <a:cubicBezTo>
                      <a:pt x="90" y="1"/>
                      <a:pt x="90" y="1"/>
                      <a:pt x="90" y="1"/>
                    </a:cubicBezTo>
                    <a:cubicBezTo>
                      <a:pt x="89" y="1"/>
                      <a:pt x="88" y="1"/>
                      <a:pt x="87" y="1"/>
                    </a:cubicBezTo>
                    <a:cubicBezTo>
                      <a:pt x="85" y="1"/>
                      <a:pt x="84" y="1"/>
                      <a:pt x="82" y="1"/>
                    </a:cubicBezTo>
                    <a:cubicBezTo>
                      <a:pt x="82" y="1"/>
                      <a:pt x="82" y="1"/>
                      <a:pt x="82" y="1"/>
                    </a:cubicBezTo>
                    <a:cubicBezTo>
                      <a:pt x="82" y="1"/>
                      <a:pt x="82" y="1"/>
                      <a:pt x="82" y="1"/>
                    </a:cubicBezTo>
                    <a:cubicBezTo>
                      <a:pt x="82" y="1"/>
                      <a:pt x="82" y="1"/>
                      <a:pt x="82" y="1"/>
                    </a:cubicBezTo>
                    <a:cubicBezTo>
                      <a:pt x="84" y="1"/>
                      <a:pt x="85" y="1"/>
                      <a:pt x="87" y="1"/>
                    </a:cubicBezTo>
                    <a:cubicBezTo>
                      <a:pt x="88" y="1"/>
                      <a:pt x="89" y="2"/>
                      <a:pt x="90" y="2"/>
                    </a:cubicBezTo>
                    <a:cubicBezTo>
                      <a:pt x="90" y="2"/>
                      <a:pt x="90" y="2"/>
                      <a:pt x="90" y="2"/>
                    </a:cubicBezTo>
                    <a:cubicBezTo>
                      <a:pt x="91" y="2"/>
                      <a:pt x="92" y="2"/>
                      <a:pt x="93" y="2"/>
                    </a:cubicBezTo>
                    <a:cubicBezTo>
                      <a:pt x="94" y="2"/>
                      <a:pt x="96" y="2"/>
                      <a:pt x="97" y="2"/>
                    </a:cubicBezTo>
                    <a:cubicBezTo>
                      <a:pt x="97" y="2"/>
                      <a:pt x="97" y="2"/>
                      <a:pt x="97" y="2"/>
                    </a:cubicBezTo>
                    <a:cubicBezTo>
                      <a:pt x="102" y="3"/>
                      <a:pt x="106" y="3"/>
                      <a:pt x="110" y="4"/>
                    </a:cubicBezTo>
                    <a:cubicBezTo>
                      <a:pt x="112" y="4"/>
                      <a:pt x="114" y="4"/>
                      <a:pt x="117" y="4"/>
                    </a:cubicBezTo>
                    <a:cubicBezTo>
                      <a:pt x="117" y="4"/>
                      <a:pt x="117" y="4"/>
                      <a:pt x="118" y="4"/>
                    </a:cubicBezTo>
                    <a:cubicBezTo>
                      <a:pt x="123" y="5"/>
                      <a:pt x="127" y="5"/>
                      <a:pt x="133" y="6"/>
                    </a:cubicBezTo>
                    <a:cubicBezTo>
                      <a:pt x="133" y="6"/>
                      <a:pt x="133" y="6"/>
                      <a:pt x="133" y="6"/>
                    </a:cubicBezTo>
                    <a:cubicBezTo>
                      <a:pt x="133" y="6"/>
                      <a:pt x="134" y="6"/>
                      <a:pt x="134" y="6"/>
                    </a:cubicBezTo>
                    <a:cubicBezTo>
                      <a:pt x="132" y="6"/>
                      <a:pt x="131" y="6"/>
                      <a:pt x="130" y="6"/>
                    </a:cubicBezTo>
                    <a:cubicBezTo>
                      <a:pt x="130" y="6"/>
                      <a:pt x="129" y="6"/>
                      <a:pt x="129" y="6"/>
                    </a:cubicBezTo>
                    <a:cubicBezTo>
                      <a:pt x="129" y="6"/>
                      <a:pt x="129" y="5"/>
                      <a:pt x="128" y="6"/>
                    </a:cubicBezTo>
                    <a:cubicBezTo>
                      <a:pt x="128" y="6"/>
                      <a:pt x="126" y="6"/>
                      <a:pt x="125" y="6"/>
                    </a:cubicBezTo>
                    <a:cubicBezTo>
                      <a:pt x="120" y="5"/>
                      <a:pt x="116" y="5"/>
                      <a:pt x="111" y="4"/>
                    </a:cubicBezTo>
                    <a:cubicBezTo>
                      <a:pt x="110" y="4"/>
                      <a:pt x="110" y="4"/>
                      <a:pt x="110" y="4"/>
                    </a:cubicBezTo>
                    <a:cubicBezTo>
                      <a:pt x="107" y="4"/>
                      <a:pt x="105" y="4"/>
                      <a:pt x="103" y="4"/>
                    </a:cubicBezTo>
                    <a:cubicBezTo>
                      <a:pt x="102" y="3"/>
                      <a:pt x="101" y="4"/>
                      <a:pt x="100" y="3"/>
                    </a:cubicBezTo>
                    <a:cubicBezTo>
                      <a:pt x="100" y="4"/>
                      <a:pt x="100" y="4"/>
                      <a:pt x="100" y="4"/>
                    </a:cubicBezTo>
                    <a:cubicBezTo>
                      <a:pt x="100" y="3"/>
                      <a:pt x="100" y="3"/>
                      <a:pt x="100" y="3"/>
                    </a:cubicBezTo>
                    <a:cubicBezTo>
                      <a:pt x="100" y="3"/>
                      <a:pt x="100" y="3"/>
                      <a:pt x="100" y="3"/>
                    </a:cubicBezTo>
                    <a:cubicBezTo>
                      <a:pt x="98" y="3"/>
                      <a:pt x="96" y="3"/>
                      <a:pt x="95" y="3"/>
                    </a:cubicBezTo>
                    <a:cubicBezTo>
                      <a:pt x="95" y="3"/>
                      <a:pt x="95" y="3"/>
                      <a:pt x="95" y="3"/>
                    </a:cubicBezTo>
                    <a:cubicBezTo>
                      <a:pt x="94" y="3"/>
                      <a:pt x="93" y="3"/>
                      <a:pt x="93" y="3"/>
                    </a:cubicBezTo>
                    <a:cubicBezTo>
                      <a:pt x="93" y="3"/>
                      <a:pt x="93" y="3"/>
                      <a:pt x="93" y="3"/>
                    </a:cubicBezTo>
                    <a:cubicBezTo>
                      <a:pt x="92" y="2"/>
                      <a:pt x="91" y="3"/>
                      <a:pt x="89" y="3"/>
                    </a:cubicBezTo>
                    <a:cubicBezTo>
                      <a:pt x="90" y="2"/>
                      <a:pt x="89" y="2"/>
                      <a:pt x="89" y="3"/>
                    </a:cubicBezTo>
                    <a:cubicBezTo>
                      <a:pt x="89" y="3"/>
                      <a:pt x="89" y="3"/>
                      <a:pt x="89" y="3"/>
                    </a:cubicBezTo>
                    <a:cubicBezTo>
                      <a:pt x="89" y="3"/>
                      <a:pt x="89" y="3"/>
                      <a:pt x="89" y="3"/>
                    </a:cubicBezTo>
                    <a:cubicBezTo>
                      <a:pt x="89" y="3"/>
                      <a:pt x="88" y="3"/>
                      <a:pt x="88" y="3"/>
                    </a:cubicBezTo>
                    <a:cubicBezTo>
                      <a:pt x="87" y="2"/>
                      <a:pt x="87" y="2"/>
                      <a:pt x="87" y="2"/>
                    </a:cubicBezTo>
                    <a:cubicBezTo>
                      <a:pt x="87" y="2"/>
                      <a:pt x="87" y="2"/>
                      <a:pt x="87" y="3"/>
                    </a:cubicBezTo>
                    <a:cubicBezTo>
                      <a:pt x="87" y="3"/>
                      <a:pt x="87" y="3"/>
                      <a:pt x="87" y="3"/>
                    </a:cubicBezTo>
                    <a:cubicBezTo>
                      <a:pt x="87" y="3"/>
                      <a:pt x="87" y="3"/>
                      <a:pt x="87" y="3"/>
                    </a:cubicBezTo>
                    <a:cubicBezTo>
                      <a:pt x="87" y="3"/>
                      <a:pt x="87" y="3"/>
                      <a:pt x="88" y="3"/>
                    </a:cubicBezTo>
                    <a:cubicBezTo>
                      <a:pt x="88" y="3"/>
                      <a:pt x="89" y="3"/>
                      <a:pt x="89" y="3"/>
                    </a:cubicBezTo>
                    <a:cubicBezTo>
                      <a:pt x="91" y="3"/>
                      <a:pt x="94" y="4"/>
                      <a:pt x="96" y="4"/>
                    </a:cubicBezTo>
                    <a:cubicBezTo>
                      <a:pt x="96" y="4"/>
                      <a:pt x="96" y="4"/>
                      <a:pt x="96" y="4"/>
                    </a:cubicBezTo>
                    <a:cubicBezTo>
                      <a:pt x="96" y="4"/>
                      <a:pt x="97" y="4"/>
                      <a:pt x="97" y="4"/>
                    </a:cubicBezTo>
                    <a:cubicBezTo>
                      <a:pt x="96" y="5"/>
                      <a:pt x="95" y="3"/>
                      <a:pt x="94" y="4"/>
                    </a:cubicBezTo>
                    <a:cubicBezTo>
                      <a:pt x="94" y="3"/>
                      <a:pt x="93" y="4"/>
                      <a:pt x="93" y="4"/>
                    </a:cubicBezTo>
                    <a:cubicBezTo>
                      <a:pt x="93" y="4"/>
                      <a:pt x="93" y="4"/>
                      <a:pt x="92" y="4"/>
                    </a:cubicBezTo>
                    <a:cubicBezTo>
                      <a:pt x="92" y="4"/>
                      <a:pt x="93" y="4"/>
                      <a:pt x="92" y="4"/>
                    </a:cubicBezTo>
                    <a:cubicBezTo>
                      <a:pt x="92" y="3"/>
                      <a:pt x="92" y="4"/>
                      <a:pt x="92" y="4"/>
                    </a:cubicBezTo>
                    <a:cubicBezTo>
                      <a:pt x="92" y="4"/>
                      <a:pt x="92" y="4"/>
                      <a:pt x="91" y="4"/>
                    </a:cubicBezTo>
                    <a:cubicBezTo>
                      <a:pt x="91" y="4"/>
                      <a:pt x="91" y="4"/>
                      <a:pt x="91" y="4"/>
                    </a:cubicBezTo>
                    <a:cubicBezTo>
                      <a:pt x="91" y="4"/>
                      <a:pt x="91" y="4"/>
                      <a:pt x="91" y="4"/>
                    </a:cubicBezTo>
                    <a:cubicBezTo>
                      <a:pt x="89" y="4"/>
                      <a:pt x="88" y="4"/>
                      <a:pt x="86" y="4"/>
                    </a:cubicBezTo>
                    <a:cubicBezTo>
                      <a:pt x="86" y="3"/>
                      <a:pt x="86" y="3"/>
                      <a:pt x="86" y="3"/>
                    </a:cubicBezTo>
                    <a:cubicBezTo>
                      <a:pt x="86" y="3"/>
                      <a:pt x="86" y="3"/>
                      <a:pt x="86" y="3"/>
                    </a:cubicBezTo>
                    <a:cubicBezTo>
                      <a:pt x="86" y="4"/>
                      <a:pt x="86" y="4"/>
                      <a:pt x="86" y="4"/>
                    </a:cubicBezTo>
                    <a:cubicBezTo>
                      <a:pt x="86" y="4"/>
                      <a:pt x="85" y="3"/>
                      <a:pt x="85" y="4"/>
                    </a:cubicBezTo>
                    <a:cubicBezTo>
                      <a:pt x="85" y="4"/>
                      <a:pt x="85" y="4"/>
                      <a:pt x="85" y="4"/>
                    </a:cubicBezTo>
                    <a:cubicBezTo>
                      <a:pt x="85" y="4"/>
                      <a:pt x="85" y="4"/>
                      <a:pt x="84" y="4"/>
                    </a:cubicBezTo>
                    <a:cubicBezTo>
                      <a:pt x="84" y="4"/>
                      <a:pt x="83" y="4"/>
                      <a:pt x="83" y="4"/>
                    </a:cubicBezTo>
                    <a:cubicBezTo>
                      <a:pt x="82" y="4"/>
                      <a:pt x="82" y="4"/>
                      <a:pt x="81" y="4"/>
                    </a:cubicBezTo>
                    <a:cubicBezTo>
                      <a:pt x="81" y="3"/>
                      <a:pt x="81" y="4"/>
                      <a:pt x="80" y="4"/>
                    </a:cubicBezTo>
                    <a:cubicBezTo>
                      <a:pt x="80" y="4"/>
                      <a:pt x="80" y="3"/>
                      <a:pt x="80" y="3"/>
                    </a:cubicBezTo>
                    <a:cubicBezTo>
                      <a:pt x="80" y="3"/>
                      <a:pt x="80" y="3"/>
                      <a:pt x="80" y="3"/>
                    </a:cubicBezTo>
                    <a:cubicBezTo>
                      <a:pt x="80" y="3"/>
                      <a:pt x="80" y="3"/>
                      <a:pt x="80" y="3"/>
                    </a:cubicBezTo>
                    <a:cubicBezTo>
                      <a:pt x="80" y="3"/>
                      <a:pt x="79" y="3"/>
                      <a:pt x="79" y="3"/>
                    </a:cubicBezTo>
                    <a:cubicBezTo>
                      <a:pt x="79" y="3"/>
                      <a:pt x="79" y="3"/>
                      <a:pt x="79" y="3"/>
                    </a:cubicBezTo>
                    <a:cubicBezTo>
                      <a:pt x="79" y="3"/>
                      <a:pt x="78" y="3"/>
                      <a:pt x="78" y="3"/>
                    </a:cubicBezTo>
                    <a:cubicBezTo>
                      <a:pt x="78" y="3"/>
                      <a:pt x="78" y="3"/>
                      <a:pt x="78" y="3"/>
                    </a:cubicBezTo>
                    <a:cubicBezTo>
                      <a:pt x="78" y="3"/>
                      <a:pt x="78" y="4"/>
                      <a:pt x="78" y="4"/>
                    </a:cubicBezTo>
                    <a:cubicBezTo>
                      <a:pt x="78" y="4"/>
                      <a:pt x="78" y="4"/>
                      <a:pt x="78" y="4"/>
                    </a:cubicBezTo>
                    <a:cubicBezTo>
                      <a:pt x="78" y="4"/>
                      <a:pt x="77" y="4"/>
                      <a:pt x="76" y="3"/>
                    </a:cubicBezTo>
                    <a:cubicBezTo>
                      <a:pt x="76" y="3"/>
                      <a:pt x="75" y="4"/>
                      <a:pt x="75" y="3"/>
                    </a:cubicBezTo>
                    <a:cubicBezTo>
                      <a:pt x="75" y="3"/>
                      <a:pt x="76"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7" y="3"/>
                      <a:pt x="77" y="3"/>
                    </a:cubicBezTo>
                    <a:cubicBezTo>
                      <a:pt x="77" y="3"/>
                      <a:pt x="77"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5" y="3"/>
                      <a:pt x="75" y="3"/>
                    </a:cubicBezTo>
                    <a:cubicBezTo>
                      <a:pt x="75" y="3"/>
                      <a:pt x="75" y="3"/>
                      <a:pt x="75" y="3"/>
                    </a:cubicBezTo>
                    <a:cubicBezTo>
                      <a:pt x="75" y="3"/>
                      <a:pt x="75" y="3"/>
                      <a:pt x="75" y="3"/>
                    </a:cubicBezTo>
                    <a:cubicBezTo>
                      <a:pt x="75" y="2"/>
                      <a:pt x="75" y="2"/>
                      <a:pt x="75" y="2"/>
                    </a:cubicBezTo>
                    <a:cubicBezTo>
                      <a:pt x="75" y="2"/>
                      <a:pt x="74" y="3"/>
                      <a:pt x="74" y="2"/>
                    </a:cubicBezTo>
                    <a:cubicBezTo>
                      <a:pt x="74" y="2"/>
                      <a:pt x="74" y="2"/>
                      <a:pt x="74" y="2"/>
                    </a:cubicBezTo>
                    <a:cubicBezTo>
                      <a:pt x="74" y="2"/>
                      <a:pt x="74" y="2"/>
                      <a:pt x="74"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3"/>
                      <a:pt x="72" y="3"/>
                      <a:pt x="72" y="3"/>
                    </a:cubicBezTo>
                    <a:cubicBezTo>
                      <a:pt x="72" y="3"/>
                      <a:pt x="72" y="3"/>
                      <a:pt x="72" y="3"/>
                    </a:cubicBezTo>
                    <a:cubicBezTo>
                      <a:pt x="72" y="3"/>
                      <a:pt x="72" y="3"/>
                      <a:pt x="72" y="3"/>
                    </a:cubicBezTo>
                    <a:cubicBezTo>
                      <a:pt x="72" y="3"/>
                      <a:pt x="72" y="3"/>
                      <a:pt x="72" y="3"/>
                    </a:cubicBezTo>
                    <a:cubicBezTo>
                      <a:pt x="72" y="3"/>
                      <a:pt x="72" y="3"/>
                      <a:pt x="72" y="3"/>
                    </a:cubicBezTo>
                    <a:cubicBezTo>
                      <a:pt x="72" y="3"/>
                      <a:pt x="72" y="3"/>
                      <a:pt x="72" y="2"/>
                    </a:cubicBezTo>
                    <a:cubicBezTo>
                      <a:pt x="72" y="2"/>
                      <a:pt x="72" y="2"/>
                      <a:pt x="72" y="2"/>
                    </a:cubicBezTo>
                    <a:cubicBezTo>
                      <a:pt x="73" y="2"/>
                      <a:pt x="73" y="2"/>
                      <a:pt x="73" y="2"/>
                    </a:cubicBezTo>
                    <a:cubicBezTo>
                      <a:pt x="72" y="2"/>
                      <a:pt x="71" y="2"/>
                      <a:pt x="70" y="2"/>
                    </a:cubicBezTo>
                    <a:cubicBezTo>
                      <a:pt x="70" y="2"/>
                      <a:pt x="70" y="2"/>
                      <a:pt x="70" y="2"/>
                    </a:cubicBezTo>
                    <a:cubicBezTo>
                      <a:pt x="70" y="2"/>
                      <a:pt x="70" y="2"/>
                      <a:pt x="69" y="2"/>
                    </a:cubicBezTo>
                    <a:cubicBezTo>
                      <a:pt x="69" y="2"/>
                      <a:pt x="69" y="2"/>
                      <a:pt x="69" y="2"/>
                    </a:cubicBezTo>
                    <a:cubicBezTo>
                      <a:pt x="69" y="2"/>
                      <a:pt x="69" y="2"/>
                      <a:pt x="69" y="2"/>
                    </a:cubicBezTo>
                    <a:cubicBezTo>
                      <a:pt x="69" y="2"/>
                      <a:pt x="68" y="2"/>
                      <a:pt x="68" y="2"/>
                    </a:cubicBezTo>
                    <a:cubicBezTo>
                      <a:pt x="68" y="2"/>
                      <a:pt x="68" y="2"/>
                      <a:pt x="68" y="2"/>
                    </a:cubicBezTo>
                    <a:cubicBezTo>
                      <a:pt x="68" y="2"/>
                      <a:pt x="68" y="2"/>
                      <a:pt x="68" y="2"/>
                    </a:cubicBezTo>
                    <a:cubicBezTo>
                      <a:pt x="68" y="2"/>
                      <a:pt x="68" y="2"/>
                      <a:pt x="68" y="2"/>
                    </a:cubicBezTo>
                    <a:cubicBezTo>
                      <a:pt x="68" y="2"/>
                      <a:pt x="69" y="2"/>
                      <a:pt x="69" y="2"/>
                    </a:cubicBezTo>
                    <a:cubicBezTo>
                      <a:pt x="69" y="2"/>
                      <a:pt x="69" y="2"/>
                      <a:pt x="70" y="3"/>
                    </a:cubicBezTo>
                    <a:cubicBezTo>
                      <a:pt x="70" y="3"/>
                      <a:pt x="70" y="3"/>
                      <a:pt x="70" y="3"/>
                    </a:cubicBezTo>
                    <a:cubicBezTo>
                      <a:pt x="69" y="3"/>
                      <a:pt x="68" y="2"/>
                      <a:pt x="68" y="3"/>
                    </a:cubicBezTo>
                    <a:cubicBezTo>
                      <a:pt x="68" y="2"/>
                      <a:pt x="66" y="3"/>
                      <a:pt x="66" y="2"/>
                    </a:cubicBezTo>
                    <a:cubicBezTo>
                      <a:pt x="66" y="2"/>
                      <a:pt x="66" y="2"/>
                      <a:pt x="66" y="2"/>
                    </a:cubicBezTo>
                    <a:cubicBezTo>
                      <a:pt x="66" y="2"/>
                      <a:pt x="66" y="2"/>
                      <a:pt x="66" y="2"/>
                    </a:cubicBezTo>
                    <a:cubicBezTo>
                      <a:pt x="66" y="2"/>
                      <a:pt x="66" y="2"/>
                      <a:pt x="66" y="2"/>
                    </a:cubicBezTo>
                    <a:cubicBezTo>
                      <a:pt x="66" y="2"/>
                      <a:pt x="66" y="2"/>
                      <a:pt x="66" y="2"/>
                    </a:cubicBezTo>
                    <a:cubicBezTo>
                      <a:pt x="66" y="2"/>
                      <a:pt x="65" y="2"/>
                      <a:pt x="65" y="2"/>
                    </a:cubicBezTo>
                    <a:cubicBezTo>
                      <a:pt x="65" y="2"/>
                      <a:pt x="65" y="2"/>
                      <a:pt x="65" y="2"/>
                    </a:cubicBezTo>
                    <a:cubicBezTo>
                      <a:pt x="65" y="2"/>
                      <a:pt x="65" y="2"/>
                      <a:pt x="65" y="2"/>
                    </a:cubicBezTo>
                    <a:cubicBezTo>
                      <a:pt x="64" y="2"/>
                      <a:pt x="63" y="2"/>
                      <a:pt x="62" y="2"/>
                    </a:cubicBezTo>
                    <a:cubicBezTo>
                      <a:pt x="62" y="2"/>
                      <a:pt x="62" y="2"/>
                      <a:pt x="62" y="2"/>
                    </a:cubicBezTo>
                    <a:cubicBezTo>
                      <a:pt x="62" y="2"/>
                      <a:pt x="62" y="2"/>
                      <a:pt x="62" y="2"/>
                    </a:cubicBezTo>
                    <a:cubicBezTo>
                      <a:pt x="62" y="2"/>
                      <a:pt x="62" y="2"/>
                      <a:pt x="62" y="2"/>
                    </a:cubicBezTo>
                    <a:cubicBezTo>
                      <a:pt x="62" y="2"/>
                      <a:pt x="61" y="2"/>
                      <a:pt x="61" y="2"/>
                    </a:cubicBezTo>
                    <a:cubicBezTo>
                      <a:pt x="61" y="2"/>
                      <a:pt x="61" y="2"/>
                      <a:pt x="61" y="2"/>
                    </a:cubicBezTo>
                    <a:cubicBezTo>
                      <a:pt x="61" y="2"/>
                      <a:pt x="61" y="2"/>
                      <a:pt x="61" y="2"/>
                    </a:cubicBezTo>
                    <a:cubicBezTo>
                      <a:pt x="61" y="2"/>
                      <a:pt x="61" y="2"/>
                      <a:pt x="61" y="1"/>
                    </a:cubicBezTo>
                    <a:cubicBezTo>
                      <a:pt x="61" y="1"/>
                      <a:pt x="61" y="1"/>
                      <a:pt x="61" y="1"/>
                    </a:cubicBezTo>
                    <a:cubicBezTo>
                      <a:pt x="60" y="1"/>
                      <a:pt x="60" y="1"/>
                      <a:pt x="60" y="1"/>
                    </a:cubicBezTo>
                    <a:cubicBezTo>
                      <a:pt x="60" y="2"/>
                      <a:pt x="60" y="2"/>
                      <a:pt x="60" y="2"/>
                    </a:cubicBezTo>
                    <a:cubicBezTo>
                      <a:pt x="60" y="2"/>
                      <a:pt x="60" y="2"/>
                      <a:pt x="60" y="2"/>
                    </a:cubicBezTo>
                    <a:cubicBezTo>
                      <a:pt x="60" y="2"/>
                      <a:pt x="59" y="2"/>
                      <a:pt x="59" y="2"/>
                    </a:cubicBezTo>
                    <a:cubicBezTo>
                      <a:pt x="59" y="2"/>
                      <a:pt x="59" y="2"/>
                      <a:pt x="59" y="2"/>
                    </a:cubicBezTo>
                    <a:cubicBezTo>
                      <a:pt x="58" y="2"/>
                      <a:pt x="58" y="2"/>
                      <a:pt x="58" y="2"/>
                    </a:cubicBezTo>
                    <a:cubicBezTo>
                      <a:pt x="57" y="2"/>
                      <a:pt x="57" y="2"/>
                      <a:pt x="57" y="2"/>
                    </a:cubicBezTo>
                    <a:cubicBezTo>
                      <a:pt x="56" y="2"/>
                      <a:pt x="56" y="1"/>
                      <a:pt x="55" y="2"/>
                    </a:cubicBezTo>
                    <a:cubicBezTo>
                      <a:pt x="55" y="2"/>
                      <a:pt x="55" y="2"/>
                      <a:pt x="55" y="2"/>
                    </a:cubicBezTo>
                    <a:cubicBezTo>
                      <a:pt x="55" y="2"/>
                      <a:pt x="54" y="2"/>
                      <a:pt x="54" y="2"/>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3" y="1"/>
                      <a:pt x="53" y="1"/>
                      <a:pt x="53" y="1"/>
                    </a:cubicBezTo>
                    <a:cubicBezTo>
                      <a:pt x="53" y="1"/>
                      <a:pt x="53" y="1"/>
                      <a:pt x="53" y="1"/>
                    </a:cubicBezTo>
                    <a:cubicBezTo>
                      <a:pt x="53" y="1"/>
                      <a:pt x="53" y="1"/>
                      <a:pt x="53" y="1"/>
                    </a:cubicBezTo>
                    <a:cubicBezTo>
                      <a:pt x="53" y="1"/>
                      <a:pt x="53" y="1"/>
                      <a:pt x="53" y="1"/>
                    </a:cubicBezTo>
                    <a:cubicBezTo>
                      <a:pt x="52" y="1"/>
                      <a:pt x="51" y="1"/>
                      <a:pt x="51" y="1"/>
                    </a:cubicBezTo>
                    <a:cubicBezTo>
                      <a:pt x="51" y="1"/>
                      <a:pt x="50" y="1"/>
                      <a:pt x="50" y="1"/>
                    </a:cubicBezTo>
                    <a:cubicBezTo>
                      <a:pt x="50" y="1"/>
                      <a:pt x="49" y="1"/>
                      <a:pt x="49" y="1"/>
                    </a:cubicBezTo>
                    <a:cubicBezTo>
                      <a:pt x="49" y="1"/>
                      <a:pt x="49" y="1"/>
                      <a:pt x="49" y="1"/>
                    </a:cubicBezTo>
                    <a:cubicBezTo>
                      <a:pt x="49" y="1"/>
                      <a:pt x="49" y="1"/>
                      <a:pt x="50" y="1"/>
                    </a:cubicBezTo>
                    <a:cubicBezTo>
                      <a:pt x="50" y="1"/>
                      <a:pt x="50" y="1"/>
                      <a:pt x="50" y="1"/>
                    </a:cubicBezTo>
                    <a:cubicBezTo>
                      <a:pt x="50" y="1"/>
                      <a:pt x="50" y="1"/>
                      <a:pt x="49" y="1"/>
                    </a:cubicBezTo>
                    <a:cubicBezTo>
                      <a:pt x="49" y="1"/>
                      <a:pt x="49" y="1"/>
                      <a:pt x="49" y="1"/>
                    </a:cubicBezTo>
                    <a:cubicBezTo>
                      <a:pt x="49"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7" y="1"/>
                      <a:pt x="47" y="0"/>
                      <a:pt x="46" y="1"/>
                    </a:cubicBezTo>
                    <a:cubicBezTo>
                      <a:pt x="46" y="1"/>
                      <a:pt x="46" y="1"/>
                      <a:pt x="46" y="1"/>
                    </a:cubicBezTo>
                    <a:cubicBezTo>
                      <a:pt x="46" y="1"/>
                      <a:pt x="46" y="0"/>
                      <a:pt x="46" y="0"/>
                    </a:cubicBezTo>
                    <a:cubicBezTo>
                      <a:pt x="46" y="0"/>
                      <a:pt x="46" y="0"/>
                      <a:pt x="46" y="0"/>
                    </a:cubicBezTo>
                    <a:cubicBezTo>
                      <a:pt x="46" y="0"/>
                      <a:pt x="46" y="0"/>
                      <a:pt x="46" y="0"/>
                    </a:cubicBezTo>
                    <a:cubicBezTo>
                      <a:pt x="46" y="0"/>
                      <a:pt x="44" y="0"/>
                      <a:pt x="44" y="0"/>
                    </a:cubicBezTo>
                    <a:cubicBezTo>
                      <a:pt x="45" y="0"/>
                      <a:pt x="44" y="0"/>
                      <a:pt x="44" y="1"/>
                    </a:cubicBezTo>
                    <a:cubicBezTo>
                      <a:pt x="44" y="1"/>
                      <a:pt x="44" y="1"/>
                      <a:pt x="44" y="1"/>
                    </a:cubicBezTo>
                    <a:cubicBezTo>
                      <a:pt x="44" y="1"/>
                      <a:pt x="44" y="1"/>
                      <a:pt x="43" y="1"/>
                    </a:cubicBezTo>
                    <a:cubicBezTo>
                      <a:pt x="43" y="1"/>
                      <a:pt x="43" y="1"/>
                      <a:pt x="43" y="1"/>
                    </a:cubicBezTo>
                    <a:cubicBezTo>
                      <a:pt x="43" y="1"/>
                      <a:pt x="43" y="1"/>
                      <a:pt x="43" y="1"/>
                    </a:cubicBezTo>
                    <a:cubicBezTo>
                      <a:pt x="43" y="1"/>
                      <a:pt x="44" y="1"/>
                      <a:pt x="44" y="1"/>
                    </a:cubicBezTo>
                    <a:cubicBezTo>
                      <a:pt x="44" y="1"/>
                      <a:pt x="44" y="1"/>
                      <a:pt x="44" y="1"/>
                    </a:cubicBezTo>
                    <a:cubicBezTo>
                      <a:pt x="44" y="1"/>
                      <a:pt x="44" y="1"/>
                      <a:pt x="44" y="1"/>
                    </a:cubicBezTo>
                    <a:cubicBezTo>
                      <a:pt x="44" y="1"/>
                      <a:pt x="44" y="1"/>
                      <a:pt x="44" y="1"/>
                    </a:cubicBezTo>
                    <a:cubicBezTo>
                      <a:pt x="44" y="1"/>
                      <a:pt x="45" y="1"/>
                      <a:pt x="45" y="1"/>
                    </a:cubicBezTo>
                    <a:cubicBezTo>
                      <a:pt x="45" y="1"/>
                      <a:pt x="44" y="1"/>
                      <a:pt x="43" y="1"/>
                    </a:cubicBezTo>
                    <a:cubicBezTo>
                      <a:pt x="43" y="1"/>
                      <a:pt x="43" y="1"/>
                      <a:pt x="43" y="1"/>
                    </a:cubicBezTo>
                    <a:cubicBezTo>
                      <a:pt x="43" y="1"/>
                      <a:pt x="43" y="1"/>
                      <a:pt x="43" y="1"/>
                    </a:cubicBezTo>
                    <a:cubicBezTo>
                      <a:pt x="43" y="1"/>
                      <a:pt x="43" y="1"/>
                      <a:pt x="42" y="1"/>
                    </a:cubicBezTo>
                    <a:cubicBezTo>
                      <a:pt x="42" y="1"/>
                      <a:pt x="42" y="1"/>
                      <a:pt x="42" y="1"/>
                    </a:cubicBezTo>
                    <a:cubicBezTo>
                      <a:pt x="42" y="1"/>
                      <a:pt x="42" y="1"/>
                      <a:pt x="42" y="1"/>
                    </a:cubicBezTo>
                    <a:cubicBezTo>
                      <a:pt x="42" y="1"/>
                      <a:pt x="42" y="1"/>
                      <a:pt x="42" y="1"/>
                    </a:cubicBezTo>
                    <a:cubicBezTo>
                      <a:pt x="42" y="1"/>
                      <a:pt x="42" y="1"/>
                      <a:pt x="41" y="1"/>
                    </a:cubicBezTo>
                    <a:cubicBezTo>
                      <a:pt x="41" y="1"/>
                      <a:pt x="41" y="1"/>
                      <a:pt x="41" y="1"/>
                    </a:cubicBezTo>
                    <a:cubicBezTo>
                      <a:pt x="41" y="1"/>
                      <a:pt x="40" y="1"/>
                      <a:pt x="40" y="1"/>
                    </a:cubicBezTo>
                    <a:cubicBezTo>
                      <a:pt x="40" y="1"/>
                      <a:pt x="40" y="1"/>
                      <a:pt x="40" y="1"/>
                    </a:cubicBezTo>
                    <a:cubicBezTo>
                      <a:pt x="40" y="1"/>
                      <a:pt x="39" y="1"/>
                      <a:pt x="39" y="1"/>
                    </a:cubicBezTo>
                    <a:cubicBezTo>
                      <a:pt x="39" y="1"/>
                      <a:pt x="39" y="1"/>
                      <a:pt x="39" y="1"/>
                    </a:cubicBezTo>
                    <a:cubicBezTo>
                      <a:pt x="39" y="1"/>
                      <a:pt x="39" y="1"/>
                      <a:pt x="39" y="1"/>
                    </a:cubicBezTo>
                    <a:cubicBezTo>
                      <a:pt x="38" y="1"/>
                      <a:pt x="38" y="1"/>
                      <a:pt x="38" y="1"/>
                    </a:cubicBezTo>
                    <a:cubicBezTo>
                      <a:pt x="38" y="1"/>
                      <a:pt x="38" y="1"/>
                      <a:pt x="38" y="1"/>
                    </a:cubicBezTo>
                    <a:cubicBezTo>
                      <a:pt x="37" y="0"/>
                      <a:pt x="37" y="1"/>
                      <a:pt x="36" y="1"/>
                    </a:cubicBezTo>
                    <a:cubicBezTo>
                      <a:pt x="36" y="1"/>
                      <a:pt x="36" y="1"/>
                      <a:pt x="36" y="1"/>
                    </a:cubicBezTo>
                    <a:cubicBezTo>
                      <a:pt x="36" y="1"/>
                      <a:pt x="36" y="1"/>
                      <a:pt x="36" y="1"/>
                    </a:cubicBezTo>
                    <a:cubicBezTo>
                      <a:pt x="35" y="1"/>
                      <a:pt x="35" y="1"/>
                      <a:pt x="35" y="1"/>
                    </a:cubicBezTo>
                    <a:cubicBezTo>
                      <a:pt x="35" y="1"/>
                      <a:pt x="35" y="1"/>
                      <a:pt x="35" y="1"/>
                    </a:cubicBezTo>
                    <a:cubicBezTo>
                      <a:pt x="34" y="1"/>
                      <a:pt x="34" y="1"/>
                      <a:pt x="33" y="1"/>
                    </a:cubicBezTo>
                    <a:cubicBezTo>
                      <a:pt x="33" y="1"/>
                      <a:pt x="33" y="1"/>
                      <a:pt x="33" y="1"/>
                    </a:cubicBezTo>
                    <a:cubicBezTo>
                      <a:pt x="33" y="1"/>
                      <a:pt x="33" y="1"/>
                      <a:pt x="33" y="1"/>
                    </a:cubicBezTo>
                    <a:cubicBezTo>
                      <a:pt x="33" y="1"/>
                      <a:pt x="33" y="1"/>
                      <a:pt x="33" y="1"/>
                    </a:cubicBezTo>
                    <a:cubicBezTo>
                      <a:pt x="33" y="1"/>
                      <a:pt x="33" y="1"/>
                      <a:pt x="33" y="1"/>
                    </a:cubicBezTo>
                    <a:cubicBezTo>
                      <a:pt x="33" y="0"/>
                      <a:pt x="33" y="0"/>
                      <a:pt x="33" y="0"/>
                    </a:cubicBezTo>
                    <a:cubicBezTo>
                      <a:pt x="33" y="0"/>
                      <a:pt x="33" y="0"/>
                      <a:pt x="33" y="1"/>
                    </a:cubicBezTo>
                    <a:cubicBezTo>
                      <a:pt x="33" y="1"/>
                      <a:pt x="33" y="1"/>
                      <a:pt x="33" y="1"/>
                    </a:cubicBezTo>
                    <a:cubicBezTo>
                      <a:pt x="33" y="1"/>
                      <a:pt x="33" y="1"/>
                      <a:pt x="33" y="1"/>
                    </a:cubicBezTo>
                    <a:cubicBezTo>
                      <a:pt x="33" y="1"/>
                      <a:pt x="33" y="1"/>
                      <a:pt x="32" y="1"/>
                    </a:cubicBezTo>
                    <a:cubicBezTo>
                      <a:pt x="32" y="1"/>
                      <a:pt x="32" y="1"/>
                      <a:pt x="32" y="1"/>
                    </a:cubicBezTo>
                    <a:cubicBezTo>
                      <a:pt x="32" y="1"/>
                      <a:pt x="32" y="1"/>
                      <a:pt x="32" y="1"/>
                    </a:cubicBezTo>
                    <a:cubicBezTo>
                      <a:pt x="32" y="1"/>
                      <a:pt x="32" y="1"/>
                      <a:pt x="32" y="1"/>
                    </a:cubicBezTo>
                    <a:cubicBezTo>
                      <a:pt x="33" y="1"/>
                      <a:pt x="33" y="1"/>
                      <a:pt x="33" y="1"/>
                    </a:cubicBezTo>
                    <a:cubicBezTo>
                      <a:pt x="34" y="1"/>
                      <a:pt x="34" y="1"/>
                      <a:pt x="35" y="1"/>
                    </a:cubicBezTo>
                    <a:cubicBezTo>
                      <a:pt x="35" y="1"/>
                      <a:pt x="35" y="1"/>
                      <a:pt x="35" y="1"/>
                    </a:cubicBezTo>
                    <a:cubicBezTo>
                      <a:pt x="35" y="1"/>
                      <a:pt x="35" y="1"/>
                      <a:pt x="36" y="1"/>
                    </a:cubicBezTo>
                    <a:cubicBezTo>
                      <a:pt x="36" y="1"/>
                      <a:pt x="36" y="1"/>
                      <a:pt x="36" y="1"/>
                    </a:cubicBezTo>
                    <a:cubicBezTo>
                      <a:pt x="37" y="2"/>
                      <a:pt x="37" y="1"/>
                      <a:pt x="38" y="1"/>
                    </a:cubicBezTo>
                    <a:cubicBezTo>
                      <a:pt x="38" y="1"/>
                      <a:pt x="38" y="1"/>
                      <a:pt x="38" y="1"/>
                    </a:cubicBezTo>
                    <a:cubicBezTo>
                      <a:pt x="38" y="1"/>
                      <a:pt x="38" y="1"/>
                      <a:pt x="39" y="1"/>
                    </a:cubicBezTo>
                    <a:cubicBezTo>
                      <a:pt x="39" y="1"/>
                      <a:pt x="39" y="1"/>
                      <a:pt x="39" y="1"/>
                    </a:cubicBezTo>
                    <a:cubicBezTo>
                      <a:pt x="39" y="1"/>
                      <a:pt x="39" y="1"/>
                      <a:pt x="39" y="1"/>
                    </a:cubicBezTo>
                    <a:cubicBezTo>
                      <a:pt x="39" y="1"/>
                      <a:pt x="40" y="1"/>
                      <a:pt x="40" y="1"/>
                    </a:cubicBezTo>
                    <a:cubicBezTo>
                      <a:pt x="40" y="1"/>
                      <a:pt x="40" y="1"/>
                      <a:pt x="40" y="1"/>
                    </a:cubicBezTo>
                    <a:cubicBezTo>
                      <a:pt x="40" y="1"/>
                      <a:pt x="40" y="1"/>
                      <a:pt x="40" y="1"/>
                    </a:cubicBezTo>
                    <a:cubicBezTo>
                      <a:pt x="40" y="2"/>
                      <a:pt x="41" y="2"/>
                      <a:pt x="41" y="2"/>
                    </a:cubicBezTo>
                    <a:cubicBezTo>
                      <a:pt x="41" y="2"/>
                      <a:pt x="41" y="2"/>
                      <a:pt x="41" y="2"/>
                    </a:cubicBezTo>
                    <a:cubicBezTo>
                      <a:pt x="41" y="2"/>
                      <a:pt x="42" y="2"/>
                      <a:pt x="42" y="2"/>
                    </a:cubicBezTo>
                    <a:cubicBezTo>
                      <a:pt x="42" y="2"/>
                      <a:pt x="42" y="2"/>
                      <a:pt x="42" y="2"/>
                    </a:cubicBezTo>
                    <a:cubicBezTo>
                      <a:pt x="42" y="2"/>
                      <a:pt x="42" y="2"/>
                      <a:pt x="42" y="2"/>
                    </a:cubicBezTo>
                    <a:cubicBezTo>
                      <a:pt x="42" y="2"/>
                      <a:pt x="42" y="2"/>
                      <a:pt x="42" y="2"/>
                    </a:cubicBezTo>
                    <a:cubicBezTo>
                      <a:pt x="43" y="2"/>
                      <a:pt x="44" y="2"/>
                      <a:pt x="44" y="2"/>
                    </a:cubicBezTo>
                    <a:cubicBezTo>
                      <a:pt x="44" y="2"/>
                      <a:pt x="44" y="2"/>
                      <a:pt x="44" y="2"/>
                    </a:cubicBezTo>
                    <a:cubicBezTo>
                      <a:pt x="44" y="2"/>
                      <a:pt x="44" y="2"/>
                      <a:pt x="44" y="2"/>
                    </a:cubicBezTo>
                    <a:cubicBezTo>
                      <a:pt x="43" y="2"/>
                      <a:pt x="43" y="2"/>
                      <a:pt x="43" y="2"/>
                    </a:cubicBezTo>
                    <a:cubicBezTo>
                      <a:pt x="43" y="1"/>
                      <a:pt x="43" y="1"/>
                      <a:pt x="43" y="1"/>
                    </a:cubicBezTo>
                    <a:cubicBezTo>
                      <a:pt x="43" y="1"/>
                      <a:pt x="43" y="1"/>
                      <a:pt x="43" y="1"/>
                    </a:cubicBezTo>
                    <a:cubicBezTo>
                      <a:pt x="43" y="1"/>
                      <a:pt x="43" y="1"/>
                      <a:pt x="43" y="1"/>
                    </a:cubicBezTo>
                    <a:cubicBezTo>
                      <a:pt x="43" y="1"/>
                      <a:pt x="43" y="1"/>
                      <a:pt x="43" y="1"/>
                    </a:cubicBezTo>
                    <a:cubicBezTo>
                      <a:pt x="45" y="2"/>
                      <a:pt x="47" y="2"/>
                      <a:pt x="49" y="2"/>
                    </a:cubicBezTo>
                    <a:cubicBezTo>
                      <a:pt x="49" y="2"/>
                      <a:pt x="49" y="2"/>
                      <a:pt x="49" y="2"/>
                    </a:cubicBezTo>
                    <a:cubicBezTo>
                      <a:pt x="49" y="2"/>
                      <a:pt x="49" y="2"/>
                      <a:pt x="49" y="2"/>
                    </a:cubicBezTo>
                    <a:cubicBezTo>
                      <a:pt x="49" y="2"/>
                      <a:pt x="50" y="2"/>
                      <a:pt x="49" y="2"/>
                    </a:cubicBezTo>
                    <a:cubicBezTo>
                      <a:pt x="50" y="2"/>
                      <a:pt x="50"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2" y="2"/>
                      <a:pt x="52" y="2"/>
                    </a:cubicBezTo>
                    <a:cubicBezTo>
                      <a:pt x="52" y="2"/>
                      <a:pt x="53" y="2"/>
                      <a:pt x="54" y="2"/>
                    </a:cubicBezTo>
                    <a:cubicBezTo>
                      <a:pt x="54" y="2"/>
                      <a:pt x="55" y="2"/>
                      <a:pt x="55" y="2"/>
                    </a:cubicBezTo>
                    <a:cubicBezTo>
                      <a:pt x="55" y="2"/>
                      <a:pt x="55" y="2"/>
                      <a:pt x="55" y="2"/>
                    </a:cubicBezTo>
                    <a:cubicBezTo>
                      <a:pt x="55" y="2"/>
                      <a:pt x="55" y="2"/>
                      <a:pt x="55" y="2"/>
                    </a:cubicBezTo>
                    <a:cubicBezTo>
                      <a:pt x="56" y="2"/>
                      <a:pt x="56" y="2"/>
                      <a:pt x="57" y="2"/>
                    </a:cubicBezTo>
                    <a:cubicBezTo>
                      <a:pt x="57" y="2"/>
                      <a:pt x="57" y="2"/>
                      <a:pt x="57" y="2"/>
                    </a:cubicBezTo>
                    <a:cubicBezTo>
                      <a:pt x="57" y="2"/>
                      <a:pt x="57" y="2"/>
                      <a:pt x="57" y="2"/>
                    </a:cubicBezTo>
                    <a:cubicBezTo>
                      <a:pt x="57" y="2"/>
                      <a:pt x="57" y="2"/>
                      <a:pt x="58" y="2"/>
                    </a:cubicBezTo>
                    <a:cubicBezTo>
                      <a:pt x="58" y="2"/>
                      <a:pt x="58" y="2"/>
                      <a:pt x="59" y="2"/>
                    </a:cubicBezTo>
                    <a:cubicBezTo>
                      <a:pt x="59" y="2"/>
                      <a:pt x="59" y="2"/>
                      <a:pt x="59" y="2"/>
                    </a:cubicBezTo>
                    <a:cubicBezTo>
                      <a:pt x="60" y="2"/>
                      <a:pt x="61" y="3"/>
                      <a:pt x="62" y="3"/>
                    </a:cubicBezTo>
                    <a:cubicBezTo>
                      <a:pt x="62" y="3"/>
                      <a:pt x="62" y="3"/>
                      <a:pt x="62" y="3"/>
                    </a:cubicBezTo>
                    <a:cubicBezTo>
                      <a:pt x="62" y="3"/>
                      <a:pt x="62" y="3"/>
                      <a:pt x="62" y="3"/>
                    </a:cubicBezTo>
                    <a:cubicBezTo>
                      <a:pt x="63" y="3"/>
                      <a:pt x="64" y="3"/>
                      <a:pt x="65" y="3"/>
                    </a:cubicBezTo>
                    <a:cubicBezTo>
                      <a:pt x="64" y="3"/>
                      <a:pt x="64" y="3"/>
                      <a:pt x="63" y="3"/>
                    </a:cubicBezTo>
                    <a:cubicBezTo>
                      <a:pt x="63" y="3"/>
                      <a:pt x="63" y="3"/>
                      <a:pt x="62" y="3"/>
                    </a:cubicBezTo>
                    <a:cubicBezTo>
                      <a:pt x="62" y="3"/>
                      <a:pt x="62" y="3"/>
                      <a:pt x="62" y="3"/>
                    </a:cubicBezTo>
                    <a:cubicBezTo>
                      <a:pt x="62" y="3"/>
                      <a:pt x="62" y="3"/>
                      <a:pt x="62" y="3"/>
                    </a:cubicBezTo>
                    <a:cubicBezTo>
                      <a:pt x="62" y="3"/>
                      <a:pt x="62" y="3"/>
                      <a:pt x="62" y="3"/>
                    </a:cubicBezTo>
                    <a:cubicBezTo>
                      <a:pt x="62" y="3"/>
                      <a:pt x="62" y="3"/>
                      <a:pt x="62" y="3"/>
                    </a:cubicBezTo>
                    <a:cubicBezTo>
                      <a:pt x="62" y="3"/>
                      <a:pt x="62" y="3"/>
                      <a:pt x="62" y="3"/>
                    </a:cubicBezTo>
                    <a:cubicBezTo>
                      <a:pt x="62" y="3"/>
                      <a:pt x="62" y="3"/>
                      <a:pt x="62" y="3"/>
                    </a:cubicBezTo>
                    <a:cubicBezTo>
                      <a:pt x="62" y="4"/>
                      <a:pt x="62" y="3"/>
                      <a:pt x="62" y="4"/>
                    </a:cubicBezTo>
                    <a:cubicBezTo>
                      <a:pt x="62" y="4"/>
                      <a:pt x="62" y="4"/>
                      <a:pt x="62" y="4"/>
                    </a:cubicBezTo>
                    <a:cubicBezTo>
                      <a:pt x="62" y="4"/>
                      <a:pt x="61" y="4"/>
                      <a:pt x="61" y="4"/>
                    </a:cubicBezTo>
                    <a:cubicBezTo>
                      <a:pt x="61" y="4"/>
                      <a:pt x="61" y="4"/>
                      <a:pt x="61" y="4"/>
                    </a:cubicBezTo>
                    <a:cubicBezTo>
                      <a:pt x="61" y="4"/>
                      <a:pt x="61" y="4"/>
                      <a:pt x="61" y="4"/>
                    </a:cubicBezTo>
                    <a:cubicBezTo>
                      <a:pt x="61" y="4"/>
                      <a:pt x="61" y="4"/>
                      <a:pt x="62" y="4"/>
                    </a:cubicBezTo>
                    <a:cubicBezTo>
                      <a:pt x="61" y="4"/>
                      <a:pt x="61" y="4"/>
                      <a:pt x="61" y="4"/>
                    </a:cubicBezTo>
                    <a:cubicBezTo>
                      <a:pt x="61" y="4"/>
                      <a:pt x="61" y="4"/>
                      <a:pt x="61" y="4"/>
                    </a:cubicBezTo>
                    <a:cubicBezTo>
                      <a:pt x="61" y="4"/>
                      <a:pt x="61" y="4"/>
                      <a:pt x="61" y="4"/>
                    </a:cubicBezTo>
                    <a:cubicBezTo>
                      <a:pt x="61" y="4"/>
                      <a:pt x="61" y="4"/>
                      <a:pt x="61" y="4"/>
                    </a:cubicBezTo>
                    <a:cubicBezTo>
                      <a:pt x="61" y="4"/>
                      <a:pt x="61" y="4"/>
                      <a:pt x="61" y="5"/>
                    </a:cubicBezTo>
                    <a:cubicBezTo>
                      <a:pt x="61" y="4"/>
                      <a:pt x="61" y="4"/>
                      <a:pt x="61" y="4"/>
                    </a:cubicBezTo>
                    <a:cubicBezTo>
                      <a:pt x="60" y="4"/>
                      <a:pt x="59" y="5"/>
                      <a:pt x="59" y="4"/>
                    </a:cubicBezTo>
                    <a:cubicBezTo>
                      <a:pt x="59" y="4"/>
                      <a:pt x="59" y="4"/>
                      <a:pt x="58" y="4"/>
                    </a:cubicBezTo>
                    <a:cubicBezTo>
                      <a:pt x="58" y="4"/>
                      <a:pt x="58" y="4"/>
                      <a:pt x="58" y="4"/>
                    </a:cubicBezTo>
                    <a:cubicBezTo>
                      <a:pt x="58" y="4"/>
                      <a:pt x="58" y="4"/>
                      <a:pt x="58" y="4"/>
                    </a:cubicBezTo>
                    <a:cubicBezTo>
                      <a:pt x="58" y="4"/>
                      <a:pt x="58" y="4"/>
                      <a:pt x="58" y="4"/>
                    </a:cubicBezTo>
                    <a:cubicBezTo>
                      <a:pt x="58" y="4"/>
                      <a:pt x="59" y="4"/>
                      <a:pt x="59" y="4"/>
                    </a:cubicBezTo>
                    <a:cubicBezTo>
                      <a:pt x="59" y="3"/>
                      <a:pt x="59" y="3"/>
                      <a:pt x="59" y="3"/>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3"/>
                      <a:pt x="58" y="3"/>
                      <a:pt x="57" y="3"/>
                    </a:cubicBezTo>
                    <a:cubicBezTo>
                      <a:pt x="57" y="3"/>
                      <a:pt x="57" y="3"/>
                      <a:pt x="57" y="3"/>
                    </a:cubicBezTo>
                    <a:cubicBezTo>
                      <a:pt x="57" y="3"/>
                      <a:pt x="57" y="3"/>
                      <a:pt x="58" y="3"/>
                    </a:cubicBezTo>
                    <a:cubicBezTo>
                      <a:pt x="58" y="3"/>
                      <a:pt x="58" y="3"/>
                      <a:pt x="58" y="3"/>
                    </a:cubicBezTo>
                    <a:cubicBezTo>
                      <a:pt x="58" y="3"/>
                      <a:pt x="58" y="3"/>
                      <a:pt x="58" y="3"/>
                    </a:cubicBezTo>
                    <a:cubicBezTo>
                      <a:pt x="58" y="3"/>
                      <a:pt x="58" y="3"/>
                      <a:pt x="58" y="3"/>
                    </a:cubicBezTo>
                    <a:cubicBezTo>
                      <a:pt x="58" y="3"/>
                      <a:pt x="58"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4"/>
                      <a:pt x="56" y="4"/>
                    </a:cubicBezTo>
                    <a:cubicBezTo>
                      <a:pt x="57" y="4"/>
                      <a:pt x="57" y="4"/>
                      <a:pt x="57" y="4"/>
                    </a:cubicBezTo>
                    <a:cubicBezTo>
                      <a:pt x="56" y="4"/>
                      <a:pt x="56" y="4"/>
                      <a:pt x="56" y="4"/>
                    </a:cubicBezTo>
                    <a:cubicBezTo>
                      <a:pt x="57" y="4"/>
                      <a:pt x="57" y="4"/>
                      <a:pt x="57" y="4"/>
                    </a:cubicBezTo>
                    <a:cubicBezTo>
                      <a:pt x="57" y="4"/>
                      <a:pt x="57" y="4"/>
                      <a:pt x="57" y="4"/>
                    </a:cubicBezTo>
                    <a:cubicBezTo>
                      <a:pt x="57" y="4"/>
                      <a:pt x="57" y="4"/>
                      <a:pt x="57" y="4"/>
                    </a:cubicBezTo>
                    <a:cubicBezTo>
                      <a:pt x="57" y="4"/>
                      <a:pt x="57" y="4"/>
                      <a:pt x="57" y="4"/>
                    </a:cubicBezTo>
                    <a:cubicBezTo>
                      <a:pt x="57" y="4"/>
                      <a:pt x="58" y="4"/>
                      <a:pt x="58" y="4"/>
                    </a:cubicBezTo>
                    <a:cubicBezTo>
                      <a:pt x="58" y="4"/>
                      <a:pt x="58" y="4"/>
                      <a:pt x="58" y="4"/>
                    </a:cubicBezTo>
                    <a:cubicBezTo>
                      <a:pt x="58" y="4"/>
                      <a:pt x="58" y="4"/>
                      <a:pt x="58" y="4"/>
                    </a:cubicBezTo>
                    <a:cubicBezTo>
                      <a:pt x="58" y="4"/>
                      <a:pt x="58" y="4"/>
                      <a:pt x="58" y="4"/>
                    </a:cubicBezTo>
                    <a:cubicBezTo>
                      <a:pt x="58" y="4"/>
                      <a:pt x="57" y="4"/>
                      <a:pt x="56" y="4"/>
                    </a:cubicBezTo>
                    <a:cubicBezTo>
                      <a:pt x="56" y="4"/>
                      <a:pt x="56" y="4"/>
                      <a:pt x="56" y="4"/>
                    </a:cubicBezTo>
                    <a:cubicBezTo>
                      <a:pt x="56" y="4"/>
                      <a:pt x="56" y="4"/>
                      <a:pt x="56" y="4"/>
                    </a:cubicBezTo>
                    <a:cubicBezTo>
                      <a:pt x="56" y="4"/>
                      <a:pt x="55" y="4"/>
                      <a:pt x="55" y="4"/>
                    </a:cubicBezTo>
                    <a:cubicBezTo>
                      <a:pt x="55" y="4"/>
                      <a:pt x="55" y="4"/>
                      <a:pt x="55" y="4"/>
                    </a:cubicBezTo>
                    <a:cubicBezTo>
                      <a:pt x="55" y="4"/>
                      <a:pt x="55" y="4"/>
                      <a:pt x="55" y="4"/>
                    </a:cubicBezTo>
                    <a:cubicBezTo>
                      <a:pt x="54" y="4"/>
                      <a:pt x="53" y="3"/>
                      <a:pt x="51" y="4"/>
                    </a:cubicBezTo>
                    <a:cubicBezTo>
                      <a:pt x="51" y="4"/>
                      <a:pt x="51" y="4"/>
                      <a:pt x="51" y="4"/>
                    </a:cubicBezTo>
                    <a:cubicBezTo>
                      <a:pt x="51" y="4"/>
                      <a:pt x="51" y="4"/>
                      <a:pt x="51" y="4"/>
                    </a:cubicBezTo>
                    <a:cubicBezTo>
                      <a:pt x="51" y="4"/>
                      <a:pt x="51" y="4"/>
                      <a:pt x="51" y="4"/>
                    </a:cubicBezTo>
                    <a:cubicBezTo>
                      <a:pt x="51" y="3"/>
                      <a:pt x="51" y="3"/>
                      <a:pt x="51" y="3"/>
                    </a:cubicBezTo>
                    <a:cubicBezTo>
                      <a:pt x="51" y="3"/>
                      <a:pt x="51" y="3"/>
                      <a:pt x="51" y="3"/>
                    </a:cubicBezTo>
                    <a:cubicBezTo>
                      <a:pt x="51" y="3"/>
                      <a:pt x="51"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49" y="3"/>
                      <a:pt x="47" y="3"/>
                      <a:pt x="46" y="3"/>
                    </a:cubicBezTo>
                    <a:cubicBezTo>
                      <a:pt x="46" y="3"/>
                      <a:pt x="46" y="3"/>
                      <a:pt x="46" y="3"/>
                    </a:cubicBezTo>
                    <a:cubicBezTo>
                      <a:pt x="46" y="3"/>
                      <a:pt x="46" y="3"/>
                      <a:pt x="46" y="3"/>
                    </a:cubicBezTo>
                    <a:cubicBezTo>
                      <a:pt x="46" y="3"/>
                      <a:pt x="46" y="3"/>
                      <a:pt x="46" y="2"/>
                    </a:cubicBezTo>
                    <a:cubicBezTo>
                      <a:pt x="46" y="2"/>
                      <a:pt x="46" y="2"/>
                      <a:pt x="46" y="2"/>
                    </a:cubicBezTo>
                    <a:cubicBezTo>
                      <a:pt x="46" y="2"/>
                      <a:pt x="46" y="2"/>
                      <a:pt x="46" y="3"/>
                    </a:cubicBezTo>
                    <a:cubicBezTo>
                      <a:pt x="46" y="3"/>
                      <a:pt x="46" y="3"/>
                      <a:pt x="46" y="3"/>
                    </a:cubicBezTo>
                    <a:cubicBezTo>
                      <a:pt x="46" y="3"/>
                      <a:pt x="46" y="3"/>
                      <a:pt x="46" y="3"/>
                    </a:cubicBezTo>
                    <a:cubicBezTo>
                      <a:pt x="46" y="3"/>
                      <a:pt x="46" y="3"/>
                      <a:pt x="46" y="3"/>
                    </a:cubicBezTo>
                    <a:cubicBezTo>
                      <a:pt x="46" y="3"/>
                      <a:pt x="45" y="3"/>
                      <a:pt x="45" y="3"/>
                    </a:cubicBezTo>
                    <a:cubicBezTo>
                      <a:pt x="45" y="3"/>
                      <a:pt x="45" y="3"/>
                      <a:pt x="45" y="2"/>
                    </a:cubicBezTo>
                    <a:cubicBezTo>
                      <a:pt x="45" y="2"/>
                      <a:pt x="45" y="3"/>
                      <a:pt x="44" y="3"/>
                    </a:cubicBezTo>
                    <a:cubicBezTo>
                      <a:pt x="44" y="3"/>
                      <a:pt x="44" y="3"/>
                      <a:pt x="44" y="3"/>
                    </a:cubicBezTo>
                    <a:cubicBezTo>
                      <a:pt x="44" y="2"/>
                      <a:pt x="44" y="2"/>
                      <a:pt x="44" y="2"/>
                    </a:cubicBezTo>
                    <a:cubicBezTo>
                      <a:pt x="45" y="2"/>
                      <a:pt x="45" y="2"/>
                      <a:pt x="45" y="2"/>
                    </a:cubicBezTo>
                    <a:cubicBezTo>
                      <a:pt x="45" y="2"/>
                      <a:pt x="45" y="2"/>
                      <a:pt x="45" y="2"/>
                    </a:cubicBezTo>
                    <a:cubicBezTo>
                      <a:pt x="45" y="2"/>
                      <a:pt x="45" y="2"/>
                      <a:pt x="45" y="2"/>
                    </a:cubicBezTo>
                    <a:cubicBezTo>
                      <a:pt x="45" y="2"/>
                      <a:pt x="45"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3"/>
                      <a:pt x="44" y="3"/>
                    </a:cubicBezTo>
                    <a:cubicBezTo>
                      <a:pt x="43" y="3"/>
                      <a:pt x="42" y="3"/>
                      <a:pt x="41" y="3"/>
                    </a:cubicBezTo>
                    <a:cubicBezTo>
                      <a:pt x="41" y="3"/>
                      <a:pt x="41" y="3"/>
                      <a:pt x="41" y="3"/>
                    </a:cubicBezTo>
                    <a:cubicBezTo>
                      <a:pt x="41" y="3"/>
                      <a:pt x="41" y="3"/>
                      <a:pt x="41" y="3"/>
                    </a:cubicBezTo>
                    <a:cubicBezTo>
                      <a:pt x="41" y="2"/>
                      <a:pt x="41" y="2"/>
                      <a:pt x="41" y="2"/>
                    </a:cubicBezTo>
                    <a:cubicBezTo>
                      <a:pt x="41" y="2"/>
                      <a:pt x="41" y="2"/>
                      <a:pt x="41" y="2"/>
                    </a:cubicBezTo>
                    <a:cubicBezTo>
                      <a:pt x="41" y="2"/>
                      <a:pt x="41" y="2"/>
                      <a:pt x="41" y="2"/>
                    </a:cubicBezTo>
                    <a:cubicBezTo>
                      <a:pt x="41" y="2"/>
                      <a:pt x="41" y="2"/>
                      <a:pt x="41" y="2"/>
                    </a:cubicBezTo>
                    <a:cubicBezTo>
                      <a:pt x="40" y="2"/>
                      <a:pt x="40" y="2"/>
                      <a:pt x="40" y="2"/>
                    </a:cubicBezTo>
                    <a:cubicBezTo>
                      <a:pt x="40" y="2"/>
                      <a:pt x="40" y="2"/>
                      <a:pt x="40" y="2"/>
                    </a:cubicBezTo>
                    <a:cubicBezTo>
                      <a:pt x="40" y="2"/>
                      <a:pt x="40" y="2"/>
                      <a:pt x="40" y="2"/>
                    </a:cubicBezTo>
                    <a:cubicBezTo>
                      <a:pt x="39" y="2"/>
                      <a:pt x="39" y="2"/>
                      <a:pt x="39" y="2"/>
                    </a:cubicBezTo>
                    <a:cubicBezTo>
                      <a:pt x="39" y="2"/>
                      <a:pt x="39" y="2"/>
                      <a:pt x="39" y="2"/>
                    </a:cubicBezTo>
                    <a:cubicBezTo>
                      <a:pt x="39" y="2"/>
                      <a:pt x="39" y="2"/>
                      <a:pt x="39" y="2"/>
                    </a:cubicBezTo>
                    <a:cubicBezTo>
                      <a:pt x="39" y="2"/>
                      <a:pt x="38" y="2"/>
                      <a:pt x="38" y="2"/>
                    </a:cubicBezTo>
                    <a:cubicBezTo>
                      <a:pt x="38" y="2"/>
                      <a:pt x="38" y="2"/>
                      <a:pt x="38" y="2"/>
                    </a:cubicBezTo>
                    <a:cubicBezTo>
                      <a:pt x="38" y="2"/>
                      <a:pt x="38" y="2"/>
                      <a:pt x="38" y="2"/>
                    </a:cubicBezTo>
                    <a:cubicBezTo>
                      <a:pt x="38" y="2"/>
                      <a:pt x="38" y="2"/>
                      <a:pt x="38" y="2"/>
                    </a:cubicBezTo>
                    <a:cubicBezTo>
                      <a:pt x="38" y="3"/>
                      <a:pt x="38"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40" y="3"/>
                      <a:pt x="39" y="3"/>
                      <a:pt x="40" y="3"/>
                    </a:cubicBezTo>
                    <a:cubicBezTo>
                      <a:pt x="40" y="3"/>
                      <a:pt x="40" y="3"/>
                      <a:pt x="40" y="3"/>
                    </a:cubicBezTo>
                    <a:cubicBezTo>
                      <a:pt x="40" y="3"/>
                      <a:pt x="40" y="3"/>
                      <a:pt x="41" y="3"/>
                    </a:cubicBezTo>
                    <a:cubicBezTo>
                      <a:pt x="41" y="3"/>
                      <a:pt x="41" y="3"/>
                      <a:pt x="41" y="3"/>
                    </a:cubicBezTo>
                    <a:cubicBezTo>
                      <a:pt x="42" y="3"/>
                      <a:pt x="41" y="3"/>
                      <a:pt x="42" y="3"/>
                    </a:cubicBezTo>
                    <a:cubicBezTo>
                      <a:pt x="43" y="3"/>
                      <a:pt x="45" y="3"/>
                      <a:pt x="46" y="3"/>
                    </a:cubicBezTo>
                    <a:cubicBezTo>
                      <a:pt x="46" y="3"/>
                      <a:pt x="46" y="4"/>
                      <a:pt x="46" y="4"/>
                    </a:cubicBezTo>
                    <a:cubicBezTo>
                      <a:pt x="47" y="4"/>
                      <a:pt x="47" y="3"/>
                      <a:pt x="47" y="4"/>
                    </a:cubicBezTo>
                    <a:cubicBezTo>
                      <a:pt x="48" y="4"/>
                      <a:pt x="48" y="4"/>
                      <a:pt x="48" y="4"/>
                    </a:cubicBezTo>
                    <a:cubicBezTo>
                      <a:pt x="49" y="4"/>
                      <a:pt x="50" y="4"/>
                      <a:pt x="51" y="4"/>
                    </a:cubicBezTo>
                    <a:cubicBezTo>
                      <a:pt x="51" y="4"/>
                      <a:pt x="51" y="4"/>
                      <a:pt x="51" y="4"/>
                    </a:cubicBezTo>
                    <a:cubicBezTo>
                      <a:pt x="51" y="4"/>
                      <a:pt x="51" y="4"/>
                      <a:pt x="51" y="4"/>
                    </a:cubicBezTo>
                    <a:cubicBezTo>
                      <a:pt x="52" y="4"/>
                      <a:pt x="54" y="4"/>
                      <a:pt x="55" y="4"/>
                    </a:cubicBezTo>
                    <a:cubicBezTo>
                      <a:pt x="55" y="4"/>
                      <a:pt x="55" y="4"/>
                      <a:pt x="55" y="4"/>
                    </a:cubicBezTo>
                    <a:cubicBezTo>
                      <a:pt x="55" y="4"/>
                      <a:pt x="55" y="4"/>
                      <a:pt x="55" y="4"/>
                    </a:cubicBezTo>
                    <a:cubicBezTo>
                      <a:pt x="55" y="4"/>
                      <a:pt x="55" y="4"/>
                      <a:pt x="55" y="4"/>
                    </a:cubicBezTo>
                    <a:cubicBezTo>
                      <a:pt x="56" y="4"/>
                      <a:pt x="57" y="5"/>
                      <a:pt x="58" y="5"/>
                    </a:cubicBezTo>
                    <a:cubicBezTo>
                      <a:pt x="59" y="5"/>
                      <a:pt x="60" y="5"/>
                      <a:pt x="61" y="5"/>
                    </a:cubicBezTo>
                    <a:cubicBezTo>
                      <a:pt x="61" y="5"/>
                      <a:pt x="61" y="5"/>
                      <a:pt x="61" y="5"/>
                    </a:cubicBezTo>
                    <a:cubicBezTo>
                      <a:pt x="61" y="5"/>
                      <a:pt x="62" y="5"/>
                      <a:pt x="62" y="5"/>
                    </a:cubicBezTo>
                    <a:cubicBezTo>
                      <a:pt x="62" y="5"/>
                      <a:pt x="62" y="5"/>
                      <a:pt x="62" y="5"/>
                    </a:cubicBezTo>
                    <a:cubicBezTo>
                      <a:pt x="62" y="5"/>
                      <a:pt x="62" y="5"/>
                      <a:pt x="62" y="5"/>
                    </a:cubicBezTo>
                    <a:cubicBezTo>
                      <a:pt x="62" y="5"/>
                      <a:pt x="62" y="5"/>
                      <a:pt x="62" y="5"/>
                    </a:cubicBezTo>
                    <a:cubicBezTo>
                      <a:pt x="62" y="5"/>
                      <a:pt x="62" y="5"/>
                      <a:pt x="62" y="5"/>
                    </a:cubicBezTo>
                    <a:cubicBezTo>
                      <a:pt x="63" y="5"/>
                      <a:pt x="63" y="5"/>
                      <a:pt x="64" y="5"/>
                    </a:cubicBezTo>
                    <a:cubicBezTo>
                      <a:pt x="64" y="5"/>
                      <a:pt x="64" y="5"/>
                      <a:pt x="64" y="5"/>
                    </a:cubicBezTo>
                    <a:cubicBezTo>
                      <a:pt x="64" y="5"/>
                      <a:pt x="64" y="5"/>
                      <a:pt x="64" y="5"/>
                    </a:cubicBezTo>
                    <a:cubicBezTo>
                      <a:pt x="64" y="5"/>
                      <a:pt x="64" y="5"/>
                      <a:pt x="64" y="5"/>
                    </a:cubicBezTo>
                    <a:cubicBezTo>
                      <a:pt x="65" y="5"/>
                      <a:pt x="67" y="6"/>
                      <a:pt x="68" y="5"/>
                    </a:cubicBezTo>
                    <a:cubicBezTo>
                      <a:pt x="68" y="5"/>
                      <a:pt x="69" y="5"/>
                      <a:pt x="69" y="5"/>
                    </a:cubicBezTo>
                    <a:cubicBezTo>
                      <a:pt x="69" y="5"/>
                      <a:pt x="69" y="5"/>
                      <a:pt x="69" y="5"/>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70" y="6"/>
                      <a:pt x="70" y="6"/>
                      <a:pt x="71" y="6"/>
                    </a:cubicBezTo>
                    <a:cubicBezTo>
                      <a:pt x="73" y="6"/>
                      <a:pt x="76" y="7"/>
                      <a:pt x="79" y="7"/>
                    </a:cubicBezTo>
                    <a:cubicBezTo>
                      <a:pt x="80" y="7"/>
                      <a:pt x="81" y="7"/>
                      <a:pt x="82" y="7"/>
                    </a:cubicBezTo>
                    <a:cubicBezTo>
                      <a:pt x="82" y="7"/>
                      <a:pt x="83" y="7"/>
                      <a:pt x="84" y="7"/>
                    </a:cubicBezTo>
                    <a:cubicBezTo>
                      <a:pt x="84" y="7"/>
                      <a:pt x="84" y="7"/>
                      <a:pt x="84" y="7"/>
                    </a:cubicBezTo>
                    <a:cubicBezTo>
                      <a:pt x="84" y="7"/>
                      <a:pt x="84" y="7"/>
                      <a:pt x="85" y="7"/>
                    </a:cubicBezTo>
                    <a:cubicBezTo>
                      <a:pt x="85" y="7"/>
                      <a:pt x="85" y="7"/>
                      <a:pt x="86" y="7"/>
                    </a:cubicBezTo>
                    <a:cubicBezTo>
                      <a:pt x="86" y="7"/>
                      <a:pt x="86" y="8"/>
                      <a:pt x="86" y="8"/>
                    </a:cubicBezTo>
                    <a:cubicBezTo>
                      <a:pt x="86" y="8"/>
                      <a:pt x="86" y="7"/>
                      <a:pt x="86" y="7"/>
                    </a:cubicBezTo>
                    <a:cubicBezTo>
                      <a:pt x="87" y="7"/>
                      <a:pt x="87" y="8"/>
                      <a:pt x="88" y="8"/>
                    </a:cubicBezTo>
                    <a:cubicBezTo>
                      <a:pt x="88" y="8"/>
                      <a:pt x="89" y="8"/>
                      <a:pt x="90" y="8"/>
                    </a:cubicBezTo>
                    <a:cubicBezTo>
                      <a:pt x="89" y="8"/>
                      <a:pt x="88" y="8"/>
                      <a:pt x="88" y="8"/>
                    </a:cubicBezTo>
                    <a:cubicBezTo>
                      <a:pt x="88" y="8"/>
                      <a:pt x="88" y="8"/>
                      <a:pt x="88" y="8"/>
                    </a:cubicBezTo>
                    <a:cubicBezTo>
                      <a:pt x="87" y="8"/>
                      <a:pt x="86" y="8"/>
                      <a:pt x="85" y="8"/>
                    </a:cubicBezTo>
                    <a:cubicBezTo>
                      <a:pt x="84" y="8"/>
                      <a:pt x="83" y="8"/>
                      <a:pt x="82" y="8"/>
                    </a:cubicBezTo>
                    <a:cubicBezTo>
                      <a:pt x="82" y="8"/>
                      <a:pt x="82" y="8"/>
                      <a:pt x="82" y="8"/>
                    </a:cubicBezTo>
                    <a:cubicBezTo>
                      <a:pt x="80" y="7"/>
                      <a:pt x="77" y="7"/>
                      <a:pt x="76" y="7"/>
                    </a:cubicBezTo>
                    <a:cubicBezTo>
                      <a:pt x="74" y="7"/>
                      <a:pt x="73" y="7"/>
                      <a:pt x="72" y="7"/>
                    </a:cubicBezTo>
                    <a:cubicBezTo>
                      <a:pt x="72" y="7"/>
                      <a:pt x="72" y="7"/>
                      <a:pt x="72" y="7"/>
                    </a:cubicBezTo>
                    <a:cubicBezTo>
                      <a:pt x="71" y="7"/>
                      <a:pt x="71" y="7"/>
                      <a:pt x="70" y="7"/>
                    </a:cubicBezTo>
                    <a:cubicBezTo>
                      <a:pt x="70" y="6"/>
                      <a:pt x="69" y="6"/>
                      <a:pt x="69" y="7"/>
                    </a:cubicBezTo>
                    <a:cubicBezTo>
                      <a:pt x="69" y="7"/>
                      <a:pt x="69" y="7"/>
                      <a:pt x="69" y="7"/>
                    </a:cubicBezTo>
                    <a:cubicBezTo>
                      <a:pt x="69" y="7"/>
                      <a:pt x="68" y="7"/>
                      <a:pt x="68" y="7"/>
                    </a:cubicBezTo>
                    <a:cubicBezTo>
                      <a:pt x="68" y="7"/>
                      <a:pt x="68" y="7"/>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7"/>
                      <a:pt x="68" y="7"/>
                      <a:pt x="68" y="7"/>
                    </a:cubicBezTo>
                    <a:cubicBezTo>
                      <a:pt x="68" y="7"/>
                      <a:pt x="68" y="7"/>
                      <a:pt x="68" y="7"/>
                    </a:cubicBezTo>
                    <a:cubicBezTo>
                      <a:pt x="68" y="7"/>
                      <a:pt x="68" y="7"/>
                      <a:pt x="68" y="7"/>
                    </a:cubicBezTo>
                    <a:cubicBezTo>
                      <a:pt x="68" y="7"/>
                      <a:pt x="68" y="7"/>
                      <a:pt x="68" y="7"/>
                    </a:cubicBezTo>
                    <a:cubicBezTo>
                      <a:pt x="68" y="7"/>
                      <a:pt x="69" y="7"/>
                      <a:pt x="69" y="7"/>
                    </a:cubicBezTo>
                    <a:cubicBezTo>
                      <a:pt x="69" y="7"/>
                      <a:pt x="69" y="7"/>
                      <a:pt x="69" y="7"/>
                    </a:cubicBezTo>
                    <a:cubicBezTo>
                      <a:pt x="69" y="7"/>
                      <a:pt x="69" y="7"/>
                      <a:pt x="69" y="7"/>
                    </a:cubicBezTo>
                    <a:cubicBezTo>
                      <a:pt x="69" y="7"/>
                      <a:pt x="69" y="7"/>
                      <a:pt x="69" y="7"/>
                    </a:cubicBezTo>
                    <a:cubicBezTo>
                      <a:pt x="69" y="7"/>
                      <a:pt x="69" y="7"/>
                      <a:pt x="68" y="7"/>
                    </a:cubicBezTo>
                    <a:cubicBezTo>
                      <a:pt x="68" y="7"/>
                      <a:pt x="68" y="7"/>
                      <a:pt x="68" y="7"/>
                    </a:cubicBezTo>
                    <a:cubicBezTo>
                      <a:pt x="68" y="7"/>
                      <a:pt x="68" y="7"/>
                      <a:pt x="68" y="7"/>
                    </a:cubicBezTo>
                    <a:cubicBezTo>
                      <a:pt x="68" y="7"/>
                      <a:pt x="67" y="7"/>
                      <a:pt x="67" y="6"/>
                    </a:cubicBezTo>
                    <a:cubicBezTo>
                      <a:pt x="67" y="6"/>
                      <a:pt x="67" y="6"/>
                      <a:pt x="67" y="6"/>
                    </a:cubicBezTo>
                    <a:cubicBezTo>
                      <a:pt x="67" y="6"/>
                      <a:pt x="67" y="6"/>
                      <a:pt x="67" y="6"/>
                    </a:cubicBezTo>
                    <a:cubicBezTo>
                      <a:pt x="67" y="6"/>
                      <a:pt x="67" y="7"/>
                      <a:pt x="66" y="6"/>
                    </a:cubicBezTo>
                    <a:cubicBezTo>
                      <a:pt x="66" y="6"/>
                      <a:pt x="66" y="6"/>
                      <a:pt x="67" y="6"/>
                    </a:cubicBezTo>
                    <a:cubicBezTo>
                      <a:pt x="66" y="6"/>
                      <a:pt x="66" y="6"/>
                      <a:pt x="65" y="6"/>
                    </a:cubicBezTo>
                    <a:cubicBezTo>
                      <a:pt x="65" y="6"/>
                      <a:pt x="65" y="6"/>
                      <a:pt x="65" y="6"/>
                    </a:cubicBezTo>
                    <a:cubicBezTo>
                      <a:pt x="65" y="6"/>
                      <a:pt x="65" y="6"/>
                      <a:pt x="65" y="6"/>
                    </a:cubicBezTo>
                    <a:cubicBezTo>
                      <a:pt x="65" y="6"/>
                      <a:pt x="65" y="6"/>
                      <a:pt x="65" y="6"/>
                    </a:cubicBezTo>
                    <a:cubicBezTo>
                      <a:pt x="65" y="6"/>
                      <a:pt x="65" y="6"/>
                      <a:pt x="65" y="6"/>
                    </a:cubicBezTo>
                    <a:cubicBezTo>
                      <a:pt x="65" y="6"/>
                      <a:pt x="64" y="6"/>
                      <a:pt x="64" y="6"/>
                    </a:cubicBezTo>
                    <a:cubicBezTo>
                      <a:pt x="64" y="6"/>
                      <a:pt x="64" y="6"/>
                      <a:pt x="64" y="6"/>
                    </a:cubicBezTo>
                    <a:cubicBezTo>
                      <a:pt x="64" y="6"/>
                      <a:pt x="63" y="6"/>
                      <a:pt x="63" y="6"/>
                    </a:cubicBezTo>
                    <a:cubicBezTo>
                      <a:pt x="63" y="6"/>
                      <a:pt x="63" y="6"/>
                      <a:pt x="62" y="6"/>
                    </a:cubicBezTo>
                    <a:cubicBezTo>
                      <a:pt x="62" y="6"/>
                      <a:pt x="62" y="6"/>
                      <a:pt x="62" y="6"/>
                    </a:cubicBezTo>
                    <a:cubicBezTo>
                      <a:pt x="60" y="5"/>
                      <a:pt x="59" y="5"/>
                      <a:pt x="56" y="5"/>
                    </a:cubicBezTo>
                    <a:cubicBezTo>
                      <a:pt x="55" y="6"/>
                      <a:pt x="54" y="5"/>
                      <a:pt x="53" y="5"/>
                    </a:cubicBezTo>
                    <a:cubicBezTo>
                      <a:pt x="53" y="5"/>
                      <a:pt x="53" y="5"/>
                      <a:pt x="53" y="5"/>
                    </a:cubicBezTo>
                    <a:cubicBezTo>
                      <a:pt x="52" y="5"/>
                      <a:pt x="51" y="5"/>
                      <a:pt x="51" y="5"/>
                    </a:cubicBezTo>
                    <a:cubicBezTo>
                      <a:pt x="50" y="5"/>
                      <a:pt x="48" y="4"/>
                      <a:pt x="47" y="4"/>
                    </a:cubicBezTo>
                    <a:cubicBezTo>
                      <a:pt x="48" y="5"/>
                      <a:pt x="47" y="5"/>
                      <a:pt x="47" y="4"/>
                    </a:cubicBezTo>
                    <a:cubicBezTo>
                      <a:pt x="46" y="5"/>
                      <a:pt x="45" y="4"/>
                      <a:pt x="45" y="4"/>
                    </a:cubicBezTo>
                    <a:cubicBezTo>
                      <a:pt x="44" y="4"/>
                      <a:pt x="43" y="4"/>
                      <a:pt x="42" y="4"/>
                    </a:cubicBezTo>
                    <a:cubicBezTo>
                      <a:pt x="42" y="4"/>
                      <a:pt x="42" y="4"/>
                      <a:pt x="42" y="4"/>
                    </a:cubicBezTo>
                    <a:cubicBezTo>
                      <a:pt x="41" y="4"/>
                      <a:pt x="41" y="4"/>
                      <a:pt x="41" y="4"/>
                    </a:cubicBezTo>
                    <a:cubicBezTo>
                      <a:pt x="41" y="4"/>
                      <a:pt x="41" y="3"/>
                      <a:pt x="40" y="4"/>
                    </a:cubicBezTo>
                    <a:cubicBezTo>
                      <a:pt x="40" y="4"/>
                      <a:pt x="40" y="4"/>
                      <a:pt x="40" y="4"/>
                    </a:cubicBezTo>
                    <a:cubicBezTo>
                      <a:pt x="40" y="3"/>
                      <a:pt x="39" y="3"/>
                      <a:pt x="39" y="3"/>
                    </a:cubicBezTo>
                    <a:cubicBezTo>
                      <a:pt x="39" y="3"/>
                      <a:pt x="39" y="4"/>
                      <a:pt x="39" y="4"/>
                    </a:cubicBezTo>
                    <a:cubicBezTo>
                      <a:pt x="39" y="4"/>
                      <a:pt x="39" y="4"/>
                      <a:pt x="39" y="4"/>
                    </a:cubicBezTo>
                    <a:cubicBezTo>
                      <a:pt x="39" y="4"/>
                      <a:pt x="39" y="4"/>
                      <a:pt x="39" y="4"/>
                    </a:cubicBezTo>
                    <a:cubicBezTo>
                      <a:pt x="39" y="4"/>
                      <a:pt x="39" y="4"/>
                      <a:pt x="39" y="4"/>
                    </a:cubicBezTo>
                    <a:cubicBezTo>
                      <a:pt x="39" y="3"/>
                      <a:pt x="39" y="3"/>
                      <a:pt x="38" y="3"/>
                    </a:cubicBezTo>
                    <a:cubicBezTo>
                      <a:pt x="38" y="3"/>
                      <a:pt x="38" y="3"/>
                      <a:pt x="37" y="3"/>
                    </a:cubicBezTo>
                    <a:cubicBezTo>
                      <a:pt x="37" y="3"/>
                      <a:pt x="37" y="3"/>
                      <a:pt x="37" y="3"/>
                    </a:cubicBezTo>
                    <a:cubicBezTo>
                      <a:pt x="37" y="3"/>
                      <a:pt x="36" y="3"/>
                      <a:pt x="36" y="4"/>
                    </a:cubicBezTo>
                    <a:cubicBezTo>
                      <a:pt x="36" y="4"/>
                      <a:pt x="36" y="4"/>
                      <a:pt x="36" y="4"/>
                    </a:cubicBezTo>
                    <a:cubicBezTo>
                      <a:pt x="36" y="4"/>
                      <a:pt x="36" y="4"/>
                      <a:pt x="36" y="4"/>
                    </a:cubicBezTo>
                    <a:cubicBezTo>
                      <a:pt x="36" y="4"/>
                      <a:pt x="36" y="4"/>
                      <a:pt x="36" y="4"/>
                    </a:cubicBezTo>
                    <a:cubicBezTo>
                      <a:pt x="36" y="4"/>
                      <a:pt x="37" y="4"/>
                      <a:pt x="37" y="4"/>
                    </a:cubicBezTo>
                    <a:cubicBezTo>
                      <a:pt x="37" y="4"/>
                      <a:pt x="37" y="4"/>
                      <a:pt x="37" y="4"/>
                    </a:cubicBezTo>
                    <a:cubicBezTo>
                      <a:pt x="37" y="4"/>
                      <a:pt x="37" y="4"/>
                      <a:pt x="37" y="4"/>
                    </a:cubicBezTo>
                    <a:cubicBezTo>
                      <a:pt x="37" y="4"/>
                      <a:pt x="37" y="4"/>
                      <a:pt x="37" y="4"/>
                    </a:cubicBezTo>
                    <a:cubicBezTo>
                      <a:pt x="37" y="4"/>
                      <a:pt x="37" y="5"/>
                      <a:pt x="37" y="5"/>
                    </a:cubicBezTo>
                    <a:cubicBezTo>
                      <a:pt x="37" y="5"/>
                      <a:pt x="37" y="5"/>
                      <a:pt x="37" y="5"/>
                    </a:cubicBezTo>
                    <a:cubicBezTo>
                      <a:pt x="37" y="4"/>
                      <a:pt x="37" y="4"/>
                      <a:pt x="37" y="4"/>
                    </a:cubicBezTo>
                    <a:cubicBezTo>
                      <a:pt x="37" y="4"/>
                      <a:pt x="37" y="4"/>
                      <a:pt x="37" y="4"/>
                    </a:cubicBezTo>
                    <a:cubicBezTo>
                      <a:pt x="37" y="4"/>
                      <a:pt x="37" y="5"/>
                      <a:pt x="37" y="5"/>
                    </a:cubicBezTo>
                    <a:cubicBezTo>
                      <a:pt x="37" y="5"/>
                      <a:pt x="37" y="5"/>
                      <a:pt x="37" y="5"/>
                    </a:cubicBezTo>
                    <a:cubicBezTo>
                      <a:pt x="37" y="5"/>
                      <a:pt x="37" y="5"/>
                      <a:pt x="37" y="5"/>
                    </a:cubicBezTo>
                    <a:cubicBezTo>
                      <a:pt x="37" y="5"/>
                      <a:pt x="37" y="5"/>
                      <a:pt x="37" y="5"/>
                    </a:cubicBezTo>
                    <a:cubicBezTo>
                      <a:pt x="37" y="5"/>
                      <a:pt x="37" y="5"/>
                      <a:pt x="36" y="5"/>
                    </a:cubicBezTo>
                    <a:cubicBezTo>
                      <a:pt x="36" y="4"/>
                      <a:pt x="35" y="5"/>
                      <a:pt x="34" y="4"/>
                    </a:cubicBezTo>
                    <a:cubicBezTo>
                      <a:pt x="34" y="4"/>
                      <a:pt x="34" y="4"/>
                      <a:pt x="34" y="4"/>
                    </a:cubicBezTo>
                    <a:cubicBezTo>
                      <a:pt x="34" y="4"/>
                      <a:pt x="34" y="4"/>
                      <a:pt x="34" y="4"/>
                    </a:cubicBezTo>
                    <a:cubicBezTo>
                      <a:pt x="34" y="4"/>
                      <a:pt x="34" y="4"/>
                      <a:pt x="33" y="4"/>
                    </a:cubicBezTo>
                    <a:cubicBezTo>
                      <a:pt x="33" y="4"/>
                      <a:pt x="33" y="4"/>
                      <a:pt x="33" y="4"/>
                    </a:cubicBezTo>
                    <a:cubicBezTo>
                      <a:pt x="33" y="4"/>
                      <a:pt x="34" y="4"/>
                      <a:pt x="34" y="4"/>
                    </a:cubicBezTo>
                    <a:cubicBezTo>
                      <a:pt x="34" y="4"/>
                      <a:pt x="34" y="4"/>
                      <a:pt x="34" y="4"/>
                    </a:cubicBezTo>
                    <a:cubicBezTo>
                      <a:pt x="34" y="4"/>
                      <a:pt x="34" y="4"/>
                      <a:pt x="34" y="4"/>
                    </a:cubicBezTo>
                    <a:cubicBezTo>
                      <a:pt x="34" y="4"/>
                      <a:pt x="33" y="4"/>
                      <a:pt x="33" y="4"/>
                    </a:cubicBezTo>
                    <a:cubicBezTo>
                      <a:pt x="33" y="4"/>
                      <a:pt x="33" y="4"/>
                      <a:pt x="33" y="4"/>
                    </a:cubicBezTo>
                    <a:cubicBezTo>
                      <a:pt x="33" y="3"/>
                      <a:pt x="33" y="3"/>
                      <a:pt x="33" y="3"/>
                    </a:cubicBezTo>
                    <a:cubicBezTo>
                      <a:pt x="33" y="3"/>
                      <a:pt x="33" y="3"/>
                      <a:pt x="33" y="3"/>
                    </a:cubicBezTo>
                    <a:cubicBezTo>
                      <a:pt x="33" y="3"/>
                      <a:pt x="32" y="3"/>
                      <a:pt x="32" y="3"/>
                    </a:cubicBezTo>
                    <a:cubicBezTo>
                      <a:pt x="32" y="3"/>
                      <a:pt x="32" y="3"/>
                      <a:pt x="32" y="3"/>
                    </a:cubicBezTo>
                    <a:cubicBezTo>
                      <a:pt x="32" y="3"/>
                      <a:pt x="32" y="3"/>
                      <a:pt x="32" y="3"/>
                    </a:cubicBezTo>
                    <a:cubicBezTo>
                      <a:pt x="32" y="3"/>
                      <a:pt x="32" y="3"/>
                      <a:pt x="32" y="3"/>
                    </a:cubicBezTo>
                    <a:cubicBezTo>
                      <a:pt x="32" y="3"/>
                      <a:pt x="32" y="3"/>
                      <a:pt x="31" y="3"/>
                    </a:cubicBezTo>
                    <a:cubicBezTo>
                      <a:pt x="31" y="3"/>
                      <a:pt x="31" y="3"/>
                      <a:pt x="31" y="3"/>
                    </a:cubicBezTo>
                    <a:cubicBezTo>
                      <a:pt x="31" y="3"/>
                      <a:pt x="31" y="3"/>
                      <a:pt x="31" y="3"/>
                    </a:cubicBezTo>
                    <a:cubicBezTo>
                      <a:pt x="31" y="3"/>
                      <a:pt x="31" y="3"/>
                      <a:pt x="31" y="3"/>
                    </a:cubicBezTo>
                    <a:cubicBezTo>
                      <a:pt x="30" y="3"/>
                      <a:pt x="30" y="3"/>
                      <a:pt x="29" y="3"/>
                    </a:cubicBezTo>
                    <a:cubicBezTo>
                      <a:pt x="29"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7" y="3"/>
                      <a:pt x="27" y="3"/>
                      <a:pt x="27" y="3"/>
                    </a:cubicBezTo>
                    <a:cubicBezTo>
                      <a:pt x="27" y="3"/>
                      <a:pt x="27" y="3"/>
                      <a:pt x="27" y="3"/>
                    </a:cubicBezTo>
                    <a:cubicBezTo>
                      <a:pt x="27" y="3"/>
                      <a:pt x="27" y="3"/>
                      <a:pt x="27" y="3"/>
                    </a:cubicBezTo>
                    <a:cubicBezTo>
                      <a:pt x="27" y="3"/>
                      <a:pt x="27" y="3"/>
                      <a:pt x="27" y="3"/>
                    </a:cubicBezTo>
                    <a:cubicBezTo>
                      <a:pt x="27" y="3"/>
                      <a:pt x="28" y="3"/>
                      <a:pt x="28" y="3"/>
                    </a:cubicBezTo>
                    <a:cubicBezTo>
                      <a:pt x="28" y="3"/>
                      <a:pt x="28" y="3"/>
                      <a:pt x="28" y="3"/>
                    </a:cubicBezTo>
                    <a:cubicBezTo>
                      <a:pt x="28" y="3"/>
                      <a:pt x="29" y="3"/>
                      <a:pt x="29" y="3"/>
                    </a:cubicBezTo>
                    <a:cubicBezTo>
                      <a:pt x="30" y="3"/>
                      <a:pt x="30" y="3"/>
                      <a:pt x="31" y="3"/>
                    </a:cubicBezTo>
                    <a:cubicBezTo>
                      <a:pt x="31" y="3"/>
                      <a:pt x="31" y="3"/>
                      <a:pt x="31" y="3"/>
                    </a:cubicBezTo>
                    <a:cubicBezTo>
                      <a:pt x="31" y="4"/>
                      <a:pt x="32"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2" y="4"/>
                      <a:pt x="32" y="4"/>
                    </a:cubicBezTo>
                    <a:cubicBezTo>
                      <a:pt x="32" y="4"/>
                      <a:pt x="31" y="4"/>
                      <a:pt x="31" y="5"/>
                    </a:cubicBezTo>
                    <a:cubicBezTo>
                      <a:pt x="30" y="4"/>
                      <a:pt x="29" y="5"/>
                      <a:pt x="28" y="4"/>
                    </a:cubicBezTo>
                    <a:cubicBezTo>
                      <a:pt x="27" y="4"/>
                      <a:pt x="27" y="4"/>
                      <a:pt x="27" y="3"/>
                    </a:cubicBezTo>
                    <a:cubicBezTo>
                      <a:pt x="27" y="4"/>
                      <a:pt x="27" y="4"/>
                      <a:pt x="27" y="4"/>
                    </a:cubicBezTo>
                    <a:cubicBezTo>
                      <a:pt x="26" y="4"/>
                      <a:pt x="26" y="4"/>
                      <a:pt x="26" y="4"/>
                    </a:cubicBezTo>
                    <a:cubicBezTo>
                      <a:pt x="26" y="4"/>
                      <a:pt x="26" y="4"/>
                      <a:pt x="26" y="4"/>
                    </a:cubicBezTo>
                    <a:cubicBezTo>
                      <a:pt x="26" y="4"/>
                      <a:pt x="26" y="4"/>
                      <a:pt x="26" y="4"/>
                    </a:cubicBezTo>
                    <a:cubicBezTo>
                      <a:pt x="26" y="4"/>
                      <a:pt x="26" y="4"/>
                      <a:pt x="26" y="4"/>
                    </a:cubicBezTo>
                    <a:cubicBezTo>
                      <a:pt x="26" y="4"/>
                      <a:pt x="26" y="4"/>
                      <a:pt x="26" y="4"/>
                    </a:cubicBezTo>
                    <a:cubicBezTo>
                      <a:pt x="26" y="4"/>
                      <a:pt x="26" y="4"/>
                      <a:pt x="26" y="4"/>
                    </a:cubicBezTo>
                    <a:cubicBezTo>
                      <a:pt x="25" y="3"/>
                      <a:pt x="25" y="3"/>
                      <a:pt x="25" y="3"/>
                    </a:cubicBezTo>
                    <a:cubicBezTo>
                      <a:pt x="25" y="3"/>
                      <a:pt x="25" y="3"/>
                      <a:pt x="25" y="3"/>
                    </a:cubicBezTo>
                    <a:cubicBezTo>
                      <a:pt x="25" y="3"/>
                      <a:pt x="25" y="3"/>
                      <a:pt x="25" y="3"/>
                    </a:cubicBezTo>
                    <a:cubicBezTo>
                      <a:pt x="25" y="4"/>
                      <a:pt x="25" y="4"/>
                      <a:pt x="25" y="4"/>
                    </a:cubicBezTo>
                    <a:cubicBezTo>
                      <a:pt x="25" y="4"/>
                      <a:pt x="25" y="4"/>
                      <a:pt x="25" y="4"/>
                    </a:cubicBezTo>
                    <a:cubicBezTo>
                      <a:pt x="25" y="4"/>
                      <a:pt x="25" y="4"/>
                      <a:pt x="25" y="4"/>
                    </a:cubicBezTo>
                    <a:cubicBezTo>
                      <a:pt x="25" y="4"/>
                      <a:pt x="25" y="4"/>
                      <a:pt x="25" y="4"/>
                    </a:cubicBezTo>
                    <a:cubicBezTo>
                      <a:pt x="25" y="4"/>
                      <a:pt x="25" y="4"/>
                      <a:pt x="25" y="4"/>
                    </a:cubicBezTo>
                    <a:cubicBezTo>
                      <a:pt x="25" y="4"/>
                      <a:pt x="25" y="4"/>
                      <a:pt x="25" y="4"/>
                    </a:cubicBezTo>
                    <a:cubicBezTo>
                      <a:pt x="26" y="4"/>
                      <a:pt x="26" y="4"/>
                      <a:pt x="26" y="4"/>
                    </a:cubicBezTo>
                    <a:cubicBezTo>
                      <a:pt x="26" y="4"/>
                      <a:pt x="26" y="4"/>
                      <a:pt x="26" y="4"/>
                    </a:cubicBezTo>
                    <a:cubicBezTo>
                      <a:pt x="26" y="4"/>
                      <a:pt x="26" y="4"/>
                      <a:pt x="25" y="4"/>
                    </a:cubicBezTo>
                    <a:cubicBezTo>
                      <a:pt x="25" y="4"/>
                      <a:pt x="25" y="4"/>
                      <a:pt x="25" y="4"/>
                    </a:cubicBezTo>
                    <a:cubicBezTo>
                      <a:pt x="25" y="4"/>
                      <a:pt x="25" y="4"/>
                      <a:pt x="25" y="4"/>
                    </a:cubicBezTo>
                    <a:cubicBezTo>
                      <a:pt x="24" y="4"/>
                      <a:pt x="23" y="4"/>
                      <a:pt x="22" y="4"/>
                    </a:cubicBezTo>
                    <a:cubicBezTo>
                      <a:pt x="22" y="4"/>
                      <a:pt x="22" y="4"/>
                      <a:pt x="22" y="4"/>
                    </a:cubicBezTo>
                    <a:cubicBezTo>
                      <a:pt x="22" y="4"/>
                      <a:pt x="22" y="3"/>
                      <a:pt x="22" y="3"/>
                    </a:cubicBezTo>
                    <a:cubicBezTo>
                      <a:pt x="22" y="3"/>
                      <a:pt x="22" y="3"/>
                      <a:pt x="22" y="3"/>
                    </a:cubicBezTo>
                    <a:cubicBezTo>
                      <a:pt x="22" y="3"/>
                      <a:pt x="23" y="3"/>
                      <a:pt x="23"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1" y="3"/>
                    </a:cubicBezTo>
                    <a:cubicBezTo>
                      <a:pt x="22" y="3"/>
                      <a:pt x="21" y="3"/>
                      <a:pt x="21" y="4"/>
                    </a:cubicBezTo>
                    <a:cubicBezTo>
                      <a:pt x="20" y="4"/>
                      <a:pt x="19" y="3"/>
                      <a:pt x="18" y="3"/>
                    </a:cubicBezTo>
                    <a:cubicBezTo>
                      <a:pt x="17" y="3"/>
                      <a:pt x="17" y="3"/>
                      <a:pt x="17" y="3"/>
                    </a:cubicBezTo>
                    <a:cubicBezTo>
                      <a:pt x="17" y="3"/>
                      <a:pt x="16" y="3"/>
                      <a:pt x="16" y="3"/>
                    </a:cubicBezTo>
                    <a:cubicBezTo>
                      <a:pt x="16" y="3"/>
                      <a:pt x="16" y="3"/>
                      <a:pt x="16" y="3"/>
                    </a:cubicBezTo>
                    <a:cubicBezTo>
                      <a:pt x="16" y="3"/>
                      <a:pt x="16" y="3"/>
                      <a:pt x="16" y="3"/>
                    </a:cubicBezTo>
                    <a:cubicBezTo>
                      <a:pt x="15" y="3"/>
                      <a:pt x="15" y="3"/>
                      <a:pt x="15" y="3"/>
                    </a:cubicBezTo>
                    <a:cubicBezTo>
                      <a:pt x="15" y="3"/>
                      <a:pt x="15" y="3"/>
                      <a:pt x="15" y="3"/>
                    </a:cubicBezTo>
                    <a:cubicBezTo>
                      <a:pt x="15" y="3"/>
                      <a:pt x="15" y="3"/>
                      <a:pt x="15" y="3"/>
                    </a:cubicBezTo>
                    <a:cubicBezTo>
                      <a:pt x="15" y="3"/>
                      <a:pt x="15" y="3"/>
                      <a:pt x="15" y="3"/>
                    </a:cubicBezTo>
                    <a:cubicBezTo>
                      <a:pt x="15" y="2"/>
                      <a:pt x="15" y="2"/>
                      <a:pt x="15" y="2"/>
                    </a:cubicBezTo>
                    <a:cubicBezTo>
                      <a:pt x="14" y="2"/>
                      <a:pt x="14" y="2"/>
                      <a:pt x="14" y="2"/>
                    </a:cubicBezTo>
                    <a:cubicBezTo>
                      <a:pt x="14" y="2"/>
                      <a:pt x="14" y="2"/>
                      <a:pt x="14" y="2"/>
                    </a:cubicBezTo>
                    <a:cubicBezTo>
                      <a:pt x="14" y="2"/>
                      <a:pt x="14" y="2"/>
                      <a:pt x="14"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2" y="2"/>
                      <a:pt x="12" y="3"/>
                    </a:cubicBezTo>
                    <a:cubicBezTo>
                      <a:pt x="12" y="2"/>
                      <a:pt x="12" y="2"/>
                      <a:pt x="12" y="2"/>
                    </a:cubicBezTo>
                    <a:cubicBezTo>
                      <a:pt x="12" y="2"/>
                      <a:pt x="12" y="3"/>
                      <a:pt x="12" y="2"/>
                    </a:cubicBezTo>
                    <a:cubicBezTo>
                      <a:pt x="12" y="2"/>
                      <a:pt x="12" y="2"/>
                      <a:pt x="12" y="2"/>
                    </a:cubicBezTo>
                    <a:cubicBezTo>
                      <a:pt x="12" y="2"/>
                      <a:pt x="12" y="2"/>
                      <a:pt x="12" y="2"/>
                    </a:cubicBezTo>
                    <a:cubicBezTo>
                      <a:pt x="12" y="2"/>
                      <a:pt x="10" y="2"/>
                      <a:pt x="10" y="3"/>
                    </a:cubicBezTo>
                    <a:cubicBezTo>
                      <a:pt x="10" y="3"/>
                      <a:pt x="10" y="3"/>
                      <a:pt x="10" y="3"/>
                    </a:cubicBezTo>
                    <a:cubicBezTo>
                      <a:pt x="10" y="3"/>
                      <a:pt x="10" y="3"/>
                      <a:pt x="10" y="3"/>
                    </a:cubicBezTo>
                    <a:cubicBezTo>
                      <a:pt x="9" y="3"/>
                      <a:pt x="9" y="3"/>
                      <a:pt x="9" y="2"/>
                    </a:cubicBezTo>
                    <a:cubicBezTo>
                      <a:pt x="8" y="2"/>
                      <a:pt x="6" y="2"/>
                      <a:pt x="5" y="2"/>
                    </a:cubicBezTo>
                    <a:cubicBezTo>
                      <a:pt x="5" y="2"/>
                      <a:pt x="4" y="2"/>
                      <a:pt x="4" y="2"/>
                    </a:cubicBezTo>
                    <a:cubicBezTo>
                      <a:pt x="3" y="2"/>
                      <a:pt x="2" y="1"/>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1" y="2"/>
                      <a:pt x="1" y="2"/>
                      <a:pt x="1" y="2"/>
                    </a:cubicBezTo>
                    <a:cubicBezTo>
                      <a:pt x="4" y="3"/>
                      <a:pt x="6" y="3"/>
                      <a:pt x="9" y="3"/>
                    </a:cubicBezTo>
                    <a:cubicBezTo>
                      <a:pt x="9" y="3"/>
                      <a:pt x="9" y="3"/>
                      <a:pt x="9" y="3"/>
                    </a:cubicBezTo>
                    <a:cubicBezTo>
                      <a:pt x="9" y="3"/>
                      <a:pt x="9" y="3"/>
                      <a:pt x="10" y="3"/>
                    </a:cubicBezTo>
                    <a:cubicBezTo>
                      <a:pt x="10" y="3"/>
                      <a:pt x="10" y="3"/>
                      <a:pt x="10" y="3"/>
                    </a:cubicBezTo>
                    <a:cubicBezTo>
                      <a:pt x="10" y="3"/>
                      <a:pt x="10" y="3"/>
                      <a:pt x="10" y="3"/>
                    </a:cubicBezTo>
                    <a:cubicBezTo>
                      <a:pt x="11" y="3"/>
                      <a:pt x="12" y="3"/>
                      <a:pt x="12" y="3"/>
                    </a:cubicBezTo>
                    <a:cubicBezTo>
                      <a:pt x="12" y="3"/>
                      <a:pt x="12" y="3"/>
                      <a:pt x="12" y="3"/>
                    </a:cubicBezTo>
                    <a:cubicBezTo>
                      <a:pt x="13" y="3"/>
                      <a:pt x="13" y="3"/>
                      <a:pt x="13" y="3"/>
                    </a:cubicBezTo>
                    <a:cubicBezTo>
                      <a:pt x="14" y="3"/>
                      <a:pt x="14" y="3"/>
                      <a:pt x="14" y="3"/>
                    </a:cubicBezTo>
                    <a:cubicBezTo>
                      <a:pt x="14" y="3"/>
                      <a:pt x="14" y="3"/>
                      <a:pt x="14" y="3"/>
                    </a:cubicBezTo>
                    <a:cubicBezTo>
                      <a:pt x="14" y="3"/>
                      <a:pt x="15" y="3"/>
                      <a:pt x="15" y="3"/>
                    </a:cubicBezTo>
                    <a:cubicBezTo>
                      <a:pt x="15" y="3"/>
                      <a:pt x="15" y="3"/>
                      <a:pt x="15" y="3"/>
                    </a:cubicBezTo>
                    <a:cubicBezTo>
                      <a:pt x="15" y="3"/>
                      <a:pt x="15" y="3"/>
                      <a:pt x="15" y="3"/>
                    </a:cubicBezTo>
                    <a:cubicBezTo>
                      <a:pt x="16" y="4"/>
                      <a:pt x="17" y="4"/>
                      <a:pt x="17" y="4"/>
                    </a:cubicBezTo>
                    <a:cubicBezTo>
                      <a:pt x="17" y="4"/>
                      <a:pt x="17" y="4"/>
                      <a:pt x="17" y="4"/>
                    </a:cubicBezTo>
                    <a:cubicBezTo>
                      <a:pt x="20" y="4"/>
                      <a:pt x="22" y="5"/>
                      <a:pt x="23" y="5"/>
                    </a:cubicBezTo>
                    <a:cubicBezTo>
                      <a:pt x="24" y="5"/>
                      <a:pt x="24" y="4"/>
                      <a:pt x="25" y="5"/>
                    </a:cubicBezTo>
                    <a:cubicBezTo>
                      <a:pt x="27" y="5"/>
                      <a:pt x="29" y="6"/>
                      <a:pt x="31" y="5"/>
                    </a:cubicBezTo>
                    <a:cubicBezTo>
                      <a:pt x="31" y="6"/>
                      <a:pt x="33" y="5"/>
                      <a:pt x="33" y="6"/>
                    </a:cubicBezTo>
                    <a:cubicBezTo>
                      <a:pt x="34" y="6"/>
                      <a:pt x="33" y="6"/>
                      <a:pt x="34" y="6"/>
                    </a:cubicBezTo>
                    <a:cubicBezTo>
                      <a:pt x="36" y="6"/>
                      <a:pt x="40" y="6"/>
                      <a:pt x="41" y="7"/>
                    </a:cubicBezTo>
                    <a:cubicBezTo>
                      <a:pt x="41" y="7"/>
                      <a:pt x="41" y="7"/>
                      <a:pt x="41" y="7"/>
                    </a:cubicBezTo>
                    <a:cubicBezTo>
                      <a:pt x="41" y="7"/>
                      <a:pt x="41" y="7"/>
                      <a:pt x="41" y="7"/>
                    </a:cubicBezTo>
                    <a:cubicBezTo>
                      <a:pt x="41" y="7"/>
                      <a:pt x="41" y="7"/>
                      <a:pt x="41" y="7"/>
                    </a:cubicBezTo>
                    <a:cubicBezTo>
                      <a:pt x="41" y="7"/>
                      <a:pt x="41" y="7"/>
                      <a:pt x="41" y="7"/>
                    </a:cubicBezTo>
                    <a:cubicBezTo>
                      <a:pt x="40" y="7"/>
                      <a:pt x="40" y="7"/>
                      <a:pt x="40" y="7"/>
                    </a:cubicBezTo>
                    <a:cubicBezTo>
                      <a:pt x="40" y="7"/>
                      <a:pt x="40" y="7"/>
                      <a:pt x="40" y="7"/>
                    </a:cubicBezTo>
                    <a:cubicBezTo>
                      <a:pt x="40" y="7"/>
                      <a:pt x="40" y="7"/>
                      <a:pt x="40" y="7"/>
                    </a:cubicBezTo>
                    <a:cubicBezTo>
                      <a:pt x="40" y="7"/>
                      <a:pt x="40" y="7"/>
                      <a:pt x="40" y="7"/>
                    </a:cubicBezTo>
                    <a:cubicBezTo>
                      <a:pt x="40" y="7"/>
                      <a:pt x="40"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0" y="7"/>
                      <a:pt x="40" y="7"/>
                    </a:cubicBezTo>
                    <a:cubicBezTo>
                      <a:pt x="40" y="7"/>
                      <a:pt x="40" y="7"/>
                      <a:pt x="39" y="7"/>
                    </a:cubicBezTo>
                    <a:cubicBezTo>
                      <a:pt x="39" y="7"/>
                      <a:pt x="39" y="7"/>
                      <a:pt x="39" y="7"/>
                    </a:cubicBezTo>
                    <a:cubicBezTo>
                      <a:pt x="39" y="7"/>
                      <a:pt x="39" y="7"/>
                      <a:pt x="39" y="7"/>
                    </a:cubicBezTo>
                    <a:cubicBezTo>
                      <a:pt x="39" y="7"/>
                      <a:pt x="39" y="7"/>
                      <a:pt x="39" y="7"/>
                    </a:cubicBezTo>
                    <a:cubicBezTo>
                      <a:pt x="39" y="7"/>
                      <a:pt x="38" y="7"/>
                      <a:pt x="38" y="7"/>
                    </a:cubicBezTo>
                    <a:cubicBezTo>
                      <a:pt x="38" y="7"/>
                      <a:pt x="38" y="7"/>
                      <a:pt x="38" y="7"/>
                    </a:cubicBezTo>
                    <a:cubicBezTo>
                      <a:pt x="38" y="7"/>
                      <a:pt x="38" y="7"/>
                      <a:pt x="39" y="7"/>
                    </a:cubicBezTo>
                    <a:cubicBezTo>
                      <a:pt x="39" y="7"/>
                      <a:pt x="39" y="7"/>
                      <a:pt x="39" y="7"/>
                    </a:cubicBezTo>
                    <a:cubicBezTo>
                      <a:pt x="39" y="7"/>
                      <a:pt x="39" y="8"/>
                      <a:pt x="39" y="8"/>
                    </a:cubicBezTo>
                    <a:cubicBezTo>
                      <a:pt x="39" y="8"/>
                      <a:pt x="39" y="8"/>
                      <a:pt x="39" y="8"/>
                    </a:cubicBezTo>
                    <a:cubicBezTo>
                      <a:pt x="39" y="8"/>
                      <a:pt x="40" y="8"/>
                      <a:pt x="40" y="8"/>
                    </a:cubicBezTo>
                    <a:cubicBezTo>
                      <a:pt x="40" y="8"/>
                      <a:pt x="40" y="8"/>
                      <a:pt x="40" y="8"/>
                    </a:cubicBezTo>
                    <a:cubicBezTo>
                      <a:pt x="39" y="8"/>
                      <a:pt x="38" y="8"/>
                      <a:pt x="37" y="8"/>
                    </a:cubicBezTo>
                    <a:cubicBezTo>
                      <a:pt x="37" y="8"/>
                      <a:pt x="37" y="8"/>
                      <a:pt x="37" y="8"/>
                    </a:cubicBezTo>
                    <a:cubicBezTo>
                      <a:pt x="37" y="8"/>
                      <a:pt x="37" y="8"/>
                      <a:pt x="37" y="8"/>
                    </a:cubicBezTo>
                    <a:cubicBezTo>
                      <a:pt x="37" y="8"/>
                      <a:pt x="37" y="8"/>
                      <a:pt x="36" y="8"/>
                    </a:cubicBezTo>
                    <a:cubicBezTo>
                      <a:pt x="36" y="8"/>
                      <a:pt x="36" y="8"/>
                      <a:pt x="36" y="8"/>
                    </a:cubicBezTo>
                    <a:cubicBezTo>
                      <a:pt x="36" y="8"/>
                      <a:pt x="36" y="8"/>
                      <a:pt x="36" y="8"/>
                    </a:cubicBezTo>
                    <a:cubicBezTo>
                      <a:pt x="36" y="8"/>
                      <a:pt x="36" y="8"/>
                      <a:pt x="36" y="8"/>
                    </a:cubicBezTo>
                    <a:cubicBezTo>
                      <a:pt x="37" y="8"/>
                      <a:pt x="37" y="8"/>
                      <a:pt x="37" y="8"/>
                    </a:cubicBezTo>
                    <a:cubicBezTo>
                      <a:pt x="37" y="8"/>
                      <a:pt x="37" y="8"/>
                      <a:pt x="37" y="8"/>
                    </a:cubicBezTo>
                    <a:cubicBezTo>
                      <a:pt x="37" y="8"/>
                      <a:pt x="37" y="8"/>
                      <a:pt x="37" y="8"/>
                    </a:cubicBezTo>
                    <a:cubicBezTo>
                      <a:pt x="36" y="8"/>
                      <a:pt x="36" y="8"/>
                      <a:pt x="35" y="8"/>
                    </a:cubicBezTo>
                    <a:cubicBezTo>
                      <a:pt x="35" y="8"/>
                      <a:pt x="35" y="8"/>
                      <a:pt x="35" y="8"/>
                    </a:cubicBezTo>
                    <a:cubicBezTo>
                      <a:pt x="35" y="8"/>
                      <a:pt x="35" y="8"/>
                      <a:pt x="35" y="8"/>
                    </a:cubicBezTo>
                    <a:cubicBezTo>
                      <a:pt x="35" y="8"/>
                      <a:pt x="35" y="8"/>
                      <a:pt x="35" y="8"/>
                    </a:cubicBezTo>
                    <a:cubicBezTo>
                      <a:pt x="35" y="7"/>
                      <a:pt x="34" y="7"/>
                      <a:pt x="33" y="8"/>
                    </a:cubicBezTo>
                    <a:cubicBezTo>
                      <a:pt x="33" y="8"/>
                      <a:pt x="33" y="8"/>
                      <a:pt x="33" y="8"/>
                    </a:cubicBezTo>
                    <a:cubicBezTo>
                      <a:pt x="33" y="8"/>
                      <a:pt x="33" y="8"/>
                      <a:pt x="32" y="8"/>
                    </a:cubicBezTo>
                    <a:cubicBezTo>
                      <a:pt x="32" y="7"/>
                      <a:pt x="32" y="7"/>
                      <a:pt x="32" y="7"/>
                    </a:cubicBezTo>
                    <a:cubicBezTo>
                      <a:pt x="32" y="7"/>
                      <a:pt x="31" y="7"/>
                      <a:pt x="31" y="8"/>
                    </a:cubicBezTo>
                    <a:cubicBezTo>
                      <a:pt x="31" y="8"/>
                      <a:pt x="31" y="8"/>
                      <a:pt x="31" y="8"/>
                    </a:cubicBezTo>
                    <a:cubicBezTo>
                      <a:pt x="31" y="8"/>
                      <a:pt x="31" y="8"/>
                      <a:pt x="32" y="8"/>
                    </a:cubicBezTo>
                    <a:cubicBezTo>
                      <a:pt x="32" y="8"/>
                      <a:pt x="32" y="8"/>
                      <a:pt x="32" y="8"/>
                    </a:cubicBezTo>
                    <a:cubicBezTo>
                      <a:pt x="33" y="8"/>
                      <a:pt x="33" y="8"/>
                      <a:pt x="33" y="8"/>
                    </a:cubicBezTo>
                    <a:cubicBezTo>
                      <a:pt x="33" y="8"/>
                      <a:pt x="33" y="8"/>
                      <a:pt x="33" y="8"/>
                    </a:cubicBezTo>
                    <a:cubicBezTo>
                      <a:pt x="33" y="8"/>
                      <a:pt x="33" y="8"/>
                      <a:pt x="33" y="8"/>
                    </a:cubicBezTo>
                    <a:cubicBezTo>
                      <a:pt x="32" y="8"/>
                      <a:pt x="32" y="8"/>
                      <a:pt x="31" y="8"/>
                    </a:cubicBezTo>
                    <a:cubicBezTo>
                      <a:pt x="30" y="8"/>
                      <a:pt x="29" y="8"/>
                      <a:pt x="28" y="8"/>
                    </a:cubicBezTo>
                    <a:cubicBezTo>
                      <a:pt x="28" y="8"/>
                      <a:pt x="28" y="8"/>
                      <a:pt x="28" y="8"/>
                    </a:cubicBezTo>
                    <a:cubicBezTo>
                      <a:pt x="28" y="8"/>
                      <a:pt x="28" y="8"/>
                      <a:pt x="28" y="8"/>
                    </a:cubicBezTo>
                    <a:cubicBezTo>
                      <a:pt x="28" y="8"/>
                      <a:pt x="28" y="8"/>
                      <a:pt x="28" y="8"/>
                    </a:cubicBezTo>
                    <a:cubicBezTo>
                      <a:pt x="29" y="8"/>
                      <a:pt x="30" y="8"/>
                      <a:pt x="31" y="8"/>
                    </a:cubicBezTo>
                    <a:cubicBezTo>
                      <a:pt x="32" y="8"/>
                      <a:pt x="32" y="8"/>
                      <a:pt x="33" y="9"/>
                    </a:cubicBezTo>
                    <a:cubicBezTo>
                      <a:pt x="33" y="9"/>
                      <a:pt x="33" y="9"/>
                      <a:pt x="33" y="9"/>
                    </a:cubicBezTo>
                    <a:cubicBezTo>
                      <a:pt x="38" y="9"/>
                      <a:pt x="44" y="10"/>
                      <a:pt x="49" y="10"/>
                    </a:cubicBezTo>
                    <a:cubicBezTo>
                      <a:pt x="49" y="10"/>
                      <a:pt x="49" y="10"/>
                      <a:pt x="50" y="10"/>
                    </a:cubicBezTo>
                    <a:cubicBezTo>
                      <a:pt x="50" y="10"/>
                      <a:pt x="50" y="10"/>
                      <a:pt x="50" y="10"/>
                    </a:cubicBezTo>
                    <a:cubicBezTo>
                      <a:pt x="50" y="10"/>
                      <a:pt x="50" y="10"/>
                      <a:pt x="50" y="10"/>
                    </a:cubicBezTo>
                    <a:cubicBezTo>
                      <a:pt x="51" y="10"/>
                      <a:pt x="51" y="10"/>
                      <a:pt x="52" y="11"/>
                    </a:cubicBezTo>
                    <a:cubicBezTo>
                      <a:pt x="52" y="11"/>
                      <a:pt x="52" y="11"/>
                      <a:pt x="52" y="11"/>
                    </a:cubicBezTo>
                    <a:cubicBezTo>
                      <a:pt x="51" y="11"/>
                      <a:pt x="51" y="11"/>
                      <a:pt x="51" y="11"/>
                    </a:cubicBezTo>
                    <a:cubicBezTo>
                      <a:pt x="51" y="11"/>
                      <a:pt x="50" y="11"/>
                      <a:pt x="50" y="11"/>
                    </a:cubicBezTo>
                    <a:cubicBezTo>
                      <a:pt x="50" y="11"/>
                      <a:pt x="50" y="11"/>
                      <a:pt x="50" y="11"/>
                    </a:cubicBezTo>
                    <a:cubicBezTo>
                      <a:pt x="50" y="11"/>
                      <a:pt x="50" y="11"/>
                      <a:pt x="50" y="11"/>
                    </a:cubicBezTo>
                    <a:cubicBezTo>
                      <a:pt x="50" y="11"/>
                      <a:pt x="50" y="11"/>
                      <a:pt x="50" y="11"/>
                    </a:cubicBezTo>
                    <a:cubicBezTo>
                      <a:pt x="50" y="11"/>
                      <a:pt x="50" y="11"/>
                      <a:pt x="50" y="11"/>
                    </a:cubicBezTo>
                    <a:cubicBezTo>
                      <a:pt x="50" y="11"/>
                      <a:pt x="51" y="11"/>
                      <a:pt x="51" y="11"/>
                    </a:cubicBezTo>
                    <a:cubicBezTo>
                      <a:pt x="51" y="11"/>
                      <a:pt x="51" y="11"/>
                      <a:pt x="52" y="11"/>
                    </a:cubicBezTo>
                    <a:cubicBezTo>
                      <a:pt x="52" y="11"/>
                      <a:pt x="52" y="11"/>
                      <a:pt x="52" y="11"/>
                    </a:cubicBezTo>
                    <a:cubicBezTo>
                      <a:pt x="52" y="11"/>
                      <a:pt x="53" y="11"/>
                      <a:pt x="53" y="11"/>
                    </a:cubicBezTo>
                    <a:cubicBezTo>
                      <a:pt x="53" y="11"/>
                      <a:pt x="53" y="11"/>
                      <a:pt x="54" y="11"/>
                    </a:cubicBezTo>
                    <a:cubicBezTo>
                      <a:pt x="54" y="11"/>
                      <a:pt x="54" y="11"/>
                      <a:pt x="54" y="11"/>
                    </a:cubicBezTo>
                    <a:cubicBezTo>
                      <a:pt x="54" y="11"/>
                      <a:pt x="55" y="11"/>
                      <a:pt x="55" y="11"/>
                    </a:cubicBezTo>
                    <a:cubicBezTo>
                      <a:pt x="55" y="11"/>
                      <a:pt x="56" y="12"/>
                      <a:pt x="57" y="12"/>
                    </a:cubicBezTo>
                    <a:cubicBezTo>
                      <a:pt x="57" y="12"/>
                      <a:pt x="57" y="12"/>
                      <a:pt x="57" y="12"/>
                    </a:cubicBezTo>
                    <a:cubicBezTo>
                      <a:pt x="57" y="12"/>
                      <a:pt x="57" y="12"/>
                      <a:pt x="57" y="12"/>
                    </a:cubicBezTo>
                    <a:cubicBezTo>
                      <a:pt x="58" y="12"/>
                      <a:pt x="59" y="11"/>
                      <a:pt x="58" y="12"/>
                    </a:cubicBezTo>
                    <a:cubicBezTo>
                      <a:pt x="59" y="12"/>
                      <a:pt x="60" y="12"/>
                      <a:pt x="61" y="12"/>
                    </a:cubicBezTo>
                    <a:cubicBezTo>
                      <a:pt x="61" y="12"/>
                      <a:pt x="61" y="12"/>
                      <a:pt x="61" y="12"/>
                    </a:cubicBezTo>
                    <a:cubicBezTo>
                      <a:pt x="61" y="12"/>
                      <a:pt x="62" y="13"/>
                      <a:pt x="62" y="12"/>
                    </a:cubicBezTo>
                    <a:cubicBezTo>
                      <a:pt x="62" y="12"/>
                      <a:pt x="62" y="12"/>
                      <a:pt x="62" y="12"/>
                    </a:cubicBezTo>
                    <a:cubicBezTo>
                      <a:pt x="63" y="12"/>
                      <a:pt x="63" y="12"/>
                      <a:pt x="63" y="12"/>
                    </a:cubicBezTo>
                    <a:cubicBezTo>
                      <a:pt x="63" y="12"/>
                      <a:pt x="63" y="12"/>
                      <a:pt x="63" y="12"/>
                    </a:cubicBezTo>
                    <a:cubicBezTo>
                      <a:pt x="63" y="12"/>
                      <a:pt x="64" y="12"/>
                      <a:pt x="64" y="12"/>
                    </a:cubicBezTo>
                    <a:cubicBezTo>
                      <a:pt x="64" y="12"/>
                      <a:pt x="64" y="12"/>
                      <a:pt x="64" y="12"/>
                    </a:cubicBezTo>
                    <a:cubicBezTo>
                      <a:pt x="64" y="12"/>
                      <a:pt x="64" y="12"/>
                      <a:pt x="64" y="12"/>
                    </a:cubicBezTo>
                    <a:cubicBezTo>
                      <a:pt x="64" y="12"/>
                      <a:pt x="65" y="12"/>
                      <a:pt x="65" y="13"/>
                    </a:cubicBezTo>
                    <a:cubicBezTo>
                      <a:pt x="64" y="13"/>
                      <a:pt x="64" y="13"/>
                      <a:pt x="64" y="13"/>
                    </a:cubicBezTo>
                    <a:cubicBezTo>
                      <a:pt x="64" y="13"/>
                      <a:pt x="64" y="13"/>
                      <a:pt x="64" y="13"/>
                    </a:cubicBezTo>
                    <a:cubicBezTo>
                      <a:pt x="64" y="13"/>
                      <a:pt x="64" y="13"/>
                      <a:pt x="64" y="13"/>
                    </a:cubicBezTo>
                    <a:cubicBezTo>
                      <a:pt x="64" y="13"/>
                      <a:pt x="64" y="13"/>
                      <a:pt x="64" y="13"/>
                    </a:cubicBezTo>
                    <a:cubicBezTo>
                      <a:pt x="64" y="13"/>
                      <a:pt x="64" y="13"/>
                      <a:pt x="65" y="13"/>
                    </a:cubicBezTo>
                    <a:cubicBezTo>
                      <a:pt x="65" y="13"/>
                      <a:pt x="65" y="13"/>
                      <a:pt x="65" y="13"/>
                    </a:cubicBezTo>
                    <a:cubicBezTo>
                      <a:pt x="65" y="13"/>
                      <a:pt x="65" y="13"/>
                      <a:pt x="65" y="13"/>
                    </a:cubicBezTo>
                    <a:cubicBezTo>
                      <a:pt x="66" y="13"/>
                      <a:pt x="66" y="13"/>
                      <a:pt x="66" y="13"/>
                    </a:cubicBezTo>
                    <a:cubicBezTo>
                      <a:pt x="68" y="13"/>
                      <a:pt x="69"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4"/>
                      <a:pt x="71" y="14"/>
                      <a:pt x="71" y="13"/>
                    </a:cubicBezTo>
                    <a:cubicBezTo>
                      <a:pt x="71" y="13"/>
                      <a:pt x="71" y="13"/>
                      <a:pt x="71" y="13"/>
                    </a:cubicBezTo>
                    <a:cubicBezTo>
                      <a:pt x="72" y="14"/>
                      <a:pt x="73" y="13"/>
                      <a:pt x="73" y="14"/>
                    </a:cubicBezTo>
                    <a:cubicBezTo>
                      <a:pt x="73" y="14"/>
                      <a:pt x="73" y="14"/>
                      <a:pt x="73" y="14"/>
                    </a:cubicBezTo>
                    <a:cubicBezTo>
                      <a:pt x="73" y="14"/>
                      <a:pt x="73" y="14"/>
                      <a:pt x="73" y="14"/>
                    </a:cubicBezTo>
                    <a:cubicBezTo>
                      <a:pt x="73" y="14"/>
                      <a:pt x="73" y="14"/>
                      <a:pt x="73" y="14"/>
                    </a:cubicBezTo>
                    <a:cubicBezTo>
                      <a:pt x="72" y="14"/>
                      <a:pt x="71"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1" y="14"/>
                      <a:pt x="72" y="14"/>
                      <a:pt x="73" y="14"/>
                    </a:cubicBezTo>
                    <a:cubicBezTo>
                      <a:pt x="73" y="14"/>
                      <a:pt x="73" y="14"/>
                      <a:pt x="73" y="14"/>
                    </a:cubicBezTo>
                    <a:cubicBezTo>
                      <a:pt x="73" y="14"/>
                      <a:pt x="73" y="14"/>
                      <a:pt x="73" y="14"/>
                    </a:cubicBezTo>
                    <a:cubicBezTo>
                      <a:pt x="74" y="15"/>
                      <a:pt x="74" y="15"/>
                      <a:pt x="74" y="15"/>
                    </a:cubicBezTo>
                    <a:cubicBezTo>
                      <a:pt x="74" y="15"/>
                      <a:pt x="75" y="15"/>
                      <a:pt x="75" y="15"/>
                    </a:cubicBezTo>
                    <a:cubicBezTo>
                      <a:pt x="75" y="15"/>
                      <a:pt x="75" y="15"/>
                      <a:pt x="75" y="15"/>
                    </a:cubicBezTo>
                    <a:cubicBezTo>
                      <a:pt x="75" y="15"/>
                      <a:pt x="76" y="15"/>
                      <a:pt x="76" y="15"/>
                    </a:cubicBezTo>
                    <a:cubicBezTo>
                      <a:pt x="76" y="15"/>
                      <a:pt x="76" y="15"/>
                      <a:pt x="76" y="15"/>
                    </a:cubicBezTo>
                    <a:cubicBezTo>
                      <a:pt x="76" y="15"/>
                      <a:pt x="76" y="15"/>
                      <a:pt x="76" y="15"/>
                    </a:cubicBezTo>
                    <a:cubicBezTo>
                      <a:pt x="76" y="14"/>
                      <a:pt x="76" y="14"/>
                      <a:pt x="76" y="14"/>
                    </a:cubicBezTo>
                    <a:cubicBezTo>
                      <a:pt x="76" y="14"/>
                      <a:pt x="76" y="14"/>
                      <a:pt x="76" y="14"/>
                    </a:cubicBezTo>
                    <a:cubicBezTo>
                      <a:pt x="76" y="14"/>
                      <a:pt x="76" y="14"/>
                      <a:pt x="76" y="14"/>
                    </a:cubicBezTo>
                    <a:cubicBezTo>
                      <a:pt x="76" y="14"/>
                      <a:pt x="76" y="14"/>
                      <a:pt x="76" y="14"/>
                    </a:cubicBezTo>
                    <a:cubicBezTo>
                      <a:pt x="76" y="14"/>
                      <a:pt x="76" y="14"/>
                      <a:pt x="76" y="14"/>
                    </a:cubicBezTo>
                    <a:cubicBezTo>
                      <a:pt x="76" y="14"/>
                      <a:pt x="76" y="14"/>
                      <a:pt x="76" y="14"/>
                    </a:cubicBezTo>
                    <a:cubicBezTo>
                      <a:pt x="77" y="14"/>
                      <a:pt x="77" y="14"/>
                      <a:pt x="77" y="14"/>
                    </a:cubicBezTo>
                    <a:cubicBezTo>
                      <a:pt x="78" y="14"/>
                      <a:pt x="78" y="15"/>
                      <a:pt x="79" y="15"/>
                    </a:cubicBezTo>
                    <a:cubicBezTo>
                      <a:pt x="79" y="15"/>
                      <a:pt x="78" y="14"/>
                      <a:pt x="78" y="14"/>
                    </a:cubicBezTo>
                    <a:cubicBezTo>
                      <a:pt x="79" y="15"/>
                      <a:pt x="80" y="14"/>
                      <a:pt x="80" y="15"/>
                    </a:cubicBezTo>
                    <a:cubicBezTo>
                      <a:pt x="80" y="15"/>
                      <a:pt x="80" y="15"/>
                      <a:pt x="80" y="15"/>
                    </a:cubicBezTo>
                    <a:cubicBezTo>
                      <a:pt x="81" y="15"/>
                      <a:pt x="82" y="15"/>
                      <a:pt x="84" y="15"/>
                    </a:cubicBezTo>
                    <a:cubicBezTo>
                      <a:pt x="84" y="15"/>
                      <a:pt x="84" y="15"/>
                      <a:pt x="84" y="15"/>
                    </a:cubicBezTo>
                    <a:cubicBezTo>
                      <a:pt x="85" y="15"/>
                      <a:pt x="85" y="15"/>
                      <a:pt x="86" y="15"/>
                    </a:cubicBezTo>
                    <a:cubicBezTo>
                      <a:pt x="86" y="16"/>
                      <a:pt x="88" y="15"/>
                      <a:pt x="89" y="16"/>
                    </a:cubicBezTo>
                    <a:cubicBezTo>
                      <a:pt x="90" y="16"/>
                      <a:pt x="91" y="16"/>
                      <a:pt x="91" y="16"/>
                    </a:cubicBezTo>
                    <a:cubicBezTo>
                      <a:pt x="92" y="15"/>
                      <a:pt x="94" y="17"/>
                      <a:pt x="94" y="16"/>
                    </a:cubicBezTo>
                    <a:cubicBezTo>
                      <a:pt x="94" y="16"/>
                      <a:pt x="94" y="17"/>
                      <a:pt x="94" y="17"/>
                    </a:cubicBezTo>
                    <a:cubicBezTo>
                      <a:pt x="94" y="16"/>
                      <a:pt x="95" y="17"/>
                      <a:pt x="95" y="17"/>
                    </a:cubicBezTo>
                    <a:cubicBezTo>
                      <a:pt x="95" y="17"/>
                      <a:pt x="95" y="17"/>
                      <a:pt x="95" y="17"/>
                    </a:cubicBezTo>
                    <a:cubicBezTo>
                      <a:pt x="96" y="17"/>
                      <a:pt x="97" y="17"/>
                      <a:pt x="98" y="17"/>
                    </a:cubicBezTo>
                    <a:cubicBezTo>
                      <a:pt x="99" y="18"/>
                      <a:pt x="101" y="17"/>
                      <a:pt x="102" y="18"/>
                    </a:cubicBezTo>
                    <a:cubicBezTo>
                      <a:pt x="101" y="18"/>
                      <a:pt x="101" y="18"/>
                      <a:pt x="99" y="18"/>
                    </a:cubicBezTo>
                    <a:cubicBezTo>
                      <a:pt x="99" y="17"/>
                      <a:pt x="99" y="17"/>
                      <a:pt x="99" y="17"/>
                    </a:cubicBezTo>
                    <a:cubicBezTo>
                      <a:pt x="99" y="18"/>
                      <a:pt x="98" y="17"/>
                      <a:pt x="98" y="17"/>
                    </a:cubicBezTo>
                    <a:cubicBezTo>
                      <a:pt x="98" y="17"/>
                      <a:pt x="98" y="17"/>
                      <a:pt x="98" y="17"/>
                    </a:cubicBezTo>
                    <a:cubicBezTo>
                      <a:pt x="97" y="17"/>
                      <a:pt x="96" y="17"/>
                      <a:pt x="94" y="17"/>
                    </a:cubicBezTo>
                    <a:cubicBezTo>
                      <a:pt x="94" y="17"/>
                      <a:pt x="94" y="17"/>
                      <a:pt x="94" y="17"/>
                    </a:cubicBezTo>
                    <a:cubicBezTo>
                      <a:pt x="94" y="17"/>
                      <a:pt x="94" y="17"/>
                      <a:pt x="94" y="17"/>
                    </a:cubicBezTo>
                    <a:cubicBezTo>
                      <a:pt x="93" y="17"/>
                      <a:pt x="93" y="17"/>
                      <a:pt x="93" y="17"/>
                    </a:cubicBezTo>
                    <a:cubicBezTo>
                      <a:pt x="93" y="17"/>
                      <a:pt x="93" y="17"/>
                      <a:pt x="93" y="17"/>
                    </a:cubicBezTo>
                    <a:cubicBezTo>
                      <a:pt x="93" y="17"/>
                      <a:pt x="93" y="17"/>
                      <a:pt x="93" y="17"/>
                    </a:cubicBezTo>
                    <a:cubicBezTo>
                      <a:pt x="93" y="17"/>
                      <a:pt x="93" y="17"/>
                      <a:pt x="92" y="17"/>
                    </a:cubicBezTo>
                    <a:cubicBezTo>
                      <a:pt x="92" y="17"/>
                      <a:pt x="92" y="17"/>
                      <a:pt x="92" y="17"/>
                    </a:cubicBezTo>
                    <a:cubicBezTo>
                      <a:pt x="92" y="17"/>
                      <a:pt x="92" y="17"/>
                      <a:pt x="92" y="17"/>
                    </a:cubicBezTo>
                    <a:cubicBezTo>
                      <a:pt x="92" y="17"/>
                      <a:pt x="92" y="17"/>
                      <a:pt x="92" y="17"/>
                    </a:cubicBezTo>
                    <a:cubicBezTo>
                      <a:pt x="93" y="17"/>
                      <a:pt x="93" y="17"/>
                      <a:pt x="93" y="17"/>
                    </a:cubicBezTo>
                    <a:cubicBezTo>
                      <a:pt x="93" y="17"/>
                      <a:pt x="93" y="17"/>
                      <a:pt x="93" y="17"/>
                    </a:cubicBezTo>
                    <a:cubicBezTo>
                      <a:pt x="93" y="17"/>
                      <a:pt x="93" y="17"/>
                      <a:pt x="93" y="17"/>
                    </a:cubicBezTo>
                    <a:cubicBezTo>
                      <a:pt x="93" y="17"/>
                      <a:pt x="93" y="17"/>
                      <a:pt x="94" y="17"/>
                    </a:cubicBezTo>
                    <a:cubicBezTo>
                      <a:pt x="94" y="17"/>
                      <a:pt x="94" y="17"/>
                      <a:pt x="94" y="17"/>
                    </a:cubicBezTo>
                    <a:cubicBezTo>
                      <a:pt x="94" y="17"/>
                      <a:pt x="94" y="17"/>
                      <a:pt x="94" y="17"/>
                    </a:cubicBezTo>
                    <a:cubicBezTo>
                      <a:pt x="94" y="17"/>
                      <a:pt x="94" y="17"/>
                      <a:pt x="94" y="17"/>
                    </a:cubicBezTo>
                    <a:cubicBezTo>
                      <a:pt x="94" y="17"/>
                      <a:pt x="94" y="17"/>
                      <a:pt x="94" y="17"/>
                    </a:cubicBezTo>
                    <a:cubicBezTo>
                      <a:pt x="93" y="17"/>
                      <a:pt x="93" y="17"/>
                      <a:pt x="93" y="17"/>
                    </a:cubicBezTo>
                    <a:cubicBezTo>
                      <a:pt x="93" y="18"/>
                      <a:pt x="93" y="18"/>
                      <a:pt x="93" y="18"/>
                    </a:cubicBezTo>
                    <a:cubicBezTo>
                      <a:pt x="93" y="17"/>
                      <a:pt x="93" y="17"/>
                      <a:pt x="93" y="17"/>
                    </a:cubicBezTo>
                    <a:cubicBezTo>
                      <a:pt x="92" y="18"/>
                      <a:pt x="92" y="17"/>
                      <a:pt x="91" y="17"/>
                    </a:cubicBezTo>
                    <a:cubicBezTo>
                      <a:pt x="91" y="17"/>
                      <a:pt x="91" y="17"/>
                      <a:pt x="92" y="17"/>
                    </a:cubicBezTo>
                    <a:cubicBezTo>
                      <a:pt x="92" y="17"/>
                      <a:pt x="92" y="17"/>
                      <a:pt x="92" y="17"/>
                    </a:cubicBezTo>
                    <a:cubicBezTo>
                      <a:pt x="92" y="17"/>
                      <a:pt x="92" y="17"/>
                      <a:pt x="92" y="17"/>
                    </a:cubicBezTo>
                    <a:cubicBezTo>
                      <a:pt x="91" y="17"/>
                      <a:pt x="91" y="17"/>
                      <a:pt x="91" y="17"/>
                    </a:cubicBezTo>
                    <a:cubicBezTo>
                      <a:pt x="91" y="17"/>
                      <a:pt x="91" y="17"/>
                      <a:pt x="91" y="17"/>
                    </a:cubicBezTo>
                    <a:cubicBezTo>
                      <a:pt x="91" y="17"/>
                      <a:pt x="91" y="17"/>
                      <a:pt x="91" y="17"/>
                    </a:cubicBezTo>
                    <a:cubicBezTo>
                      <a:pt x="91" y="17"/>
                      <a:pt x="90" y="17"/>
                      <a:pt x="90" y="17"/>
                    </a:cubicBezTo>
                    <a:cubicBezTo>
                      <a:pt x="90" y="17"/>
                      <a:pt x="90" y="17"/>
                      <a:pt x="90" y="17"/>
                    </a:cubicBezTo>
                    <a:cubicBezTo>
                      <a:pt x="90" y="17"/>
                      <a:pt x="89" y="17"/>
                      <a:pt x="89" y="17"/>
                    </a:cubicBezTo>
                    <a:cubicBezTo>
                      <a:pt x="89" y="17"/>
                      <a:pt x="89" y="17"/>
                      <a:pt x="89" y="17"/>
                    </a:cubicBezTo>
                    <a:cubicBezTo>
                      <a:pt x="89" y="17"/>
                      <a:pt x="89" y="17"/>
                      <a:pt x="88" y="17"/>
                    </a:cubicBezTo>
                    <a:cubicBezTo>
                      <a:pt x="88" y="17"/>
                      <a:pt x="88" y="17"/>
                      <a:pt x="88" y="17"/>
                    </a:cubicBezTo>
                    <a:cubicBezTo>
                      <a:pt x="88" y="17"/>
                      <a:pt x="88" y="17"/>
                      <a:pt x="87" y="17"/>
                    </a:cubicBezTo>
                    <a:cubicBezTo>
                      <a:pt x="87" y="17"/>
                      <a:pt x="87" y="17"/>
                      <a:pt x="87" y="17"/>
                    </a:cubicBezTo>
                    <a:cubicBezTo>
                      <a:pt x="87" y="17"/>
                      <a:pt x="87" y="17"/>
                      <a:pt x="86" y="17"/>
                    </a:cubicBezTo>
                    <a:cubicBezTo>
                      <a:pt x="86" y="17"/>
                      <a:pt x="85" y="17"/>
                      <a:pt x="85" y="16"/>
                    </a:cubicBezTo>
                    <a:cubicBezTo>
                      <a:pt x="85" y="16"/>
                      <a:pt x="85" y="16"/>
                      <a:pt x="85" y="17"/>
                    </a:cubicBezTo>
                    <a:cubicBezTo>
                      <a:pt x="85" y="17"/>
                      <a:pt x="85" y="17"/>
                      <a:pt x="85" y="17"/>
                    </a:cubicBezTo>
                    <a:cubicBezTo>
                      <a:pt x="85" y="17"/>
                      <a:pt x="85" y="17"/>
                      <a:pt x="85" y="17"/>
                    </a:cubicBezTo>
                    <a:cubicBezTo>
                      <a:pt x="85" y="17"/>
                      <a:pt x="86" y="17"/>
                      <a:pt x="86" y="17"/>
                    </a:cubicBezTo>
                    <a:cubicBezTo>
                      <a:pt x="87" y="17"/>
                      <a:pt x="87" y="17"/>
                      <a:pt x="87" y="17"/>
                    </a:cubicBezTo>
                    <a:cubicBezTo>
                      <a:pt x="87" y="17"/>
                      <a:pt x="87" y="17"/>
                      <a:pt x="87" y="17"/>
                    </a:cubicBezTo>
                    <a:cubicBezTo>
                      <a:pt x="84" y="17"/>
                      <a:pt x="81" y="17"/>
                      <a:pt x="78" y="16"/>
                    </a:cubicBezTo>
                    <a:cubicBezTo>
                      <a:pt x="77" y="16"/>
                      <a:pt x="77" y="16"/>
                      <a:pt x="77" y="16"/>
                    </a:cubicBezTo>
                    <a:cubicBezTo>
                      <a:pt x="77" y="16"/>
                      <a:pt x="77" y="16"/>
                      <a:pt x="77" y="16"/>
                    </a:cubicBezTo>
                    <a:cubicBezTo>
                      <a:pt x="79" y="16"/>
                      <a:pt x="81" y="16"/>
                      <a:pt x="82" y="16"/>
                    </a:cubicBezTo>
                    <a:cubicBezTo>
                      <a:pt x="82" y="16"/>
                      <a:pt x="82" y="16"/>
                      <a:pt x="82" y="16"/>
                    </a:cubicBezTo>
                    <a:cubicBezTo>
                      <a:pt x="83" y="16"/>
                      <a:pt x="82" y="16"/>
                      <a:pt x="82" y="16"/>
                    </a:cubicBezTo>
                    <a:cubicBezTo>
                      <a:pt x="81" y="16"/>
                      <a:pt x="79" y="16"/>
                      <a:pt x="77" y="16"/>
                    </a:cubicBezTo>
                    <a:cubicBezTo>
                      <a:pt x="77" y="16"/>
                      <a:pt x="77" y="16"/>
                      <a:pt x="77" y="16"/>
                    </a:cubicBezTo>
                    <a:cubicBezTo>
                      <a:pt x="77" y="16"/>
                      <a:pt x="77" y="16"/>
                      <a:pt x="77" y="16"/>
                    </a:cubicBezTo>
                    <a:cubicBezTo>
                      <a:pt x="77" y="16"/>
                      <a:pt x="77" y="16"/>
                      <a:pt x="77" y="16"/>
                    </a:cubicBezTo>
                    <a:cubicBezTo>
                      <a:pt x="77" y="16"/>
                      <a:pt x="77" y="16"/>
                      <a:pt x="77" y="16"/>
                    </a:cubicBezTo>
                    <a:cubicBezTo>
                      <a:pt x="77" y="16"/>
                      <a:pt x="77" y="16"/>
                      <a:pt x="77" y="16"/>
                    </a:cubicBezTo>
                    <a:cubicBezTo>
                      <a:pt x="77" y="16"/>
                      <a:pt x="76" y="16"/>
                      <a:pt x="76" y="16"/>
                    </a:cubicBezTo>
                    <a:cubicBezTo>
                      <a:pt x="76" y="16"/>
                      <a:pt x="76" y="16"/>
                      <a:pt x="76" y="16"/>
                    </a:cubicBezTo>
                    <a:cubicBezTo>
                      <a:pt x="76" y="15"/>
                      <a:pt x="75"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3" y="15"/>
                      <a:pt x="73" y="15"/>
                      <a:pt x="73" y="15"/>
                    </a:cubicBezTo>
                    <a:cubicBezTo>
                      <a:pt x="73" y="15"/>
                      <a:pt x="73" y="15"/>
                      <a:pt x="73" y="15"/>
                    </a:cubicBezTo>
                    <a:cubicBezTo>
                      <a:pt x="73" y="15"/>
                      <a:pt x="73" y="15"/>
                      <a:pt x="73" y="15"/>
                    </a:cubicBezTo>
                    <a:cubicBezTo>
                      <a:pt x="73" y="15"/>
                      <a:pt x="73" y="15"/>
                      <a:pt x="73" y="15"/>
                    </a:cubicBezTo>
                    <a:cubicBezTo>
                      <a:pt x="73" y="16"/>
                      <a:pt x="73" y="16"/>
                      <a:pt x="73" y="16"/>
                    </a:cubicBezTo>
                    <a:cubicBezTo>
                      <a:pt x="72" y="16"/>
                      <a:pt x="71" y="15"/>
                      <a:pt x="70" y="15"/>
                    </a:cubicBezTo>
                    <a:cubicBezTo>
                      <a:pt x="70" y="15"/>
                      <a:pt x="70" y="15"/>
                      <a:pt x="70" y="15"/>
                    </a:cubicBezTo>
                    <a:cubicBezTo>
                      <a:pt x="70" y="15"/>
                      <a:pt x="70" y="15"/>
                      <a:pt x="70" y="15"/>
                    </a:cubicBezTo>
                    <a:cubicBezTo>
                      <a:pt x="70" y="15"/>
                      <a:pt x="70" y="15"/>
                      <a:pt x="70" y="15"/>
                    </a:cubicBezTo>
                    <a:cubicBezTo>
                      <a:pt x="70" y="15"/>
                      <a:pt x="70" y="15"/>
                      <a:pt x="70" y="15"/>
                    </a:cubicBezTo>
                    <a:cubicBezTo>
                      <a:pt x="71" y="15"/>
                      <a:pt x="71" y="15"/>
                      <a:pt x="71" y="15"/>
                    </a:cubicBezTo>
                    <a:cubicBezTo>
                      <a:pt x="71" y="15"/>
                      <a:pt x="71" y="15"/>
                      <a:pt x="70" y="15"/>
                    </a:cubicBezTo>
                    <a:cubicBezTo>
                      <a:pt x="70" y="15"/>
                      <a:pt x="70" y="15"/>
                      <a:pt x="70" y="15"/>
                    </a:cubicBezTo>
                    <a:cubicBezTo>
                      <a:pt x="70" y="15"/>
                      <a:pt x="70" y="15"/>
                      <a:pt x="70" y="15"/>
                    </a:cubicBezTo>
                    <a:cubicBezTo>
                      <a:pt x="70" y="15"/>
                      <a:pt x="70" y="15"/>
                      <a:pt x="70" y="15"/>
                    </a:cubicBezTo>
                    <a:cubicBezTo>
                      <a:pt x="70" y="15"/>
                      <a:pt x="70" y="16"/>
                      <a:pt x="69" y="16"/>
                    </a:cubicBezTo>
                    <a:cubicBezTo>
                      <a:pt x="69" y="15"/>
                      <a:pt x="69" y="15"/>
                      <a:pt x="69" y="15"/>
                    </a:cubicBezTo>
                    <a:cubicBezTo>
                      <a:pt x="69" y="15"/>
                      <a:pt x="68" y="16"/>
                      <a:pt x="68" y="16"/>
                    </a:cubicBezTo>
                    <a:cubicBezTo>
                      <a:pt x="68" y="16"/>
                      <a:pt x="68" y="15"/>
                      <a:pt x="68" y="15"/>
                    </a:cubicBezTo>
                    <a:cubicBezTo>
                      <a:pt x="68" y="15"/>
                      <a:pt x="68" y="15"/>
                      <a:pt x="68" y="15"/>
                    </a:cubicBezTo>
                    <a:cubicBezTo>
                      <a:pt x="68" y="15"/>
                      <a:pt x="68" y="15"/>
                      <a:pt x="68" y="15"/>
                    </a:cubicBezTo>
                    <a:cubicBezTo>
                      <a:pt x="68" y="15"/>
                      <a:pt x="68" y="15"/>
                      <a:pt x="68" y="15"/>
                    </a:cubicBezTo>
                    <a:cubicBezTo>
                      <a:pt x="68" y="15"/>
                      <a:pt x="68" y="15"/>
                      <a:pt x="68" y="15"/>
                    </a:cubicBezTo>
                    <a:cubicBezTo>
                      <a:pt x="68" y="15"/>
                      <a:pt x="68" y="15"/>
                      <a:pt x="68" y="15"/>
                    </a:cubicBezTo>
                    <a:cubicBezTo>
                      <a:pt x="67" y="15"/>
                      <a:pt x="67" y="15"/>
                      <a:pt x="66" y="15"/>
                    </a:cubicBezTo>
                    <a:cubicBezTo>
                      <a:pt x="66" y="15"/>
                      <a:pt x="65" y="15"/>
                      <a:pt x="65" y="15"/>
                    </a:cubicBezTo>
                    <a:cubicBezTo>
                      <a:pt x="65" y="15"/>
                      <a:pt x="65" y="15"/>
                      <a:pt x="65" y="15"/>
                    </a:cubicBezTo>
                    <a:cubicBezTo>
                      <a:pt x="65" y="15"/>
                      <a:pt x="65" y="15"/>
                      <a:pt x="65" y="15"/>
                    </a:cubicBezTo>
                    <a:cubicBezTo>
                      <a:pt x="64" y="15"/>
                      <a:pt x="64" y="15"/>
                      <a:pt x="63" y="15"/>
                    </a:cubicBezTo>
                    <a:cubicBezTo>
                      <a:pt x="63" y="15"/>
                      <a:pt x="63" y="15"/>
                      <a:pt x="62" y="15"/>
                    </a:cubicBezTo>
                    <a:cubicBezTo>
                      <a:pt x="62" y="15"/>
                      <a:pt x="62" y="15"/>
                      <a:pt x="61" y="15"/>
                    </a:cubicBezTo>
                    <a:cubicBezTo>
                      <a:pt x="61" y="15"/>
                      <a:pt x="61" y="15"/>
                      <a:pt x="61" y="15"/>
                    </a:cubicBezTo>
                    <a:cubicBezTo>
                      <a:pt x="60" y="15"/>
                      <a:pt x="60" y="15"/>
                      <a:pt x="59" y="15"/>
                    </a:cubicBezTo>
                    <a:cubicBezTo>
                      <a:pt x="59" y="15"/>
                      <a:pt x="59" y="15"/>
                      <a:pt x="59" y="15"/>
                    </a:cubicBezTo>
                    <a:cubicBezTo>
                      <a:pt x="59" y="15"/>
                      <a:pt x="58" y="15"/>
                      <a:pt x="57" y="15"/>
                    </a:cubicBezTo>
                    <a:cubicBezTo>
                      <a:pt x="57" y="15"/>
                      <a:pt x="57" y="15"/>
                      <a:pt x="57" y="15"/>
                    </a:cubicBezTo>
                    <a:cubicBezTo>
                      <a:pt x="57" y="15"/>
                      <a:pt x="57" y="15"/>
                      <a:pt x="56" y="15"/>
                    </a:cubicBezTo>
                    <a:cubicBezTo>
                      <a:pt x="56" y="14"/>
                      <a:pt x="56" y="14"/>
                      <a:pt x="55" y="15"/>
                    </a:cubicBezTo>
                    <a:cubicBezTo>
                      <a:pt x="53" y="14"/>
                      <a:pt x="51" y="14"/>
                      <a:pt x="49" y="14"/>
                    </a:cubicBezTo>
                    <a:cubicBezTo>
                      <a:pt x="49" y="14"/>
                      <a:pt x="49" y="14"/>
                      <a:pt x="49" y="14"/>
                    </a:cubicBezTo>
                    <a:cubicBezTo>
                      <a:pt x="48" y="14"/>
                      <a:pt x="48" y="14"/>
                      <a:pt x="48" y="14"/>
                    </a:cubicBezTo>
                    <a:cubicBezTo>
                      <a:pt x="48" y="14"/>
                      <a:pt x="48" y="14"/>
                      <a:pt x="47" y="14"/>
                    </a:cubicBezTo>
                    <a:cubicBezTo>
                      <a:pt x="47" y="14"/>
                      <a:pt x="47" y="14"/>
                      <a:pt x="47" y="14"/>
                    </a:cubicBezTo>
                    <a:cubicBezTo>
                      <a:pt x="47" y="14"/>
                      <a:pt x="46" y="14"/>
                      <a:pt x="46" y="14"/>
                    </a:cubicBezTo>
                    <a:cubicBezTo>
                      <a:pt x="46" y="14"/>
                      <a:pt x="46" y="14"/>
                      <a:pt x="46" y="14"/>
                    </a:cubicBezTo>
                    <a:cubicBezTo>
                      <a:pt x="46" y="14"/>
                      <a:pt x="46" y="14"/>
                      <a:pt x="46" y="14"/>
                    </a:cubicBezTo>
                    <a:cubicBezTo>
                      <a:pt x="45" y="14"/>
                      <a:pt x="45" y="13"/>
                      <a:pt x="45" y="13"/>
                    </a:cubicBezTo>
                    <a:cubicBezTo>
                      <a:pt x="45" y="13"/>
                      <a:pt x="45" y="13"/>
                      <a:pt x="45" y="13"/>
                    </a:cubicBezTo>
                    <a:cubicBezTo>
                      <a:pt x="45"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4"/>
                      <a:pt x="44" y="14"/>
                      <a:pt x="44" y="14"/>
                    </a:cubicBezTo>
                    <a:cubicBezTo>
                      <a:pt x="44" y="13"/>
                      <a:pt x="43" y="13"/>
                      <a:pt x="43" y="14"/>
                    </a:cubicBezTo>
                    <a:cubicBezTo>
                      <a:pt x="43" y="13"/>
                      <a:pt x="43" y="13"/>
                      <a:pt x="43" y="13"/>
                    </a:cubicBezTo>
                    <a:cubicBezTo>
                      <a:pt x="43" y="13"/>
                      <a:pt x="43" y="13"/>
                      <a:pt x="43" y="13"/>
                    </a:cubicBezTo>
                    <a:cubicBezTo>
                      <a:pt x="43" y="13"/>
                      <a:pt x="42" y="13"/>
                      <a:pt x="43" y="13"/>
                    </a:cubicBezTo>
                    <a:cubicBezTo>
                      <a:pt x="42" y="13"/>
                      <a:pt x="42" y="13"/>
                      <a:pt x="42" y="13"/>
                    </a:cubicBezTo>
                    <a:cubicBezTo>
                      <a:pt x="42" y="13"/>
                      <a:pt x="42" y="13"/>
                      <a:pt x="41" y="13"/>
                    </a:cubicBezTo>
                    <a:cubicBezTo>
                      <a:pt x="40" y="13"/>
                      <a:pt x="38" y="13"/>
                      <a:pt x="36" y="13"/>
                    </a:cubicBezTo>
                    <a:cubicBezTo>
                      <a:pt x="36" y="13"/>
                      <a:pt x="35" y="13"/>
                      <a:pt x="35" y="13"/>
                    </a:cubicBezTo>
                    <a:cubicBezTo>
                      <a:pt x="35" y="13"/>
                      <a:pt x="35" y="12"/>
                      <a:pt x="35" y="12"/>
                    </a:cubicBezTo>
                    <a:cubicBezTo>
                      <a:pt x="35" y="12"/>
                      <a:pt x="35" y="13"/>
                      <a:pt x="35" y="13"/>
                    </a:cubicBezTo>
                    <a:cubicBezTo>
                      <a:pt x="34" y="13"/>
                      <a:pt x="33" y="12"/>
                      <a:pt x="33" y="13"/>
                    </a:cubicBezTo>
                    <a:cubicBezTo>
                      <a:pt x="33" y="13"/>
                      <a:pt x="33" y="13"/>
                      <a:pt x="33" y="13"/>
                    </a:cubicBezTo>
                    <a:cubicBezTo>
                      <a:pt x="33" y="13"/>
                      <a:pt x="32" y="13"/>
                      <a:pt x="32" y="13"/>
                    </a:cubicBezTo>
                    <a:cubicBezTo>
                      <a:pt x="32"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2" y="13"/>
                      <a:pt x="32" y="13"/>
                    </a:cubicBezTo>
                    <a:cubicBezTo>
                      <a:pt x="32" y="13"/>
                      <a:pt x="33" y="13"/>
                      <a:pt x="33" y="13"/>
                    </a:cubicBezTo>
                    <a:cubicBezTo>
                      <a:pt x="33" y="13"/>
                      <a:pt x="33" y="13"/>
                      <a:pt x="33" y="13"/>
                    </a:cubicBezTo>
                    <a:cubicBezTo>
                      <a:pt x="33" y="13"/>
                      <a:pt x="33" y="13"/>
                      <a:pt x="34" y="13"/>
                    </a:cubicBezTo>
                    <a:cubicBezTo>
                      <a:pt x="34" y="13"/>
                      <a:pt x="35" y="13"/>
                      <a:pt x="35" y="13"/>
                    </a:cubicBezTo>
                    <a:cubicBezTo>
                      <a:pt x="35" y="13"/>
                      <a:pt x="35" y="13"/>
                      <a:pt x="35" y="14"/>
                    </a:cubicBezTo>
                    <a:cubicBezTo>
                      <a:pt x="35" y="14"/>
                      <a:pt x="35" y="14"/>
                      <a:pt x="36" y="14"/>
                    </a:cubicBezTo>
                    <a:cubicBezTo>
                      <a:pt x="35" y="14"/>
                      <a:pt x="36" y="14"/>
                      <a:pt x="36" y="14"/>
                    </a:cubicBezTo>
                    <a:cubicBezTo>
                      <a:pt x="36" y="14"/>
                      <a:pt x="36" y="13"/>
                      <a:pt x="36" y="13"/>
                    </a:cubicBezTo>
                    <a:cubicBezTo>
                      <a:pt x="36" y="13"/>
                      <a:pt x="36" y="13"/>
                      <a:pt x="37" y="13"/>
                    </a:cubicBezTo>
                    <a:cubicBezTo>
                      <a:pt x="37" y="13"/>
                      <a:pt x="37" y="13"/>
                      <a:pt x="37" y="13"/>
                    </a:cubicBezTo>
                    <a:cubicBezTo>
                      <a:pt x="37" y="13"/>
                      <a:pt x="37" y="13"/>
                      <a:pt x="37" y="14"/>
                    </a:cubicBezTo>
                    <a:cubicBezTo>
                      <a:pt x="37" y="14"/>
                      <a:pt x="37" y="14"/>
                      <a:pt x="37" y="14"/>
                    </a:cubicBezTo>
                    <a:cubicBezTo>
                      <a:pt x="37" y="14"/>
                      <a:pt x="37" y="14"/>
                      <a:pt x="37" y="14"/>
                    </a:cubicBezTo>
                    <a:cubicBezTo>
                      <a:pt x="37" y="14"/>
                      <a:pt x="37" y="14"/>
                      <a:pt x="37" y="14"/>
                    </a:cubicBezTo>
                    <a:cubicBezTo>
                      <a:pt x="37" y="14"/>
                      <a:pt x="37" y="13"/>
                      <a:pt x="37" y="13"/>
                    </a:cubicBezTo>
                    <a:cubicBezTo>
                      <a:pt x="38" y="13"/>
                      <a:pt x="40" y="14"/>
                      <a:pt x="42" y="14"/>
                    </a:cubicBezTo>
                    <a:cubicBezTo>
                      <a:pt x="42" y="14"/>
                      <a:pt x="42" y="14"/>
                      <a:pt x="42" y="14"/>
                    </a:cubicBezTo>
                    <a:cubicBezTo>
                      <a:pt x="41" y="14"/>
                      <a:pt x="41" y="14"/>
                      <a:pt x="41" y="14"/>
                    </a:cubicBezTo>
                    <a:cubicBezTo>
                      <a:pt x="41" y="14"/>
                      <a:pt x="41"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3" y="14"/>
                    </a:cubicBezTo>
                    <a:cubicBezTo>
                      <a:pt x="43" y="14"/>
                      <a:pt x="43" y="14"/>
                      <a:pt x="43" y="14"/>
                    </a:cubicBezTo>
                    <a:cubicBezTo>
                      <a:pt x="43" y="14"/>
                      <a:pt x="43" y="14"/>
                      <a:pt x="43" y="14"/>
                    </a:cubicBezTo>
                    <a:cubicBezTo>
                      <a:pt x="43" y="14"/>
                      <a:pt x="43" y="14"/>
                      <a:pt x="43" y="14"/>
                    </a:cubicBezTo>
                    <a:cubicBezTo>
                      <a:pt x="43"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5" y="14"/>
                      <a:pt x="45" y="14"/>
                    </a:cubicBezTo>
                    <a:cubicBezTo>
                      <a:pt x="45" y="14"/>
                      <a:pt x="45" y="14"/>
                      <a:pt x="45" y="14"/>
                    </a:cubicBezTo>
                    <a:cubicBezTo>
                      <a:pt x="46" y="14"/>
                      <a:pt x="46" y="14"/>
                      <a:pt x="46" y="14"/>
                    </a:cubicBezTo>
                    <a:cubicBezTo>
                      <a:pt x="46" y="14"/>
                      <a:pt x="46" y="14"/>
                      <a:pt x="46" y="14"/>
                    </a:cubicBezTo>
                    <a:cubicBezTo>
                      <a:pt x="46" y="14"/>
                      <a:pt x="45" y="14"/>
                      <a:pt x="45" y="14"/>
                    </a:cubicBezTo>
                    <a:cubicBezTo>
                      <a:pt x="46" y="14"/>
                      <a:pt x="46" y="14"/>
                      <a:pt x="46" y="14"/>
                    </a:cubicBezTo>
                    <a:cubicBezTo>
                      <a:pt x="46" y="14"/>
                      <a:pt x="46" y="14"/>
                      <a:pt x="46" y="14"/>
                    </a:cubicBezTo>
                    <a:cubicBezTo>
                      <a:pt x="46" y="14"/>
                      <a:pt x="47" y="15"/>
                      <a:pt x="47" y="15"/>
                    </a:cubicBezTo>
                    <a:cubicBezTo>
                      <a:pt x="47" y="14"/>
                      <a:pt x="48" y="14"/>
                      <a:pt x="47" y="14"/>
                    </a:cubicBezTo>
                    <a:cubicBezTo>
                      <a:pt x="48" y="14"/>
                      <a:pt x="48" y="14"/>
                      <a:pt x="48" y="14"/>
                    </a:cubicBezTo>
                    <a:cubicBezTo>
                      <a:pt x="48" y="14"/>
                      <a:pt x="48" y="14"/>
                      <a:pt x="49" y="14"/>
                    </a:cubicBezTo>
                    <a:cubicBezTo>
                      <a:pt x="49" y="14"/>
                      <a:pt x="49" y="14"/>
                      <a:pt x="49" y="14"/>
                    </a:cubicBezTo>
                    <a:cubicBezTo>
                      <a:pt x="49" y="14"/>
                      <a:pt x="49" y="14"/>
                      <a:pt x="49" y="14"/>
                    </a:cubicBezTo>
                    <a:cubicBezTo>
                      <a:pt x="49" y="14"/>
                      <a:pt x="49" y="14"/>
                      <a:pt x="49" y="14"/>
                    </a:cubicBezTo>
                    <a:cubicBezTo>
                      <a:pt x="50" y="15"/>
                      <a:pt x="51" y="14"/>
                      <a:pt x="51" y="15"/>
                    </a:cubicBezTo>
                    <a:cubicBezTo>
                      <a:pt x="52" y="15"/>
                      <a:pt x="53" y="15"/>
                      <a:pt x="53" y="15"/>
                    </a:cubicBezTo>
                    <a:cubicBezTo>
                      <a:pt x="53" y="15"/>
                      <a:pt x="53" y="15"/>
                      <a:pt x="53" y="15"/>
                    </a:cubicBezTo>
                    <a:cubicBezTo>
                      <a:pt x="53" y="15"/>
                      <a:pt x="53" y="15"/>
                      <a:pt x="53" y="15"/>
                    </a:cubicBezTo>
                    <a:cubicBezTo>
                      <a:pt x="52" y="15"/>
                      <a:pt x="52" y="15"/>
                      <a:pt x="52" y="15"/>
                    </a:cubicBezTo>
                    <a:cubicBezTo>
                      <a:pt x="52" y="15"/>
                      <a:pt x="52" y="15"/>
                      <a:pt x="52" y="15"/>
                    </a:cubicBezTo>
                    <a:cubicBezTo>
                      <a:pt x="52" y="15"/>
                      <a:pt x="52" y="15"/>
                      <a:pt x="52" y="15"/>
                    </a:cubicBezTo>
                    <a:cubicBezTo>
                      <a:pt x="52" y="15"/>
                      <a:pt x="52" y="15"/>
                      <a:pt x="52" y="15"/>
                    </a:cubicBezTo>
                    <a:cubicBezTo>
                      <a:pt x="52" y="15"/>
                      <a:pt x="52" y="15"/>
                      <a:pt x="52" y="15"/>
                    </a:cubicBezTo>
                    <a:cubicBezTo>
                      <a:pt x="53" y="15"/>
                      <a:pt x="53" y="15"/>
                      <a:pt x="53" y="15"/>
                    </a:cubicBezTo>
                    <a:cubicBezTo>
                      <a:pt x="53" y="15"/>
                      <a:pt x="53" y="15"/>
                      <a:pt x="53" y="15"/>
                    </a:cubicBezTo>
                    <a:cubicBezTo>
                      <a:pt x="53" y="15"/>
                      <a:pt x="53" y="15"/>
                      <a:pt x="53" y="15"/>
                    </a:cubicBezTo>
                    <a:cubicBezTo>
                      <a:pt x="53" y="15"/>
                      <a:pt x="54" y="15"/>
                      <a:pt x="54" y="15"/>
                    </a:cubicBezTo>
                    <a:cubicBezTo>
                      <a:pt x="54" y="15"/>
                      <a:pt x="54" y="15"/>
                      <a:pt x="54" y="15"/>
                    </a:cubicBezTo>
                    <a:cubicBezTo>
                      <a:pt x="54" y="15"/>
                      <a:pt x="54" y="15"/>
                      <a:pt x="54" y="15"/>
                    </a:cubicBezTo>
                    <a:cubicBezTo>
                      <a:pt x="54" y="15"/>
                      <a:pt x="54" y="15"/>
                      <a:pt x="54" y="15"/>
                    </a:cubicBezTo>
                    <a:cubicBezTo>
                      <a:pt x="54" y="15"/>
                      <a:pt x="54" y="15"/>
                      <a:pt x="54" y="15"/>
                    </a:cubicBezTo>
                    <a:cubicBezTo>
                      <a:pt x="54" y="15"/>
                      <a:pt x="54" y="15"/>
                      <a:pt x="54" y="15"/>
                    </a:cubicBezTo>
                    <a:cubicBezTo>
                      <a:pt x="55" y="15"/>
                      <a:pt x="55" y="15"/>
                      <a:pt x="55" y="15"/>
                    </a:cubicBezTo>
                    <a:cubicBezTo>
                      <a:pt x="55" y="15"/>
                      <a:pt x="55" y="15"/>
                      <a:pt x="55" y="15"/>
                    </a:cubicBezTo>
                    <a:cubicBezTo>
                      <a:pt x="55" y="15"/>
                      <a:pt x="55" y="15"/>
                      <a:pt x="55" y="15"/>
                    </a:cubicBezTo>
                    <a:cubicBezTo>
                      <a:pt x="55" y="15"/>
                      <a:pt x="55" y="15"/>
                      <a:pt x="55" y="15"/>
                    </a:cubicBezTo>
                    <a:cubicBezTo>
                      <a:pt x="55" y="15"/>
                      <a:pt x="55" y="15"/>
                      <a:pt x="55" y="15"/>
                    </a:cubicBezTo>
                    <a:cubicBezTo>
                      <a:pt x="56" y="15"/>
                      <a:pt x="56" y="15"/>
                      <a:pt x="56" y="15"/>
                    </a:cubicBezTo>
                    <a:cubicBezTo>
                      <a:pt x="56" y="15"/>
                      <a:pt x="57" y="15"/>
                      <a:pt x="57" y="15"/>
                    </a:cubicBezTo>
                    <a:cubicBezTo>
                      <a:pt x="57" y="15"/>
                      <a:pt x="57" y="15"/>
                      <a:pt x="57" y="15"/>
                    </a:cubicBezTo>
                    <a:cubicBezTo>
                      <a:pt x="57" y="15"/>
                      <a:pt x="57" y="15"/>
                      <a:pt x="57" y="15"/>
                    </a:cubicBezTo>
                    <a:cubicBezTo>
                      <a:pt x="58" y="16"/>
                      <a:pt x="59" y="16"/>
                      <a:pt x="61" y="16"/>
                    </a:cubicBezTo>
                    <a:cubicBezTo>
                      <a:pt x="61" y="16"/>
                      <a:pt x="61" y="16"/>
                      <a:pt x="61" y="16"/>
                    </a:cubicBezTo>
                    <a:cubicBezTo>
                      <a:pt x="61" y="16"/>
                      <a:pt x="61" y="16"/>
                      <a:pt x="61" y="16"/>
                    </a:cubicBezTo>
                    <a:cubicBezTo>
                      <a:pt x="62" y="16"/>
                      <a:pt x="63" y="16"/>
                      <a:pt x="64" y="16"/>
                    </a:cubicBezTo>
                    <a:cubicBezTo>
                      <a:pt x="64" y="16"/>
                      <a:pt x="63" y="16"/>
                      <a:pt x="64" y="16"/>
                    </a:cubicBezTo>
                    <a:cubicBezTo>
                      <a:pt x="64" y="16"/>
                      <a:pt x="64" y="16"/>
                      <a:pt x="64" y="16"/>
                    </a:cubicBezTo>
                    <a:cubicBezTo>
                      <a:pt x="65" y="16"/>
                      <a:pt x="66" y="17"/>
                      <a:pt x="66" y="16"/>
                    </a:cubicBezTo>
                    <a:cubicBezTo>
                      <a:pt x="66" y="17"/>
                      <a:pt x="66" y="17"/>
                      <a:pt x="66" y="17"/>
                    </a:cubicBezTo>
                    <a:cubicBezTo>
                      <a:pt x="66" y="17"/>
                      <a:pt x="66" y="17"/>
                      <a:pt x="66" y="17"/>
                    </a:cubicBezTo>
                    <a:cubicBezTo>
                      <a:pt x="66" y="17"/>
                      <a:pt x="66" y="17"/>
                      <a:pt x="66" y="17"/>
                    </a:cubicBezTo>
                    <a:cubicBezTo>
                      <a:pt x="66" y="16"/>
                      <a:pt x="66" y="17"/>
                      <a:pt x="67" y="17"/>
                    </a:cubicBezTo>
                    <a:cubicBezTo>
                      <a:pt x="67" y="16"/>
                      <a:pt x="66" y="16"/>
                      <a:pt x="67" y="16"/>
                    </a:cubicBezTo>
                    <a:cubicBezTo>
                      <a:pt x="67" y="16"/>
                      <a:pt x="67" y="17"/>
                      <a:pt x="67" y="17"/>
                    </a:cubicBezTo>
                    <a:cubicBezTo>
                      <a:pt x="68" y="17"/>
                      <a:pt x="67" y="16"/>
                      <a:pt x="68" y="16"/>
                    </a:cubicBezTo>
                    <a:cubicBezTo>
                      <a:pt x="69" y="16"/>
                      <a:pt x="70" y="17"/>
                      <a:pt x="71" y="16"/>
                    </a:cubicBezTo>
                    <a:cubicBezTo>
                      <a:pt x="70" y="17"/>
                      <a:pt x="71" y="16"/>
                      <a:pt x="71" y="17"/>
                    </a:cubicBezTo>
                    <a:cubicBezTo>
                      <a:pt x="71" y="17"/>
                      <a:pt x="71" y="17"/>
                      <a:pt x="71" y="17"/>
                    </a:cubicBezTo>
                    <a:cubicBezTo>
                      <a:pt x="71" y="17"/>
                      <a:pt x="71" y="17"/>
                      <a:pt x="71" y="17"/>
                    </a:cubicBezTo>
                    <a:cubicBezTo>
                      <a:pt x="71" y="17"/>
                      <a:pt x="70" y="17"/>
                      <a:pt x="70" y="17"/>
                    </a:cubicBezTo>
                    <a:cubicBezTo>
                      <a:pt x="70" y="17"/>
                      <a:pt x="70" y="17"/>
                      <a:pt x="70" y="17"/>
                    </a:cubicBezTo>
                    <a:cubicBezTo>
                      <a:pt x="70" y="17"/>
                      <a:pt x="70" y="17"/>
                      <a:pt x="70" y="17"/>
                    </a:cubicBezTo>
                    <a:cubicBezTo>
                      <a:pt x="70" y="17"/>
                      <a:pt x="70" y="17"/>
                      <a:pt x="70" y="17"/>
                    </a:cubicBezTo>
                    <a:cubicBezTo>
                      <a:pt x="70" y="17"/>
                      <a:pt x="70" y="17"/>
                      <a:pt x="70" y="17"/>
                    </a:cubicBezTo>
                    <a:cubicBezTo>
                      <a:pt x="70" y="17"/>
                      <a:pt x="70" y="17"/>
                      <a:pt x="70" y="17"/>
                    </a:cubicBezTo>
                    <a:cubicBezTo>
                      <a:pt x="70" y="17"/>
                      <a:pt x="71" y="17"/>
                      <a:pt x="71" y="17"/>
                    </a:cubicBezTo>
                    <a:cubicBezTo>
                      <a:pt x="71" y="17"/>
                      <a:pt x="71" y="17"/>
                      <a:pt x="71" y="17"/>
                    </a:cubicBezTo>
                    <a:cubicBezTo>
                      <a:pt x="71" y="17"/>
                      <a:pt x="72" y="17"/>
                      <a:pt x="73" y="17"/>
                    </a:cubicBezTo>
                    <a:cubicBezTo>
                      <a:pt x="74" y="17"/>
                      <a:pt x="74" y="18"/>
                      <a:pt x="75" y="17"/>
                    </a:cubicBezTo>
                    <a:cubicBezTo>
                      <a:pt x="74" y="17"/>
                      <a:pt x="74" y="17"/>
                      <a:pt x="74" y="17"/>
                    </a:cubicBezTo>
                    <a:cubicBezTo>
                      <a:pt x="75" y="17"/>
                      <a:pt x="75" y="17"/>
                      <a:pt x="75" y="17"/>
                    </a:cubicBezTo>
                    <a:cubicBezTo>
                      <a:pt x="75" y="18"/>
                      <a:pt x="75" y="18"/>
                      <a:pt x="76" y="18"/>
                    </a:cubicBezTo>
                    <a:cubicBezTo>
                      <a:pt x="77" y="18"/>
                      <a:pt x="79" y="18"/>
                      <a:pt x="80" y="18"/>
                    </a:cubicBezTo>
                    <a:cubicBezTo>
                      <a:pt x="80" y="18"/>
                      <a:pt x="81" y="18"/>
                      <a:pt x="82" y="18"/>
                    </a:cubicBezTo>
                    <a:cubicBezTo>
                      <a:pt x="83" y="18"/>
                      <a:pt x="84" y="19"/>
                      <a:pt x="85" y="19"/>
                    </a:cubicBezTo>
                    <a:cubicBezTo>
                      <a:pt x="85" y="19"/>
                      <a:pt x="85" y="19"/>
                      <a:pt x="85" y="19"/>
                    </a:cubicBezTo>
                    <a:cubicBezTo>
                      <a:pt x="85" y="19"/>
                      <a:pt x="85" y="19"/>
                      <a:pt x="85" y="19"/>
                    </a:cubicBezTo>
                    <a:cubicBezTo>
                      <a:pt x="85" y="19"/>
                      <a:pt x="85" y="19"/>
                      <a:pt x="85" y="19"/>
                    </a:cubicBezTo>
                    <a:cubicBezTo>
                      <a:pt x="85" y="19"/>
                      <a:pt x="85" y="19"/>
                      <a:pt x="86" y="19"/>
                    </a:cubicBezTo>
                    <a:cubicBezTo>
                      <a:pt x="86" y="19"/>
                      <a:pt x="85" y="19"/>
                      <a:pt x="86" y="19"/>
                    </a:cubicBezTo>
                    <a:cubicBezTo>
                      <a:pt x="87" y="19"/>
                      <a:pt x="88" y="19"/>
                      <a:pt x="89" y="19"/>
                    </a:cubicBezTo>
                    <a:cubicBezTo>
                      <a:pt x="89" y="19"/>
                      <a:pt x="89" y="19"/>
                      <a:pt x="89" y="19"/>
                    </a:cubicBezTo>
                    <a:cubicBezTo>
                      <a:pt x="89" y="19"/>
                      <a:pt x="89" y="19"/>
                      <a:pt x="90" y="19"/>
                    </a:cubicBezTo>
                    <a:cubicBezTo>
                      <a:pt x="90" y="19"/>
                      <a:pt x="90" y="19"/>
                      <a:pt x="90" y="20"/>
                    </a:cubicBezTo>
                    <a:cubicBezTo>
                      <a:pt x="90" y="19"/>
                      <a:pt x="90" y="19"/>
                      <a:pt x="90" y="19"/>
                    </a:cubicBezTo>
                    <a:cubicBezTo>
                      <a:pt x="90" y="20"/>
                      <a:pt x="90" y="20"/>
                      <a:pt x="90" y="20"/>
                    </a:cubicBezTo>
                    <a:cubicBezTo>
                      <a:pt x="89" y="19"/>
                      <a:pt x="89" y="20"/>
                      <a:pt x="89" y="20"/>
                    </a:cubicBezTo>
                    <a:cubicBezTo>
                      <a:pt x="89" y="20"/>
                      <a:pt x="89" y="20"/>
                      <a:pt x="89" y="19"/>
                    </a:cubicBezTo>
                    <a:cubicBezTo>
                      <a:pt x="88" y="20"/>
                      <a:pt x="87" y="20"/>
                      <a:pt x="87" y="20"/>
                    </a:cubicBezTo>
                    <a:cubicBezTo>
                      <a:pt x="87" y="20"/>
                      <a:pt x="87" y="20"/>
                      <a:pt x="87" y="20"/>
                    </a:cubicBezTo>
                    <a:cubicBezTo>
                      <a:pt x="86" y="20"/>
                      <a:pt x="86" y="20"/>
                      <a:pt x="86" y="20"/>
                    </a:cubicBezTo>
                    <a:cubicBezTo>
                      <a:pt x="86" y="20"/>
                      <a:pt x="86" y="20"/>
                      <a:pt x="86" y="20"/>
                    </a:cubicBezTo>
                    <a:cubicBezTo>
                      <a:pt x="85" y="20"/>
                      <a:pt x="85" y="20"/>
                      <a:pt x="85" y="20"/>
                    </a:cubicBezTo>
                    <a:cubicBezTo>
                      <a:pt x="85" y="20"/>
                      <a:pt x="85" y="20"/>
                      <a:pt x="85" y="20"/>
                    </a:cubicBezTo>
                    <a:cubicBezTo>
                      <a:pt x="85" y="20"/>
                      <a:pt x="85" y="20"/>
                      <a:pt x="85" y="20"/>
                    </a:cubicBezTo>
                    <a:cubicBezTo>
                      <a:pt x="85" y="20"/>
                      <a:pt x="85" y="19"/>
                      <a:pt x="85" y="19"/>
                    </a:cubicBezTo>
                    <a:cubicBezTo>
                      <a:pt x="85" y="20"/>
                      <a:pt x="85" y="20"/>
                      <a:pt x="85" y="20"/>
                    </a:cubicBezTo>
                    <a:cubicBezTo>
                      <a:pt x="85" y="20"/>
                      <a:pt x="85" y="19"/>
                      <a:pt x="85" y="19"/>
                    </a:cubicBezTo>
                    <a:cubicBezTo>
                      <a:pt x="85" y="19"/>
                      <a:pt x="85" y="19"/>
                      <a:pt x="85" y="19"/>
                    </a:cubicBezTo>
                    <a:cubicBezTo>
                      <a:pt x="85" y="19"/>
                      <a:pt x="85" y="19"/>
                      <a:pt x="85" y="19"/>
                    </a:cubicBezTo>
                    <a:cubicBezTo>
                      <a:pt x="85" y="19"/>
                      <a:pt x="85" y="19"/>
                      <a:pt x="85" y="19"/>
                    </a:cubicBezTo>
                    <a:cubicBezTo>
                      <a:pt x="85" y="19"/>
                      <a:pt x="85" y="19"/>
                      <a:pt x="85" y="20"/>
                    </a:cubicBezTo>
                    <a:cubicBezTo>
                      <a:pt x="85" y="20"/>
                      <a:pt x="85" y="20"/>
                      <a:pt x="85" y="20"/>
                    </a:cubicBezTo>
                    <a:cubicBezTo>
                      <a:pt x="85" y="20"/>
                      <a:pt x="85" y="20"/>
                      <a:pt x="85" y="20"/>
                    </a:cubicBezTo>
                    <a:cubicBezTo>
                      <a:pt x="84" y="19"/>
                      <a:pt x="84" y="20"/>
                      <a:pt x="84" y="20"/>
                    </a:cubicBezTo>
                    <a:cubicBezTo>
                      <a:pt x="84" y="19"/>
                      <a:pt x="83" y="20"/>
                      <a:pt x="83" y="19"/>
                    </a:cubicBezTo>
                    <a:cubicBezTo>
                      <a:pt x="83" y="20"/>
                      <a:pt x="83" y="20"/>
                      <a:pt x="83" y="20"/>
                    </a:cubicBezTo>
                    <a:cubicBezTo>
                      <a:pt x="83" y="19"/>
                      <a:pt x="83" y="19"/>
                      <a:pt x="83" y="19"/>
                    </a:cubicBezTo>
                    <a:cubicBezTo>
                      <a:pt x="83" y="19"/>
                      <a:pt x="83" y="19"/>
                      <a:pt x="83" y="19"/>
                    </a:cubicBezTo>
                    <a:cubicBezTo>
                      <a:pt x="83" y="19"/>
                      <a:pt x="83" y="19"/>
                      <a:pt x="83" y="19"/>
                    </a:cubicBezTo>
                    <a:cubicBezTo>
                      <a:pt x="83" y="19"/>
                      <a:pt x="83" y="19"/>
                      <a:pt x="83" y="19"/>
                    </a:cubicBezTo>
                    <a:cubicBezTo>
                      <a:pt x="83" y="19"/>
                      <a:pt x="83" y="19"/>
                      <a:pt x="83" y="19"/>
                    </a:cubicBezTo>
                    <a:cubicBezTo>
                      <a:pt x="83" y="19"/>
                      <a:pt x="83" y="19"/>
                      <a:pt x="82" y="19"/>
                    </a:cubicBezTo>
                    <a:cubicBezTo>
                      <a:pt x="82" y="19"/>
                      <a:pt x="82" y="19"/>
                      <a:pt x="82" y="19"/>
                    </a:cubicBezTo>
                    <a:cubicBezTo>
                      <a:pt x="82" y="19"/>
                      <a:pt x="82" y="19"/>
                      <a:pt x="82" y="19"/>
                    </a:cubicBezTo>
                    <a:cubicBezTo>
                      <a:pt x="83" y="19"/>
                      <a:pt x="83" y="19"/>
                      <a:pt x="83" y="19"/>
                    </a:cubicBezTo>
                    <a:cubicBezTo>
                      <a:pt x="83" y="19"/>
                      <a:pt x="83" y="19"/>
                      <a:pt x="83" y="19"/>
                    </a:cubicBezTo>
                    <a:cubicBezTo>
                      <a:pt x="82" y="19"/>
                      <a:pt x="81" y="19"/>
                      <a:pt x="81" y="19"/>
                    </a:cubicBezTo>
                    <a:cubicBezTo>
                      <a:pt x="81" y="19"/>
                      <a:pt x="81" y="19"/>
                      <a:pt x="81" y="19"/>
                    </a:cubicBezTo>
                    <a:cubicBezTo>
                      <a:pt x="81" y="19"/>
                      <a:pt x="81" y="19"/>
                      <a:pt x="81" y="19"/>
                    </a:cubicBezTo>
                    <a:cubicBezTo>
                      <a:pt x="79" y="19"/>
                      <a:pt x="77" y="19"/>
                      <a:pt x="76" y="19"/>
                    </a:cubicBezTo>
                    <a:cubicBezTo>
                      <a:pt x="76" y="19"/>
                      <a:pt x="76" y="19"/>
                      <a:pt x="76" y="19"/>
                    </a:cubicBezTo>
                    <a:cubicBezTo>
                      <a:pt x="76" y="19"/>
                      <a:pt x="76" y="18"/>
                      <a:pt x="76" y="18"/>
                    </a:cubicBezTo>
                    <a:cubicBezTo>
                      <a:pt x="76" y="19"/>
                      <a:pt x="76" y="19"/>
                      <a:pt x="75" y="19"/>
                    </a:cubicBezTo>
                    <a:cubicBezTo>
                      <a:pt x="76" y="19"/>
                      <a:pt x="76" y="19"/>
                      <a:pt x="76" y="19"/>
                    </a:cubicBezTo>
                    <a:cubicBezTo>
                      <a:pt x="75" y="19"/>
                      <a:pt x="75" y="19"/>
                      <a:pt x="75" y="19"/>
                    </a:cubicBezTo>
                    <a:cubicBezTo>
                      <a:pt x="75" y="19"/>
                      <a:pt x="74" y="19"/>
                      <a:pt x="74" y="19"/>
                    </a:cubicBezTo>
                    <a:cubicBezTo>
                      <a:pt x="74" y="19"/>
                      <a:pt x="74" y="19"/>
                      <a:pt x="74" y="19"/>
                    </a:cubicBezTo>
                    <a:cubicBezTo>
                      <a:pt x="74" y="18"/>
                      <a:pt x="73" y="18"/>
                      <a:pt x="73"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1" y="18"/>
                      <a:pt x="71" y="18"/>
                      <a:pt x="70" y="18"/>
                    </a:cubicBezTo>
                    <a:cubicBezTo>
                      <a:pt x="70" y="18"/>
                      <a:pt x="70" y="18"/>
                      <a:pt x="70" y="18"/>
                    </a:cubicBezTo>
                    <a:cubicBezTo>
                      <a:pt x="70" y="18"/>
                      <a:pt x="70" y="18"/>
                      <a:pt x="70" y="18"/>
                    </a:cubicBezTo>
                    <a:cubicBezTo>
                      <a:pt x="70" y="18"/>
                      <a:pt x="70" y="18"/>
                      <a:pt x="70" y="18"/>
                    </a:cubicBezTo>
                    <a:cubicBezTo>
                      <a:pt x="70" y="18"/>
                      <a:pt x="70" y="18"/>
                      <a:pt x="70" y="18"/>
                    </a:cubicBezTo>
                    <a:cubicBezTo>
                      <a:pt x="70" y="18"/>
                      <a:pt x="70" y="18"/>
                      <a:pt x="70" y="18"/>
                    </a:cubicBezTo>
                    <a:cubicBezTo>
                      <a:pt x="70" y="18"/>
                      <a:pt x="70" y="18"/>
                      <a:pt x="69" y="18"/>
                    </a:cubicBezTo>
                    <a:cubicBezTo>
                      <a:pt x="69" y="18"/>
                      <a:pt x="69" y="18"/>
                      <a:pt x="69" y="18"/>
                    </a:cubicBezTo>
                    <a:cubicBezTo>
                      <a:pt x="69" y="18"/>
                      <a:pt x="68" y="18"/>
                      <a:pt x="68" y="18"/>
                    </a:cubicBezTo>
                    <a:cubicBezTo>
                      <a:pt x="67" y="18"/>
                      <a:pt x="67" y="18"/>
                      <a:pt x="66" y="18"/>
                    </a:cubicBezTo>
                    <a:cubicBezTo>
                      <a:pt x="66" y="18"/>
                      <a:pt x="66" y="17"/>
                      <a:pt x="66" y="17"/>
                    </a:cubicBezTo>
                    <a:cubicBezTo>
                      <a:pt x="66" y="17"/>
                      <a:pt x="65" y="17"/>
                      <a:pt x="65" y="17"/>
                    </a:cubicBezTo>
                    <a:cubicBezTo>
                      <a:pt x="65" y="17"/>
                      <a:pt x="65" y="17"/>
                      <a:pt x="65" y="17"/>
                    </a:cubicBezTo>
                    <a:cubicBezTo>
                      <a:pt x="65" y="17"/>
                      <a:pt x="65" y="17"/>
                      <a:pt x="65" y="17"/>
                    </a:cubicBezTo>
                    <a:cubicBezTo>
                      <a:pt x="65" y="17"/>
                      <a:pt x="65" y="17"/>
                      <a:pt x="65" y="17"/>
                    </a:cubicBezTo>
                    <a:cubicBezTo>
                      <a:pt x="65" y="17"/>
                      <a:pt x="65" y="17"/>
                      <a:pt x="65" y="17"/>
                    </a:cubicBezTo>
                    <a:cubicBezTo>
                      <a:pt x="65" y="17"/>
                      <a:pt x="65" y="17"/>
                      <a:pt x="65" y="17"/>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6" y="18"/>
                      <a:pt x="66" y="18"/>
                      <a:pt x="66" y="18"/>
                    </a:cubicBezTo>
                    <a:cubicBezTo>
                      <a:pt x="66" y="18"/>
                      <a:pt x="66" y="18"/>
                      <a:pt x="66" y="18"/>
                    </a:cubicBezTo>
                    <a:cubicBezTo>
                      <a:pt x="66" y="18"/>
                      <a:pt x="66" y="18"/>
                      <a:pt x="66" y="18"/>
                    </a:cubicBezTo>
                    <a:cubicBezTo>
                      <a:pt x="67" y="18"/>
                      <a:pt x="67" y="18"/>
                      <a:pt x="68" y="18"/>
                    </a:cubicBezTo>
                    <a:cubicBezTo>
                      <a:pt x="68" y="18"/>
                      <a:pt x="69" y="18"/>
                      <a:pt x="69" y="18"/>
                    </a:cubicBezTo>
                    <a:cubicBezTo>
                      <a:pt x="69" y="19"/>
                      <a:pt x="70" y="18"/>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1" y="18"/>
                      <a:pt x="71" y="19"/>
                      <a:pt x="71" y="19"/>
                    </a:cubicBezTo>
                    <a:cubicBezTo>
                      <a:pt x="71" y="19"/>
                      <a:pt x="71" y="19"/>
                      <a:pt x="71" y="19"/>
                    </a:cubicBezTo>
                    <a:cubicBezTo>
                      <a:pt x="72" y="19"/>
                      <a:pt x="72" y="19"/>
                      <a:pt x="73" y="19"/>
                    </a:cubicBezTo>
                    <a:cubicBezTo>
                      <a:pt x="73" y="19"/>
                      <a:pt x="73" y="19"/>
                      <a:pt x="74" y="19"/>
                    </a:cubicBezTo>
                    <a:cubicBezTo>
                      <a:pt x="74" y="19"/>
                      <a:pt x="74" y="19"/>
                      <a:pt x="74" y="19"/>
                    </a:cubicBezTo>
                    <a:cubicBezTo>
                      <a:pt x="73" y="19"/>
                      <a:pt x="73" y="19"/>
                      <a:pt x="73" y="19"/>
                    </a:cubicBezTo>
                    <a:cubicBezTo>
                      <a:pt x="73" y="19"/>
                      <a:pt x="73" y="19"/>
                      <a:pt x="73" y="19"/>
                    </a:cubicBezTo>
                    <a:cubicBezTo>
                      <a:pt x="73" y="19"/>
                      <a:pt x="73" y="19"/>
                      <a:pt x="73" y="19"/>
                    </a:cubicBezTo>
                    <a:cubicBezTo>
                      <a:pt x="73" y="19"/>
                      <a:pt x="73" y="19"/>
                      <a:pt x="73" y="19"/>
                    </a:cubicBezTo>
                    <a:cubicBezTo>
                      <a:pt x="73" y="19"/>
                      <a:pt x="73" y="19"/>
                      <a:pt x="73" y="19"/>
                    </a:cubicBezTo>
                    <a:cubicBezTo>
                      <a:pt x="72" y="19"/>
                      <a:pt x="72" y="19"/>
                      <a:pt x="72" y="19"/>
                    </a:cubicBezTo>
                    <a:cubicBezTo>
                      <a:pt x="72" y="19"/>
                      <a:pt x="72" y="19"/>
                      <a:pt x="71" y="19"/>
                    </a:cubicBezTo>
                    <a:cubicBezTo>
                      <a:pt x="71" y="19"/>
                      <a:pt x="71" y="19"/>
                      <a:pt x="71" y="19"/>
                    </a:cubicBezTo>
                    <a:cubicBezTo>
                      <a:pt x="71" y="19"/>
                      <a:pt x="70" y="19"/>
                      <a:pt x="70" y="19"/>
                    </a:cubicBezTo>
                    <a:cubicBezTo>
                      <a:pt x="69" y="19"/>
                      <a:pt x="69" y="19"/>
                      <a:pt x="69" y="19"/>
                    </a:cubicBezTo>
                    <a:cubicBezTo>
                      <a:pt x="69" y="19"/>
                      <a:pt x="68" y="19"/>
                      <a:pt x="68" y="19"/>
                    </a:cubicBezTo>
                    <a:cubicBezTo>
                      <a:pt x="68" y="19"/>
                      <a:pt x="69" y="19"/>
                      <a:pt x="69" y="19"/>
                    </a:cubicBezTo>
                    <a:cubicBezTo>
                      <a:pt x="69" y="19"/>
                      <a:pt x="69" y="19"/>
                      <a:pt x="70" y="19"/>
                    </a:cubicBezTo>
                    <a:cubicBezTo>
                      <a:pt x="70" y="19"/>
                      <a:pt x="71" y="20"/>
                      <a:pt x="72" y="19"/>
                    </a:cubicBezTo>
                    <a:cubicBezTo>
                      <a:pt x="72" y="20"/>
                      <a:pt x="72" y="20"/>
                      <a:pt x="73" y="20"/>
                    </a:cubicBezTo>
                    <a:cubicBezTo>
                      <a:pt x="73" y="20"/>
                      <a:pt x="73" y="20"/>
                      <a:pt x="73" y="20"/>
                    </a:cubicBezTo>
                    <a:cubicBezTo>
                      <a:pt x="73" y="20"/>
                      <a:pt x="74" y="20"/>
                      <a:pt x="74" y="20"/>
                    </a:cubicBezTo>
                    <a:cubicBezTo>
                      <a:pt x="73" y="20"/>
                      <a:pt x="73" y="20"/>
                      <a:pt x="73" y="20"/>
                    </a:cubicBezTo>
                    <a:cubicBezTo>
                      <a:pt x="73" y="20"/>
                      <a:pt x="73" y="20"/>
                      <a:pt x="73" y="20"/>
                    </a:cubicBezTo>
                    <a:cubicBezTo>
                      <a:pt x="73" y="20"/>
                      <a:pt x="73" y="20"/>
                      <a:pt x="72" y="20"/>
                    </a:cubicBezTo>
                    <a:cubicBezTo>
                      <a:pt x="72" y="20"/>
                      <a:pt x="72" y="20"/>
                      <a:pt x="72" y="20"/>
                    </a:cubicBezTo>
                    <a:cubicBezTo>
                      <a:pt x="72" y="20"/>
                      <a:pt x="72" y="20"/>
                      <a:pt x="72" y="20"/>
                    </a:cubicBezTo>
                    <a:cubicBezTo>
                      <a:pt x="72" y="20"/>
                      <a:pt x="72" y="20"/>
                      <a:pt x="72" y="20"/>
                    </a:cubicBezTo>
                    <a:cubicBezTo>
                      <a:pt x="72" y="20"/>
                      <a:pt x="72" y="20"/>
                      <a:pt x="72" y="20"/>
                    </a:cubicBezTo>
                    <a:cubicBezTo>
                      <a:pt x="72" y="20"/>
                      <a:pt x="72" y="20"/>
                      <a:pt x="72" y="20"/>
                    </a:cubicBezTo>
                    <a:cubicBezTo>
                      <a:pt x="73" y="20"/>
                      <a:pt x="73" y="20"/>
                      <a:pt x="73" y="20"/>
                    </a:cubicBezTo>
                    <a:cubicBezTo>
                      <a:pt x="73" y="20"/>
                      <a:pt x="73" y="20"/>
                      <a:pt x="73" y="20"/>
                    </a:cubicBezTo>
                    <a:cubicBezTo>
                      <a:pt x="73" y="20"/>
                      <a:pt x="74" y="20"/>
                      <a:pt x="74" y="20"/>
                    </a:cubicBezTo>
                    <a:cubicBezTo>
                      <a:pt x="74" y="20"/>
                      <a:pt x="74" y="20"/>
                      <a:pt x="74" y="20"/>
                    </a:cubicBezTo>
                    <a:cubicBezTo>
                      <a:pt x="75" y="21"/>
                      <a:pt x="75" y="21"/>
                      <a:pt x="75" y="21"/>
                    </a:cubicBezTo>
                    <a:cubicBezTo>
                      <a:pt x="75" y="21"/>
                      <a:pt x="75" y="21"/>
                      <a:pt x="75" y="21"/>
                    </a:cubicBezTo>
                    <a:cubicBezTo>
                      <a:pt x="76" y="21"/>
                      <a:pt x="76" y="21"/>
                      <a:pt x="76" y="21"/>
                    </a:cubicBezTo>
                    <a:cubicBezTo>
                      <a:pt x="76" y="21"/>
                      <a:pt x="76" y="20"/>
                      <a:pt x="76" y="20"/>
                    </a:cubicBezTo>
                    <a:cubicBezTo>
                      <a:pt x="75" y="20"/>
                      <a:pt x="75" y="20"/>
                      <a:pt x="75" y="20"/>
                    </a:cubicBezTo>
                    <a:cubicBezTo>
                      <a:pt x="75" y="20"/>
                      <a:pt x="75" y="20"/>
                      <a:pt x="74" y="20"/>
                    </a:cubicBezTo>
                    <a:cubicBezTo>
                      <a:pt x="74" y="20"/>
                      <a:pt x="74" y="20"/>
                      <a:pt x="74" y="20"/>
                    </a:cubicBezTo>
                    <a:cubicBezTo>
                      <a:pt x="74" y="20"/>
                      <a:pt x="74" y="20"/>
                      <a:pt x="74" y="20"/>
                    </a:cubicBezTo>
                    <a:cubicBezTo>
                      <a:pt x="74" y="20"/>
                      <a:pt x="75" y="20"/>
                      <a:pt x="75" y="20"/>
                    </a:cubicBezTo>
                    <a:cubicBezTo>
                      <a:pt x="76" y="20"/>
                      <a:pt x="77" y="20"/>
                      <a:pt x="78" y="20"/>
                    </a:cubicBezTo>
                    <a:cubicBezTo>
                      <a:pt x="79" y="20"/>
                      <a:pt x="80" y="20"/>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0" y="21"/>
                      <a:pt x="80" y="21"/>
                      <a:pt x="80" y="21"/>
                    </a:cubicBezTo>
                    <a:cubicBezTo>
                      <a:pt x="80" y="21"/>
                      <a:pt x="80" y="21"/>
                      <a:pt x="80" y="21"/>
                    </a:cubicBezTo>
                    <a:cubicBezTo>
                      <a:pt x="80" y="21"/>
                      <a:pt x="80" y="21"/>
                      <a:pt x="80" y="21"/>
                    </a:cubicBezTo>
                    <a:cubicBezTo>
                      <a:pt x="81" y="21"/>
                      <a:pt x="81" y="21"/>
                      <a:pt x="81" y="21"/>
                    </a:cubicBezTo>
                    <a:cubicBezTo>
                      <a:pt x="81" y="21"/>
                      <a:pt x="81" y="21"/>
                      <a:pt x="81" y="21"/>
                    </a:cubicBezTo>
                    <a:cubicBezTo>
                      <a:pt x="81" y="21"/>
                      <a:pt x="81" y="21"/>
                      <a:pt x="81" y="21"/>
                    </a:cubicBezTo>
                    <a:cubicBezTo>
                      <a:pt x="81" y="21"/>
                      <a:pt x="82" y="21"/>
                      <a:pt x="82" y="21"/>
                    </a:cubicBezTo>
                    <a:cubicBezTo>
                      <a:pt x="82" y="21"/>
                      <a:pt x="82" y="21"/>
                      <a:pt x="82" y="21"/>
                    </a:cubicBezTo>
                    <a:cubicBezTo>
                      <a:pt x="82" y="21"/>
                      <a:pt x="82" y="21"/>
                      <a:pt x="82"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5" y="21"/>
                      <a:pt x="86" y="21"/>
                      <a:pt x="87" y="21"/>
                    </a:cubicBezTo>
                    <a:cubicBezTo>
                      <a:pt x="87" y="21"/>
                      <a:pt x="87" y="21"/>
                      <a:pt x="87" y="21"/>
                    </a:cubicBezTo>
                    <a:cubicBezTo>
                      <a:pt x="88" y="21"/>
                      <a:pt x="88" y="21"/>
                      <a:pt x="88" y="21"/>
                    </a:cubicBezTo>
                    <a:cubicBezTo>
                      <a:pt x="88" y="21"/>
                      <a:pt x="88" y="21"/>
                      <a:pt x="88" y="21"/>
                    </a:cubicBezTo>
                    <a:cubicBezTo>
                      <a:pt x="88" y="21"/>
                      <a:pt x="88" y="21"/>
                      <a:pt x="89" y="21"/>
                    </a:cubicBezTo>
                    <a:cubicBezTo>
                      <a:pt x="89" y="21"/>
                      <a:pt x="89" y="21"/>
                      <a:pt x="89" y="21"/>
                    </a:cubicBezTo>
                    <a:cubicBezTo>
                      <a:pt x="90" y="21"/>
                      <a:pt x="90" y="21"/>
                      <a:pt x="90" y="21"/>
                    </a:cubicBezTo>
                    <a:cubicBezTo>
                      <a:pt x="90" y="21"/>
                      <a:pt x="90" y="21"/>
                      <a:pt x="90" y="21"/>
                    </a:cubicBezTo>
                    <a:cubicBezTo>
                      <a:pt x="90" y="22"/>
                      <a:pt x="90" y="21"/>
                      <a:pt x="90" y="22"/>
                    </a:cubicBezTo>
                    <a:cubicBezTo>
                      <a:pt x="90" y="21"/>
                      <a:pt x="90" y="21"/>
                      <a:pt x="90" y="21"/>
                    </a:cubicBezTo>
                    <a:cubicBezTo>
                      <a:pt x="90" y="22"/>
                      <a:pt x="91" y="22"/>
                      <a:pt x="91" y="22"/>
                    </a:cubicBezTo>
                    <a:cubicBezTo>
                      <a:pt x="91" y="22"/>
                      <a:pt x="91" y="22"/>
                      <a:pt x="91" y="22"/>
                    </a:cubicBezTo>
                    <a:cubicBezTo>
                      <a:pt x="91" y="22"/>
                      <a:pt x="91" y="22"/>
                      <a:pt x="91" y="22"/>
                    </a:cubicBezTo>
                    <a:cubicBezTo>
                      <a:pt x="91" y="21"/>
                      <a:pt x="91" y="21"/>
                      <a:pt x="91" y="21"/>
                    </a:cubicBezTo>
                    <a:cubicBezTo>
                      <a:pt x="91" y="21"/>
                      <a:pt x="91" y="21"/>
                      <a:pt x="91" y="21"/>
                    </a:cubicBezTo>
                    <a:cubicBezTo>
                      <a:pt x="91" y="21"/>
                      <a:pt x="91" y="21"/>
                      <a:pt x="90" y="21"/>
                    </a:cubicBezTo>
                    <a:cubicBezTo>
                      <a:pt x="90" y="21"/>
                      <a:pt x="90" y="21"/>
                      <a:pt x="90" y="21"/>
                    </a:cubicBezTo>
                    <a:cubicBezTo>
                      <a:pt x="90" y="21"/>
                      <a:pt x="91" y="21"/>
                      <a:pt x="91" y="21"/>
                    </a:cubicBezTo>
                    <a:cubicBezTo>
                      <a:pt x="91" y="21"/>
                      <a:pt x="91" y="21"/>
                      <a:pt x="91" y="21"/>
                    </a:cubicBezTo>
                    <a:cubicBezTo>
                      <a:pt x="91" y="21"/>
                      <a:pt x="91" y="21"/>
                      <a:pt x="91" y="21"/>
                    </a:cubicBezTo>
                    <a:cubicBezTo>
                      <a:pt x="91" y="21"/>
                      <a:pt x="91" y="22"/>
                      <a:pt x="92" y="22"/>
                    </a:cubicBezTo>
                    <a:cubicBezTo>
                      <a:pt x="91" y="22"/>
                      <a:pt x="91" y="22"/>
                      <a:pt x="91" y="22"/>
                    </a:cubicBezTo>
                    <a:cubicBezTo>
                      <a:pt x="91" y="22"/>
                      <a:pt x="91" y="22"/>
                      <a:pt x="91" y="22"/>
                    </a:cubicBezTo>
                    <a:cubicBezTo>
                      <a:pt x="91" y="22"/>
                      <a:pt x="91" y="22"/>
                      <a:pt x="91" y="22"/>
                    </a:cubicBezTo>
                    <a:cubicBezTo>
                      <a:pt x="91" y="22"/>
                      <a:pt x="90" y="22"/>
                      <a:pt x="90" y="22"/>
                    </a:cubicBezTo>
                    <a:cubicBezTo>
                      <a:pt x="91" y="23"/>
                      <a:pt x="92"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3"/>
                      <a:pt x="94" y="23"/>
                      <a:pt x="94" y="22"/>
                    </a:cubicBezTo>
                    <a:cubicBezTo>
                      <a:pt x="94" y="22"/>
                      <a:pt x="94" y="22"/>
                      <a:pt x="94" y="22"/>
                    </a:cubicBezTo>
                    <a:cubicBezTo>
                      <a:pt x="94" y="22"/>
                      <a:pt x="94" y="22"/>
                      <a:pt x="94" y="22"/>
                    </a:cubicBezTo>
                    <a:cubicBezTo>
                      <a:pt x="94" y="22"/>
                      <a:pt x="94" y="22"/>
                      <a:pt x="94" y="22"/>
                    </a:cubicBezTo>
                    <a:cubicBezTo>
                      <a:pt x="95" y="23"/>
                      <a:pt x="95" y="23"/>
                      <a:pt x="95" y="23"/>
                    </a:cubicBezTo>
                    <a:cubicBezTo>
                      <a:pt x="95" y="23"/>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6" y="22"/>
                      <a:pt x="96" y="22"/>
                    </a:cubicBezTo>
                    <a:cubicBezTo>
                      <a:pt x="97" y="22"/>
                      <a:pt x="98" y="22"/>
                      <a:pt x="99" y="22"/>
                    </a:cubicBezTo>
                    <a:cubicBezTo>
                      <a:pt x="99" y="22"/>
                      <a:pt x="99" y="23"/>
                      <a:pt x="99" y="23"/>
                    </a:cubicBezTo>
                    <a:cubicBezTo>
                      <a:pt x="99" y="23"/>
                      <a:pt x="99" y="23"/>
                      <a:pt x="99" y="23"/>
                    </a:cubicBezTo>
                    <a:cubicBezTo>
                      <a:pt x="99" y="23"/>
                      <a:pt x="99" y="23"/>
                      <a:pt x="99" y="23"/>
                    </a:cubicBezTo>
                    <a:cubicBezTo>
                      <a:pt x="98" y="23"/>
                      <a:pt x="98" y="23"/>
                      <a:pt x="98" y="23"/>
                    </a:cubicBezTo>
                    <a:cubicBezTo>
                      <a:pt x="98" y="23"/>
                      <a:pt x="98" y="23"/>
                      <a:pt x="98" y="23"/>
                    </a:cubicBezTo>
                    <a:cubicBezTo>
                      <a:pt x="98" y="23"/>
                      <a:pt x="98" y="23"/>
                      <a:pt x="98" y="23"/>
                    </a:cubicBezTo>
                    <a:cubicBezTo>
                      <a:pt x="98" y="23"/>
                      <a:pt x="98" y="23"/>
                      <a:pt x="98" y="23"/>
                    </a:cubicBezTo>
                    <a:cubicBezTo>
                      <a:pt x="98" y="23"/>
                      <a:pt x="98" y="23"/>
                      <a:pt x="99" y="23"/>
                    </a:cubicBezTo>
                    <a:cubicBezTo>
                      <a:pt x="99" y="23"/>
                      <a:pt x="99" y="23"/>
                      <a:pt x="99" y="23"/>
                    </a:cubicBezTo>
                    <a:cubicBezTo>
                      <a:pt x="99" y="23"/>
                      <a:pt x="99" y="23"/>
                      <a:pt x="99" y="23"/>
                    </a:cubicBezTo>
                    <a:cubicBezTo>
                      <a:pt x="99" y="23"/>
                      <a:pt x="99" y="23"/>
                      <a:pt x="100" y="23"/>
                    </a:cubicBezTo>
                    <a:cubicBezTo>
                      <a:pt x="100" y="23"/>
                      <a:pt x="100" y="23"/>
                      <a:pt x="100" y="23"/>
                    </a:cubicBezTo>
                    <a:cubicBezTo>
                      <a:pt x="100" y="23"/>
                      <a:pt x="100" y="23"/>
                      <a:pt x="100" y="23"/>
                    </a:cubicBezTo>
                    <a:cubicBezTo>
                      <a:pt x="100" y="23"/>
                      <a:pt x="100" y="23"/>
                      <a:pt x="100" y="23"/>
                    </a:cubicBezTo>
                    <a:cubicBezTo>
                      <a:pt x="100" y="23"/>
                      <a:pt x="100" y="23"/>
                      <a:pt x="100" y="23"/>
                    </a:cubicBezTo>
                    <a:cubicBezTo>
                      <a:pt x="99" y="23"/>
                      <a:pt x="99" y="23"/>
                      <a:pt x="99" y="23"/>
                    </a:cubicBezTo>
                    <a:cubicBezTo>
                      <a:pt x="99" y="23"/>
                      <a:pt x="99" y="23"/>
                      <a:pt x="99" y="22"/>
                    </a:cubicBezTo>
                    <a:cubicBezTo>
                      <a:pt x="99" y="22"/>
                      <a:pt x="99" y="22"/>
                      <a:pt x="99" y="22"/>
                    </a:cubicBezTo>
                    <a:cubicBezTo>
                      <a:pt x="100" y="22"/>
                      <a:pt x="100" y="23"/>
                      <a:pt x="101" y="23"/>
                    </a:cubicBezTo>
                    <a:cubicBezTo>
                      <a:pt x="101" y="23"/>
                      <a:pt x="102" y="22"/>
                      <a:pt x="102" y="23"/>
                    </a:cubicBezTo>
                    <a:cubicBezTo>
                      <a:pt x="101" y="23"/>
                      <a:pt x="101" y="23"/>
                      <a:pt x="101" y="23"/>
                    </a:cubicBezTo>
                    <a:cubicBezTo>
                      <a:pt x="101" y="23"/>
                      <a:pt x="101" y="23"/>
                      <a:pt x="101" y="23"/>
                    </a:cubicBezTo>
                    <a:cubicBezTo>
                      <a:pt x="101" y="23"/>
                      <a:pt x="101" y="23"/>
                      <a:pt x="101" y="23"/>
                    </a:cubicBezTo>
                    <a:cubicBezTo>
                      <a:pt x="101" y="23"/>
                      <a:pt x="100" y="23"/>
                      <a:pt x="100" y="23"/>
                    </a:cubicBezTo>
                    <a:cubicBezTo>
                      <a:pt x="100" y="23"/>
                      <a:pt x="101" y="23"/>
                      <a:pt x="101" y="23"/>
                    </a:cubicBezTo>
                    <a:cubicBezTo>
                      <a:pt x="101" y="23"/>
                      <a:pt x="101" y="23"/>
                      <a:pt x="101" y="23"/>
                    </a:cubicBezTo>
                    <a:cubicBezTo>
                      <a:pt x="101" y="23"/>
                      <a:pt x="101" y="23"/>
                      <a:pt x="101" y="23"/>
                    </a:cubicBezTo>
                    <a:cubicBezTo>
                      <a:pt x="101" y="23"/>
                      <a:pt x="101" y="23"/>
                      <a:pt x="101" y="23"/>
                    </a:cubicBezTo>
                    <a:cubicBezTo>
                      <a:pt x="102" y="23"/>
                      <a:pt x="102" y="23"/>
                      <a:pt x="102" y="23"/>
                    </a:cubicBezTo>
                    <a:cubicBezTo>
                      <a:pt x="102" y="23"/>
                      <a:pt x="102" y="23"/>
                      <a:pt x="102" y="23"/>
                    </a:cubicBezTo>
                    <a:cubicBezTo>
                      <a:pt x="103" y="23"/>
                      <a:pt x="103" y="23"/>
                      <a:pt x="103" y="23"/>
                    </a:cubicBezTo>
                    <a:cubicBezTo>
                      <a:pt x="103" y="23"/>
                      <a:pt x="103" y="23"/>
                      <a:pt x="103" y="24"/>
                    </a:cubicBezTo>
                    <a:cubicBezTo>
                      <a:pt x="103" y="24"/>
                      <a:pt x="103" y="24"/>
                      <a:pt x="103" y="24"/>
                    </a:cubicBezTo>
                    <a:cubicBezTo>
                      <a:pt x="103" y="24"/>
                      <a:pt x="103" y="24"/>
                      <a:pt x="103" y="24"/>
                    </a:cubicBezTo>
                    <a:cubicBezTo>
                      <a:pt x="103" y="24"/>
                      <a:pt x="103" y="24"/>
                      <a:pt x="103" y="24"/>
                    </a:cubicBezTo>
                    <a:cubicBezTo>
                      <a:pt x="103" y="24"/>
                      <a:pt x="103" y="24"/>
                      <a:pt x="103" y="24"/>
                    </a:cubicBezTo>
                    <a:cubicBezTo>
                      <a:pt x="102" y="23"/>
                      <a:pt x="102" y="23"/>
                      <a:pt x="102" y="23"/>
                    </a:cubicBezTo>
                    <a:cubicBezTo>
                      <a:pt x="102" y="23"/>
                      <a:pt x="101" y="23"/>
                      <a:pt x="101" y="23"/>
                    </a:cubicBezTo>
                    <a:cubicBezTo>
                      <a:pt x="101" y="23"/>
                      <a:pt x="100" y="23"/>
                      <a:pt x="100" y="23"/>
                    </a:cubicBezTo>
                    <a:cubicBezTo>
                      <a:pt x="100" y="23"/>
                      <a:pt x="100" y="23"/>
                      <a:pt x="100" y="23"/>
                    </a:cubicBezTo>
                    <a:cubicBezTo>
                      <a:pt x="99" y="23"/>
                      <a:pt x="99" y="23"/>
                      <a:pt x="99" y="23"/>
                    </a:cubicBezTo>
                    <a:cubicBezTo>
                      <a:pt x="99" y="23"/>
                      <a:pt x="99" y="23"/>
                      <a:pt x="99" y="23"/>
                    </a:cubicBezTo>
                    <a:cubicBezTo>
                      <a:pt x="98" y="23"/>
                      <a:pt x="98" y="23"/>
                      <a:pt x="98" y="23"/>
                    </a:cubicBezTo>
                    <a:cubicBezTo>
                      <a:pt x="98" y="23"/>
                      <a:pt x="98" y="23"/>
                      <a:pt x="97" y="23"/>
                    </a:cubicBezTo>
                    <a:cubicBezTo>
                      <a:pt x="97" y="23"/>
                      <a:pt x="97" y="23"/>
                      <a:pt x="97" y="23"/>
                    </a:cubicBezTo>
                    <a:cubicBezTo>
                      <a:pt x="97" y="23"/>
                      <a:pt x="97" y="23"/>
                      <a:pt x="97" y="23"/>
                    </a:cubicBezTo>
                    <a:cubicBezTo>
                      <a:pt x="97" y="23"/>
                      <a:pt x="97" y="23"/>
                      <a:pt x="97" y="23"/>
                    </a:cubicBezTo>
                    <a:cubicBezTo>
                      <a:pt x="98" y="23"/>
                      <a:pt x="98" y="23"/>
                      <a:pt x="98" y="23"/>
                    </a:cubicBezTo>
                    <a:cubicBezTo>
                      <a:pt x="98" y="23"/>
                      <a:pt x="98" y="23"/>
                      <a:pt x="98" y="23"/>
                    </a:cubicBezTo>
                    <a:cubicBezTo>
                      <a:pt x="98" y="24"/>
                      <a:pt x="98" y="24"/>
                      <a:pt x="98" y="24"/>
                    </a:cubicBezTo>
                    <a:cubicBezTo>
                      <a:pt x="99" y="24"/>
                      <a:pt x="99" y="25"/>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99" y="24"/>
                      <a:pt x="97" y="25"/>
                      <a:pt x="96" y="24"/>
                    </a:cubicBezTo>
                    <a:cubicBezTo>
                      <a:pt x="96" y="24"/>
                      <a:pt x="96" y="24"/>
                      <a:pt x="96" y="24"/>
                    </a:cubicBezTo>
                    <a:cubicBezTo>
                      <a:pt x="96" y="24"/>
                      <a:pt x="96" y="24"/>
                      <a:pt x="96" y="24"/>
                    </a:cubicBezTo>
                    <a:cubicBezTo>
                      <a:pt x="96" y="24"/>
                      <a:pt x="96" y="24"/>
                      <a:pt x="95" y="24"/>
                    </a:cubicBezTo>
                    <a:cubicBezTo>
                      <a:pt x="95" y="24"/>
                      <a:pt x="95" y="24"/>
                      <a:pt x="95" y="24"/>
                    </a:cubicBezTo>
                    <a:cubicBezTo>
                      <a:pt x="95" y="23"/>
                      <a:pt x="95" y="23"/>
                      <a:pt x="95" y="23"/>
                    </a:cubicBezTo>
                    <a:cubicBezTo>
                      <a:pt x="95" y="23"/>
                      <a:pt x="95" y="23"/>
                      <a:pt x="95" y="23"/>
                    </a:cubicBezTo>
                    <a:cubicBezTo>
                      <a:pt x="95" y="23"/>
                      <a:pt x="95" y="23"/>
                      <a:pt x="95" y="23"/>
                    </a:cubicBezTo>
                    <a:cubicBezTo>
                      <a:pt x="95" y="23"/>
                      <a:pt x="95" y="23"/>
                      <a:pt x="95" y="23"/>
                    </a:cubicBezTo>
                    <a:cubicBezTo>
                      <a:pt x="95" y="23"/>
                      <a:pt x="95" y="23"/>
                      <a:pt x="95" y="23"/>
                    </a:cubicBezTo>
                    <a:cubicBezTo>
                      <a:pt x="95" y="23"/>
                      <a:pt x="95" y="23"/>
                      <a:pt x="95" y="23"/>
                    </a:cubicBezTo>
                    <a:cubicBezTo>
                      <a:pt x="94" y="23"/>
                      <a:pt x="93" y="23"/>
                      <a:pt x="93" y="23"/>
                    </a:cubicBezTo>
                    <a:cubicBezTo>
                      <a:pt x="93" y="23"/>
                      <a:pt x="93" y="23"/>
                      <a:pt x="93" y="23"/>
                    </a:cubicBezTo>
                    <a:cubicBezTo>
                      <a:pt x="92" y="23"/>
                      <a:pt x="91" y="22"/>
                      <a:pt x="90" y="22"/>
                    </a:cubicBezTo>
                    <a:cubicBezTo>
                      <a:pt x="90" y="23"/>
                      <a:pt x="90" y="23"/>
                      <a:pt x="90" y="23"/>
                    </a:cubicBezTo>
                    <a:cubicBezTo>
                      <a:pt x="90" y="22"/>
                      <a:pt x="89" y="22"/>
                      <a:pt x="89" y="23"/>
                    </a:cubicBezTo>
                    <a:cubicBezTo>
                      <a:pt x="89" y="23"/>
                      <a:pt x="89" y="23"/>
                      <a:pt x="89" y="23"/>
                    </a:cubicBezTo>
                    <a:cubicBezTo>
                      <a:pt x="89" y="23"/>
                      <a:pt x="89" y="22"/>
                      <a:pt x="88" y="22"/>
                    </a:cubicBezTo>
                    <a:cubicBezTo>
                      <a:pt x="88" y="23"/>
                      <a:pt x="88" y="23"/>
                      <a:pt x="88" y="23"/>
                    </a:cubicBezTo>
                    <a:cubicBezTo>
                      <a:pt x="88" y="23"/>
                      <a:pt x="87" y="23"/>
                      <a:pt x="87" y="23"/>
                    </a:cubicBezTo>
                    <a:cubicBezTo>
                      <a:pt x="87" y="23"/>
                      <a:pt x="86" y="23"/>
                      <a:pt x="86" y="23"/>
                    </a:cubicBezTo>
                    <a:cubicBezTo>
                      <a:pt x="86" y="23"/>
                      <a:pt x="86" y="23"/>
                      <a:pt x="86" y="23"/>
                    </a:cubicBezTo>
                    <a:cubicBezTo>
                      <a:pt x="86" y="23"/>
                      <a:pt x="86" y="23"/>
                      <a:pt x="86" y="23"/>
                    </a:cubicBezTo>
                    <a:cubicBezTo>
                      <a:pt x="86" y="23"/>
                      <a:pt x="87" y="23"/>
                      <a:pt x="87" y="23"/>
                    </a:cubicBezTo>
                    <a:cubicBezTo>
                      <a:pt x="87" y="23"/>
                      <a:pt x="88" y="23"/>
                      <a:pt x="88" y="23"/>
                    </a:cubicBezTo>
                    <a:cubicBezTo>
                      <a:pt x="88" y="23"/>
                      <a:pt x="88" y="23"/>
                      <a:pt x="88" y="23"/>
                    </a:cubicBezTo>
                    <a:cubicBezTo>
                      <a:pt x="90" y="24"/>
                      <a:pt x="92" y="24"/>
                      <a:pt x="94" y="24"/>
                    </a:cubicBezTo>
                    <a:cubicBezTo>
                      <a:pt x="94" y="24"/>
                      <a:pt x="94" y="24"/>
                      <a:pt x="94" y="24"/>
                    </a:cubicBezTo>
                    <a:cubicBezTo>
                      <a:pt x="94" y="24"/>
                      <a:pt x="94" y="24"/>
                      <a:pt x="95" y="24"/>
                    </a:cubicBezTo>
                    <a:cubicBezTo>
                      <a:pt x="95" y="24"/>
                      <a:pt x="95" y="24"/>
                      <a:pt x="95" y="24"/>
                    </a:cubicBezTo>
                    <a:cubicBezTo>
                      <a:pt x="95" y="24"/>
                      <a:pt x="95" y="24"/>
                      <a:pt x="95" y="24"/>
                    </a:cubicBezTo>
                    <a:cubicBezTo>
                      <a:pt x="96" y="24"/>
                      <a:pt x="96" y="24"/>
                      <a:pt x="96" y="24"/>
                    </a:cubicBezTo>
                    <a:cubicBezTo>
                      <a:pt x="96" y="24"/>
                      <a:pt x="96" y="24"/>
                      <a:pt x="96" y="24"/>
                    </a:cubicBezTo>
                    <a:cubicBezTo>
                      <a:pt x="96" y="24"/>
                      <a:pt x="95" y="24"/>
                      <a:pt x="95" y="24"/>
                    </a:cubicBezTo>
                    <a:cubicBezTo>
                      <a:pt x="95" y="24"/>
                      <a:pt x="95" y="24"/>
                      <a:pt x="95" y="24"/>
                    </a:cubicBezTo>
                    <a:cubicBezTo>
                      <a:pt x="95" y="24"/>
                      <a:pt x="95" y="24"/>
                      <a:pt x="95" y="24"/>
                    </a:cubicBezTo>
                    <a:cubicBezTo>
                      <a:pt x="95" y="24"/>
                      <a:pt x="95" y="24"/>
                      <a:pt x="95" y="24"/>
                    </a:cubicBezTo>
                    <a:cubicBezTo>
                      <a:pt x="95" y="24"/>
                      <a:pt x="95" y="24"/>
                      <a:pt x="95" y="24"/>
                    </a:cubicBezTo>
                    <a:cubicBezTo>
                      <a:pt x="94" y="24"/>
                      <a:pt x="95" y="24"/>
                      <a:pt x="94" y="24"/>
                    </a:cubicBezTo>
                    <a:cubicBezTo>
                      <a:pt x="92" y="24"/>
                      <a:pt x="91" y="24"/>
                      <a:pt x="89" y="24"/>
                    </a:cubicBezTo>
                    <a:cubicBezTo>
                      <a:pt x="89" y="24"/>
                      <a:pt x="89" y="24"/>
                      <a:pt x="89" y="24"/>
                    </a:cubicBezTo>
                    <a:cubicBezTo>
                      <a:pt x="88" y="24"/>
                      <a:pt x="88" y="24"/>
                      <a:pt x="88" y="24"/>
                    </a:cubicBezTo>
                    <a:cubicBezTo>
                      <a:pt x="88" y="24"/>
                      <a:pt x="87" y="24"/>
                      <a:pt x="87" y="24"/>
                    </a:cubicBezTo>
                    <a:cubicBezTo>
                      <a:pt x="87" y="24"/>
                      <a:pt x="87" y="24"/>
                      <a:pt x="87" y="24"/>
                    </a:cubicBezTo>
                    <a:cubicBezTo>
                      <a:pt x="87" y="24"/>
                      <a:pt x="87" y="24"/>
                      <a:pt x="87" y="24"/>
                    </a:cubicBezTo>
                    <a:cubicBezTo>
                      <a:pt x="87" y="24"/>
                      <a:pt x="87" y="24"/>
                      <a:pt x="87" y="24"/>
                    </a:cubicBezTo>
                    <a:cubicBezTo>
                      <a:pt x="87" y="24"/>
                      <a:pt x="88" y="24"/>
                      <a:pt x="88" y="24"/>
                    </a:cubicBezTo>
                    <a:cubicBezTo>
                      <a:pt x="89" y="24"/>
                      <a:pt x="89" y="24"/>
                      <a:pt x="89" y="24"/>
                    </a:cubicBezTo>
                    <a:cubicBezTo>
                      <a:pt x="89" y="25"/>
                      <a:pt x="91" y="24"/>
                      <a:pt x="92" y="24"/>
                    </a:cubicBezTo>
                    <a:cubicBezTo>
                      <a:pt x="92" y="25"/>
                      <a:pt x="93" y="25"/>
                      <a:pt x="93" y="25"/>
                    </a:cubicBezTo>
                    <a:cubicBezTo>
                      <a:pt x="94" y="25"/>
                      <a:pt x="94" y="25"/>
                      <a:pt x="94" y="25"/>
                    </a:cubicBezTo>
                    <a:cubicBezTo>
                      <a:pt x="94" y="25"/>
                      <a:pt x="95" y="25"/>
                      <a:pt x="95" y="25"/>
                    </a:cubicBezTo>
                    <a:cubicBezTo>
                      <a:pt x="97" y="25"/>
                      <a:pt x="98" y="25"/>
                      <a:pt x="99" y="25"/>
                    </a:cubicBezTo>
                    <a:cubicBezTo>
                      <a:pt x="100" y="25"/>
                      <a:pt x="101" y="25"/>
                      <a:pt x="101" y="25"/>
                    </a:cubicBezTo>
                    <a:cubicBezTo>
                      <a:pt x="101" y="25"/>
                      <a:pt x="102" y="26"/>
                      <a:pt x="102" y="26"/>
                    </a:cubicBezTo>
                    <a:cubicBezTo>
                      <a:pt x="103" y="26"/>
                      <a:pt x="103" y="26"/>
                      <a:pt x="104" y="26"/>
                    </a:cubicBezTo>
                    <a:cubicBezTo>
                      <a:pt x="106" y="26"/>
                      <a:pt x="108" y="26"/>
                      <a:pt x="109" y="26"/>
                    </a:cubicBezTo>
                    <a:cubicBezTo>
                      <a:pt x="109" y="26"/>
                      <a:pt x="109" y="27"/>
                      <a:pt x="110" y="27"/>
                    </a:cubicBezTo>
                    <a:cubicBezTo>
                      <a:pt x="109" y="27"/>
                      <a:pt x="110" y="26"/>
                      <a:pt x="110" y="27"/>
                    </a:cubicBezTo>
                    <a:cubicBezTo>
                      <a:pt x="112" y="27"/>
                      <a:pt x="113" y="27"/>
                      <a:pt x="115" y="27"/>
                    </a:cubicBezTo>
                    <a:cubicBezTo>
                      <a:pt x="114" y="28"/>
                      <a:pt x="115" y="27"/>
                      <a:pt x="115" y="27"/>
                    </a:cubicBezTo>
                    <a:cubicBezTo>
                      <a:pt x="116" y="27"/>
                      <a:pt x="116" y="27"/>
                      <a:pt x="117" y="27"/>
                    </a:cubicBezTo>
                    <a:cubicBezTo>
                      <a:pt x="118" y="27"/>
                      <a:pt x="119" y="28"/>
                      <a:pt x="120" y="28"/>
                    </a:cubicBezTo>
                    <a:cubicBezTo>
                      <a:pt x="120" y="28"/>
                      <a:pt x="120" y="28"/>
                      <a:pt x="120" y="28"/>
                    </a:cubicBezTo>
                    <a:cubicBezTo>
                      <a:pt x="120" y="28"/>
                      <a:pt x="121" y="28"/>
                      <a:pt x="121" y="28"/>
                    </a:cubicBezTo>
                    <a:cubicBezTo>
                      <a:pt x="122" y="28"/>
                      <a:pt x="123" y="29"/>
                      <a:pt x="123" y="28"/>
                    </a:cubicBezTo>
                    <a:cubicBezTo>
                      <a:pt x="124" y="28"/>
                      <a:pt x="124" y="28"/>
                      <a:pt x="124" y="28"/>
                    </a:cubicBezTo>
                    <a:cubicBezTo>
                      <a:pt x="124" y="28"/>
                      <a:pt x="124" y="28"/>
                      <a:pt x="124" y="28"/>
                    </a:cubicBezTo>
                    <a:cubicBezTo>
                      <a:pt x="124" y="28"/>
                      <a:pt x="125" y="28"/>
                      <a:pt x="125" y="28"/>
                    </a:cubicBezTo>
                    <a:cubicBezTo>
                      <a:pt x="125" y="29"/>
                      <a:pt x="125" y="29"/>
                      <a:pt x="125" y="29"/>
                    </a:cubicBezTo>
                    <a:cubicBezTo>
                      <a:pt x="124" y="29"/>
                      <a:pt x="124" y="29"/>
                      <a:pt x="124" y="28"/>
                    </a:cubicBezTo>
                    <a:cubicBezTo>
                      <a:pt x="123" y="28"/>
                      <a:pt x="123" y="28"/>
                      <a:pt x="123" y="28"/>
                    </a:cubicBezTo>
                    <a:cubicBezTo>
                      <a:pt x="123" y="28"/>
                      <a:pt x="123" y="28"/>
                      <a:pt x="123" y="28"/>
                    </a:cubicBezTo>
                    <a:cubicBezTo>
                      <a:pt x="123" y="29"/>
                      <a:pt x="123" y="28"/>
                      <a:pt x="122" y="28"/>
                    </a:cubicBezTo>
                    <a:cubicBezTo>
                      <a:pt x="122" y="28"/>
                      <a:pt x="122" y="29"/>
                      <a:pt x="122" y="29"/>
                    </a:cubicBezTo>
                    <a:cubicBezTo>
                      <a:pt x="121" y="29"/>
                      <a:pt x="120" y="29"/>
                      <a:pt x="119" y="29"/>
                    </a:cubicBezTo>
                    <a:cubicBezTo>
                      <a:pt x="119" y="28"/>
                      <a:pt x="118" y="28"/>
                      <a:pt x="118" y="28"/>
                    </a:cubicBezTo>
                    <a:cubicBezTo>
                      <a:pt x="118" y="28"/>
                      <a:pt x="118" y="28"/>
                      <a:pt x="118" y="28"/>
                    </a:cubicBezTo>
                    <a:cubicBezTo>
                      <a:pt x="117" y="28"/>
                      <a:pt x="117" y="28"/>
                      <a:pt x="117" y="28"/>
                    </a:cubicBezTo>
                    <a:cubicBezTo>
                      <a:pt x="117" y="28"/>
                      <a:pt x="117" y="28"/>
                      <a:pt x="117" y="28"/>
                    </a:cubicBezTo>
                    <a:cubicBezTo>
                      <a:pt x="117" y="28"/>
                      <a:pt x="117" y="28"/>
                      <a:pt x="117" y="28"/>
                    </a:cubicBezTo>
                    <a:cubicBezTo>
                      <a:pt x="117" y="28"/>
                      <a:pt x="117" y="28"/>
                      <a:pt x="117" y="28"/>
                    </a:cubicBezTo>
                    <a:cubicBezTo>
                      <a:pt x="117" y="28"/>
                      <a:pt x="117" y="28"/>
                      <a:pt x="117" y="28"/>
                    </a:cubicBezTo>
                    <a:cubicBezTo>
                      <a:pt x="113" y="29"/>
                      <a:pt x="107" y="27"/>
                      <a:pt x="103" y="27"/>
                    </a:cubicBezTo>
                    <a:cubicBezTo>
                      <a:pt x="103" y="27"/>
                      <a:pt x="103" y="27"/>
                      <a:pt x="103" y="27"/>
                    </a:cubicBezTo>
                    <a:cubicBezTo>
                      <a:pt x="102" y="27"/>
                      <a:pt x="101" y="27"/>
                      <a:pt x="100" y="27"/>
                    </a:cubicBezTo>
                    <a:cubicBezTo>
                      <a:pt x="100" y="27"/>
                      <a:pt x="100" y="27"/>
                      <a:pt x="100" y="27"/>
                    </a:cubicBezTo>
                    <a:cubicBezTo>
                      <a:pt x="99" y="27"/>
                      <a:pt x="97" y="26"/>
                      <a:pt x="96" y="26"/>
                    </a:cubicBezTo>
                    <a:cubicBezTo>
                      <a:pt x="96" y="26"/>
                      <a:pt x="96" y="26"/>
                      <a:pt x="96" y="26"/>
                    </a:cubicBezTo>
                    <a:cubicBezTo>
                      <a:pt x="96" y="26"/>
                      <a:pt x="96" y="26"/>
                      <a:pt x="96" y="26"/>
                    </a:cubicBezTo>
                    <a:cubicBezTo>
                      <a:pt x="96" y="27"/>
                      <a:pt x="96" y="27"/>
                      <a:pt x="96" y="27"/>
                    </a:cubicBezTo>
                    <a:cubicBezTo>
                      <a:pt x="97" y="27"/>
                      <a:pt x="99" y="27"/>
                      <a:pt x="100" y="27"/>
                    </a:cubicBezTo>
                    <a:cubicBezTo>
                      <a:pt x="100" y="27"/>
                      <a:pt x="100" y="27"/>
                      <a:pt x="100" y="27"/>
                    </a:cubicBezTo>
                    <a:cubicBezTo>
                      <a:pt x="101" y="28"/>
                      <a:pt x="101" y="27"/>
                      <a:pt x="101" y="28"/>
                    </a:cubicBezTo>
                    <a:cubicBezTo>
                      <a:pt x="101" y="28"/>
                      <a:pt x="101" y="28"/>
                      <a:pt x="101" y="28"/>
                    </a:cubicBezTo>
                    <a:cubicBezTo>
                      <a:pt x="102" y="28"/>
                      <a:pt x="102" y="28"/>
                      <a:pt x="102" y="28"/>
                    </a:cubicBezTo>
                    <a:cubicBezTo>
                      <a:pt x="103" y="28"/>
                      <a:pt x="105" y="29"/>
                      <a:pt x="106" y="29"/>
                    </a:cubicBezTo>
                    <a:cubicBezTo>
                      <a:pt x="106" y="29"/>
                      <a:pt x="106" y="29"/>
                      <a:pt x="106" y="29"/>
                    </a:cubicBezTo>
                    <a:cubicBezTo>
                      <a:pt x="107" y="29"/>
                      <a:pt x="108" y="29"/>
                      <a:pt x="109" y="29"/>
                    </a:cubicBezTo>
                    <a:cubicBezTo>
                      <a:pt x="110" y="29"/>
                      <a:pt x="112" y="29"/>
                      <a:pt x="114" y="29"/>
                    </a:cubicBezTo>
                    <a:cubicBezTo>
                      <a:pt x="114" y="29"/>
                      <a:pt x="115" y="29"/>
                      <a:pt x="115" y="30"/>
                    </a:cubicBezTo>
                    <a:cubicBezTo>
                      <a:pt x="116" y="30"/>
                      <a:pt x="116" y="30"/>
                      <a:pt x="116" y="30"/>
                    </a:cubicBezTo>
                    <a:cubicBezTo>
                      <a:pt x="116" y="30"/>
                      <a:pt x="116" y="30"/>
                      <a:pt x="116" y="30"/>
                    </a:cubicBezTo>
                    <a:cubicBezTo>
                      <a:pt x="116" y="30"/>
                      <a:pt x="116" y="30"/>
                      <a:pt x="117" y="30"/>
                    </a:cubicBezTo>
                    <a:cubicBezTo>
                      <a:pt x="117" y="30"/>
                      <a:pt x="116" y="30"/>
                      <a:pt x="116" y="30"/>
                    </a:cubicBezTo>
                    <a:cubicBezTo>
                      <a:pt x="117" y="30"/>
                      <a:pt x="118" y="30"/>
                      <a:pt x="118" y="30"/>
                    </a:cubicBezTo>
                    <a:cubicBezTo>
                      <a:pt x="118" y="31"/>
                      <a:pt x="118" y="31"/>
                      <a:pt x="118" y="31"/>
                    </a:cubicBezTo>
                    <a:cubicBezTo>
                      <a:pt x="118" y="31"/>
                      <a:pt x="117" y="31"/>
                      <a:pt x="117" y="31"/>
                    </a:cubicBezTo>
                    <a:cubicBezTo>
                      <a:pt x="116" y="31"/>
                      <a:pt x="115" y="30"/>
                      <a:pt x="114" y="30"/>
                    </a:cubicBezTo>
                    <a:cubicBezTo>
                      <a:pt x="111" y="31"/>
                      <a:pt x="109" y="30"/>
                      <a:pt x="106" y="30"/>
                    </a:cubicBezTo>
                    <a:cubicBezTo>
                      <a:pt x="105" y="30"/>
                      <a:pt x="105" y="30"/>
                      <a:pt x="104" y="30"/>
                    </a:cubicBezTo>
                    <a:cubicBezTo>
                      <a:pt x="103" y="30"/>
                      <a:pt x="101" y="30"/>
                      <a:pt x="99" y="29"/>
                    </a:cubicBezTo>
                    <a:cubicBezTo>
                      <a:pt x="99" y="29"/>
                      <a:pt x="98" y="29"/>
                      <a:pt x="98" y="29"/>
                    </a:cubicBezTo>
                    <a:cubicBezTo>
                      <a:pt x="98" y="29"/>
                      <a:pt x="97" y="29"/>
                      <a:pt x="97" y="29"/>
                    </a:cubicBezTo>
                    <a:cubicBezTo>
                      <a:pt x="96" y="29"/>
                      <a:pt x="96" y="29"/>
                      <a:pt x="96" y="29"/>
                    </a:cubicBezTo>
                    <a:cubicBezTo>
                      <a:pt x="96" y="29"/>
                      <a:pt x="96" y="29"/>
                      <a:pt x="95" y="29"/>
                    </a:cubicBezTo>
                    <a:cubicBezTo>
                      <a:pt x="95" y="30"/>
                      <a:pt x="96" y="30"/>
                      <a:pt x="95" y="30"/>
                    </a:cubicBezTo>
                    <a:cubicBezTo>
                      <a:pt x="95" y="29"/>
                      <a:pt x="94" y="29"/>
                      <a:pt x="93" y="29"/>
                    </a:cubicBezTo>
                    <a:cubicBezTo>
                      <a:pt x="92" y="29"/>
                      <a:pt x="91" y="29"/>
                      <a:pt x="91" y="29"/>
                    </a:cubicBezTo>
                    <a:cubicBezTo>
                      <a:pt x="90" y="29"/>
                      <a:pt x="89" y="29"/>
                      <a:pt x="88" y="29"/>
                    </a:cubicBezTo>
                    <a:cubicBezTo>
                      <a:pt x="88" y="29"/>
                      <a:pt x="88" y="29"/>
                      <a:pt x="88" y="29"/>
                    </a:cubicBezTo>
                    <a:cubicBezTo>
                      <a:pt x="88" y="29"/>
                      <a:pt x="87" y="29"/>
                      <a:pt x="87" y="29"/>
                    </a:cubicBezTo>
                    <a:cubicBezTo>
                      <a:pt x="87" y="29"/>
                      <a:pt x="87" y="29"/>
                      <a:pt x="87" y="29"/>
                    </a:cubicBezTo>
                    <a:cubicBezTo>
                      <a:pt x="87" y="29"/>
                      <a:pt x="87" y="29"/>
                      <a:pt x="87" y="29"/>
                    </a:cubicBezTo>
                    <a:cubicBezTo>
                      <a:pt x="86" y="29"/>
                      <a:pt x="86" y="29"/>
                      <a:pt x="86" y="29"/>
                    </a:cubicBezTo>
                    <a:cubicBezTo>
                      <a:pt x="86" y="29"/>
                      <a:pt x="87" y="29"/>
                      <a:pt x="87" y="29"/>
                    </a:cubicBezTo>
                    <a:cubicBezTo>
                      <a:pt x="86" y="29"/>
                      <a:pt x="86" y="29"/>
                      <a:pt x="86" y="29"/>
                    </a:cubicBezTo>
                    <a:cubicBezTo>
                      <a:pt x="86" y="29"/>
                      <a:pt x="85" y="29"/>
                      <a:pt x="85" y="29"/>
                    </a:cubicBezTo>
                    <a:cubicBezTo>
                      <a:pt x="85" y="29"/>
                      <a:pt x="85" y="29"/>
                      <a:pt x="85" y="29"/>
                    </a:cubicBezTo>
                    <a:cubicBezTo>
                      <a:pt x="85" y="28"/>
                      <a:pt x="84" y="29"/>
                      <a:pt x="84" y="29"/>
                    </a:cubicBezTo>
                    <a:cubicBezTo>
                      <a:pt x="84" y="29"/>
                      <a:pt x="83" y="29"/>
                      <a:pt x="83" y="29"/>
                    </a:cubicBezTo>
                    <a:cubicBezTo>
                      <a:pt x="83" y="29"/>
                      <a:pt x="83" y="29"/>
                      <a:pt x="83" y="29"/>
                    </a:cubicBezTo>
                    <a:cubicBezTo>
                      <a:pt x="83" y="29"/>
                      <a:pt x="83" y="29"/>
                      <a:pt x="83" y="29"/>
                    </a:cubicBezTo>
                    <a:cubicBezTo>
                      <a:pt x="83" y="29"/>
                      <a:pt x="82" y="29"/>
                      <a:pt x="82" y="29"/>
                    </a:cubicBezTo>
                    <a:cubicBezTo>
                      <a:pt x="82" y="29"/>
                      <a:pt x="81" y="29"/>
                      <a:pt x="81" y="29"/>
                    </a:cubicBezTo>
                    <a:cubicBezTo>
                      <a:pt x="81" y="29"/>
                      <a:pt x="81" y="29"/>
                      <a:pt x="81" y="29"/>
                    </a:cubicBezTo>
                    <a:cubicBezTo>
                      <a:pt x="81" y="29"/>
                      <a:pt x="81" y="29"/>
                      <a:pt x="81" y="28"/>
                    </a:cubicBezTo>
                    <a:cubicBezTo>
                      <a:pt x="81" y="28"/>
                      <a:pt x="81" y="28"/>
                      <a:pt x="81" y="28"/>
                    </a:cubicBezTo>
                    <a:cubicBezTo>
                      <a:pt x="81" y="28"/>
                      <a:pt x="81" y="28"/>
                      <a:pt x="81" y="28"/>
                    </a:cubicBezTo>
                    <a:cubicBezTo>
                      <a:pt x="81" y="28"/>
                      <a:pt x="81" y="28"/>
                      <a:pt x="81" y="28"/>
                    </a:cubicBezTo>
                    <a:cubicBezTo>
                      <a:pt x="81" y="28"/>
                      <a:pt x="81" y="28"/>
                      <a:pt x="81" y="28"/>
                    </a:cubicBezTo>
                    <a:cubicBezTo>
                      <a:pt x="81" y="28"/>
                      <a:pt x="81" y="28"/>
                      <a:pt x="81" y="28"/>
                    </a:cubicBezTo>
                    <a:cubicBezTo>
                      <a:pt x="80" y="29"/>
                      <a:pt x="79" y="28"/>
                      <a:pt x="78" y="28"/>
                    </a:cubicBezTo>
                    <a:cubicBezTo>
                      <a:pt x="78" y="28"/>
                      <a:pt x="78" y="28"/>
                      <a:pt x="78" y="28"/>
                    </a:cubicBezTo>
                    <a:cubicBezTo>
                      <a:pt x="78" y="28"/>
                      <a:pt x="78" y="28"/>
                      <a:pt x="78" y="28"/>
                    </a:cubicBezTo>
                    <a:cubicBezTo>
                      <a:pt x="77" y="28"/>
                      <a:pt x="77" y="28"/>
                      <a:pt x="77" y="28"/>
                    </a:cubicBezTo>
                    <a:cubicBezTo>
                      <a:pt x="77" y="28"/>
                      <a:pt x="77" y="28"/>
                      <a:pt x="77" y="28"/>
                    </a:cubicBezTo>
                    <a:cubicBezTo>
                      <a:pt x="76" y="28"/>
                      <a:pt x="75" y="28"/>
                      <a:pt x="75" y="28"/>
                    </a:cubicBezTo>
                    <a:cubicBezTo>
                      <a:pt x="75" y="28"/>
                      <a:pt x="75" y="28"/>
                      <a:pt x="75" y="28"/>
                    </a:cubicBezTo>
                    <a:cubicBezTo>
                      <a:pt x="75" y="28"/>
                      <a:pt x="75" y="28"/>
                      <a:pt x="75" y="28"/>
                    </a:cubicBezTo>
                    <a:cubicBezTo>
                      <a:pt x="75" y="28"/>
                      <a:pt x="75" y="28"/>
                      <a:pt x="75" y="28"/>
                    </a:cubicBezTo>
                    <a:cubicBezTo>
                      <a:pt x="75" y="28"/>
                      <a:pt x="75" y="28"/>
                      <a:pt x="75" y="28"/>
                    </a:cubicBezTo>
                    <a:cubicBezTo>
                      <a:pt x="75" y="28"/>
                      <a:pt x="74" y="28"/>
                      <a:pt x="74" y="28"/>
                    </a:cubicBezTo>
                    <a:cubicBezTo>
                      <a:pt x="74" y="28"/>
                      <a:pt x="74" y="28"/>
                      <a:pt x="74" y="28"/>
                    </a:cubicBezTo>
                    <a:cubicBezTo>
                      <a:pt x="74" y="28"/>
                      <a:pt x="74" y="28"/>
                      <a:pt x="74" y="28"/>
                    </a:cubicBezTo>
                    <a:cubicBezTo>
                      <a:pt x="74" y="28"/>
                      <a:pt x="73"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8"/>
                      <a:pt x="71" y="28"/>
                      <a:pt x="71" y="28"/>
                    </a:cubicBezTo>
                    <a:cubicBezTo>
                      <a:pt x="71" y="28"/>
                      <a:pt x="71" y="28"/>
                      <a:pt x="71" y="28"/>
                    </a:cubicBezTo>
                    <a:cubicBezTo>
                      <a:pt x="71" y="28"/>
                      <a:pt x="71" y="28"/>
                      <a:pt x="71" y="28"/>
                    </a:cubicBezTo>
                    <a:cubicBezTo>
                      <a:pt x="71" y="28"/>
                      <a:pt x="71" y="28"/>
                      <a:pt x="71" y="28"/>
                    </a:cubicBezTo>
                    <a:cubicBezTo>
                      <a:pt x="71" y="28"/>
                      <a:pt x="72"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9"/>
                      <a:pt x="73" y="28"/>
                      <a:pt x="73" y="29"/>
                    </a:cubicBezTo>
                    <a:cubicBezTo>
                      <a:pt x="71" y="29"/>
                      <a:pt x="70" y="28"/>
                      <a:pt x="68" y="28"/>
                    </a:cubicBezTo>
                    <a:cubicBezTo>
                      <a:pt x="68" y="28"/>
                      <a:pt x="68" y="28"/>
                      <a:pt x="68" y="28"/>
                    </a:cubicBezTo>
                    <a:cubicBezTo>
                      <a:pt x="68" y="28"/>
                      <a:pt x="68" y="28"/>
                      <a:pt x="68" y="28"/>
                    </a:cubicBezTo>
                    <a:cubicBezTo>
                      <a:pt x="68" y="28"/>
                      <a:pt x="67" y="28"/>
                      <a:pt x="67" y="28"/>
                    </a:cubicBezTo>
                    <a:cubicBezTo>
                      <a:pt x="67" y="28"/>
                      <a:pt x="67" y="28"/>
                      <a:pt x="67" y="28"/>
                    </a:cubicBezTo>
                    <a:cubicBezTo>
                      <a:pt x="66" y="28"/>
                      <a:pt x="66" y="28"/>
                      <a:pt x="65" y="28"/>
                    </a:cubicBezTo>
                    <a:cubicBezTo>
                      <a:pt x="65" y="28"/>
                      <a:pt x="65" y="28"/>
                      <a:pt x="65" y="28"/>
                    </a:cubicBezTo>
                    <a:cubicBezTo>
                      <a:pt x="65" y="28"/>
                      <a:pt x="65" y="28"/>
                      <a:pt x="65" y="28"/>
                    </a:cubicBezTo>
                    <a:cubicBezTo>
                      <a:pt x="65" y="28"/>
                      <a:pt x="65" y="28"/>
                      <a:pt x="65" y="28"/>
                    </a:cubicBezTo>
                    <a:cubicBezTo>
                      <a:pt x="65" y="28"/>
                      <a:pt x="65" y="28"/>
                      <a:pt x="65" y="28"/>
                    </a:cubicBezTo>
                    <a:cubicBezTo>
                      <a:pt x="65" y="28"/>
                      <a:pt x="65" y="28"/>
                      <a:pt x="65" y="28"/>
                    </a:cubicBezTo>
                    <a:cubicBezTo>
                      <a:pt x="64" y="28"/>
                      <a:pt x="64" y="28"/>
                      <a:pt x="64" y="28"/>
                    </a:cubicBezTo>
                    <a:cubicBezTo>
                      <a:pt x="64" y="28"/>
                      <a:pt x="64" y="28"/>
                      <a:pt x="64" y="28"/>
                    </a:cubicBezTo>
                    <a:cubicBezTo>
                      <a:pt x="64" y="28"/>
                      <a:pt x="63" y="28"/>
                      <a:pt x="63" y="28"/>
                    </a:cubicBezTo>
                    <a:cubicBezTo>
                      <a:pt x="63" y="28"/>
                      <a:pt x="62" y="28"/>
                      <a:pt x="62" y="28"/>
                    </a:cubicBezTo>
                    <a:cubicBezTo>
                      <a:pt x="62" y="28"/>
                      <a:pt x="62" y="28"/>
                      <a:pt x="62" y="28"/>
                    </a:cubicBezTo>
                    <a:cubicBezTo>
                      <a:pt x="62" y="28"/>
                      <a:pt x="62" y="28"/>
                      <a:pt x="62" y="28"/>
                    </a:cubicBezTo>
                    <a:cubicBezTo>
                      <a:pt x="62" y="28"/>
                      <a:pt x="62" y="28"/>
                      <a:pt x="62" y="28"/>
                    </a:cubicBezTo>
                    <a:cubicBezTo>
                      <a:pt x="62" y="28"/>
                      <a:pt x="63" y="28"/>
                      <a:pt x="63" y="28"/>
                    </a:cubicBezTo>
                    <a:cubicBezTo>
                      <a:pt x="63" y="28"/>
                      <a:pt x="64" y="28"/>
                      <a:pt x="64" y="28"/>
                    </a:cubicBezTo>
                    <a:cubicBezTo>
                      <a:pt x="64" y="29"/>
                      <a:pt x="64" y="29"/>
                      <a:pt x="65" y="28"/>
                    </a:cubicBezTo>
                    <a:cubicBezTo>
                      <a:pt x="65" y="28"/>
                      <a:pt x="65" y="28"/>
                      <a:pt x="65" y="28"/>
                    </a:cubicBezTo>
                    <a:cubicBezTo>
                      <a:pt x="65" y="28"/>
                      <a:pt x="65" y="28"/>
                      <a:pt x="65" y="28"/>
                    </a:cubicBezTo>
                    <a:cubicBezTo>
                      <a:pt x="66" y="29"/>
                      <a:pt x="68" y="29"/>
                      <a:pt x="67" y="29"/>
                    </a:cubicBezTo>
                    <a:cubicBezTo>
                      <a:pt x="67" y="29"/>
                      <a:pt x="67" y="29"/>
                      <a:pt x="67" y="29"/>
                    </a:cubicBezTo>
                    <a:cubicBezTo>
                      <a:pt x="68" y="29"/>
                      <a:pt x="68" y="29"/>
                      <a:pt x="68" y="29"/>
                    </a:cubicBezTo>
                    <a:cubicBezTo>
                      <a:pt x="68" y="29"/>
                      <a:pt x="68" y="29"/>
                      <a:pt x="68" y="29"/>
                    </a:cubicBezTo>
                    <a:cubicBezTo>
                      <a:pt x="68" y="29"/>
                      <a:pt x="68" y="29"/>
                      <a:pt x="68" y="29"/>
                    </a:cubicBezTo>
                    <a:cubicBezTo>
                      <a:pt x="69" y="29"/>
                      <a:pt x="69" y="29"/>
                      <a:pt x="69" y="29"/>
                    </a:cubicBezTo>
                    <a:cubicBezTo>
                      <a:pt x="70" y="29"/>
                      <a:pt x="71" y="29"/>
                      <a:pt x="71" y="29"/>
                    </a:cubicBezTo>
                    <a:cubicBezTo>
                      <a:pt x="72" y="29"/>
                      <a:pt x="73" y="30"/>
                      <a:pt x="74" y="30"/>
                    </a:cubicBezTo>
                    <a:cubicBezTo>
                      <a:pt x="75" y="30"/>
                      <a:pt x="75" y="30"/>
                      <a:pt x="75" y="30"/>
                    </a:cubicBezTo>
                    <a:cubicBezTo>
                      <a:pt x="76" y="30"/>
                      <a:pt x="76" y="30"/>
                      <a:pt x="76" y="30"/>
                    </a:cubicBezTo>
                    <a:cubicBezTo>
                      <a:pt x="77" y="30"/>
                      <a:pt x="77" y="30"/>
                      <a:pt x="77" y="30"/>
                    </a:cubicBezTo>
                    <a:cubicBezTo>
                      <a:pt x="78" y="30"/>
                      <a:pt x="79" y="30"/>
                      <a:pt x="80" y="30"/>
                    </a:cubicBezTo>
                    <a:cubicBezTo>
                      <a:pt x="80" y="30"/>
                      <a:pt x="80" y="30"/>
                      <a:pt x="80" y="30"/>
                    </a:cubicBezTo>
                    <a:cubicBezTo>
                      <a:pt x="81" y="30"/>
                      <a:pt x="82" y="30"/>
                      <a:pt x="82" y="30"/>
                    </a:cubicBezTo>
                    <a:cubicBezTo>
                      <a:pt x="83" y="31"/>
                      <a:pt x="83" y="31"/>
                      <a:pt x="83" y="31"/>
                    </a:cubicBezTo>
                    <a:cubicBezTo>
                      <a:pt x="83" y="31"/>
                      <a:pt x="83" y="31"/>
                      <a:pt x="83" y="31"/>
                    </a:cubicBezTo>
                    <a:cubicBezTo>
                      <a:pt x="82" y="31"/>
                      <a:pt x="81" y="31"/>
                      <a:pt x="81" y="30"/>
                    </a:cubicBezTo>
                    <a:cubicBezTo>
                      <a:pt x="81" y="31"/>
                      <a:pt x="80" y="31"/>
                      <a:pt x="80" y="31"/>
                    </a:cubicBezTo>
                    <a:cubicBezTo>
                      <a:pt x="80" y="30"/>
                      <a:pt x="79" y="31"/>
                      <a:pt x="78" y="30"/>
                    </a:cubicBezTo>
                    <a:cubicBezTo>
                      <a:pt x="78" y="31"/>
                      <a:pt x="78" y="30"/>
                      <a:pt x="78" y="31"/>
                    </a:cubicBezTo>
                    <a:cubicBezTo>
                      <a:pt x="78" y="31"/>
                      <a:pt x="78" y="31"/>
                      <a:pt x="78" y="31"/>
                    </a:cubicBezTo>
                    <a:cubicBezTo>
                      <a:pt x="78" y="31"/>
                      <a:pt x="77" y="31"/>
                      <a:pt x="77" y="31"/>
                    </a:cubicBezTo>
                    <a:cubicBezTo>
                      <a:pt x="77" y="31"/>
                      <a:pt x="77" y="31"/>
                      <a:pt x="77" y="31"/>
                    </a:cubicBezTo>
                    <a:cubicBezTo>
                      <a:pt x="77" y="31"/>
                      <a:pt x="77" y="31"/>
                      <a:pt x="77" y="31"/>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1"/>
                      <a:pt x="77" y="30"/>
                    </a:cubicBezTo>
                    <a:cubicBezTo>
                      <a:pt x="77" y="30"/>
                      <a:pt x="77" y="30"/>
                      <a:pt x="77" y="31"/>
                    </a:cubicBezTo>
                    <a:cubicBezTo>
                      <a:pt x="77" y="31"/>
                      <a:pt x="77" y="31"/>
                      <a:pt x="77" y="31"/>
                    </a:cubicBezTo>
                    <a:cubicBezTo>
                      <a:pt x="77" y="31"/>
                      <a:pt x="77" y="31"/>
                      <a:pt x="77" y="31"/>
                    </a:cubicBezTo>
                    <a:cubicBezTo>
                      <a:pt x="77" y="31"/>
                      <a:pt x="77" y="31"/>
                      <a:pt x="77" y="31"/>
                    </a:cubicBezTo>
                    <a:cubicBezTo>
                      <a:pt x="77" y="31"/>
                      <a:pt x="76" y="31"/>
                      <a:pt x="76" y="30"/>
                    </a:cubicBezTo>
                    <a:cubicBezTo>
                      <a:pt x="76" y="30"/>
                      <a:pt x="76" y="31"/>
                      <a:pt x="75" y="30"/>
                    </a:cubicBezTo>
                    <a:cubicBezTo>
                      <a:pt x="75" y="31"/>
                      <a:pt x="75" y="31"/>
                      <a:pt x="75" y="31"/>
                    </a:cubicBezTo>
                    <a:cubicBezTo>
                      <a:pt x="75" y="31"/>
                      <a:pt x="75" y="31"/>
                      <a:pt x="74" y="31"/>
                    </a:cubicBezTo>
                    <a:cubicBezTo>
                      <a:pt x="74" y="31"/>
                      <a:pt x="74" y="31"/>
                      <a:pt x="74" y="30"/>
                    </a:cubicBezTo>
                    <a:cubicBezTo>
                      <a:pt x="74" y="30"/>
                      <a:pt x="74" y="30"/>
                      <a:pt x="74" y="30"/>
                    </a:cubicBezTo>
                    <a:cubicBezTo>
                      <a:pt x="74" y="30"/>
                      <a:pt x="74" y="30"/>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2" y="31"/>
                      <a:pt x="72" y="31"/>
                      <a:pt x="72" y="31"/>
                    </a:cubicBezTo>
                    <a:cubicBezTo>
                      <a:pt x="72" y="31"/>
                      <a:pt x="72" y="31"/>
                      <a:pt x="72" y="31"/>
                    </a:cubicBezTo>
                    <a:cubicBezTo>
                      <a:pt x="72" y="31"/>
                      <a:pt x="72" y="31"/>
                      <a:pt x="73" y="31"/>
                    </a:cubicBezTo>
                    <a:cubicBezTo>
                      <a:pt x="73" y="31"/>
                      <a:pt x="73" y="31"/>
                      <a:pt x="73" y="31"/>
                    </a:cubicBezTo>
                    <a:cubicBezTo>
                      <a:pt x="73" y="31"/>
                      <a:pt x="73" y="31"/>
                      <a:pt x="73" y="31"/>
                    </a:cubicBezTo>
                    <a:cubicBezTo>
                      <a:pt x="73" y="31"/>
                      <a:pt x="73" y="31"/>
                      <a:pt x="74" y="31"/>
                    </a:cubicBezTo>
                    <a:cubicBezTo>
                      <a:pt x="74" y="31"/>
                      <a:pt x="74" y="31"/>
                      <a:pt x="74" y="31"/>
                    </a:cubicBezTo>
                    <a:cubicBezTo>
                      <a:pt x="74" y="31"/>
                      <a:pt x="74" y="31"/>
                      <a:pt x="74" y="31"/>
                    </a:cubicBezTo>
                    <a:cubicBezTo>
                      <a:pt x="75" y="31"/>
                      <a:pt x="75" y="31"/>
                      <a:pt x="75" y="31"/>
                    </a:cubicBezTo>
                    <a:cubicBezTo>
                      <a:pt x="75" y="31"/>
                      <a:pt x="75" y="31"/>
                      <a:pt x="75" y="31"/>
                    </a:cubicBezTo>
                    <a:cubicBezTo>
                      <a:pt x="75" y="31"/>
                      <a:pt x="76" y="31"/>
                      <a:pt x="77" y="31"/>
                    </a:cubicBezTo>
                    <a:cubicBezTo>
                      <a:pt x="77" y="31"/>
                      <a:pt x="77" y="31"/>
                      <a:pt x="77" y="31"/>
                    </a:cubicBezTo>
                    <a:cubicBezTo>
                      <a:pt x="77" y="31"/>
                      <a:pt x="77" y="31"/>
                      <a:pt x="77" y="31"/>
                    </a:cubicBezTo>
                    <a:cubicBezTo>
                      <a:pt x="77" y="31"/>
                      <a:pt x="78" y="31"/>
                      <a:pt x="78" y="31"/>
                    </a:cubicBezTo>
                    <a:cubicBezTo>
                      <a:pt x="78" y="31"/>
                      <a:pt x="78" y="31"/>
                      <a:pt x="78" y="31"/>
                    </a:cubicBezTo>
                    <a:cubicBezTo>
                      <a:pt x="78" y="31"/>
                      <a:pt x="80" y="32"/>
                      <a:pt x="80" y="31"/>
                    </a:cubicBezTo>
                    <a:cubicBezTo>
                      <a:pt x="80" y="32"/>
                      <a:pt x="81" y="31"/>
                      <a:pt x="82" y="32"/>
                    </a:cubicBezTo>
                    <a:cubicBezTo>
                      <a:pt x="82" y="32"/>
                      <a:pt x="82" y="32"/>
                      <a:pt x="82" y="32"/>
                    </a:cubicBezTo>
                    <a:cubicBezTo>
                      <a:pt x="82" y="32"/>
                      <a:pt x="82" y="32"/>
                      <a:pt x="82" y="32"/>
                    </a:cubicBezTo>
                    <a:cubicBezTo>
                      <a:pt x="82" y="32"/>
                      <a:pt x="82" y="32"/>
                      <a:pt x="82" y="32"/>
                    </a:cubicBezTo>
                    <a:cubicBezTo>
                      <a:pt x="82" y="32"/>
                      <a:pt x="82" y="32"/>
                      <a:pt x="82" y="32"/>
                    </a:cubicBezTo>
                    <a:cubicBezTo>
                      <a:pt x="83" y="32"/>
                      <a:pt x="83" y="32"/>
                      <a:pt x="83" y="32"/>
                    </a:cubicBezTo>
                    <a:cubicBezTo>
                      <a:pt x="83" y="32"/>
                      <a:pt x="83" y="32"/>
                      <a:pt x="83" y="32"/>
                    </a:cubicBezTo>
                    <a:cubicBezTo>
                      <a:pt x="83" y="32"/>
                      <a:pt x="83" y="32"/>
                      <a:pt x="82" y="32"/>
                    </a:cubicBezTo>
                    <a:cubicBezTo>
                      <a:pt x="83" y="32"/>
                      <a:pt x="83" y="32"/>
                      <a:pt x="83" y="32"/>
                    </a:cubicBezTo>
                    <a:cubicBezTo>
                      <a:pt x="82" y="32"/>
                      <a:pt x="82" y="32"/>
                      <a:pt x="82" y="32"/>
                    </a:cubicBezTo>
                    <a:cubicBezTo>
                      <a:pt x="82" y="32"/>
                      <a:pt x="82" y="32"/>
                      <a:pt x="82" y="32"/>
                    </a:cubicBezTo>
                    <a:cubicBezTo>
                      <a:pt x="80" y="32"/>
                      <a:pt x="78" y="32"/>
                      <a:pt x="76" y="32"/>
                    </a:cubicBezTo>
                    <a:cubicBezTo>
                      <a:pt x="76" y="32"/>
                      <a:pt x="76" y="32"/>
                      <a:pt x="76" y="32"/>
                    </a:cubicBezTo>
                    <a:cubicBezTo>
                      <a:pt x="76" y="32"/>
                      <a:pt x="76" y="32"/>
                      <a:pt x="76" y="32"/>
                    </a:cubicBezTo>
                    <a:cubicBezTo>
                      <a:pt x="76" y="32"/>
                      <a:pt x="76" y="32"/>
                      <a:pt x="76" y="32"/>
                    </a:cubicBezTo>
                    <a:cubicBezTo>
                      <a:pt x="76" y="32"/>
                      <a:pt x="76" y="32"/>
                      <a:pt x="76" y="31"/>
                    </a:cubicBezTo>
                    <a:cubicBezTo>
                      <a:pt x="76" y="31"/>
                      <a:pt x="76" y="31"/>
                      <a:pt x="76" y="31"/>
                    </a:cubicBezTo>
                    <a:cubicBezTo>
                      <a:pt x="76" y="31"/>
                      <a:pt x="76" y="31"/>
                      <a:pt x="76" y="32"/>
                    </a:cubicBezTo>
                    <a:cubicBezTo>
                      <a:pt x="76" y="32"/>
                      <a:pt x="76" y="32"/>
                      <a:pt x="76" y="32"/>
                    </a:cubicBezTo>
                    <a:cubicBezTo>
                      <a:pt x="73" y="31"/>
                      <a:pt x="70" y="31"/>
                      <a:pt x="66" y="31"/>
                    </a:cubicBezTo>
                    <a:cubicBezTo>
                      <a:pt x="66" y="31"/>
                      <a:pt x="66" y="31"/>
                      <a:pt x="66" y="31"/>
                    </a:cubicBezTo>
                    <a:cubicBezTo>
                      <a:pt x="65" y="31"/>
                      <a:pt x="65" y="31"/>
                      <a:pt x="64" y="31"/>
                    </a:cubicBezTo>
                    <a:cubicBezTo>
                      <a:pt x="64" y="31"/>
                      <a:pt x="64" y="31"/>
                      <a:pt x="64" y="31"/>
                    </a:cubicBezTo>
                    <a:cubicBezTo>
                      <a:pt x="64" y="31"/>
                      <a:pt x="64" y="30"/>
                      <a:pt x="64" y="30"/>
                    </a:cubicBezTo>
                    <a:cubicBezTo>
                      <a:pt x="64" y="31"/>
                      <a:pt x="62" y="30"/>
                      <a:pt x="63" y="30"/>
                    </a:cubicBezTo>
                    <a:cubicBezTo>
                      <a:pt x="63" y="30"/>
                      <a:pt x="62" y="31"/>
                      <a:pt x="61" y="30"/>
                    </a:cubicBezTo>
                    <a:cubicBezTo>
                      <a:pt x="58" y="30"/>
                      <a:pt x="56" y="29"/>
                      <a:pt x="52" y="30"/>
                    </a:cubicBezTo>
                    <a:cubicBezTo>
                      <a:pt x="52" y="29"/>
                      <a:pt x="52" y="29"/>
                      <a:pt x="52" y="29"/>
                    </a:cubicBezTo>
                    <a:cubicBezTo>
                      <a:pt x="51" y="30"/>
                      <a:pt x="49" y="28"/>
                      <a:pt x="47" y="29"/>
                    </a:cubicBezTo>
                    <a:cubicBezTo>
                      <a:pt x="47" y="28"/>
                      <a:pt x="46" y="29"/>
                      <a:pt x="45" y="29"/>
                    </a:cubicBezTo>
                    <a:cubicBezTo>
                      <a:pt x="45" y="29"/>
                      <a:pt x="44" y="29"/>
                      <a:pt x="44" y="28"/>
                    </a:cubicBezTo>
                    <a:cubicBezTo>
                      <a:pt x="42" y="28"/>
                      <a:pt x="39" y="28"/>
                      <a:pt x="38" y="28"/>
                    </a:cubicBezTo>
                    <a:cubicBezTo>
                      <a:pt x="36" y="28"/>
                      <a:pt x="35" y="28"/>
                      <a:pt x="33" y="28"/>
                    </a:cubicBezTo>
                    <a:cubicBezTo>
                      <a:pt x="33" y="28"/>
                      <a:pt x="33" y="28"/>
                      <a:pt x="33" y="28"/>
                    </a:cubicBezTo>
                    <a:cubicBezTo>
                      <a:pt x="32" y="28"/>
                      <a:pt x="30" y="27"/>
                      <a:pt x="29" y="27"/>
                    </a:cubicBezTo>
                    <a:cubicBezTo>
                      <a:pt x="29" y="27"/>
                      <a:pt x="28" y="27"/>
                      <a:pt x="28" y="27"/>
                    </a:cubicBezTo>
                    <a:cubicBezTo>
                      <a:pt x="28" y="27"/>
                      <a:pt x="28" y="27"/>
                      <a:pt x="28" y="27"/>
                    </a:cubicBezTo>
                    <a:cubicBezTo>
                      <a:pt x="28" y="28"/>
                      <a:pt x="29" y="28"/>
                      <a:pt x="29" y="28"/>
                    </a:cubicBezTo>
                    <a:cubicBezTo>
                      <a:pt x="30" y="28"/>
                      <a:pt x="32" y="28"/>
                      <a:pt x="33" y="28"/>
                    </a:cubicBezTo>
                    <a:cubicBezTo>
                      <a:pt x="33" y="28"/>
                      <a:pt x="33" y="28"/>
                      <a:pt x="33" y="28"/>
                    </a:cubicBezTo>
                    <a:cubicBezTo>
                      <a:pt x="34" y="28"/>
                      <a:pt x="35" y="28"/>
                      <a:pt x="36" y="28"/>
                    </a:cubicBezTo>
                    <a:cubicBezTo>
                      <a:pt x="37" y="29"/>
                      <a:pt x="38" y="29"/>
                      <a:pt x="38" y="29"/>
                    </a:cubicBezTo>
                    <a:cubicBezTo>
                      <a:pt x="39" y="29"/>
                      <a:pt x="39" y="29"/>
                      <a:pt x="40" y="29"/>
                    </a:cubicBezTo>
                    <a:cubicBezTo>
                      <a:pt x="40" y="29"/>
                      <a:pt x="40" y="29"/>
                      <a:pt x="41" y="29"/>
                    </a:cubicBezTo>
                    <a:cubicBezTo>
                      <a:pt x="41" y="29"/>
                      <a:pt x="41" y="29"/>
                      <a:pt x="41" y="29"/>
                    </a:cubicBezTo>
                    <a:cubicBezTo>
                      <a:pt x="43" y="29"/>
                      <a:pt x="45" y="29"/>
                      <a:pt x="46" y="30"/>
                    </a:cubicBezTo>
                    <a:cubicBezTo>
                      <a:pt x="47" y="30"/>
                      <a:pt x="47"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9" y="31"/>
                      <a:pt x="49" y="30"/>
                    </a:cubicBezTo>
                    <a:cubicBezTo>
                      <a:pt x="49" y="30"/>
                      <a:pt x="49" y="30"/>
                      <a:pt x="49" y="30"/>
                    </a:cubicBezTo>
                    <a:cubicBezTo>
                      <a:pt x="49" y="30"/>
                      <a:pt x="50" y="30"/>
                      <a:pt x="51" y="30"/>
                    </a:cubicBezTo>
                    <a:cubicBezTo>
                      <a:pt x="52" y="31"/>
                      <a:pt x="54" y="30"/>
                      <a:pt x="55" y="30"/>
                    </a:cubicBezTo>
                    <a:cubicBezTo>
                      <a:pt x="55" y="31"/>
                      <a:pt x="56" y="31"/>
                      <a:pt x="56" y="31"/>
                    </a:cubicBezTo>
                    <a:cubicBezTo>
                      <a:pt x="56" y="31"/>
                      <a:pt x="56" y="31"/>
                      <a:pt x="56" y="31"/>
                    </a:cubicBezTo>
                    <a:cubicBezTo>
                      <a:pt x="56" y="31"/>
                      <a:pt x="57" y="31"/>
                      <a:pt x="57" y="31"/>
                    </a:cubicBezTo>
                    <a:cubicBezTo>
                      <a:pt x="57" y="31"/>
                      <a:pt x="57" y="31"/>
                      <a:pt x="57" y="31"/>
                    </a:cubicBezTo>
                    <a:cubicBezTo>
                      <a:pt x="58" y="31"/>
                      <a:pt x="59" y="31"/>
                      <a:pt x="59" y="31"/>
                    </a:cubicBezTo>
                    <a:cubicBezTo>
                      <a:pt x="59" y="31"/>
                      <a:pt x="59" y="31"/>
                      <a:pt x="59" y="31"/>
                    </a:cubicBezTo>
                    <a:cubicBezTo>
                      <a:pt x="59" y="31"/>
                      <a:pt x="59" y="31"/>
                      <a:pt x="59" y="31"/>
                    </a:cubicBezTo>
                    <a:cubicBezTo>
                      <a:pt x="59" y="31"/>
                      <a:pt x="59" y="31"/>
                      <a:pt x="59" y="31"/>
                    </a:cubicBezTo>
                    <a:cubicBezTo>
                      <a:pt x="59" y="32"/>
                      <a:pt x="59" y="32"/>
                      <a:pt x="58" y="32"/>
                    </a:cubicBezTo>
                    <a:cubicBezTo>
                      <a:pt x="58" y="32"/>
                      <a:pt x="58" y="32"/>
                      <a:pt x="58" y="32"/>
                    </a:cubicBezTo>
                    <a:cubicBezTo>
                      <a:pt x="58" y="32"/>
                      <a:pt x="58" y="32"/>
                      <a:pt x="58" y="32"/>
                    </a:cubicBezTo>
                    <a:cubicBezTo>
                      <a:pt x="59" y="32"/>
                      <a:pt x="59" y="32"/>
                      <a:pt x="59" y="32"/>
                    </a:cubicBezTo>
                    <a:cubicBezTo>
                      <a:pt x="59" y="32"/>
                      <a:pt x="59" y="32"/>
                      <a:pt x="59" y="32"/>
                    </a:cubicBezTo>
                    <a:cubicBezTo>
                      <a:pt x="59" y="32"/>
                      <a:pt x="59" y="32"/>
                      <a:pt x="59" y="32"/>
                    </a:cubicBezTo>
                    <a:cubicBezTo>
                      <a:pt x="60" y="32"/>
                      <a:pt x="60" y="32"/>
                      <a:pt x="60" y="32"/>
                    </a:cubicBezTo>
                    <a:cubicBezTo>
                      <a:pt x="60" y="32"/>
                      <a:pt x="60" y="32"/>
                      <a:pt x="60" y="32"/>
                    </a:cubicBezTo>
                    <a:cubicBezTo>
                      <a:pt x="60" y="32"/>
                      <a:pt x="60" y="32"/>
                      <a:pt x="60" y="32"/>
                    </a:cubicBezTo>
                    <a:cubicBezTo>
                      <a:pt x="61" y="32"/>
                      <a:pt x="62" y="32"/>
                      <a:pt x="63" y="32"/>
                    </a:cubicBezTo>
                    <a:cubicBezTo>
                      <a:pt x="63" y="32"/>
                      <a:pt x="63" y="33"/>
                      <a:pt x="63" y="33"/>
                    </a:cubicBezTo>
                    <a:cubicBezTo>
                      <a:pt x="64" y="32"/>
                      <a:pt x="64" y="32"/>
                      <a:pt x="64" y="32"/>
                    </a:cubicBezTo>
                    <a:cubicBezTo>
                      <a:pt x="64" y="32"/>
                      <a:pt x="64" y="32"/>
                      <a:pt x="64" y="32"/>
                    </a:cubicBezTo>
                    <a:cubicBezTo>
                      <a:pt x="64" y="32"/>
                      <a:pt x="64" y="32"/>
                      <a:pt x="64" y="32"/>
                    </a:cubicBezTo>
                    <a:cubicBezTo>
                      <a:pt x="64" y="32"/>
                      <a:pt x="64" y="32"/>
                      <a:pt x="64" y="32"/>
                    </a:cubicBezTo>
                    <a:cubicBezTo>
                      <a:pt x="64" y="32"/>
                      <a:pt x="64" y="32"/>
                      <a:pt x="65" y="32"/>
                    </a:cubicBezTo>
                    <a:cubicBezTo>
                      <a:pt x="65" y="32"/>
                      <a:pt x="65" y="32"/>
                      <a:pt x="65" y="32"/>
                    </a:cubicBezTo>
                    <a:cubicBezTo>
                      <a:pt x="65" y="32"/>
                      <a:pt x="65" y="32"/>
                      <a:pt x="65" y="32"/>
                    </a:cubicBezTo>
                    <a:cubicBezTo>
                      <a:pt x="64" y="32"/>
                      <a:pt x="64" y="32"/>
                      <a:pt x="64" y="32"/>
                    </a:cubicBezTo>
                    <a:cubicBezTo>
                      <a:pt x="64" y="32"/>
                      <a:pt x="64" y="32"/>
                      <a:pt x="64" y="32"/>
                    </a:cubicBezTo>
                    <a:cubicBezTo>
                      <a:pt x="65" y="32"/>
                      <a:pt x="66" y="32"/>
                      <a:pt x="66" y="32"/>
                    </a:cubicBezTo>
                    <a:cubicBezTo>
                      <a:pt x="66" y="32"/>
                      <a:pt x="66" y="32"/>
                      <a:pt x="66" y="32"/>
                    </a:cubicBezTo>
                    <a:cubicBezTo>
                      <a:pt x="66" y="32"/>
                      <a:pt x="66" y="32"/>
                      <a:pt x="66" y="32"/>
                    </a:cubicBezTo>
                    <a:cubicBezTo>
                      <a:pt x="66" y="32"/>
                      <a:pt x="66" y="32"/>
                      <a:pt x="66" y="32"/>
                    </a:cubicBezTo>
                    <a:cubicBezTo>
                      <a:pt x="66" y="32"/>
                      <a:pt x="66" y="33"/>
                      <a:pt x="66" y="33"/>
                    </a:cubicBezTo>
                    <a:cubicBezTo>
                      <a:pt x="66" y="33"/>
                      <a:pt x="66" y="32"/>
                      <a:pt x="66" y="32"/>
                    </a:cubicBezTo>
                    <a:cubicBezTo>
                      <a:pt x="66" y="32"/>
                      <a:pt x="66" y="32"/>
                      <a:pt x="66" y="32"/>
                    </a:cubicBezTo>
                    <a:cubicBezTo>
                      <a:pt x="66" y="33"/>
                      <a:pt x="67" y="33"/>
                      <a:pt x="67" y="33"/>
                    </a:cubicBezTo>
                    <a:cubicBezTo>
                      <a:pt x="67" y="32"/>
                      <a:pt x="68" y="33"/>
                      <a:pt x="68" y="33"/>
                    </a:cubicBezTo>
                    <a:cubicBezTo>
                      <a:pt x="68" y="33"/>
                      <a:pt x="69" y="33"/>
                      <a:pt x="69" y="33"/>
                    </a:cubicBezTo>
                    <a:cubicBezTo>
                      <a:pt x="69" y="33"/>
                      <a:pt x="69" y="33"/>
                      <a:pt x="69" y="33"/>
                    </a:cubicBezTo>
                    <a:cubicBezTo>
                      <a:pt x="69" y="33"/>
                      <a:pt x="69" y="33"/>
                      <a:pt x="69" y="33"/>
                    </a:cubicBezTo>
                    <a:cubicBezTo>
                      <a:pt x="69" y="33"/>
                      <a:pt x="69" y="33"/>
                      <a:pt x="69" y="33"/>
                    </a:cubicBezTo>
                    <a:cubicBezTo>
                      <a:pt x="69" y="33"/>
                      <a:pt x="70" y="33"/>
                      <a:pt x="70" y="33"/>
                    </a:cubicBezTo>
                    <a:cubicBezTo>
                      <a:pt x="70" y="34"/>
                      <a:pt x="72" y="33"/>
                      <a:pt x="72" y="33"/>
                    </a:cubicBezTo>
                    <a:cubicBezTo>
                      <a:pt x="73" y="34"/>
                      <a:pt x="74" y="33"/>
                      <a:pt x="75" y="34"/>
                    </a:cubicBezTo>
                    <a:cubicBezTo>
                      <a:pt x="75" y="34"/>
                      <a:pt x="75" y="34"/>
                      <a:pt x="75" y="34"/>
                    </a:cubicBezTo>
                    <a:cubicBezTo>
                      <a:pt x="76" y="34"/>
                      <a:pt x="77" y="34"/>
                      <a:pt x="77" y="34"/>
                    </a:cubicBezTo>
                    <a:cubicBezTo>
                      <a:pt x="77" y="34"/>
                      <a:pt x="77" y="34"/>
                      <a:pt x="77" y="34"/>
                    </a:cubicBezTo>
                    <a:cubicBezTo>
                      <a:pt x="80" y="34"/>
                      <a:pt x="83" y="35"/>
                      <a:pt x="87" y="35"/>
                    </a:cubicBezTo>
                    <a:cubicBezTo>
                      <a:pt x="87" y="35"/>
                      <a:pt x="87" y="35"/>
                      <a:pt x="87" y="35"/>
                    </a:cubicBezTo>
                    <a:cubicBezTo>
                      <a:pt x="89" y="35"/>
                      <a:pt x="91" y="36"/>
                      <a:pt x="93" y="36"/>
                    </a:cubicBezTo>
                    <a:cubicBezTo>
                      <a:pt x="95" y="36"/>
                      <a:pt x="97" y="36"/>
                      <a:pt x="99" y="36"/>
                    </a:cubicBezTo>
                    <a:cubicBezTo>
                      <a:pt x="100" y="36"/>
                      <a:pt x="101" y="36"/>
                      <a:pt x="102" y="37"/>
                    </a:cubicBezTo>
                    <a:cubicBezTo>
                      <a:pt x="102" y="37"/>
                      <a:pt x="101" y="37"/>
                      <a:pt x="102" y="37"/>
                    </a:cubicBezTo>
                    <a:cubicBezTo>
                      <a:pt x="102" y="37"/>
                      <a:pt x="103" y="37"/>
                      <a:pt x="103" y="37"/>
                    </a:cubicBezTo>
                    <a:cubicBezTo>
                      <a:pt x="103" y="37"/>
                      <a:pt x="104" y="37"/>
                      <a:pt x="104" y="37"/>
                    </a:cubicBezTo>
                    <a:cubicBezTo>
                      <a:pt x="104" y="37"/>
                      <a:pt x="105" y="37"/>
                      <a:pt x="105" y="37"/>
                    </a:cubicBezTo>
                    <a:cubicBezTo>
                      <a:pt x="105" y="37"/>
                      <a:pt x="106" y="37"/>
                      <a:pt x="106" y="37"/>
                    </a:cubicBezTo>
                    <a:cubicBezTo>
                      <a:pt x="106" y="37"/>
                      <a:pt x="106" y="37"/>
                      <a:pt x="107" y="37"/>
                    </a:cubicBezTo>
                    <a:cubicBezTo>
                      <a:pt x="107" y="37"/>
                      <a:pt x="108" y="37"/>
                      <a:pt x="109" y="37"/>
                    </a:cubicBezTo>
                    <a:cubicBezTo>
                      <a:pt x="109" y="37"/>
                      <a:pt x="109" y="37"/>
                      <a:pt x="110" y="37"/>
                    </a:cubicBezTo>
                    <a:cubicBezTo>
                      <a:pt x="110" y="37"/>
                      <a:pt x="111" y="38"/>
                      <a:pt x="111" y="37"/>
                    </a:cubicBezTo>
                    <a:cubicBezTo>
                      <a:pt x="111" y="38"/>
                      <a:pt x="111" y="38"/>
                      <a:pt x="112" y="38"/>
                    </a:cubicBezTo>
                    <a:cubicBezTo>
                      <a:pt x="113" y="38"/>
                      <a:pt x="113" y="38"/>
                      <a:pt x="114" y="38"/>
                    </a:cubicBezTo>
                    <a:cubicBezTo>
                      <a:pt x="114" y="38"/>
                      <a:pt x="115" y="38"/>
                      <a:pt x="115" y="38"/>
                    </a:cubicBezTo>
                    <a:cubicBezTo>
                      <a:pt x="116" y="38"/>
                      <a:pt x="116" y="38"/>
                      <a:pt x="117" y="38"/>
                    </a:cubicBezTo>
                    <a:cubicBezTo>
                      <a:pt x="117" y="38"/>
                      <a:pt x="118" y="38"/>
                      <a:pt x="118" y="38"/>
                    </a:cubicBezTo>
                    <a:cubicBezTo>
                      <a:pt x="118" y="39"/>
                      <a:pt x="118" y="39"/>
                      <a:pt x="118" y="39"/>
                    </a:cubicBezTo>
                    <a:cubicBezTo>
                      <a:pt x="117" y="38"/>
                      <a:pt x="116" y="39"/>
                      <a:pt x="115" y="39"/>
                    </a:cubicBezTo>
                    <a:cubicBezTo>
                      <a:pt x="115" y="39"/>
                      <a:pt x="115" y="38"/>
                      <a:pt x="115" y="38"/>
                    </a:cubicBezTo>
                    <a:cubicBezTo>
                      <a:pt x="115" y="38"/>
                      <a:pt x="114" y="38"/>
                      <a:pt x="114" y="39"/>
                    </a:cubicBezTo>
                    <a:cubicBezTo>
                      <a:pt x="113" y="38"/>
                      <a:pt x="112" y="38"/>
                      <a:pt x="112" y="38"/>
                    </a:cubicBezTo>
                    <a:cubicBezTo>
                      <a:pt x="112" y="38"/>
                      <a:pt x="111" y="38"/>
                      <a:pt x="111" y="38"/>
                    </a:cubicBezTo>
                    <a:cubicBezTo>
                      <a:pt x="111" y="38"/>
                      <a:pt x="111" y="38"/>
                      <a:pt x="111" y="38"/>
                    </a:cubicBezTo>
                    <a:cubicBezTo>
                      <a:pt x="111" y="38"/>
                      <a:pt x="111" y="38"/>
                      <a:pt x="110" y="38"/>
                    </a:cubicBezTo>
                    <a:cubicBezTo>
                      <a:pt x="111" y="38"/>
                      <a:pt x="110" y="38"/>
                      <a:pt x="110" y="39"/>
                    </a:cubicBezTo>
                    <a:cubicBezTo>
                      <a:pt x="109" y="38"/>
                      <a:pt x="109" y="39"/>
                      <a:pt x="109" y="39"/>
                    </a:cubicBezTo>
                    <a:cubicBezTo>
                      <a:pt x="109" y="38"/>
                      <a:pt x="109" y="38"/>
                      <a:pt x="109" y="38"/>
                    </a:cubicBezTo>
                    <a:cubicBezTo>
                      <a:pt x="108" y="38"/>
                      <a:pt x="108" y="38"/>
                      <a:pt x="108" y="38"/>
                    </a:cubicBezTo>
                    <a:cubicBezTo>
                      <a:pt x="108" y="38"/>
                      <a:pt x="108" y="38"/>
                      <a:pt x="108" y="38"/>
                    </a:cubicBezTo>
                    <a:cubicBezTo>
                      <a:pt x="108" y="38"/>
                      <a:pt x="108" y="38"/>
                      <a:pt x="108" y="38"/>
                    </a:cubicBezTo>
                    <a:cubicBezTo>
                      <a:pt x="108" y="38"/>
                      <a:pt x="107" y="38"/>
                      <a:pt x="107" y="38"/>
                    </a:cubicBezTo>
                    <a:cubicBezTo>
                      <a:pt x="107" y="38"/>
                      <a:pt x="107" y="38"/>
                      <a:pt x="107" y="38"/>
                    </a:cubicBezTo>
                    <a:cubicBezTo>
                      <a:pt x="107" y="38"/>
                      <a:pt x="106" y="38"/>
                      <a:pt x="106" y="38"/>
                    </a:cubicBezTo>
                    <a:cubicBezTo>
                      <a:pt x="106" y="38"/>
                      <a:pt x="106" y="38"/>
                      <a:pt x="106" y="38"/>
                    </a:cubicBezTo>
                    <a:cubicBezTo>
                      <a:pt x="105" y="38"/>
                      <a:pt x="104" y="38"/>
                      <a:pt x="103" y="38"/>
                    </a:cubicBezTo>
                    <a:cubicBezTo>
                      <a:pt x="103" y="38"/>
                      <a:pt x="103" y="38"/>
                      <a:pt x="104" y="38"/>
                    </a:cubicBezTo>
                    <a:cubicBezTo>
                      <a:pt x="103" y="38"/>
                      <a:pt x="103" y="38"/>
                      <a:pt x="103" y="38"/>
                    </a:cubicBezTo>
                    <a:cubicBezTo>
                      <a:pt x="103" y="38"/>
                      <a:pt x="103" y="38"/>
                      <a:pt x="103" y="38"/>
                    </a:cubicBezTo>
                    <a:cubicBezTo>
                      <a:pt x="103" y="38"/>
                      <a:pt x="102" y="38"/>
                      <a:pt x="102" y="38"/>
                    </a:cubicBezTo>
                    <a:cubicBezTo>
                      <a:pt x="102" y="38"/>
                      <a:pt x="102" y="38"/>
                      <a:pt x="102" y="38"/>
                    </a:cubicBezTo>
                    <a:cubicBezTo>
                      <a:pt x="102" y="38"/>
                      <a:pt x="102" y="38"/>
                      <a:pt x="102" y="38"/>
                    </a:cubicBezTo>
                    <a:cubicBezTo>
                      <a:pt x="102" y="38"/>
                      <a:pt x="102" y="38"/>
                      <a:pt x="102" y="38"/>
                    </a:cubicBezTo>
                    <a:cubicBezTo>
                      <a:pt x="101" y="38"/>
                      <a:pt x="101" y="38"/>
                      <a:pt x="101" y="38"/>
                    </a:cubicBezTo>
                    <a:cubicBezTo>
                      <a:pt x="100" y="38"/>
                      <a:pt x="100" y="38"/>
                      <a:pt x="100" y="38"/>
                    </a:cubicBezTo>
                    <a:cubicBezTo>
                      <a:pt x="99" y="38"/>
                      <a:pt x="98" y="38"/>
                      <a:pt x="98" y="37"/>
                    </a:cubicBezTo>
                    <a:cubicBezTo>
                      <a:pt x="96" y="37"/>
                      <a:pt x="95" y="38"/>
                      <a:pt x="94" y="37"/>
                    </a:cubicBezTo>
                    <a:cubicBezTo>
                      <a:pt x="94" y="37"/>
                      <a:pt x="94" y="37"/>
                      <a:pt x="94" y="37"/>
                    </a:cubicBezTo>
                    <a:cubicBezTo>
                      <a:pt x="94" y="37"/>
                      <a:pt x="93" y="37"/>
                      <a:pt x="93" y="37"/>
                    </a:cubicBezTo>
                    <a:cubicBezTo>
                      <a:pt x="92" y="37"/>
                      <a:pt x="91" y="37"/>
                      <a:pt x="89" y="37"/>
                    </a:cubicBezTo>
                    <a:cubicBezTo>
                      <a:pt x="89" y="37"/>
                      <a:pt x="89" y="37"/>
                      <a:pt x="89" y="37"/>
                    </a:cubicBezTo>
                    <a:cubicBezTo>
                      <a:pt x="89" y="37"/>
                      <a:pt x="89" y="37"/>
                      <a:pt x="89" y="37"/>
                    </a:cubicBezTo>
                    <a:cubicBezTo>
                      <a:pt x="89" y="37"/>
                      <a:pt x="89" y="37"/>
                      <a:pt x="89" y="37"/>
                    </a:cubicBezTo>
                    <a:cubicBezTo>
                      <a:pt x="89" y="37"/>
                      <a:pt x="89" y="37"/>
                      <a:pt x="89" y="37"/>
                    </a:cubicBezTo>
                    <a:cubicBezTo>
                      <a:pt x="88" y="37"/>
                      <a:pt x="88" y="37"/>
                      <a:pt x="88" y="37"/>
                    </a:cubicBezTo>
                    <a:cubicBezTo>
                      <a:pt x="87" y="37"/>
                      <a:pt x="86" y="37"/>
                      <a:pt x="85" y="37"/>
                    </a:cubicBezTo>
                    <a:cubicBezTo>
                      <a:pt x="85" y="37"/>
                      <a:pt x="85" y="37"/>
                      <a:pt x="84" y="37"/>
                    </a:cubicBezTo>
                    <a:cubicBezTo>
                      <a:pt x="84" y="37"/>
                      <a:pt x="84" y="36"/>
                      <a:pt x="84" y="37"/>
                    </a:cubicBezTo>
                    <a:cubicBezTo>
                      <a:pt x="84" y="37"/>
                      <a:pt x="84" y="37"/>
                      <a:pt x="83" y="36"/>
                    </a:cubicBezTo>
                    <a:cubicBezTo>
                      <a:pt x="83" y="37"/>
                      <a:pt x="83" y="37"/>
                      <a:pt x="83" y="37"/>
                    </a:cubicBezTo>
                    <a:cubicBezTo>
                      <a:pt x="83" y="36"/>
                      <a:pt x="82" y="37"/>
                      <a:pt x="82" y="36"/>
                    </a:cubicBezTo>
                    <a:cubicBezTo>
                      <a:pt x="81" y="37"/>
                      <a:pt x="81" y="36"/>
                      <a:pt x="80" y="37"/>
                    </a:cubicBezTo>
                    <a:cubicBezTo>
                      <a:pt x="80" y="36"/>
                      <a:pt x="80" y="36"/>
                      <a:pt x="80" y="36"/>
                    </a:cubicBezTo>
                    <a:cubicBezTo>
                      <a:pt x="79" y="36"/>
                      <a:pt x="80" y="36"/>
                      <a:pt x="79" y="37"/>
                    </a:cubicBezTo>
                    <a:cubicBezTo>
                      <a:pt x="79" y="36"/>
                      <a:pt x="79" y="36"/>
                      <a:pt x="78" y="36"/>
                    </a:cubicBezTo>
                    <a:cubicBezTo>
                      <a:pt x="78" y="37"/>
                      <a:pt x="78" y="36"/>
                      <a:pt x="78" y="36"/>
                    </a:cubicBezTo>
                    <a:cubicBezTo>
                      <a:pt x="77" y="36"/>
                      <a:pt x="76" y="36"/>
                      <a:pt x="75" y="36"/>
                    </a:cubicBezTo>
                    <a:cubicBezTo>
                      <a:pt x="75" y="36"/>
                      <a:pt x="75" y="36"/>
                      <a:pt x="75" y="36"/>
                    </a:cubicBezTo>
                    <a:cubicBezTo>
                      <a:pt x="74" y="36"/>
                      <a:pt x="74" y="36"/>
                      <a:pt x="73" y="36"/>
                    </a:cubicBezTo>
                    <a:cubicBezTo>
                      <a:pt x="73" y="35"/>
                      <a:pt x="72" y="36"/>
                      <a:pt x="72" y="35"/>
                    </a:cubicBezTo>
                    <a:cubicBezTo>
                      <a:pt x="72" y="35"/>
                      <a:pt x="72" y="35"/>
                      <a:pt x="72" y="35"/>
                    </a:cubicBezTo>
                    <a:cubicBezTo>
                      <a:pt x="72" y="35"/>
                      <a:pt x="71" y="35"/>
                      <a:pt x="71" y="35"/>
                    </a:cubicBezTo>
                    <a:cubicBezTo>
                      <a:pt x="71" y="35"/>
                      <a:pt x="70" y="35"/>
                      <a:pt x="70" y="35"/>
                    </a:cubicBezTo>
                    <a:cubicBezTo>
                      <a:pt x="70" y="35"/>
                      <a:pt x="70" y="35"/>
                      <a:pt x="70" y="35"/>
                    </a:cubicBezTo>
                    <a:cubicBezTo>
                      <a:pt x="70" y="35"/>
                      <a:pt x="69" y="35"/>
                      <a:pt x="69" y="35"/>
                    </a:cubicBezTo>
                    <a:cubicBezTo>
                      <a:pt x="69" y="36"/>
                      <a:pt x="68" y="35"/>
                      <a:pt x="68" y="35"/>
                    </a:cubicBezTo>
                    <a:cubicBezTo>
                      <a:pt x="68" y="35"/>
                      <a:pt x="68" y="35"/>
                      <a:pt x="68" y="35"/>
                    </a:cubicBezTo>
                    <a:cubicBezTo>
                      <a:pt x="67" y="35"/>
                      <a:pt x="67" y="35"/>
                      <a:pt x="67" y="35"/>
                    </a:cubicBezTo>
                    <a:cubicBezTo>
                      <a:pt x="66" y="36"/>
                      <a:pt x="65" y="34"/>
                      <a:pt x="65" y="35"/>
                    </a:cubicBezTo>
                    <a:cubicBezTo>
                      <a:pt x="64" y="35"/>
                      <a:pt x="64" y="35"/>
                      <a:pt x="63" y="35"/>
                    </a:cubicBezTo>
                    <a:cubicBezTo>
                      <a:pt x="63" y="35"/>
                      <a:pt x="63" y="35"/>
                      <a:pt x="63" y="35"/>
                    </a:cubicBezTo>
                    <a:cubicBezTo>
                      <a:pt x="63" y="35"/>
                      <a:pt x="63" y="35"/>
                      <a:pt x="63" y="35"/>
                    </a:cubicBezTo>
                    <a:cubicBezTo>
                      <a:pt x="63" y="35"/>
                      <a:pt x="63" y="35"/>
                      <a:pt x="62" y="35"/>
                    </a:cubicBezTo>
                    <a:cubicBezTo>
                      <a:pt x="62" y="34"/>
                      <a:pt x="63" y="35"/>
                      <a:pt x="63" y="34"/>
                    </a:cubicBezTo>
                    <a:cubicBezTo>
                      <a:pt x="63" y="34"/>
                      <a:pt x="62" y="34"/>
                      <a:pt x="62" y="34"/>
                    </a:cubicBezTo>
                    <a:cubicBezTo>
                      <a:pt x="62" y="34"/>
                      <a:pt x="62" y="34"/>
                      <a:pt x="62" y="35"/>
                    </a:cubicBezTo>
                    <a:cubicBezTo>
                      <a:pt x="61" y="34"/>
                      <a:pt x="60" y="34"/>
                      <a:pt x="59" y="34"/>
                    </a:cubicBezTo>
                    <a:cubicBezTo>
                      <a:pt x="59" y="35"/>
                      <a:pt x="59" y="34"/>
                      <a:pt x="58" y="34"/>
                    </a:cubicBezTo>
                    <a:cubicBezTo>
                      <a:pt x="58" y="34"/>
                      <a:pt x="58" y="34"/>
                      <a:pt x="58" y="34"/>
                    </a:cubicBezTo>
                    <a:cubicBezTo>
                      <a:pt x="57" y="34"/>
                      <a:pt x="56" y="34"/>
                      <a:pt x="56" y="34"/>
                    </a:cubicBezTo>
                    <a:cubicBezTo>
                      <a:pt x="56" y="34"/>
                      <a:pt x="56" y="34"/>
                      <a:pt x="55" y="34"/>
                    </a:cubicBezTo>
                    <a:cubicBezTo>
                      <a:pt x="55" y="34"/>
                      <a:pt x="55" y="34"/>
                      <a:pt x="55" y="34"/>
                    </a:cubicBezTo>
                    <a:cubicBezTo>
                      <a:pt x="54" y="34"/>
                      <a:pt x="52" y="33"/>
                      <a:pt x="50" y="33"/>
                    </a:cubicBezTo>
                    <a:cubicBezTo>
                      <a:pt x="50" y="33"/>
                      <a:pt x="49" y="33"/>
                      <a:pt x="49" y="33"/>
                    </a:cubicBezTo>
                    <a:cubicBezTo>
                      <a:pt x="49" y="34"/>
                      <a:pt x="48" y="33"/>
                      <a:pt x="47" y="33"/>
                    </a:cubicBezTo>
                    <a:cubicBezTo>
                      <a:pt x="47" y="33"/>
                      <a:pt x="46" y="33"/>
                      <a:pt x="46" y="33"/>
                    </a:cubicBezTo>
                    <a:cubicBezTo>
                      <a:pt x="45" y="33"/>
                      <a:pt x="45" y="33"/>
                      <a:pt x="44" y="33"/>
                    </a:cubicBezTo>
                    <a:cubicBezTo>
                      <a:pt x="42" y="32"/>
                      <a:pt x="40" y="33"/>
                      <a:pt x="38" y="32"/>
                    </a:cubicBezTo>
                    <a:cubicBezTo>
                      <a:pt x="38" y="33"/>
                      <a:pt x="38" y="33"/>
                      <a:pt x="38" y="33"/>
                    </a:cubicBezTo>
                    <a:cubicBezTo>
                      <a:pt x="37" y="33"/>
                      <a:pt x="37" y="32"/>
                      <a:pt x="37" y="32"/>
                    </a:cubicBezTo>
                    <a:cubicBezTo>
                      <a:pt x="37" y="33"/>
                      <a:pt x="36" y="33"/>
                      <a:pt x="36" y="32"/>
                    </a:cubicBezTo>
                    <a:cubicBezTo>
                      <a:pt x="36" y="33"/>
                      <a:pt x="36" y="33"/>
                      <a:pt x="36" y="33"/>
                    </a:cubicBezTo>
                    <a:cubicBezTo>
                      <a:pt x="36" y="32"/>
                      <a:pt x="36" y="32"/>
                      <a:pt x="36" y="32"/>
                    </a:cubicBezTo>
                    <a:cubicBezTo>
                      <a:pt x="35" y="32"/>
                      <a:pt x="35" y="33"/>
                      <a:pt x="35" y="32"/>
                    </a:cubicBezTo>
                    <a:cubicBezTo>
                      <a:pt x="35" y="32"/>
                      <a:pt x="35" y="32"/>
                      <a:pt x="35" y="32"/>
                    </a:cubicBezTo>
                    <a:cubicBezTo>
                      <a:pt x="35" y="32"/>
                      <a:pt x="35" y="33"/>
                      <a:pt x="35" y="33"/>
                    </a:cubicBezTo>
                    <a:cubicBezTo>
                      <a:pt x="35" y="33"/>
                      <a:pt x="35" y="33"/>
                      <a:pt x="34" y="33"/>
                    </a:cubicBezTo>
                    <a:cubicBezTo>
                      <a:pt x="34" y="32"/>
                      <a:pt x="35" y="32"/>
                      <a:pt x="35" y="32"/>
                    </a:cubicBezTo>
                    <a:cubicBezTo>
                      <a:pt x="34" y="32"/>
                      <a:pt x="33" y="32"/>
                      <a:pt x="32" y="32"/>
                    </a:cubicBezTo>
                    <a:cubicBezTo>
                      <a:pt x="32" y="32"/>
                      <a:pt x="33" y="32"/>
                      <a:pt x="33" y="32"/>
                    </a:cubicBezTo>
                    <a:cubicBezTo>
                      <a:pt x="32" y="32"/>
                      <a:pt x="32" y="32"/>
                      <a:pt x="32" y="32"/>
                    </a:cubicBezTo>
                    <a:cubicBezTo>
                      <a:pt x="32" y="32"/>
                      <a:pt x="32" y="32"/>
                      <a:pt x="32" y="32"/>
                    </a:cubicBezTo>
                    <a:cubicBezTo>
                      <a:pt x="32" y="32"/>
                      <a:pt x="31" y="32"/>
                      <a:pt x="31" y="32"/>
                    </a:cubicBezTo>
                    <a:cubicBezTo>
                      <a:pt x="30" y="32"/>
                      <a:pt x="30" y="32"/>
                      <a:pt x="29" y="32"/>
                    </a:cubicBezTo>
                    <a:cubicBezTo>
                      <a:pt x="28" y="32"/>
                      <a:pt x="26" y="31"/>
                      <a:pt x="25" y="32"/>
                    </a:cubicBezTo>
                    <a:cubicBezTo>
                      <a:pt x="25" y="32"/>
                      <a:pt x="25" y="32"/>
                      <a:pt x="25" y="32"/>
                    </a:cubicBezTo>
                    <a:cubicBezTo>
                      <a:pt x="25" y="32"/>
                      <a:pt x="25" y="32"/>
                      <a:pt x="25" y="32"/>
                    </a:cubicBezTo>
                    <a:cubicBezTo>
                      <a:pt x="25" y="32"/>
                      <a:pt x="24" y="32"/>
                      <a:pt x="24" y="32"/>
                    </a:cubicBezTo>
                    <a:cubicBezTo>
                      <a:pt x="24" y="32"/>
                      <a:pt x="24" y="32"/>
                      <a:pt x="24" y="32"/>
                    </a:cubicBezTo>
                    <a:cubicBezTo>
                      <a:pt x="24" y="32"/>
                      <a:pt x="24" y="32"/>
                      <a:pt x="24" y="32"/>
                    </a:cubicBezTo>
                    <a:cubicBezTo>
                      <a:pt x="23" y="32"/>
                      <a:pt x="23" y="31"/>
                      <a:pt x="22" y="31"/>
                    </a:cubicBezTo>
                    <a:cubicBezTo>
                      <a:pt x="22" y="31"/>
                      <a:pt x="22" y="32"/>
                      <a:pt x="22" y="32"/>
                    </a:cubicBezTo>
                    <a:cubicBezTo>
                      <a:pt x="22" y="32"/>
                      <a:pt x="21" y="31"/>
                      <a:pt x="21" y="31"/>
                    </a:cubicBezTo>
                    <a:cubicBezTo>
                      <a:pt x="21" y="31"/>
                      <a:pt x="20" y="32"/>
                      <a:pt x="20" y="31"/>
                    </a:cubicBezTo>
                    <a:cubicBezTo>
                      <a:pt x="20" y="32"/>
                      <a:pt x="20" y="32"/>
                      <a:pt x="20" y="32"/>
                    </a:cubicBezTo>
                    <a:cubicBezTo>
                      <a:pt x="20" y="31"/>
                      <a:pt x="19" y="31"/>
                      <a:pt x="19" y="32"/>
                    </a:cubicBezTo>
                    <a:cubicBezTo>
                      <a:pt x="19" y="32"/>
                      <a:pt x="19" y="32"/>
                      <a:pt x="19" y="32"/>
                    </a:cubicBezTo>
                    <a:cubicBezTo>
                      <a:pt x="19" y="32"/>
                      <a:pt x="19" y="32"/>
                      <a:pt x="19" y="32"/>
                    </a:cubicBezTo>
                    <a:cubicBezTo>
                      <a:pt x="17" y="31"/>
                      <a:pt x="15" y="31"/>
                      <a:pt x="13" y="31"/>
                    </a:cubicBezTo>
                    <a:cubicBezTo>
                      <a:pt x="13" y="31"/>
                      <a:pt x="13" y="31"/>
                      <a:pt x="12" y="31"/>
                    </a:cubicBezTo>
                    <a:cubicBezTo>
                      <a:pt x="12" y="31"/>
                      <a:pt x="11" y="31"/>
                      <a:pt x="11" y="30"/>
                    </a:cubicBezTo>
                    <a:cubicBezTo>
                      <a:pt x="11" y="31"/>
                      <a:pt x="10" y="31"/>
                      <a:pt x="10" y="31"/>
                    </a:cubicBezTo>
                    <a:cubicBezTo>
                      <a:pt x="10" y="31"/>
                      <a:pt x="10" y="31"/>
                      <a:pt x="10" y="31"/>
                    </a:cubicBezTo>
                    <a:cubicBezTo>
                      <a:pt x="10" y="30"/>
                      <a:pt x="9" y="31"/>
                      <a:pt x="9" y="31"/>
                    </a:cubicBezTo>
                    <a:cubicBezTo>
                      <a:pt x="9" y="31"/>
                      <a:pt x="9" y="31"/>
                      <a:pt x="9" y="31"/>
                    </a:cubicBezTo>
                    <a:cubicBezTo>
                      <a:pt x="9" y="31"/>
                      <a:pt x="10" y="31"/>
                      <a:pt x="10" y="31"/>
                    </a:cubicBezTo>
                    <a:cubicBezTo>
                      <a:pt x="10" y="31"/>
                      <a:pt x="10" y="31"/>
                      <a:pt x="10" y="31"/>
                    </a:cubicBezTo>
                    <a:cubicBezTo>
                      <a:pt x="10" y="31"/>
                      <a:pt x="10" y="31"/>
                      <a:pt x="10" y="31"/>
                    </a:cubicBezTo>
                    <a:cubicBezTo>
                      <a:pt x="10" y="31"/>
                      <a:pt x="10" y="31"/>
                      <a:pt x="10" y="31"/>
                    </a:cubicBezTo>
                    <a:cubicBezTo>
                      <a:pt x="11" y="31"/>
                      <a:pt x="12" y="31"/>
                      <a:pt x="12" y="32"/>
                    </a:cubicBezTo>
                    <a:cubicBezTo>
                      <a:pt x="12" y="31"/>
                      <a:pt x="12" y="31"/>
                      <a:pt x="12" y="31"/>
                    </a:cubicBezTo>
                    <a:cubicBezTo>
                      <a:pt x="12" y="31"/>
                      <a:pt x="12" y="32"/>
                      <a:pt x="12" y="32"/>
                    </a:cubicBezTo>
                    <a:cubicBezTo>
                      <a:pt x="13" y="32"/>
                      <a:pt x="14" y="32"/>
                      <a:pt x="14" y="32"/>
                    </a:cubicBezTo>
                    <a:cubicBezTo>
                      <a:pt x="15" y="32"/>
                      <a:pt x="14" y="32"/>
                      <a:pt x="14" y="32"/>
                    </a:cubicBezTo>
                    <a:cubicBezTo>
                      <a:pt x="15" y="32"/>
                      <a:pt x="15" y="32"/>
                      <a:pt x="16" y="32"/>
                    </a:cubicBezTo>
                    <a:cubicBezTo>
                      <a:pt x="17" y="32"/>
                      <a:pt x="18" y="32"/>
                      <a:pt x="19" y="32"/>
                    </a:cubicBezTo>
                    <a:cubicBezTo>
                      <a:pt x="19" y="32"/>
                      <a:pt x="19" y="32"/>
                      <a:pt x="20" y="32"/>
                    </a:cubicBezTo>
                    <a:cubicBezTo>
                      <a:pt x="20" y="32"/>
                      <a:pt x="20" y="32"/>
                      <a:pt x="20" y="32"/>
                    </a:cubicBezTo>
                    <a:cubicBezTo>
                      <a:pt x="20" y="32"/>
                      <a:pt x="20" y="32"/>
                      <a:pt x="20" y="32"/>
                    </a:cubicBezTo>
                    <a:cubicBezTo>
                      <a:pt x="20" y="32"/>
                      <a:pt x="20" y="33"/>
                      <a:pt x="20" y="33"/>
                    </a:cubicBezTo>
                    <a:cubicBezTo>
                      <a:pt x="20" y="33"/>
                      <a:pt x="20" y="33"/>
                      <a:pt x="20" y="33"/>
                    </a:cubicBezTo>
                    <a:cubicBezTo>
                      <a:pt x="20" y="33"/>
                      <a:pt x="20" y="33"/>
                      <a:pt x="20" y="33"/>
                    </a:cubicBezTo>
                    <a:cubicBezTo>
                      <a:pt x="20" y="33"/>
                      <a:pt x="20" y="33"/>
                      <a:pt x="20" y="33"/>
                    </a:cubicBezTo>
                    <a:cubicBezTo>
                      <a:pt x="20" y="33"/>
                      <a:pt x="20" y="33"/>
                      <a:pt x="20" y="33"/>
                    </a:cubicBezTo>
                    <a:cubicBezTo>
                      <a:pt x="20" y="33"/>
                      <a:pt x="20" y="32"/>
                      <a:pt x="20" y="32"/>
                    </a:cubicBezTo>
                    <a:cubicBezTo>
                      <a:pt x="20" y="32"/>
                      <a:pt x="20" y="32"/>
                      <a:pt x="21" y="32"/>
                    </a:cubicBezTo>
                    <a:cubicBezTo>
                      <a:pt x="21" y="33"/>
                      <a:pt x="22" y="32"/>
                      <a:pt x="23" y="32"/>
                    </a:cubicBezTo>
                    <a:cubicBezTo>
                      <a:pt x="23" y="32"/>
                      <a:pt x="23" y="33"/>
                      <a:pt x="23" y="33"/>
                    </a:cubicBezTo>
                    <a:cubicBezTo>
                      <a:pt x="24" y="33"/>
                      <a:pt x="24" y="32"/>
                      <a:pt x="24" y="32"/>
                    </a:cubicBezTo>
                    <a:cubicBezTo>
                      <a:pt x="24" y="32"/>
                      <a:pt x="24" y="33"/>
                      <a:pt x="24" y="33"/>
                    </a:cubicBezTo>
                    <a:cubicBezTo>
                      <a:pt x="24" y="33"/>
                      <a:pt x="25" y="33"/>
                      <a:pt x="25" y="33"/>
                    </a:cubicBezTo>
                    <a:cubicBezTo>
                      <a:pt x="25" y="33"/>
                      <a:pt x="25" y="33"/>
                      <a:pt x="25" y="33"/>
                    </a:cubicBezTo>
                    <a:cubicBezTo>
                      <a:pt x="25" y="33"/>
                      <a:pt x="25" y="33"/>
                      <a:pt x="25" y="33"/>
                    </a:cubicBezTo>
                    <a:cubicBezTo>
                      <a:pt x="25" y="33"/>
                      <a:pt x="25" y="33"/>
                      <a:pt x="25" y="33"/>
                    </a:cubicBezTo>
                    <a:cubicBezTo>
                      <a:pt x="24" y="33"/>
                      <a:pt x="24" y="33"/>
                      <a:pt x="24" y="33"/>
                    </a:cubicBezTo>
                    <a:cubicBezTo>
                      <a:pt x="24" y="33"/>
                      <a:pt x="24" y="33"/>
                      <a:pt x="24" y="33"/>
                    </a:cubicBezTo>
                    <a:cubicBezTo>
                      <a:pt x="24" y="33"/>
                      <a:pt x="24" y="33"/>
                      <a:pt x="24" y="33"/>
                    </a:cubicBezTo>
                    <a:cubicBezTo>
                      <a:pt x="25" y="33"/>
                      <a:pt x="25" y="33"/>
                      <a:pt x="25" y="33"/>
                    </a:cubicBezTo>
                    <a:cubicBezTo>
                      <a:pt x="25" y="33"/>
                      <a:pt x="25" y="33"/>
                      <a:pt x="25" y="33"/>
                    </a:cubicBezTo>
                    <a:cubicBezTo>
                      <a:pt x="25" y="33"/>
                      <a:pt x="25" y="33"/>
                      <a:pt x="25" y="33"/>
                    </a:cubicBezTo>
                    <a:cubicBezTo>
                      <a:pt x="25" y="33"/>
                      <a:pt x="25" y="33"/>
                      <a:pt x="25" y="33"/>
                    </a:cubicBezTo>
                    <a:cubicBezTo>
                      <a:pt x="25" y="33"/>
                      <a:pt x="26" y="33"/>
                      <a:pt x="26" y="34"/>
                    </a:cubicBezTo>
                    <a:cubicBezTo>
                      <a:pt x="25" y="34"/>
                      <a:pt x="25" y="34"/>
                      <a:pt x="25" y="34"/>
                    </a:cubicBezTo>
                    <a:cubicBezTo>
                      <a:pt x="25" y="34"/>
                      <a:pt x="25" y="34"/>
                      <a:pt x="25" y="34"/>
                    </a:cubicBezTo>
                    <a:cubicBezTo>
                      <a:pt x="25" y="34"/>
                      <a:pt x="25" y="34"/>
                      <a:pt x="25" y="34"/>
                    </a:cubicBezTo>
                    <a:cubicBezTo>
                      <a:pt x="25" y="34"/>
                      <a:pt x="25" y="34"/>
                      <a:pt x="25" y="34"/>
                    </a:cubicBezTo>
                    <a:cubicBezTo>
                      <a:pt x="25" y="34"/>
                      <a:pt x="25" y="34"/>
                      <a:pt x="25" y="34"/>
                    </a:cubicBezTo>
                    <a:cubicBezTo>
                      <a:pt x="25" y="34"/>
                      <a:pt x="25" y="34"/>
                      <a:pt x="25" y="34"/>
                    </a:cubicBezTo>
                    <a:cubicBezTo>
                      <a:pt x="24" y="34"/>
                      <a:pt x="25" y="34"/>
                      <a:pt x="25" y="35"/>
                    </a:cubicBezTo>
                    <a:cubicBezTo>
                      <a:pt x="24" y="35"/>
                      <a:pt x="24" y="35"/>
                      <a:pt x="24" y="35"/>
                    </a:cubicBezTo>
                    <a:cubicBezTo>
                      <a:pt x="23" y="35"/>
                      <a:pt x="23" y="35"/>
                      <a:pt x="23" y="35"/>
                    </a:cubicBezTo>
                    <a:cubicBezTo>
                      <a:pt x="23" y="35"/>
                      <a:pt x="23" y="35"/>
                      <a:pt x="23" y="35"/>
                    </a:cubicBezTo>
                    <a:cubicBezTo>
                      <a:pt x="23" y="35"/>
                      <a:pt x="23" y="35"/>
                      <a:pt x="23" y="35"/>
                    </a:cubicBezTo>
                    <a:cubicBezTo>
                      <a:pt x="23" y="35"/>
                      <a:pt x="23" y="35"/>
                      <a:pt x="23" y="35"/>
                    </a:cubicBezTo>
                    <a:cubicBezTo>
                      <a:pt x="24" y="35"/>
                      <a:pt x="24" y="35"/>
                      <a:pt x="24" y="35"/>
                    </a:cubicBezTo>
                    <a:cubicBezTo>
                      <a:pt x="24" y="35"/>
                      <a:pt x="24" y="35"/>
                      <a:pt x="25" y="35"/>
                    </a:cubicBezTo>
                    <a:cubicBezTo>
                      <a:pt x="25" y="35"/>
                      <a:pt x="26" y="35"/>
                      <a:pt x="26" y="35"/>
                    </a:cubicBezTo>
                    <a:cubicBezTo>
                      <a:pt x="26" y="35"/>
                      <a:pt x="26" y="35"/>
                      <a:pt x="26" y="35"/>
                    </a:cubicBezTo>
                    <a:cubicBezTo>
                      <a:pt x="26" y="35"/>
                      <a:pt x="26" y="35"/>
                      <a:pt x="26" y="35"/>
                    </a:cubicBezTo>
                    <a:cubicBezTo>
                      <a:pt x="27" y="35"/>
                      <a:pt x="26" y="35"/>
                      <a:pt x="27" y="35"/>
                    </a:cubicBezTo>
                    <a:cubicBezTo>
                      <a:pt x="27" y="35"/>
                      <a:pt x="28" y="35"/>
                      <a:pt x="28" y="35"/>
                    </a:cubicBezTo>
                    <a:cubicBezTo>
                      <a:pt x="28" y="35"/>
                      <a:pt x="28" y="35"/>
                      <a:pt x="28" y="35"/>
                    </a:cubicBezTo>
                    <a:cubicBezTo>
                      <a:pt x="28" y="35"/>
                      <a:pt x="28" y="35"/>
                      <a:pt x="28" y="35"/>
                    </a:cubicBezTo>
                    <a:cubicBezTo>
                      <a:pt x="29" y="35"/>
                      <a:pt x="29" y="35"/>
                      <a:pt x="29" y="35"/>
                    </a:cubicBezTo>
                    <a:cubicBezTo>
                      <a:pt x="30" y="35"/>
                      <a:pt x="31" y="35"/>
                      <a:pt x="31" y="35"/>
                    </a:cubicBezTo>
                    <a:cubicBezTo>
                      <a:pt x="31" y="36"/>
                      <a:pt x="32" y="36"/>
                      <a:pt x="32" y="36"/>
                    </a:cubicBezTo>
                    <a:cubicBezTo>
                      <a:pt x="32" y="36"/>
                      <a:pt x="32" y="36"/>
                      <a:pt x="32" y="35"/>
                    </a:cubicBezTo>
                    <a:cubicBezTo>
                      <a:pt x="33" y="36"/>
                      <a:pt x="32" y="36"/>
                      <a:pt x="32" y="36"/>
                    </a:cubicBezTo>
                    <a:cubicBezTo>
                      <a:pt x="33" y="36"/>
                      <a:pt x="33" y="35"/>
                      <a:pt x="34" y="36"/>
                    </a:cubicBezTo>
                    <a:cubicBezTo>
                      <a:pt x="34" y="36"/>
                      <a:pt x="33" y="36"/>
                      <a:pt x="33" y="36"/>
                    </a:cubicBezTo>
                    <a:cubicBezTo>
                      <a:pt x="34" y="36"/>
                      <a:pt x="34" y="36"/>
                      <a:pt x="35" y="36"/>
                    </a:cubicBezTo>
                    <a:cubicBezTo>
                      <a:pt x="35" y="36"/>
                      <a:pt x="35" y="36"/>
                      <a:pt x="35" y="36"/>
                    </a:cubicBezTo>
                    <a:cubicBezTo>
                      <a:pt x="35" y="36"/>
                      <a:pt x="35" y="36"/>
                      <a:pt x="35" y="36"/>
                    </a:cubicBezTo>
                    <a:cubicBezTo>
                      <a:pt x="35" y="36"/>
                      <a:pt x="35" y="36"/>
                      <a:pt x="35" y="36"/>
                    </a:cubicBezTo>
                    <a:cubicBezTo>
                      <a:pt x="35"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7"/>
                      <a:pt x="37" y="37"/>
                      <a:pt x="37" y="37"/>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8" y="36"/>
                      <a:pt x="38" y="36"/>
                      <a:pt x="38" y="36"/>
                    </a:cubicBezTo>
                    <a:cubicBezTo>
                      <a:pt x="39" y="36"/>
                      <a:pt x="39" y="36"/>
                      <a:pt x="40" y="36"/>
                    </a:cubicBezTo>
                    <a:cubicBezTo>
                      <a:pt x="40" y="36"/>
                      <a:pt x="40" y="36"/>
                      <a:pt x="40" y="36"/>
                    </a:cubicBezTo>
                    <a:cubicBezTo>
                      <a:pt x="40" y="36"/>
                      <a:pt x="40" y="36"/>
                      <a:pt x="40" y="36"/>
                    </a:cubicBezTo>
                    <a:cubicBezTo>
                      <a:pt x="39" y="36"/>
                      <a:pt x="39" y="36"/>
                      <a:pt x="38" y="36"/>
                    </a:cubicBezTo>
                    <a:cubicBezTo>
                      <a:pt x="38" y="36"/>
                      <a:pt x="38" y="35"/>
                      <a:pt x="37" y="35"/>
                    </a:cubicBezTo>
                    <a:cubicBezTo>
                      <a:pt x="37" y="35"/>
                      <a:pt x="37" y="35"/>
                      <a:pt x="37" y="35"/>
                    </a:cubicBezTo>
                    <a:cubicBezTo>
                      <a:pt x="38" y="35"/>
                      <a:pt x="38" y="35"/>
                      <a:pt x="38" y="35"/>
                    </a:cubicBezTo>
                    <a:cubicBezTo>
                      <a:pt x="38" y="35"/>
                      <a:pt x="39" y="35"/>
                      <a:pt x="39" y="35"/>
                    </a:cubicBezTo>
                    <a:cubicBezTo>
                      <a:pt x="39" y="35"/>
                      <a:pt x="39" y="35"/>
                      <a:pt x="39" y="35"/>
                    </a:cubicBezTo>
                    <a:cubicBezTo>
                      <a:pt x="40" y="35"/>
                      <a:pt x="40" y="35"/>
                      <a:pt x="40" y="35"/>
                    </a:cubicBezTo>
                    <a:cubicBezTo>
                      <a:pt x="41" y="35"/>
                      <a:pt x="42" y="35"/>
                      <a:pt x="43" y="35"/>
                    </a:cubicBezTo>
                    <a:cubicBezTo>
                      <a:pt x="44" y="35"/>
                      <a:pt x="45" y="35"/>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4" y="36"/>
                    </a:cubicBezTo>
                    <a:cubicBezTo>
                      <a:pt x="44" y="36"/>
                      <a:pt x="44" y="36"/>
                      <a:pt x="44" y="36"/>
                    </a:cubicBezTo>
                    <a:cubicBezTo>
                      <a:pt x="44" y="36"/>
                      <a:pt x="44" y="36"/>
                      <a:pt x="44" y="36"/>
                    </a:cubicBezTo>
                    <a:cubicBezTo>
                      <a:pt x="44" y="36"/>
                      <a:pt x="44" y="36"/>
                      <a:pt x="44" y="36"/>
                    </a:cubicBezTo>
                    <a:cubicBezTo>
                      <a:pt x="44" y="36"/>
                      <a:pt x="43" y="35"/>
                      <a:pt x="43" y="36"/>
                    </a:cubicBezTo>
                    <a:cubicBezTo>
                      <a:pt x="43" y="36"/>
                      <a:pt x="43" y="36"/>
                      <a:pt x="43" y="36"/>
                    </a:cubicBezTo>
                    <a:cubicBezTo>
                      <a:pt x="42" y="36"/>
                      <a:pt x="42" y="36"/>
                      <a:pt x="42" y="36"/>
                    </a:cubicBezTo>
                    <a:cubicBezTo>
                      <a:pt x="42" y="36"/>
                      <a:pt x="42" y="36"/>
                      <a:pt x="42" y="36"/>
                    </a:cubicBezTo>
                    <a:cubicBezTo>
                      <a:pt x="42" y="36"/>
                      <a:pt x="41" y="35"/>
                      <a:pt x="41" y="36"/>
                    </a:cubicBezTo>
                    <a:cubicBezTo>
                      <a:pt x="41" y="36"/>
                      <a:pt x="41" y="36"/>
                      <a:pt x="41" y="36"/>
                    </a:cubicBezTo>
                    <a:cubicBezTo>
                      <a:pt x="41" y="36"/>
                      <a:pt x="41" y="36"/>
                      <a:pt x="41" y="36"/>
                    </a:cubicBezTo>
                    <a:cubicBezTo>
                      <a:pt x="41" y="36"/>
                      <a:pt x="41" y="36"/>
                      <a:pt x="41" y="36"/>
                    </a:cubicBezTo>
                    <a:cubicBezTo>
                      <a:pt x="41" y="36"/>
                      <a:pt x="41" y="36"/>
                      <a:pt x="41" y="36"/>
                    </a:cubicBezTo>
                    <a:cubicBezTo>
                      <a:pt x="41" y="36"/>
                      <a:pt x="41" y="36"/>
                      <a:pt x="41" y="36"/>
                    </a:cubicBezTo>
                    <a:cubicBezTo>
                      <a:pt x="41" y="37"/>
                      <a:pt x="42" y="36"/>
                      <a:pt x="42" y="36"/>
                    </a:cubicBezTo>
                    <a:cubicBezTo>
                      <a:pt x="42" y="36"/>
                      <a:pt x="42" y="37"/>
                      <a:pt x="42" y="37"/>
                    </a:cubicBezTo>
                    <a:cubicBezTo>
                      <a:pt x="42" y="37"/>
                      <a:pt x="42" y="36"/>
                      <a:pt x="42" y="36"/>
                    </a:cubicBezTo>
                    <a:cubicBezTo>
                      <a:pt x="42" y="36"/>
                      <a:pt x="42" y="36"/>
                      <a:pt x="42" y="36"/>
                    </a:cubicBezTo>
                    <a:cubicBezTo>
                      <a:pt x="42" y="36"/>
                      <a:pt x="42" y="36"/>
                      <a:pt x="42" y="36"/>
                    </a:cubicBezTo>
                    <a:cubicBezTo>
                      <a:pt x="42" y="36"/>
                      <a:pt x="42" y="36"/>
                      <a:pt x="42" y="36"/>
                    </a:cubicBezTo>
                    <a:cubicBezTo>
                      <a:pt x="43" y="36"/>
                      <a:pt x="43" y="37"/>
                      <a:pt x="44" y="36"/>
                    </a:cubicBezTo>
                    <a:cubicBezTo>
                      <a:pt x="44" y="36"/>
                      <a:pt x="44" y="36"/>
                      <a:pt x="44" y="36"/>
                    </a:cubicBezTo>
                    <a:cubicBezTo>
                      <a:pt x="44" y="36"/>
                      <a:pt x="44" y="36"/>
                      <a:pt x="44" y="36"/>
                    </a:cubicBezTo>
                    <a:cubicBezTo>
                      <a:pt x="44" y="36"/>
                      <a:pt x="44" y="36"/>
                      <a:pt x="44" y="36"/>
                    </a:cubicBezTo>
                    <a:cubicBezTo>
                      <a:pt x="44"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7" y="37"/>
                    </a:cubicBezTo>
                    <a:cubicBezTo>
                      <a:pt x="47" y="37"/>
                      <a:pt x="47" y="37"/>
                      <a:pt x="47" y="37"/>
                    </a:cubicBezTo>
                    <a:cubicBezTo>
                      <a:pt x="47" y="38"/>
                      <a:pt x="47" y="38"/>
                      <a:pt x="47" y="38"/>
                    </a:cubicBezTo>
                    <a:cubicBezTo>
                      <a:pt x="47" y="38"/>
                      <a:pt x="47" y="38"/>
                      <a:pt x="47" y="38"/>
                    </a:cubicBezTo>
                    <a:cubicBezTo>
                      <a:pt x="47" y="38"/>
                      <a:pt x="47" y="38"/>
                      <a:pt x="47" y="38"/>
                    </a:cubicBezTo>
                    <a:cubicBezTo>
                      <a:pt x="47" y="38"/>
                      <a:pt x="47" y="38"/>
                      <a:pt x="47" y="38"/>
                    </a:cubicBezTo>
                    <a:cubicBezTo>
                      <a:pt x="48" y="38"/>
                      <a:pt x="48" y="38"/>
                      <a:pt x="48" y="38"/>
                    </a:cubicBezTo>
                    <a:cubicBezTo>
                      <a:pt x="48" y="38"/>
                      <a:pt x="49" y="38"/>
                      <a:pt x="49" y="38"/>
                    </a:cubicBezTo>
                    <a:cubicBezTo>
                      <a:pt x="49" y="38"/>
                      <a:pt x="49" y="38"/>
                      <a:pt x="49" y="38"/>
                    </a:cubicBezTo>
                    <a:cubicBezTo>
                      <a:pt x="49" y="38"/>
                      <a:pt x="49" y="38"/>
                      <a:pt x="49" y="38"/>
                    </a:cubicBezTo>
                    <a:cubicBezTo>
                      <a:pt x="49" y="38"/>
                      <a:pt x="49" y="38"/>
                      <a:pt x="49" y="38"/>
                    </a:cubicBezTo>
                    <a:cubicBezTo>
                      <a:pt x="49" y="38"/>
                      <a:pt x="50" y="38"/>
                      <a:pt x="50" y="38"/>
                    </a:cubicBezTo>
                    <a:cubicBezTo>
                      <a:pt x="50" y="38"/>
                      <a:pt x="50" y="38"/>
                      <a:pt x="50" y="38"/>
                    </a:cubicBezTo>
                    <a:cubicBezTo>
                      <a:pt x="50" y="38"/>
                      <a:pt x="50" y="38"/>
                      <a:pt x="50" y="38"/>
                    </a:cubicBezTo>
                    <a:cubicBezTo>
                      <a:pt x="50" y="38"/>
                      <a:pt x="51" y="38"/>
                      <a:pt x="51" y="38"/>
                    </a:cubicBezTo>
                    <a:cubicBezTo>
                      <a:pt x="51" y="38"/>
                      <a:pt x="51" y="38"/>
                      <a:pt x="51" y="38"/>
                    </a:cubicBezTo>
                    <a:cubicBezTo>
                      <a:pt x="51" y="38"/>
                      <a:pt x="51"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4" y="38"/>
                      <a:pt x="54" y="38"/>
                      <a:pt x="54" y="39"/>
                    </a:cubicBezTo>
                    <a:cubicBezTo>
                      <a:pt x="54" y="38"/>
                      <a:pt x="54" y="38"/>
                      <a:pt x="54" y="38"/>
                    </a:cubicBezTo>
                    <a:cubicBezTo>
                      <a:pt x="55" y="38"/>
                      <a:pt x="55" y="38"/>
                      <a:pt x="55" y="38"/>
                    </a:cubicBezTo>
                    <a:cubicBezTo>
                      <a:pt x="55" y="38"/>
                      <a:pt x="55" y="38"/>
                      <a:pt x="55" y="39"/>
                    </a:cubicBezTo>
                    <a:cubicBezTo>
                      <a:pt x="55" y="39"/>
                      <a:pt x="55" y="38"/>
                      <a:pt x="56" y="38"/>
                    </a:cubicBezTo>
                    <a:cubicBezTo>
                      <a:pt x="56" y="38"/>
                      <a:pt x="56" y="38"/>
                      <a:pt x="56" y="39"/>
                    </a:cubicBezTo>
                    <a:cubicBezTo>
                      <a:pt x="56" y="39"/>
                      <a:pt x="56" y="38"/>
                      <a:pt x="57" y="38"/>
                    </a:cubicBezTo>
                    <a:cubicBezTo>
                      <a:pt x="57" y="39"/>
                      <a:pt x="57" y="39"/>
                      <a:pt x="57" y="39"/>
                    </a:cubicBezTo>
                    <a:cubicBezTo>
                      <a:pt x="57" y="39"/>
                      <a:pt x="57" y="39"/>
                      <a:pt x="57" y="39"/>
                    </a:cubicBezTo>
                    <a:cubicBezTo>
                      <a:pt x="57" y="39"/>
                      <a:pt x="57" y="39"/>
                      <a:pt x="57" y="39"/>
                    </a:cubicBezTo>
                    <a:cubicBezTo>
                      <a:pt x="57" y="39"/>
                      <a:pt x="57" y="39"/>
                      <a:pt x="58" y="39"/>
                    </a:cubicBezTo>
                    <a:cubicBezTo>
                      <a:pt x="58" y="39"/>
                      <a:pt x="58" y="39"/>
                      <a:pt x="58" y="39"/>
                    </a:cubicBezTo>
                    <a:cubicBezTo>
                      <a:pt x="58" y="39"/>
                      <a:pt x="59" y="39"/>
                      <a:pt x="60" y="39"/>
                    </a:cubicBezTo>
                    <a:cubicBezTo>
                      <a:pt x="60" y="39"/>
                      <a:pt x="60" y="39"/>
                      <a:pt x="60" y="39"/>
                    </a:cubicBezTo>
                    <a:cubicBezTo>
                      <a:pt x="60" y="39"/>
                      <a:pt x="60" y="39"/>
                      <a:pt x="60" y="39"/>
                    </a:cubicBezTo>
                    <a:cubicBezTo>
                      <a:pt x="60" y="39"/>
                      <a:pt x="60" y="39"/>
                      <a:pt x="60" y="39"/>
                    </a:cubicBezTo>
                    <a:cubicBezTo>
                      <a:pt x="61" y="39"/>
                      <a:pt x="61" y="39"/>
                      <a:pt x="61" y="39"/>
                    </a:cubicBezTo>
                    <a:cubicBezTo>
                      <a:pt x="61" y="39"/>
                      <a:pt x="61" y="39"/>
                      <a:pt x="61" y="39"/>
                    </a:cubicBezTo>
                    <a:cubicBezTo>
                      <a:pt x="61" y="39"/>
                      <a:pt x="61" y="39"/>
                      <a:pt x="61" y="39"/>
                    </a:cubicBezTo>
                    <a:cubicBezTo>
                      <a:pt x="64" y="39"/>
                      <a:pt x="66" y="40"/>
                      <a:pt x="68" y="40"/>
                    </a:cubicBezTo>
                    <a:cubicBezTo>
                      <a:pt x="67" y="41"/>
                      <a:pt x="66" y="39"/>
                      <a:pt x="65" y="40"/>
                    </a:cubicBezTo>
                    <a:cubicBezTo>
                      <a:pt x="65" y="40"/>
                      <a:pt x="65" y="40"/>
                      <a:pt x="65" y="40"/>
                    </a:cubicBezTo>
                    <a:cubicBezTo>
                      <a:pt x="65" y="40"/>
                      <a:pt x="64" y="40"/>
                      <a:pt x="64" y="40"/>
                    </a:cubicBezTo>
                    <a:cubicBezTo>
                      <a:pt x="64" y="40"/>
                      <a:pt x="64" y="40"/>
                      <a:pt x="64" y="40"/>
                    </a:cubicBezTo>
                    <a:cubicBezTo>
                      <a:pt x="64" y="40"/>
                      <a:pt x="64" y="40"/>
                      <a:pt x="64" y="40"/>
                    </a:cubicBezTo>
                    <a:cubicBezTo>
                      <a:pt x="64" y="40"/>
                      <a:pt x="64" y="40"/>
                      <a:pt x="64" y="40"/>
                    </a:cubicBezTo>
                    <a:cubicBezTo>
                      <a:pt x="64" y="40"/>
                      <a:pt x="64" y="40"/>
                      <a:pt x="63" y="40"/>
                    </a:cubicBezTo>
                    <a:cubicBezTo>
                      <a:pt x="63" y="40"/>
                      <a:pt x="63" y="40"/>
                      <a:pt x="63" y="40"/>
                    </a:cubicBezTo>
                    <a:cubicBezTo>
                      <a:pt x="63" y="40"/>
                      <a:pt x="63" y="40"/>
                      <a:pt x="63" y="40"/>
                    </a:cubicBezTo>
                    <a:cubicBezTo>
                      <a:pt x="63" y="40"/>
                      <a:pt x="63" y="40"/>
                      <a:pt x="63" y="40"/>
                    </a:cubicBezTo>
                    <a:cubicBezTo>
                      <a:pt x="63" y="40"/>
                      <a:pt x="63" y="40"/>
                      <a:pt x="63" y="40"/>
                    </a:cubicBezTo>
                    <a:cubicBezTo>
                      <a:pt x="63" y="39"/>
                      <a:pt x="62" y="40"/>
                      <a:pt x="62" y="40"/>
                    </a:cubicBezTo>
                    <a:cubicBezTo>
                      <a:pt x="61" y="40"/>
                      <a:pt x="60" y="39"/>
                      <a:pt x="60" y="40"/>
                    </a:cubicBezTo>
                    <a:cubicBezTo>
                      <a:pt x="60" y="40"/>
                      <a:pt x="60" y="39"/>
                      <a:pt x="60" y="39"/>
                    </a:cubicBezTo>
                    <a:cubicBezTo>
                      <a:pt x="60" y="39"/>
                      <a:pt x="60" y="39"/>
                      <a:pt x="60" y="39"/>
                    </a:cubicBezTo>
                    <a:cubicBezTo>
                      <a:pt x="59" y="39"/>
                      <a:pt x="59" y="39"/>
                      <a:pt x="59" y="39"/>
                    </a:cubicBezTo>
                    <a:cubicBezTo>
                      <a:pt x="59" y="39"/>
                      <a:pt x="59" y="39"/>
                      <a:pt x="59" y="39"/>
                    </a:cubicBezTo>
                    <a:cubicBezTo>
                      <a:pt x="59" y="39"/>
                      <a:pt x="59" y="39"/>
                      <a:pt x="59" y="39"/>
                    </a:cubicBezTo>
                    <a:cubicBezTo>
                      <a:pt x="59" y="39"/>
                      <a:pt x="59" y="39"/>
                      <a:pt x="59" y="39"/>
                    </a:cubicBezTo>
                    <a:cubicBezTo>
                      <a:pt x="60" y="39"/>
                      <a:pt x="60" y="39"/>
                      <a:pt x="60" y="39"/>
                    </a:cubicBezTo>
                    <a:cubicBezTo>
                      <a:pt x="60" y="39"/>
                      <a:pt x="60" y="39"/>
                      <a:pt x="60" y="39"/>
                    </a:cubicBezTo>
                    <a:cubicBezTo>
                      <a:pt x="60"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8" y="40"/>
                      <a:pt x="58" y="40"/>
                      <a:pt x="58" y="40"/>
                    </a:cubicBezTo>
                    <a:cubicBezTo>
                      <a:pt x="58" y="40"/>
                      <a:pt x="59" y="40"/>
                      <a:pt x="58" y="39"/>
                    </a:cubicBezTo>
                    <a:cubicBezTo>
                      <a:pt x="58" y="39"/>
                      <a:pt x="58" y="39"/>
                      <a:pt x="58" y="39"/>
                    </a:cubicBezTo>
                    <a:cubicBezTo>
                      <a:pt x="58" y="39"/>
                      <a:pt x="58" y="39"/>
                      <a:pt x="58" y="39"/>
                    </a:cubicBezTo>
                    <a:cubicBezTo>
                      <a:pt x="58" y="39"/>
                      <a:pt x="58" y="39"/>
                      <a:pt x="58" y="39"/>
                    </a:cubicBezTo>
                    <a:cubicBezTo>
                      <a:pt x="58" y="39"/>
                      <a:pt x="57" y="39"/>
                      <a:pt x="58" y="39"/>
                    </a:cubicBezTo>
                    <a:cubicBezTo>
                      <a:pt x="58" y="40"/>
                      <a:pt x="57" y="40"/>
                      <a:pt x="57" y="40"/>
                    </a:cubicBezTo>
                    <a:cubicBezTo>
                      <a:pt x="57" y="40"/>
                      <a:pt x="57" y="40"/>
                      <a:pt x="57" y="40"/>
                    </a:cubicBezTo>
                    <a:cubicBezTo>
                      <a:pt x="57" y="40"/>
                      <a:pt x="57" y="40"/>
                      <a:pt x="57" y="40"/>
                    </a:cubicBezTo>
                    <a:cubicBezTo>
                      <a:pt x="57" y="40"/>
                      <a:pt x="57" y="40"/>
                      <a:pt x="57" y="40"/>
                    </a:cubicBezTo>
                    <a:cubicBezTo>
                      <a:pt x="57" y="40"/>
                      <a:pt x="57" y="40"/>
                      <a:pt x="57" y="40"/>
                    </a:cubicBezTo>
                    <a:cubicBezTo>
                      <a:pt x="57" y="40"/>
                      <a:pt x="57" y="40"/>
                      <a:pt x="56" y="40"/>
                    </a:cubicBezTo>
                    <a:cubicBezTo>
                      <a:pt x="56" y="39"/>
                      <a:pt x="56" y="39"/>
                      <a:pt x="56" y="39"/>
                    </a:cubicBezTo>
                    <a:cubicBezTo>
                      <a:pt x="56" y="39"/>
                      <a:pt x="56" y="39"/>
                      <a:pt x="56" y="39"/>
                    </a:cubicBezTo>
                    <a:cubicBezTo>
                      <a:pt x="56" y="39"/>
                      <a:pt x="56" y="39"/>
                      <a:pt x="55" y="40"/>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4" y="39"/>
                      <a:pt x="54" y="39"/>
                      <a:pt x="54" y="39"/>
                    </a:cubicBezTo>
                    <a:cubicBezTo>
                      <a:pt x="54" y="39"/>
                      <a:pt x="53" y="39"/>
                      <a:pt x="53" y="39"/>
                    </a:cubicBezTo>
                    <a:cubicBezTo>
                      <a:pt x="53" y="39"/>
                      <a:pt x="53" y="39"/>
                      <a:pt x="53" y="39"/>
                    </a:cubicBezTo>
                    <a:cubicBezTo>
                      <a:pt x="53" y="39"/>
                      <a:pt x="53" y="39"/>
                      <a:pt x="53" y="39"/>
                    </a:cubicBezTo>
                    <a:cubicBezTo>
                      <a:pt x="53" y="39"/>
                      <a:pt x="53" y="39"/>
                      <a:pt x="53" y="39"/>
                    </a:cubicBezTo>
                    <a:cubicBezTo>
                      <a:pt x="53"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8"/>
                      <a:pt x="52" y="39"/>
                      <a:pt x="52" y="39"/>
                    </a:cubicBezTo>
                    <a:cubicBezTo>
                      <a:pt x="52"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0" y="39"/>
                      <a:pt x="50" y="39"/>
                    </a:cubicBezTo>
                    <a:cubicBezTo>
                      <a:pt x="50" y="39"/>
                      <a:pt x="50" y="39"/>
                      <a:pt x="50" y="39"/>
                    </a:cubicBezTo>
                    <a:cubicBezTo>
                      <a:pt x="51" y="39"/>
                      <a:pt x="51" y="39"/>
                      <a:pt x="51" y="39"/>
                    </a:cubicBezTo>
                    <a:cubicBezTo>
                      <a:pt x="51" y="39"/>
                      <a:pt x="51" y="39"/>
                      <a:pt x="51" y="39"/>
                    </a:cubicBezTo>
                    <a:cubicBezTo>
                      <a:pt x="51" y="39"/>
                      <a:pt x="51" y="39"/>
                      <a:pt x="51" y="39"/>
                    </a:cubicBezTo>
                    <a:cubicBezTo>
                      <a:pt x="51" y="39"/>
                      <a:pt x="51" y="38"/>
                      <a:pt x="51" y="38"/>
                    </a:cubicBezTo>
                    <a:cubicBezTo>
                      <a:pt x="51" y="38"/>
                      <a:pt x="51" y="38"/>
                      <a:pt x="51" y="38"/>
                    </a:cubicBezTo>
                    <a:cubicBezTo>
                      <a:pt x="50" y="38"/>
                      <a:pt x="50" y="38"/>
                      <a:pt x="49" y="38"/>
                    </a:cubicBezTo>
                    <a:cubicBezTo>
                      <a:pt x="49" y="38"/>
                      <a:pt x="48" y="38"/>
                      <a:pt x="47" y="38"/>
                    </a:cubicBezTo>
                    <a:cubicBezTo>
                      <a:pt x="47" y="38"/>
                      <a:pt x="47" y="38"/>
                      <a:pt x="47" y="38"/>
                    </a:cubicBezTo>
                    <a:cubicBezTo>
                      <a:pt x="47" y="38"/>
                      <a:pt x="47" y="38"/>
                      <a:pt x="47" y="38"/>
                    </a:cubicBezTo>
                    <a:cubicBezTo>
                      <a:pt x="47" y="38"/>
                      <a:pt x="47"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5" y="38"/>
                      <a:pt x="45" y="38"/>
                      <a:pt x="45" y="38"/>
                    </a:cubicBezTo>
                    <a:cubicBezTo>
                      <a:pt x="44" y="38"/>
                      <a:pt x="43" y="38"/>
                      <a:pt x="43" y="38"/>
                    </a:cubicBezTo>
                    <a:cubicBezTo>
                      <a:pt x="43" y="38"/>
                      <a:pt x="43" y="38"/>
                      <a:pt x="43" y="38"/>
                    </a:cubicBezTo>
                    <a:cubicBezTo>
                      <a:pt x="42" y="38"/>
                      <a:pt x="42" y="38"/>
                      <a:pt x="42" y="38"/>
                    </a:cubicBezTo>
                    <a:cubicBezTo>
                      <a:pt x="42" y="38"/>
                      <a:pt x="42" y="38"/>
                      <a:pt x="42" y="38"/>
                    </a:cubicBezTo>
                    <a:cubicBezTo>
                      <a:pt x="42" y="38"/>
                      <a:pt x="42" y="38"/>
                      <a:pt x="42" y="38"/>
                    </a:cubicBezTo>
                    <a:cubicBezTo>
                      <a:pt x="42" y="38"/>
                      <a:pt x="42" y="38"/>
                      <a:pt x="42" y="38"/>
                    </a:cubicBezTo>
                    <a:cubicBezTo>
                      <a:pt x="41" y="37"/>
                      <a:pt x="41" y="37"/>
                      <a:pt x="41" y="38"/>
                    </a:cubicBezTo>
                    <a:cubicBezTo>
                      <a:pt x="41" y="38"/>
                      <a:pt x="41" y="38"/>
                      <a:pt x="41" y="38"/>
                    </a:cubicBezTo>
                    <a:cubicBezTo>
                      <a:pt x="41" y="38"/>
                      <a:pt x="41" y="38"/>
                      <a:pt x="41" y="38"/>
                    </a:cubicBezTo>
                    <a:cubicBezTo>
                      <a:pt x="41" y="38"/>
                      <a:pt x="41" y="38"/>
                      <a:pt x="41"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7"/>
                      <a:pt x="40" y="37"/>
                      <a:pt x="40" y="37"/>
                    </a:cubicBezTo>
                    <a:cubicBezTo>
                      <a:pt x="40" y="37"/>
                      <a:pt x="40" y="37"/>
                      <a:pt x="40" y="37"/>
                    </a:cubicBezTo>
                    <a:cubicBezTo>
                      <a:pt x="39" y="37"/>
                      <a:pt x="39" y="37"/>
                      <a:pt x="39" y="37"/>
                    </a:cubicBezTo>
                    <a:cubicBezTo>
                      <a:pt x="39" y="37"/>
                      <a:pt x="39" y="37"/>
                      <a:pt x="39" y="37"/>
                    </a:cubicBezTo>
                    <a:cubicBezTo>
                      <a:pt x="39" y="37"/>
                      <a:pt x="39" y="37"/>
                      <a:pt x="38" y="37"/>
                    </a:cubicBezTo>
                    <a:cubicBezTo>
                      <a:pt x="38" y="37"/>
                      <a:pt x="38" y="37"/>
                      <a:pt x="38" y="37"/>
                    </a:cubicBezTo>
                    <a:cubicBezTo>
                      <a:pt x="38" y="37"/>
                      <a:pt x="38" y="37"/>
                      <a:pt x="38" y="37"/>
                    </a:cubicBezTo>
                    <a:cubicBezTo>
                      <a:pt x="38" y="37"/>
                      <a:pt x="37" y="37"/>
                      <a:pt x="37"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7"/>
                      <a:pt x="36" y="37"/>
                    </a:cubicBezTo>
                    <a:cubicBezTo>
                      <a:pt x="35" y="37"/>
                      <a:pt x="35" y="37"/>
                      <a:pt x="35" y="37"/>
                    </a:cubicBezTo>
                    <a:cubicBezTo>
                      <a:pt x="35" y="37"/>
                      <a:pt x="35" y="37"/>
                      <a:pt x="35" y="37"/>
                    </a:cubicBezTo>
                    <a:cubicBezTo>
                      <a:pt x="35" y="37"/>
                      <a:pt x="35" y="37"/>
                      <a:pt x="35" y="37"/>
                    </a:cubicBezTo>
                    <a:cubicBezTo>
                      <a:pt x="36" y="38"/>
                      <a:pt x="36" y="38"/>
                      <a:pt x="36" y="38"/>
                    </a:cubicBezTo>
                    <a:cubicBezTo>
                      <a:pt x="36" y="38"/>
                      <a:pt x="36" y="38"/>
                      <a:pt x="36" y="38"/>
                    </a:cubicBezTo>
                    <a:cubicBezTo>
                      <a:pt x="35" y="38"/>
                      <a:pt x="35" y="38"/>
                      <a:pt x="35" y="38"/>
                    </a:cubicBezTo>
                    <a:cubicBezTo>
                      <a:pt x="35" y="38"/>
                      <a:pt x="35" y="38"/>
                      <a:pt x="35" y="38"/>
                    </a:cubicBezTo>
                    <a:cubicBezTo>
                      <a:pt x="35" y="37"/>
                      <a:pt x="35" y="37"/>
                      <a:pt x="35" y="37"/>
                    </a:cubicBezTo>
                    <a:cubicBezTo>
                      <a:pt x="35" y="37"/>
                      <a:pt x="35" y="37"/>
                      <a:pt x="35" y="37"/>
                    </a:cubicBezTo>
                    <a:cubicBezTo>
                      <a:pt x="34" y="37"/>
                      <a:pt x="34" y="37"/>
                      <a:pt x="34" y="37"/>
                    </a:cubicBezTo>
                    <a:cubicBezTo>
                      <a:pt x="34" y="37"/>
                      <a:pt x="34" y="37"/>
                      <a:pt x="34" y="37"/>
                    </a:cubicBezTo>
                    <a:cubicBezTo>
                      <a:pt x="34" y="37"/>
                      <a:pt x="34" y="37"/>
                      <a:pt x="34" y="37"/>
                    </a:cubicBezTo>
                    <a:cubicBezTo>
                      <a:pt x="34" y="37"/>
                      <a:pt x="34" y="37"/>
                      <a:pt x="34" y="37"/>
                    </a:cubicBezTo>
                    <a:cubicBezTo>
                      <a:pt x="33" y="37"/>
                      <a:pt x="34" y="37"/>
                      <a:pt x="34" y="37"/>
                    </a:cubicBezTo>
                    <a:cubicBezTo>
                      <a:pt x="33" y="38"/>
                      <a:pt x="33" y="37"/>
                      <a:pt x="32" y="37"/>
                    </a:cubicBezTo>
                    <a:cubicBezTo>
                      <a:pt x="32" y="37"/>
                      <a:pt x="32" y="37"/>
                      <a:pt x="32" y="37"/>
                    </a:cubicBezTo>
                    <a:cubicBezTo>
                      <a:pt x="32" y="37"/>
                      <a:pt x="32" y="37"/>
                      <a:pt x="32" y="37"/>
                    </a:cubicBezTo>
                    <a:cubicBezTo>
                      <a:pt x="32" y="37"/>
                      <a:pt x="32" y="37"/>
                      <a:pt x="32" y="37"/>
                    </a:cubicBezTo>
                    <a:cubicBezTo>
                      <a:pt x="32" y="37"/>
                      <a:pt x="32" y="37"/>
                      <a:pt x="32" y="37"/>
                    </a:cubicBezTo>
                    <a:cubicBezTo>
                      <a:pt x="32" y="37"/>
                      <a:pt x="31" y="37"/>
                      <a:pt x="31" y="37"/>
                    </a:cubicBezTo>
                    <a:cubicBezTo>
                      <a:pt x="31" y="37"/>
                      <a:pt x="31" y="37"/>
                      <a:pt x="31" y="37"/>
                    </a:cubicBezTo>
                    <a:cubicBezTo>
                      <a:pt x="31" y="37"/>
                      <a:pt x="31" y="37"/>
                      <a:pt x="31" y="38"/>
                    </a:cubicBezTo>
                    <a:cubicBezTo>
                      <a:pt x="30" y="38"/>
                      <a:pt x="30" y="38"/>
                      <a:pt x="30" y="38"/>
                    </a:cubicBezTo>
                    <a:cubicBezTo>
                      <a:pt x="30" y="38"/>
                      <a:pt x="30" y="38"/>
                      <a:pt x="30" y="38"/>
                    </a:cubicBezTo>
                    <a:cubicBezTo>
                      <a:pt x="30" y="38"/>
                      <a:pt x="30" y="38"/>
                      <a:pt x="30" y="38"/>
                    </a:cubicBezTo>
                    <a:cubicBezTo>
                      <a:pt x="30" y="38"/>
                      <a:pt x="30" y="38"/>
                      <a:pt x="30" y="38"/>
                    </a:cubicBezTo>
                    <a:cubicBezTo>
                      <a:pt x="30" y="38"/>
                      <a:pt x="30" y="38"/>
                      <a:pt x="31" y="38"/>
                    </a:cubicBezTo>
                    <a:cubicBezTo>
                      <a:pt x="31" y="38"/>
                      <a:pt x="31" y="38"/>
                      <a:pt x="31" y="38"/>
                    </a:cubicBezTo>
                    <a:cubicBezTo>
                      <a:pt x="31" y="38"/>
                      <a:pt x="31" y="38"/>
                      <a:pt x="31"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4" y="38"/>
                      <a:pt x="34" y="38"/>
                    </a:cubicBezTo>
                    <a:cubicBezTo>
                      <a:pt x="35" y="38"/>
                      <a:pt x="35" y="38"/>
                      <a:pt x="35" y="38"/>
                    </a:cubicBezTo>
                    <a:cubicBezTo>
                      <a:pt x="35" y="38"/>
                      <a:pt x="35" y="38"/>
                      <a:pt x="35" y="38"/>
                    </a:cubicBezTo>
                    <a:cubicBezTo>
                      <a:pt x="35" y="38"/>
                      <a:pt x="36" y="38"/>
                      <a:pt x="36" y="38"/>
                    </a:cubicBezTo>
                    <a:cubicBezTo>
                      <a:pt x="36" y="38"/>
                      <a:pt x="36" y="38"/>
                      <a:pt x="36" y="38"/>
                    </a:cubicBezTo>
                    <a:cubicBezTo>
                      <a:pt x="36" y="38"/>
                      <a:pt x="36" y="38"/>
                      <a:pt x="36" y="38"/>
                    </a:cubicBezTo>
                    <a:cubicBezTo>
                      <a:pt x="36" y="38"/>
                      <a:pt x="36" y="38"/>
                      <a:pt x="37" y="38"/>
                    </a:cubicBezTo>
                    <a:cubicBezTo>
                      <a:pt x="37" y="38"/>
                      <a:pt x="37" y="38"/>
                      <a:pt x="37" y="38"/>
                    </a:cubicBezTo>
                    <a:cubicBezTo>
                      <a:pt x="37" y="38"/>
                      <a:pt x="37" y="38"/>
                      <a:pt x="37" y="38"/>
                    </a:cubicBezTo>
                    <a:cubicBezTo>
                      <a:pt x="38" y="38"/>
                      <a:pt x="38" y="38"/>
                      <a:pt x="39" y="38"/>
                    </a:cubicBezTo>
                    <a:cubicBezTo>
                      <a:pt x="39" y="38"/>
                      <a:pt x="39" y="38"/>
                      <a:pt x="39" y="38"/>
                    </a:cubicBezTo>
                    <a:cubicBezTo>
                      <a:pt x="39" y="38"/>
                      <a:pt x="39" y="38"/>
                      <a:pt x="39" y="38"/>
                    </a:cubicBezTo>
                    <a:cubicBezTo>
                      <a:pt x="39" y="39"/>
                      <a:pt x="40" y="39"/>
                      <a:pt x="40" y="39"/>
                    </a:cubicBezTo>
                    <a:cubicBezTo>
                      <a:pt x="40" y="38"/>
                      <a:pt x="40" y="38"/>
                      <a:pt x="40" y="38"/>
                    </a:cubicBezTo>
                    <a:cubicBezTo>
                      <a:pt x="40" y="38"/>
                      <a:pt x="40" y="38"/>
                      <a:pt x="41" y="38"/>
                    </a:cubicBezTo>
                    <a:cubicBezTo>
                      <a:pt x="41" y="38"/>
                      <a:pt x="41" y="39"/>
                      <a:pt x="41" y="39"/>
                    </a:cubicBezTo>
                    <a:cubicBezTo>
                      <a:pt x="41" y="39"/>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2" y="38"/>
                      <a:pt x="42" y="38"/>
                      <a:pt x="42" y="38"/>
                    </a:cubicBezTo>
                    <a:cubicBezTo>
                      <a:pt x="42" y="38"/>
                      <a:pt x="42" y="38"/>
                      <a:pt x="42" y="38"/>
                    </a:cubicBezTo>
                    <a:cubicBezTo>
                      <a:pt x="42" y="38"/>
                      <a:pt x="42" y="38"/>
                      <a:pt x="42" y="38"/>
                    </a:cubicBezTo>
                    <a:cubicBezTo>
                      <a:pt x="42" y="38"/>
                      <a:pt x="42" y="38"/>
                      <a:pt x="43" y="39"/>
                    </a:cubicBezTo>
                    <a:cubicBezTo>
                      <a:pt x="42" y="39"/>
                      <a:pt x="42" y="39"/>
                      <a:pt x="42" y="39"/>
                    </a:cubicBezTo>
                    <a:cubicBezTo>
                      <a:pt x="42" y="39"/>
                      <a:pt x="42" y="39"/>
                      <a:pt x="42" y="39"/>
                    </a:cubicBezTo>
                    <a:cubicBezTo>
                      <a:pt x="42" y="39"/>
                      <a:pt x="42" y="39"/>
                      <a:pt x="42" y="39"/>
                    </a:cubicBezTo>
                    <a:cubicBezTo>
                      <a:pt x="43" y="39"/>
                      <a:pt x="43" y="39"/>
                      <a:pt x="43" y="39"/>
                    </a:cubicBezTo>
                    <a:cubicBezTo>
                      <a:pt x="43" y="39"/>
                      <a:pt x="43" y="39"/>
                      <a:pt x="43" y="39"/>
                    </a:cubicBezTo>
                    <a:cubicBezTo>
                      <a:pt x="43" y="39"/>
                      <a:pt x="43" y="39"/>
                      <a:pt x="44" y="39"/>
                    </a:cubicBezTo>
                    <a:cubicBezTo>
                      <a:pt x="44" y="39"/>
                      <a:pt x="44" y="39"/>
                      <a:pt x="44" y="39"/>
                    </a:cubicBezTo>
                    <a:cubicBezTo>
                      <a:pt x="44" y="39"/>
                      <a:pt x="44" y="39"/>
                      <a:pt x="44" y="39"/>
                    </a:cubicBezTo>
                    <a:cubicBezTo>
                      <a:pt x="44" y="39"/>
                      <a:pt x="44" y="39"/>
                      <a:pt x="44" y="39"/>
                    </a:cubicBezTo>
                    <a:cubicBezTo>
                      <a:pt x="45" y="39"/>
                      <a:pt x="45" y="39"/>
                      <a:pt x="45" y="39"/>
                    </a:cubicBezTo>
                    <a:cubicBezTo>
                      <a:pt x="45" y="39"/>
                      <a:pt x="45" y="39"/>
                      <a:pt x="45" y="39"/>
                    </a:cubicBezTo>
                    <a:cubicBezTo>
                      <a:pt x="45" y="39"/>
                      <a:pt x="45" y="39"/>
                      <a:pt x="45" y="39"/>
                    </a:cubicBezTo>
                    <a:cubicBezTo>
                      <a:pt x="45" y="39"/>
                      <a:pt x="45" y="39"/>
                      <a:pt x="45" y="39"/>
                    </a:cubicBezTo>
                    <a:cubicBezTo>
                      <a:pt x="45" y="39"/>
                      <a:pt x="45" y="40"/>
                      <a:pt x="45" y="40"/>
                    </a:cubicBezTo>
                    <a:cubicBezTo>
                      <a:pt x="45" y="40"/>
                      <a:pt x="45" y="39"/>
                      <a:pt x="45" y="39"/>
                    </a:cubicBezTo>
                    <a:cubicBezTo>
                      <a:pt x="44" y="40"/>
                      <a:pt x="44" y="40"/>
                      <a:pt x="44" y="40"/>
                    </a:cubicBezTo>
                    <a:cubicBezTo>
                      <a:pt x="44" y="39"/>
                      <a:pt x="44" y="39"/>
                      <a:pt x="44" y="39"/>
                    </a:cubicBezTo>
                    <a:cubicBezTo>
                      <a:pt x="44" y="39"/>
                      <a:pt x="44" y="40"/>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2" y="39"/>
                      <a:pt x="42" y="39"/>
                      <a:pt x="42" y="39"/>
                    </a:cubicBezTo>
                    <a:cubicBezTo>
                      <a:pt x="42" y="39"/>
                      <a:pt x="42" y="39"/>
                      <a:pt x="42" y="39"/>
                    </a:cubicBezTo>
                    <a:cubicBezTo>
                      <a:pt x="41" y="40"/>
                      <a:pt x="39" y="39"/>
                      <a:pt x="37" y="39"/>
                    </a:cubicBezTo>
                    <a:cubicBezTo>
                      <a:pt x="37" y="39"/>
                      <a:pt x="37" y="39"/>
                      <a:pt x="36" y="39"/>
                    </a:cubicBezTo>
                    <a:cubicBezTo>
                      <a:pt x="36" y="39"/>
                      <a:pt x="35" y="39"/>
                      <a:pt x="35" y="39"/>
                    </a:cubicBezTo>
                    <a:cubicBezTo>
                      <a:pt x="35" y="39"/>
                      <a:pt x="35" y="39"/>
                      <a:pt x="35" y="39"/>
                    </a:cubicBezTo>
                    <a:cubicBezTo>
                      <a:pt x="35" y="39"/>
                      <a:pt x="35" y="39"/>
                      <a:pt x="34" y="39"/>
                    </a:cubicBezTo>
                    <a:cubicBezTo>
                      <a:pt x="34"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2" y="39"/>
                      <a:pt x="32" y="39"/>
                      <a:pt x="32" y="39"/>
                    </a:cubicBezTo>
                    <a:cubicBezTo>
                      <a:pt x="32" y="39"/>
                      <a:pt x="32" y="39"/>
                      <a:pt x="32" y="39"/>
                    </a:cubicBezTo>
                    <a:cubicBezTo>
                      <a:pt x="32" y="39"/>
                      <a:pt x="32" y="39"/>
                      <a:pt x="31" y="39"/>
                    </a:cubicBezTo>
                    <a:cubicBezTo>
                      <a:pt x="31" y="39"/>
                      <a:pt x="31" y="39"/>
                      <a:pt x="31" y="39"/>
                    </a:cubicBezTo>
                    <a:cubicBezTo>
                      <a:pt x="31" y="38"/>
                      <a:pt x="31" y="38"/>
                      <a:pt x="30" y="38"/>
                    </a:cubicBezTo>
                    <a:cubicBezTo>
                      <a:pt x="30" y="39"/>
                      <a:pt x="30" y="38"/>
                      <a:pt x="30" y="39"/>
                    </a:cubicBezTo>
                    <a:cubicBezTo>
                      <a:pt x="30" y="39"/>
                      <a:pt x="30" y="39"/>
                      <a:pt x="30" y="39"/>
                    </a:cubicBezTo>
                    <a:cubicBezTo>
                      <a:pt x="29" y="39"/>
                      <a:pt x="28" y="39"/>
                      <a:pt x="27" y="38"/>
                    </a:cubicBezTo>
                    <a:cubicBezTo>
                      <a:pt x="27" y="39"/>
                      <a:pt x="27" y="39"/>
                      <a:pt x="27" y="39"/>
                    </a:cubicBezTo>
                    <a:cubicBezTo>
                      <a:pt x="27" y="38"/>
                      <a:pt x="27" y="38"/>
                      <a:pt x="27" y="38"/>
                    </a:cubicBezTo>
                    <a:cubicBezTo>
                      <a:pt x="27" y="38"/>
                      <a:pt x="27" y="38"/>
                      <a:pt x="27" y="38"/>
                    </a:cubicBezTo>
                    <a:cubicBezTo>
                      <a:pt x="27" y="38"/>
                      <a:pt x="27" y="38"/>
                      <a:pt x="27" y="38"/>
                    </a:cubicBezTo>
                    <a:cubicBezTo>
                      <a:pt x="27" y="38"/>
                      <a:pt x="27" y="38"/>
                      <a:pt x="27" y="38"/>
                    </a:cubicBezTo>
                    <a:cubicBezTo>
                      <a:pt x="27" y="38"/>
                      <a:pt x="27" y="38"/>
                      <a:pt x="27" y="38"/>
                    </a:cubicBezTo>
                    <a:cubicBezTo>
                      <a:pt x="27" y="38"/>
                      <a:pt x="27" y="38"/>
                      <a:pt x="27" y="38"/>
                    </a:cubicBezTo>
                    <a:cubicBezTo>
                      <a:pt x="26" y="38"/>
                      <a:pt x="25" y="38"/>
                      <a:pt x="25" y="38"/>
                    </a:cubicBezTo>
                    <a:cubicBezTo>
                      <a:pt x="24" y="38"/>
                      <a:pt x="25" y="39"/>
                      <a:pt x="24" y="39"/>
                    </a:cubicBezTo>
                    <a:cubicBezTo>
                      <a:pt x="24" y="38"/>
                      <a:pt x="21" y="39"/>
                      <a:pt x="21" y="39"/>
                    </a:cubicBezTo>
                    <a:cubicBezTo>
                      <a:pt x="21" y="39"/>
                      <a:pt x="21" y="39"/>
                      <a:pt x="21" y="39"/>
                    </a:cubicBezTo>
                    <a:cubicBezTo>
                      <a:pt x="21" y="39"/>
                      <a:pt x="21" y="39"/>
                      <a:pt x="21" y="39"/>
                    </a:cubicBezTo>
                    <a:cubicBezTo>
                      <a:pt x="20" y="39"/>
                      <a:pt x="20" y="39"/>
                      <a:pt x="20" y="39"/>
                    </a:cubicBezTo>
                    <a:cubicBezTo>
                      <a:pt x="20" y="39"/>
                      <a:pt x="20" y="38"/>
                      <a:pt x="20" y="38"/>
                    </a:cubicBezTo>
                    <a:cubicBezTo>
                      <a:pt x="20" y="38"/>
                      <a:pt x="19" y="38"/>
                      <a:pt x="19" y="38"/>
                    </a:cubicBezTo>
                    <a:cubicBezTo>
                      <a:pt x="19" y="38"/>
                      <a:pt x="19" y="38"/>
                      <a:pt x="19" y="38"/>
                    </a:cubicBezTo>
                    <a:cubicBezTo>
                      <a:pt x="18" y="38"/>
                      <a:pt x="18"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6" y="38"/>
                      <a:pt x="16" y="38"/>
                      <a:pt x="16" y="38"/>
                    </a:cubicBezTo>
                    <a:cubicBezTo>
                      <a:pt x="16" y="38"/>
                      <a:pt x="16" y="38"/>
                      <a:pt x="16" y="38"/>
                    </a:cubicBezTo>
                    <a:cubicBezTo>
                      <a:pt x="15" y="38"/>
                      <a:pt x="15" y="38"/>
                      <a:pt x="15" y="38"/>
                    </a:cubicBezTo>
                    <a:cubicBezTo>
                      <a:pt x="15" y="38"/>
                      <a:pt x="15" y="38"/>
                      <a:pt x="16" y="38"/>
                    </a:cubicBezTo>
                    <a:cubicBezTo>
                      <a:pt x="16" y="38"/>
                      <a:pt x="16" y="38"/>
                      <a:pt x="16" y="38"/>
                    </a:cubicBezTo>
                    <a:cubicBezTo>
                      <a:pt x="16" y="38"/>
                      <a:pt x="16" y="38"/>
                      <a:pt x="16" y="38"/>
                    </a:cubicBezTo>
                    <a:cubicBezTo>
                      <a:pt x="16" y="39"/>
                      <a:pt x="15" y="38"/>
                      <a:pt x="14" y="39"/>
                    </a:cubicBezTo>
                    <a:cubicBezTo>
                      <a:pt x="14" y="38"/>
                      <a:pt x="14" y="38"/>
                      <a:pt x="14" y="38"/>
                    </a:cubicBezTo>
                    <a:cubicBezTo>
                      <a:pt x="14" y="38"/>
                      <a:pt x="14" y="38"/>
                      <a:pt x="14" y="38"/>
                    </a:cubicBezTo>
                    <a:cubicBezTo>
                      <a:pt x="14" y="38"/>
                      <a:pt x="14" y="38"/>
                      <a:pt x="14" y="38"/>
                    </a:cubicBezTo>
                    <a:cubicBezTo>
                      <a:pt x="14" y="38"/>
                      <a:pt x="14" y="38"/>
                      <a:pt x="13" y="38"/>
                    </a:cubicBezTo>
                    <a:cubicBezTo>
                      <a:pt x="13" y="38"/>
                      <a:pt x="13" y="38"/>
                      <a:pt x="13" y="39"/>
                    </a:cubicBezTo>
                    <a:cubicBezTo>
                      <a:pt x="13" y="38"/>
                      <a:pt x="12" y="38"/>
                      <a:pt x="12" y="38"/>
                    </a:cubicBezTo>
                    <a:cubicBezTo>
                      <a:pt x="12" y="38"/>
                      <a:pt x="12" y="38"/>
                      <a:pt x="12" y="38"/>
                    </a:cubicBezTo>
                    <a:cubicBezTo>
                      <a:pt x="12" y="38"/>
                      <a:pt x="12" y="38"/>
                      <a:pt x="12" y="39"/>
                    </a:cubicBezTo>
                    <a:cubicBezTo>
                      <a:pt x="12" y="39"/>
                      <a:pt x="12" y="39"/>
                      <a:pt x="12" y="39"/>
                    </a:cubicBezTo>
                    <a:cubicBezTo>
                      <a:pt x="12" y="39"/>
                      <a:pt x="11" y="39"/>
                      <a:pt x="11" y="38"/>
                    </a:cubicBezTo>
                    <a:cubicBezTo>
                      <a:pt x="11" y="38"/>
                      <a:pt x="11" y="38"/>
                      <a:pt x="11" y="38"/>
                    </a:cubicBezTo>
                    <a:cubicBezTo>
                      <a:pt x="11" y="38"/>
                      <a:pt x="11" y="38"/>
                      <a:pt x="11" y="38"/>
                    </a:cubicBezTo>
                    <a:cubicBezTo>
                      <a:pt x="11" y="38"/>
                      <a:pt x="11" y="38"/>
                      <a:pt x="11" y="38"/>
                    </a:cubicBezTo>
                    <a:cubicBezTo>
                      <a:pt x="11" y="38"/>
                      <a:pt x="11" y="39"/>
                      <a:pt x="11" y="39"/>
                    </a:cubicBezTo>
                    <a:cubicBezTo>
                      <a:pt x="11" y="39"/>
                      <a:pt x="11" y="39"/>
                      <a:pt x="11" y="39"/>
                    </a:cubicBezTo>
                    <a:cubicBezTo>
                      <a:pt x="11" y="39"/>
                      <a:pt x="12" y="39"/>
                      <a:pt x="12" y="39"/>
                    </a:cubicBezTo>
                    <a:cubicBezTo>
                      <a:pt x="12" y="39"/>
                      <a:pt x="12" y="39"/>
                      <a:pt x="12" y="39"/>
                    </a:cubicBezTo>
                    <a:cubicBezTo>
                      <a:pt x="12" y="39"/>
                      <a:pt x="12" y="39"/>
                      <a:pt x="12" y="39"/>
                    </a:cubicBezTo>
                    <a:cubicBezTo>
                      <a:pt x="12" y="39"/>
                      <a:pt x="12" y="39"/>
                      <a:pt x="12" y="39"/>
                    </a:cubicBezTo>
                    <a:cubicBezTo>
                      <a:pt x="12" y="39"/>
                      <a:pt x="12" y="39"/>
                      <a:pt x="12" y="39"/>
                    </a:cubicBezTo>
                    <a:cubicBezTo>
                      <a:pt x="12" y="39"/>
                      <a:pt x="13" y="39"/>
                      <a:pt x="13" y="39"/>
                    </a:cubicBezTo>
                    <a:cubicBezTo>
                      <a:pt x="13" y="39"/>
                      <a:pt x="13" y="39"/>
                      <a:pt x="13" y="39"/>
                    </a:cubicBezTo>
                    <a:cubicBezTo>
                      <a:pt x="13" y="39"/>
                      <a:pt x="13" y="39"/>
                      <a:pt x="13" y="39"/>
                    </a:cubicBezTo>
                    <a:cubicBezTo>
                      <a:pt x="13" y="39"/>
                      <a:pt x="13" y="39"/>
                      <a:pt x="13"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3" y="39"/>
                      <a:pt x="13" y="39"/>
                    </a:cubicBezTo>
                    <a:cubicBezTo>
                      <a:pt x="13" y="39"/>
                      <a:pt x="13" y="39"/>
                      <a:pt x="13" y="39"/>
                    </a:cubicBezTo>
                    <a:cubicBezTo>
                      <a:pt x="13" y="39"/>
                      <a:pt x="13" y="39"/>
                      <a:pt x="13" y="39"/>
                    </a:cubicBezTo>
                    <a:cubicBezTo>
                      <a:pt x="13" y="39"/>
                      <a:pt x="13" y="39"/>
                      <a:pt x="13" y="39"/>
                    </a:cubicBezTo>
                    <a:cubicBezTo>
                      <a:pt x="13" y="39"/>
                      <a:pt x="14" y="39"/>
                      <a:pt x="14" y="39"/>
                    </a:cubicBezTo>
                    <a:cubicBezTo>
                      <a:pt x="14" y="39"/>
                      <a:pt x="14" y="39"/>
                      <a:pt x="14" y="39"/>
                    </a:cubicBezTo>
                    <a:cubicBezTo>
                      <a:pt x="14" y="39"/>
                      <a:pt x="14" y="39"/>
                      <a:pt x="14" y="39"/>
                    </a:cubicBezTo>
                    <a:cubicBezTo>
                      <a:pt x="14" y="39"/>
                      <a:pt x="15" y="40"/>
                      <a:pt x="15" y="40"/>
                    </a:cubicBezTo>
                    <a:cubicBezTo>
                      <a:pt x="15" y="40"/>
                      <a:pt x="15" y="40"/>
                      <a:pt x="15" y="40"/>
                    </a:cubicBezTo>
                    <a:cubicBezTo>
                      <a:pt x="15" y="40"/>
                      <a:pt x="15" y="40"/>
                      <a:pt x="15" y="40"/>
                    </a:cubicBezTo>
                    <a:cubicBezTo>
                      <a:pt x="15" y="40"/>
                      <a:pt x="15" y="40"/>
                      <a:pt x="15" y="40"/>
                    </a:cubicBezTo>
                    <a:cubicBezTo>
                      <a:pt x="15" y="40"/>
                      <a:pt x="15" y="40"/>
                      <a:pt x="16" y="40"/>
                    </a:cubicBezTo>
                    <a:cubicBezTo>
                      <a:pt x="16" y="40"/>
                      <a:pt x="16" y="40"/>
                      <a:pt x="16" y="40"/>
                    </a:cubicBezTo>
                    <a:cubicBezTo>
                      <a:pt x="16" y="40"/>
                      <a:pt x="17" y="40"/>
                      <a:pt x="16" y="40"/>
                    </a:cubicBezTo>
                    <a:cubicBezTo>
                      <a:pt x="16" y="40"/>
                      <a:pt x="16" y="40"/>
                      <a:pt x="16" y="40"/>
                    </a:cubicBezTo>
                    <a:cubicBezTo>
                      <a:pt x="16" y="40"/>
                      <a:pt x="16" y="40"/>
                      <a:pt x="16" y="40"/>
                    </a:cubicBezTo>
                    <a:cubicBezTo>
                      <a:pt x="16" y="40"/>
                      <a:pt x="16" y="39"/>
                      <a:pt x="16"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8" y="39"/>
                      <a:pt x="19" y="39"/>
                      <a:pt x="20" y="39"/>
                    </a:cubicBezTo>
                    <a:cubicBezTo>
                      <a:pt x="20" y="39"/>
                      <a:pt x="20" y="39"/>
                      <a:pt x="20" y="39"/>
                    </a:cubicBezTo>
                    <a:cubicBezTo>
                      <a:pt x="20" y="40"/>
                      <a:pt x="21" y="40"/>
                      <a:pt x="21" y="39"/>
                    </a:cubicBezTo>
                    <a:cubicBezTo>
                      <a:pt x="21" y="39"/>
                      <a:pt x="21" y="39"/>
                      <a:pt x="21" y="39"/>
                    </a:cubicBezTo>
                    <a:cubicBezTo>
                      <a:pt x="22" y="40"/>
                      <a:pt x="22" y="40"/>
                      <a:pt x="23" y="40"/>
                    </a:cubicBezTo>
                    <a:cubicBezTo>
                      <a:pt x="23" y="40"/>
                      <a:pt x="23" y="40"/>
                      <a:pt x="23" y="40"/>
                    </a:cubicBezTo>
                    <a:cubicBezTo>
                      <a:pt x="22" y="40"/>
                      <a:pt x="22" y="40"/>
                      <a:pt x="22" y="40"/>
                    </a:cubicBezTo>
                    <a:cubicBezTo>
                      <a:pt x="22" y="40"/>
                      <a:pt x="22" y="40"/>
                      <a:pt x="21" y="40"/>
                    </a:cubicBezTo>
                    <a:cubicBezTo>
                      <a:pt x="21" y="40"/>
                      <a:pt x="21" y="40"/>
                      <a:pt x="21" y="40"/>
                    </a:cubicBezTo>
                    <a:cubicBezTo>
                      <a:pt x="21" y="40"/>
                      <a:pt x="21" y="40"/>
                      <a:pt x="21" y="40"/>
                    </a:cubicBezTo>
                    <a:cubicBezTo>
                      <a:pt x="21" y="40"/>
                      <a:pt x="21" y="40"/>
                      <a:pt x="21" y="40"/>
                    </a:cubicBezTo>
                    <a:cubicBezTo>
                      <a:pt x="22" y="40"/>
                      <a:pt x="22" y="40"/>
                      <a:pt x="22" y="40"/>
                    </a:cubicBezTo>
                    <a:cubicBezTo>
                      <a:pt x="22" y="40"/>
                      <a:pt x="23" y="40"/>
                      <a:pt x="23" y="40"/>
                    </a:cubicBezTo>
                    <a:cubicBezTo>
                      <a:pt x="23" y="40"/>
                      <a:pt x="23" y="40"/>
                      <a:pt x="23" y="40"/>
                    </a:cubicBezTo>
                    <a:cubicBezTo>
                      <a:pt x="23" y="40"/>
                      <a:pt x="24" y="40"/>
                      <a:pt x="24" y="41"/>
                    </a:cubicBezTo>
                    <a:cubicBezTo>
                      <a:pt x="23" y="41"/>
                      <a:pt x="22" y="40"/>
                      <a:pt x="21" y="40"/>
                    </a:cubicBezTo>
                    <a:cubicBezTo>
                      <a:pt x="21" y="41"/>
                      <a:pt x="20" y="40"/>
                      <a:pt x="19" y="41"/>
                    </a:cubicBezTo>
                    <a:cubicBezTo>
                      <a:pt x="19" y="41"/>
                      <a:pt x="19" y="41"/>
                      <a:pt x="19" y="41"/>
                    </a:cubicBezTo>
                    <a:cubicBezTo>
                      <a:pt x="19" y="40"/>
                      <a:pt x="18" y="41"/>
                      <a:pt x="17" y="40"/>
                    </a:cubicBezTo>
                    <a:cubicBezTo>
                      <a:pt x="17" y="40"/>
                      <a:pt x="17" y="40"/>
                      <a:pt x="17" y="40"/>
                    </a:cubicBezTo>
                    <a:cubicBezTo>
                      <a:pt x="16" y="40"/>
                      <a:pt x="16" y="40"/>
                      <a:pt x="15" y="40"/>
                    </a:cubicBezTo>
                    <a:cubicBezTo>
                      <a:pt x="15" y="40"/>
                      <a:pt x="15" y="40"/>
                      <a:pt x="15" y="40"/>
                    </a:cubicBezTo>
                    <a:cubicBezTo>
                      <a:pt x="15" y="40"/>
                      <a:pt x="15" y="40"/>
                      <a:pt x="15" y="40"/>
                    </a:cubicBezTo>
                    <a:cubicBezTo>
                      <a:pt x="15" y="40"/>
                      <a:pt x="15" y="40"/>
                      <a:pt x="15" y="40"/>
                    </a:cubicBezTo>
                    <a:cubicBezTo>
                      <a:pt x="14" y="40"/>
                      <a:pt x="14" y="40"/>
                      <a:pt x="14" y="40"/>
                    </a:cubicBezTo>
                    <a:cubicBezTo>
                      <a:pt x="14" y="40"/>
                      <a:pt x="14" y="40"/>
                      <a:pt x="13" y="40"/>
                    </a:cubicBezTo>
                    <a:cubicBezTo>
                      <a:pt x="13" y="40"/>
                      <a:pt x="13" y="41"/>
                      <a:pt x="13" y="41"/>
                    </a:cubicBezTo>
                    <a:cubicBezTo>
                      <a:pt x="13" y="41"/>
                      <a:pt x="13" y="41"/>
                      <a:pt x="13" y="41"/>
                    </a:cubicBezTo>
                    <a:cubicBezTo>
                      <a:pt x="13" y="41"/>
                      <a:pt x="13" y="41"/>
                      <a:pt x="13" y="41"/>
                    </a:cubicBezTo>
                    <a:cubicBezTo>
                      <a:pt x="14" y="41"/>
                      <a:pt x="14" y="41"/>
                      <a:pt x="14" y="41"/>
                    </a:cubicBezTo>
                    <a:cubicBezTo>
                      <a:pt x="14" y="41"/>
                      <a:pt x="15" y="41"/>
                      <a:pt x="15" y="41"/>
                    </a:cubicBezTo>
                    <a:cubicBezTo>
                      <a:pt x="15" y="41"/>
                      <a:pt x="15" y="41"/>
                      <a:pt x="15" y="41"/>
                    </a:cubicBezTo>
                    <a:cubicBezTo>
                      <a:pt x="15" y="41"/>
                      <a:pt x="15" y="41"/>
                      <a:pt x="15" y="41"/>
                    </a:cubicBezTo>
                    <a:cubicBezTo>
                      <a:pt x="15" y="41"/>
                      <a:pt x="15" y="41"/>
                      <a:pt x="15" y="41"/>
                    </a:cubicBezTo>
                    <a:cubicBezTo>
                      <a:pt x="16" y="41"/>
                      <a:pt x="18" y="41"/>
                      <a:pt x="19" y="41"/>
                    </a:cubicBezTo>
                    <a:cubicBezTo>
                      <a:pt x="19" y="41"/>
                      <a:pt x="19" y="41"/>
                      <a:pt x="19" y="41"/>
                    </a:cubicBezTo>
                    <a:cubicBezTo>
                      <a:pt x="19" y="41"/>
                      <a:pt x="19" y="41"/>
                      <a:pt x="19" y="41"/>
                    </a:cubicBezTo>
                    <a:cubicBezTo>
                      <a:pt x="19" y="41"/>
                      <a:pt x="19" y="41"/>
                      <a:pt x="19" y="41"/>
                    </a:cubicBezTo>
                    <a:cubicBezTo>
                      <a:pt x="20" y="41"/>
                      <a:pt x="20" y="41"/>
                      <a:pt x="20" y="41"/>
                    </a:cubicBezTo>
                    <a:cubicBezTo>
                      <a:pt x="20" y="41"/>
                      <a:pt x="21" y="41"/>
                      <a:pt x="22" y="41"/>
                    </a:cubicBezTo>
                    <a:cubicBezTo>
                      <a:pt x="23" y="41"/>
                      <a:pt x="23" y="41"/>
                      <a:pt x="24" y="41"/>
                    </a:cubicBezTo>
                    <a:cubicBezTo>
                      <a:pt x="24" y="41"/>
                      <a:pt x="24" y="41"/>
                      <a:pt x="24" y="41"/>
                    </a:cubicBezTo>
                    <a:cubicBezTo>
                      <a:pt x="24" y="41"/>
                      <a:pt x="24" y="41"/>
                      <a:pt x="24" y="41"/>
                    </a:cubicBezTo>
                    <a:cubicBezTo>
                      <a:pt x="25" y="41"/>
                      <a:pt x="25" y="41"/>
                      <a:pt x="25" y="41"/>
                    </a:cubicBezTo>
                    <a:cubicBezTo>
                      <a:pt x="25" y="41"/>
                      <a:pt x="25" y="41"/>
                      <a:pt x="25" y="41"/>
                    </a:cubicBezTo>
                    <a:cubicBezTo>
                      <a:pt x="25" y="41"/>
                      <a:pt x="25" y="41"/>
                      <a:pt x="25" y="41"/>
                    </a:cubicBezTo>
                    <a:cubicBezTo>
                      <a:pt x="25" y="41"/>
                      <a:pt x="25" y="41"/>
                      <a:pt x="25" y="41"/>
                    </a:cubicBezTo>
                    <a:cubicBezTo>
                      <a:pt x="25" y="41"/>
                      <a:pt x="25" y="41"/>
                      <a:pt x="25" y="41"/>
                    </a:cubicBezTo>
                    <a:cubicBezTo>
                      <a:pt x="25" y="41"/>
                      <a:pt x="25" y="40"/>
                      <a:pt x="25" y="40"/>
                    </a:cubicBezTo>
                    <a:cubicBezTo>
                      <a:pt x="25" y="40"/>
                      <a:pt x="25" y="40"/>
                      <a:pt x="25" y="40"/>
                    </a:cubicBezTo>
                    <a:cubicBezTo>
                      <a:pt x="25" y="40"/>
                      <a:pt x="25" y="40"/>
                      <a:pt x="25" y="40"/>
                    </a:cubicBezTo>
                    <a:cubicBezTo>
                      <a:pt x="25" y="40"/>
                      <a:pt x="25" y="40"/>
                      <a:pt x="26" y="40"/>
                    </a:cubicBezTo>
                    <a:cubicBezTo>
                      <a:pt x="26" y="40"/>
                      <a:pt x="26" y="40"/>
                      <a:pt x="26" y="40"/>
                    </a:cubicBezTo>
                    <a:cubicBezTo>
                      <a:pt x="26" y="40"/>
                      <a:pt x="26" y="40"/>
                      <a:pt x="27" y="40"/>
                    </a:cubicBezTo>
                    <a:cubicBezTo>
                      <a:pt x="27" y="40"/>
                      <a:pt x="27" y="40"/>
                      <a:pt x="27" y="40"/>
                    </a:cubicBezTo>
                    <a:cubicBezTo>
                      <a:pt x="27" y="40"/>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6" y="41"/>
                    </a:cubicBezTo>
                    <a:cubicBezTo>
                      <a:pt x="26" y="41"/>
                      <a:pt x="26" y="41"/>
                      <a:pt x="26" y="41"/>
                    </a:cubicBezTo>
                    <a:cubicBezTo>
                      <a:pt x="26" y="41"/>
                      <a:pt x="26" y="40"/>
                      <a:pt x="26" y="41"/>
                    </a:cubicBezTo>
                    <a:cubicBezTo>
                      <a:pt x="26" y="41"/>
                      <a:pt x="26" y="41"/>
                      <a:pt x="26" y="41"/>
                    </a:cubicBezTo>
                    <a:cubicBezTo>
                      <a:pt x="26" y="41"/>
                      <a:pt x="26" y="41"/>
                      <a:pt x="26" y="41"/>
                    </a:cubicBezTo>
                    <a:cubicBezTo>
                      <a:pt x="26" y="41"/>
                      <a:pt x="26" y="41"/>
                      <a:pt x="26" y="41"/>
                    </a:cubicBezTo>
                    <a:cubicBezTo>
                      <a:pt x="27" y="41"/>
                      <a:pt x="27" y="41"/>
                      <a:pt x="27" y="41"/>
                    </a:cubicBezTo>
                    <a:cubicBezTo>
                      <a:pt x="27" y="41"/>
                      <a:pt x="27" y="41"/>
                      <a:pt x="27" y="41"/>
                    </a:cubicBezTo>
                    <a:cubicBezTo>
                      <a:pt x="27" y="41"/>
                      <a:pt x="27" y="41"/>
                      <a:pt x="27" y="41"/>
                    </a:cubicBezTo>
                    <a:cubicBezTo>
                      <a:pt x="27" y="42"/>
                      <a:pt x="27" y="42"/>
                      <a:pt x="27" y="42"/>
                    </a:cubicBezTo>
                    <a:cubicBezTo>
                      <a:pt x="26" y="42"/>
                      <a:pt x="26" y="41"/>
                      <a:pt x="25" y="42"/>
                    </a:cubicBezTo>
                    <a:cubicBezTo>
                      <a:pt x="25" y="41"/>
                      <a:pt x="25" y="41"/>
                      <a:pt x="25" y="41"/>
                    </a:cubicBezTo>
                    <a:cubicBezTo>
                      <a:pt x="25" y="41"/>
                      <a:pt x="25" y="41"/>
                      <a:pt x="25" y="41"/>
                    </a:cubicBezTo>
                    <a:cubicBezTo>
                      <a:pt x="24" y="41"/>
                      <a:pt x="24" y="41"/>
                      <a:pt x="24" y="42"/>
                    </a:cubicBezTo>
                    <a:cubicBezTo>
                      <a:pt x="23" y="41"/>
                      <a:pt x="23" y="42"/>
                      <a:pt x="23" y="42"/>
                    </a:cubicBezTo>
                    <a:cubicBezTo>
                      <a:pt x="22" y="42"/>
                      <a:pt x="22" y="41"/>
                      <a:pt x="22" y="41"/>
                    </a:cubicBezTo>
                    <a:cubicBezTo>
                      <a:pt x="22" y="41"/>
                      <a:pt x="21" y="42"/>
                      <a:pt x="21" y="42"/>
                    </a:cubicBezTo>
                    <a:cubicBezTo>
                      <a:pt x="21" y="42"/>
                      <a:pt x="21" y="41"/>
                      <a:pt x="21" y="42"/>
                    </a:cubicBezTo>
                    <a:cubicBezTo>
                      <a:pt x="21" y="41"/>
                      <a:pt x="19" y="41"/>
                      <a:pt x="19" y="42"/>
                    </a:cubicBezTo>
                    <a:cubicBezTo>
                      <a:pt x="19" y="41"/>
                      <a:pt x="19" y="41"/>
                      <a:pt x="19" y="41"/>
                    </a:cubicBezTo>
                    <a:cubicBezTo>
                      <a:pt x="18" y="42"/>
                      <a:pt x="18" y="41"/>
                      <a:pt x="18" y="42"/>
                    </a:cubicBezTo>
                    <a:cubicBezTo>
                      <a:pt x="18" y="42"/>
                      <a:pt x="18" y="41"/>
                      <a:pt x="18" y="41"/>
                    </a:cubicBezTo>
                    <a:cubicBezTo>
                      <a:pt x="17" y="41"/>
                      <a:pt x="17" y="42"/>
                      <a:pt x="16" y="41"/>
                    </a:cubicBezTo>
                    <a:cubicBezTo>
                      <a:pt x="16" y="41"/>
                      <a:pt x="16"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4" y="42"/>
                      <a:pt x="12" y="41"/>
                      <a:pt x="11" y="41"/>
                    </a:cubicBezTo>
                    <a:cubicBezTo>
                      <a:pt x="11" y="41"/>
                      <a:pt x="11" y="41"/>
                      <a:pt x="11" y="41"/>
                    </a:cubicBezTo>
                    <a:cubicBezTo>
                      <a:pt x="10" y="41"/>
                      <a:pt x="10" y="41"/>
                      <a:pt x="10" y="41"/>
                    </a:cubicBezTo>
                    <a:cubicBezTo>
                      <a:pt x="10" y="41"/>
                      <a:pt x="10" y="41"/>
                      <a:pt x="10" y="42"/>
                    </a:cubicBezTo>
                    <a:cubicBezTo>
                      <a:pt x="10" y="41"/>
                      <a:pt x="10" y="41"/>
                      <a:pt x="10" y="41"/>
                    </a:cubicBezTo>
                    <a:cubicBezTo>
                      <a:pt x="10" y="41"/>
                      <a:pt x="10" y="42"/>
                      <a:pt x="10" y="42"/>
                    </a:cubicBezTo>
                    <a:cubicBezTo>
                      <a:pt x="9" y="41"/>
                      <a:pt x="9" y="42"/>
                      <a:pt x="8" y="41"/>
                    </a:cubicBezTo>
                    <a:cubicBezTo>
                      <a:pt x="8" y="42"/>
                      <a:pt x="7" y="42"/>
                      <a:pt x="8" y="41"/>
                    </a:cubicBezTo>
                    <a:cubicBezTo>
                      <a:pt x="7" y="41"/>
                      <a:pt x="7" y="42"/>
                      <a:pt x="7" y="42"/>
                    </a:cubicBezTo>
                    <a:cubicBezTo>
                      <a:pt x="7" y="42"/>
                      <a:pt x="7" y="42"/>
                      <a:pt x="7" y="42"/>
                    </a:cubicBezTo>
                    <a:cubicBezTo>
                      <a:pt x="7" y="42"/>
                      <a:pt x="7" y="42"/>
                      <a:pt x="7" y="42"/>
                    </a:cubicBezTo>
                    <a:cubicBezTo>
                      <a:pt x="7" y="42"/>
                      <a:pt x="6" y="42"/>
                      <a:pt x="6" y="42"/>
                    </a:cubicBezTo>
                    <a:cubicBezTo>
                      <a:pt x="6" y="42"/>
                      <a:pt x="6" y="42"/>
                      <a:pt x="6" y="42"/>
                    </a:cubicBezTo>
                    <a:cubicBezTo>
                      <a:pt x="6" y="42"/>
                      <a:pt x="6" y="42"/>
                      <a:pt x="6" y="42"/>
                    </a:cubicBezTo>
                    <a:cubicBezTo>
                      <a:pt x="5" y="42"/>
                      <a:pt x="5" y="42"/>
                      <a:pt x="4" y="42"/>
                    </a:cubicBezTo>
                    <a:cubicBezTo>
                      <a:pt x="4" y="42"/>
                      <a:pt x="4" y="42"/>
                      <a:pt x="4" y="42"/>
                    </a:cubicBezTo>
                    <a:cubicBezTo>
                      <a:pt x="4" y="42"/>
                      <a:pt x="4" y="42"/>
                      <a:pt x="4" y="42"/>
                    </a:cubicBezTo>
                    <a:cubicBezTo>
                      <a:pt x="4" y="42"/>
                      <a:pt x="4" y="42"/>
                      <a:pt x="4" y="42"/>
                    </a:cubicBezTo>
                    <a:cubicBezTo>
                      <a:pt x="4" y="42"/>
                      <a:pt x="4" y="42"/>
                      <a:pt x="4" y="42"/>
                    </a:cubicBezTo>
                    <a:cubicBezTo>
                      <a:pt x="4" y="42"/>
                      <a:pt x="4" y="42"/>
                      <a:pt x="3" y="42"/>
                    </a:cubicBezTo>
                    <a:cubicBezTo>
                      <a:pt x="3" y="42"/>
                      <a:pt x="3" y="42"/>
                      <a:pt x="3" y="42"/>
                    </a:cubicBezTo>
                    <a:cubicBezTo>
                      <a:pt x="3" y="42"/>
                      <a:pt x="3" y="42"/>
                      <a:pt x="3" y="42"/>
                    </a:cubicBezTo>
                    <a:cubicBezTo>
                      <a:pt x="3" y="42"/>
                      <a:pt x="3" y="42"/>
                      <a:pt x="3" y="42"/>
                    </a:cubicBezTo>
                    <a:cubicBezTo>
                      <a:pt x="3" y="42"/>
                      <a:pt x="2" y="42"/>
                      <a:pt x="2" y="42"/>
                    </a:cubicBezTo>
                    <a:cubicBezTo>
                      <a:pt x="2" y="42"/>
                      <a:pt x="1" y="42"/>
                      <a:pt x="1" y="42"/>
                    </a:cubicBezTo>
                    <a:cubicBezTo>
                      <a:pt x="0" y="42"/>
                      <a:pt x="0" y="42"/>
                      <a:pt x="0" y="43"/>
                    </a:cubicBezTo>
                    <a:cubicBezTo>
                      <a:pt x="0" y="43"/>
                      <a:pt x="0" y="43"/>
                      <a:pt x="1" y="43"/>
                    </a:cubicBezTo>
                    <a:cubicBezTo>
                      <a:pt x="1" y="43"/>
                      <a:pt x="1" y="43"/>
                      <a:pt x="1" y="43"/>
                    </a:cubicBezTo>
                    <a:cubicBezTo>
                      <a:pt x="1" y="43"/>
                      <a:pt x="2" y="43"/>
                      <a:pt x="2" y="42"/>
                    </a:cubicBezTo>
                    <a:cubicBezTo>
                      <a:pt x="2" y="42"/>
                      <a:pt x="3" y="42"/>
                      <a:pt x="3" y="42"/>
                    </a:cubicBezTo>
                    <a:cubicBezTo>
                      <a:pt x="3" y="42"/>
                      <a:pt x="3" y="42"/>
                      <a:pt x="3" y="42"/>
                    </a:cubicBezTo>
                    <a:cubicBezTo>
                      <a:pt x="3" y="43"/>
                      <a:pt x="3" y="43"/>
                      <a:pt x="3" y="43"/>
                    </a:cubicBezTo>
                    <a:cubicBezTo>
                      <a:pt x="3" y="42"/>
                      <a:pt x="2" y="43"/>
                      <a:pt x="2" y="43"/>
                    </a:cubicBezTo>
                    <a:cubicBezTo>
                      <a:pt x="2" y="43"/>
                      <a:pt x="2" y="43"/>
                      <a:pt x="2" y="43"/>
                    </a:cubicBezTo>
                    <a:cubicBezTo>
                      <a:pt x="2" y="43"/>
                      <a:pt x="2" y="43"/>
                      <a:pt x="2" y="43"/>
                    </a:cubicBezTo>
                    <a:cubicBezTo>
                      <a:pt x="3" y="43"/>
                      <a:pt x="3" y="43"/>
                      <a:pt x="4" y="43"/>
                    </a:cubicBezTo>
                    <a:cubicBezTo>
                      <a:pt x="4" y="43"/>
                      <a:pt x="4" y="43"/>
                      <a:pt x="4" y="43"/>
                    </a:cubicBezTo>
                    <a:cubicBezTo>
                      <a:pt x="4" y="43"/>
                      <a:pt x="4" y="43"/>
                      <a:pt x="4" y="43"/>
                    </a:cubicBezTo>
                    <a:cubicBezTo>
                      <a:pt x="4" y="43"/>
                      <a:pt x="4" y="43"/>
                      <a:pt x="4" y="43"/>
                    </a:cubicBezTo>
                    <a:cubicBezTo>
                      <a:pt x="5" y="43"/>
                      <a:pt x="5" y="43"/>
                      <a:pt x="5" y="43"/>
                    </a:cubicBezTo>
                    <a:cubicBezTo>
                      <a:pt x="5" y="43"/>
                      <a:pt x="5" y="43"/>
                      <a:pt x="6" y="43"/>
                    </a:cubicBezTo>
                    <a:cubicBezTo>
                      <a:pt x="6" y="43"/>
                      <a:pt x="6" y="43"/>
                      <a:pt x="6" y="43"/>
                    </a:cubicBezTo>
                    <a:cubicBezTo>
                      <a:pt x="6" y="43"/>
                      <a:pt x="6" y="43"/>
                      <a:pt x="6" y="43"/>
                    </a:cubicBezTo>
                    <a:cubicBezTo>
                      <a:pt x="7" y="43"/>
                      <a:pt x="7" y="43"/>
                      <a:pt x="7" y="43"/>
                    </a:cubicBezTo>
                    <a:cubicBezTo>
                      <a:pt x="7" y="43"/>
                      <a:pt x="7" y="43"/>
                      <a:pt x="7" y="43"/>
                    </a:cubicBezTo>
                    <a:cubicBezTo>
                      <a:pt x="6" y="43"/>
                      <a:pt x="6" y="43"/>
                      <a:pt x="6" y="43"/>
                    </a:cubicBezTo>
                    <a:cubicBezTo>
                      <a:pt x="6" y="43"/>
                      <a:pt x="6" y="43"/>
                      <a:pt x="6" y="42"/>
                    </a:cubicBezTo>
                    <a:cubicBezTo>
                      <a:pt x="6" y="42"/>
                      <a:pt x="6" y="42"/>
                      <a:pt x="6" y="42"/>
                    </a:cubicBezTo>
                    <a:cubicBezTo>
                      <a:pt x="6" y="42"/>
                      <a:pt x="7" y="42"/>
                      <a:pt x="7" y="42"/>
                    </a:cubicBezTo>
                    <a:cubicBezTo>
                      <a:pt x="7" y="42"/>
                      <a:pt x="7" y="42"/>
                      <a:pt x="7" y="42"/>
                    </a:cubicBezTo>
                    <a:cubicBezTo>
                      <a:pt x="7" y="42"/>
                      <a:pt x="7" y="42"/>
                      <a:pt x="7" y="42"/>
                    </a:cubicBezTo>
                    <a:cubicBezTo>
                      <a:pt x="7" y="42"/>
                      <a:pt x="7" y="43"/>
                      <a:pt x="7" y="43"/>
                    </a:cubicBezTo>
                    <a:cubicBezTo>
                      <a:pt x="7" y="43"/>
                      <a:pt x="7" y="43"/>
                      <a:pt x="7" y="43"/>
                    </a:cubicBezTo>
                    <a:cubicBezTo>
                      <a:pt x="7" y="43"/>
                      <a:pt x="7" y="43"/>
                      <a:pt x="7" y="43"/>
                    </a:cubicBezTo>
                    <a:cubicBezTo>
                      <a:pt x="8" y="43"/>
                      <a:pt x="9" y="43"/>
                      <a:pt x="10" y="43"/>
                    </a:cubicBezTo>
                    <a:cubicBezTo>
                      <a:pt x="10" y="43"/>
                      <a:pt x="10" y="43"/>
                      <a:pt x="11" y="43"/>
                    </a:cubicBezTo>
                    <a:cubicBezTo>
                      <a:pt x="11" y="43"/>
                      <a:pt x="11" y="43"/>
                      <a:pt x="11" y="43"/>
                    </a:cubicBezTo>
                    <a:cubicBezTo>
                      <a:pt x="12" y="43"/>
                      <a:pt x="12" y="43"/>
                      <a:pt x="13" y="43"/>
                    </a:cubicBezTo>
                    <a:cubicBezTo>
                      <a:pt x="13" y="43"/>
                      <a:pt x="13" y="43"/>
                      <a:pt x="13" y="43"/>
                    </a:cubicBezTo>
                    <a:cubicBezTo>
                      <a:pt x="13" y="44"/>
                      <a:pt x="13"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5" y="44"/>
                      <a:pt x="16" y="44"/>
                      <a:pt x="16" y="43"/>
                    </a:cubicBezTo>
                    <a:cubicBezTo>
                      <a:pt x="17" y="44"/>
                      <a:pt x="18" y="43"/>
                      <a:pt x="19" y="43"/>
                    </a:cubicBezTo>
                    <a:cubicBezTo>
                      <a:pt x="19" y="43"/>
                      <a:pt x="19" y="43"/>
                      <a:pt x="19" y="43"/>
                    </a:cubicBezTo>
                    <a:cubicBezTo>
                      <a:pt x="19" y="43"/>
                      <a:pt x="19" y="43"/>
                      <a:pt x="19" y="43"/>
                    </a:cubicBezTo>
                    <a:cubicBezTo>
                      <a:pt x="19" y="43"/>
                      <a:pt x="19" y="43"/>
                      <a:pt x="20" y="43"/>
                    </a:cubicBezTo>
                    <a:cubicBezTo>
                      <a:pt x="20" y="43"/>
                      <a:pt x="19" y="43"/>
                      <a:pt x="19" y="43"/>
                    </a:cubicBezTo>
                    <a:cubicBezTo>
                      <a:pt x="20" y="43"/>
                      <a:pt x="20" y="43"/>
                      <a:pt x="21" y="43"/>
                    </a:cubicBezTo>
                    <a:cubicBezTo>
                      <a:pt x="21" y="43"/>
                      <a:pt x="21" y="43"/>
                      <a:pt x="21" y="43"/>
                    </a:cubicBezTo>
                    <a:cubicBezTo>
                      <a:pt x="21" y="43"/>
                      <a:pt x="21" y="43"/>
                      <a:pt x="20" y="43"/>
                    </a:cubicBezTo>
                    <a:cubicBezTo>
                      <a:pt x="20" y="43"/>
                      <a:pt x="20" y="43"/>
                      <a:pt x="20" y="43"/>
                    </a:cubicBezTo>
                    <a:cubicBezTo>
                      <a:pt x="20" y="43"/>
                      <a:pt x="20" y="43"/>
                      <a:pt x="20" y="43"/>
                    </a:cubicBezTo>
                    <a:cubicBezTo>
                      <a:pt x="20" y="43"/>
                      <a:pt x="20" y="43"/>
                      <a:pt x="20" y="43"/>
                    </a:cubicBezTo>
                    <a:cubicBezTo>
                      <a:pt x="20" y="43"/>
                      <a:pt x="20" y="44"/>
                      <a:pt x="20" y="44"/>
                    </a:cubicBezTo>
                    <a:cubicBezTo>
                      <a:pt x="20" y="44"/>
                      <a:pt x="20" y="44"/>
                      <a:pt x="20" y="44"/>
                    </a:cubicBezTo>
                    <a:cubicBezTo>
                      <a:pt x="21" y="44"/>
                      <a:pt x="21" y="44"/>
                      <a:pt x="21" y="43"/>
                    </a:cubicBezTo>
                    <a:cubicBezTo>
                      <a:pt x="21" y="43"/>
                      <a:pt x="21" y="43"/>
                      <a:pt x="21" y="43"/>
                    </a:cubicBezTo>
                    <a:cubicBezTo>
                      <a:pt x="21" y="43"/>
                      <a:pt x="21" y="43"/>
                      <a:pt x="21" y="43"/>
                    </a:cubicBezTo>
                    <a:cubicBezTo>
                      <a:pt x="21" y="43"/>
                      <a:pt x="21" y="43"/>
                      <a:pt x="21" y="43"/>
                    </a:cubicBezTo>
                    <a:cubicBezTo>
                      <a:pt x="21" y="43"/>
                      <a:pt x="21" y="43"/>
                      <a:pt x="21" y="43"/>
                    </a:cubicBezTo>
                    <a:cubicBezTo>
                      <a:pt x="21" y="43"/>
                      <a:pt x="21" y="43"/>
                      <a:pt x="21" y="43"/>
                    </a:cubicBezTo>
                    <a:cubicBezTo>
                      <a:pt x="22" y="43"/>
                      <a:pt x="22" y="43"/>
                      <a:pt x="23" y="43"/>
                    </a:cubicBezTo>
                    <a:cubicBezTo>
                      <a:pt x="23" y="43"/>
                      <a:pt x="23" y="43"/>
                      <a:pt x="23" y="43"/>
                    </a:cubicBezTo>
                    <a:cubicBezTo>
                      <a:pt x="23" y="43"/>
                      <a:pt x="23" y="43"/>
                      <a:pt x="23" y="43"/>
                    </a:cubicBezTo>
                    <a:cubicBezTo>
                      <a:pt x="23" y="43"/>
                      <a:pt x="23" y="43"/>
                      <a:pt x="23" y="43"/>
                    </a:cubicBezTo>
                    <a:cubicBezTo>
                      <a:pt x="23" y="43"/>
                      <a:pt x="23" y="43"/>
                      <a:pt x="23" y="43"/>
                    </a:cubicBezTo>
                    <a:cubicBezTo>
                      <a:pt x="23" y="44"/>
                      <a:pt x="23" y="44"/>
                      <a:pt x="23" y="44"/>
                    </a:cubicBezTo>
                    <a:cubicBezTo>
                      <a:pt x="23" y="44"/>
                      <a:pt x="23" y="44"/>
                      <a:pt x="23" y="44"/>
                    </a:cubicBezTo>
                    <a:cubicBezTo>
                      <a:pt x="23" y="44"/>
                      <a:pt x="23" y="44"/>
                      <a:pt x="23" y="44"/>
                    </a:cubicBezTo>
                    <a:cubicBezTo>
                      <a:pt x="24" y="43"/>
                      <a:pt x="25" y="44"/>
                      <a:pt x="26" y="44"/>
                    </a:cubicBezTo>
                    <a:cubicBezTo>
                      <a:pt x="26" y="44"/>
                      <a:pt x="26" y="43"/>
                      <a:pt x="26" y="43"/>
                    </a:cubicBezTo>
                    <a:cubicBezTo>
                      <a:pt x="26" y="43"/>
                      <a:pt x="26" y="44"/>
                      <a:pt x="26" y="44"/>
                    </a:cubicBezTo>
                    <a:cubicBezTo>
                      <a:pt x="27" y="43"/>
                      <a:pt x="26" y="43"/>
                      <a:pt x="27" y="43"/>
                    </a:cubicBezTo>
                    <a:cubicBezTo>
                      <a:pt x="27" y="43"/>
                      <a:pt x="27" y="43"/>
                      <a:pt x="28" y="43"/>
                    </a:cubicBezTo>
                    <a:cubicBezTo>
                      <a:pt x="28" y="43"/>
                      <a:pt x="28" y="43"/>
                      <a:pt x="28" y="43"/>
                    </a:cubicBezTo>
                    <a:cubicBezTo>
                      <a:pt x="28" y="43"/>
                      <a:pt x="28" y="43"/>
                      <a:pt x="28" y="43"/>
                    </a:cubicBezTo>
                    <a:cubicBezTo>
                      <a:pt x="28" y="43"/>
                      <a:pt x="27" y="43"/>
                      <a:pt x="27" y="43"/>
                    </a:cubicBezTo>
                    <a:cubicBezTo>
                      <a:pt x="27" y="43"/>
                      <a:pt x="27" y="43"/>
                      <a:pt x="27" y="44"/>
                    </a:cubicBezTo>
                    <a:cubicBezTo>
                      <a:pt x="27" y="44"/>
                      <a:pt x="27" y="44"/>
                      <a:pt x="27" y="44"/>
                    </a:cubicBezTo>
                    <a:cubicBezTo>
                      <a:pt x="27" y="44"/>
                      <a:pt x="27" y="44"/>
                      <a:pt x="27" y="44"/>
                    </a:cubicBezTo>
                    <a:cubicBezTo>
                      <a:pt x="27" y="44"/>
                      <a:pt x="28" y="44"/>
                      <a:pt x="28" y="44"/>
                    </a:cubicBezTo>
                    <a:cubicBezTo>
                      <a:pt x="28" y="44"/>
                      <a:pt x="28" y="44"/>
                      <a:pt x="28" y="44"/>
                    </a:cubicBezTo>
                    <a:cubicBezTo>
                      <a:pt x="30" y="44"/>
                      <a:pt x="32" y="44"/>
                      <a:pt x="34" y="44"/>
                    </a:cubicBezTo>
                    <a:cubicBezTo>
                      <a:pt x="35" y="44"/>
                      <a:pt x="36" y="44"/>
                      <a:pt x="37" y="44"/>
                    </a:cubicBezTo>
                    <a:cubicBezTo>
                      <a:pt x="37" y="44"/>
                      <a:pt x="37" y="45"/>
                      <a:pt x="37" y="44"/>
                    </a:cubicBezTo>
                    <a:cubicBezTo>
                      <a:pt x="37" y="44"/>
                      <a:pt x="39" y="44"/>
                      <a:pt x="39" y="44"/>
                    </a:cubicBezTo>
                    <a:cubicBezTo>
                      <a:pt x="39" y="44"/>
                      <a:pt x="39" y="44"/>
                      <a:pt x="40" y="44"/>
                    </a:cubicBezTo>
                    <a:cubicBezTo>
                      <a:pt x="40" y="44"/>
                      <a:pt x="40" y="44"/>
                      <a:pt x="40" y="44"/>
                    </a:cubicBezTo>
                    <a:cubicBezTo>
                      <a:pt x="40" y="44"/>
                      <a:pt x="40" y="44"/>
                      <a:pt x="40" y="44"/>
                    </a:cubicBezTo>
                    <a:cubicBezTo>
                      <a:pt x="40" y="44"/>
                      <a:pt x="40" y="44"/>
                      <a:pt x="40" y="44"/>
                    </a:cubicBezTo>
                    <a:cubicBezTo>
                      <a:pt x="40" y="44"/>
                      <a:pt x="40" y="44"/>
                      <a:pt x="39" y="44"/>
                    </a:cubicBezTo>
                    <a:cubicBezTo>
                      <a:pt x="39" y="44"/>
                      <a:pt x="39" y="44"/>
                      <a:pt x="39" y="44"/>
                    </a:cubicBezTo>
                    <a:cubicBezTo>
                      <a:pt x="39"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1" y="44"/>
                      <a:pt x="41" y="44"/>
                      <a:pt x="41" y="44"/>
                    </a:cubicBezTo>
                    <a:cubicBezTo>
                      <a:pt x="41" y="44"/>
                      <a:pt x="43" y="44"/>
                      <a:pt x="42" y="44"/>
                    </a:cubicBezTo>
                    <a:cubicBezTo>
                      <a:pt x="44" y="44"/>
                      <a:pt x="45" y="45"/>
                      <a:pt x="47" y="45"/>
                    </a:cubicBezTo>
                    <a:cubicBezTo>
                      <a:pt x="47" y="45"/>
                      <a:pt x="47" y="45"/>
                      <a:pt x="47" y="45"/>
                    </a:cubicBezTo>
                    <a:cubicBezTo>
                      <a:pt x="48" y="45"/>
                      <a:pt x="50" y="45"/>
                      <a:pt x="51" y="45"/>
                    </a:cubicBezTo>
                    <a:cubicBezTo>
                      <a:pt x="51" y="45"/>
                      <a:pt x="51" y="45"/>
                      <a:pt x="51" y="45"/>
                    </a:cubicBezTo>
                    <a:cubicBezTo>
                      <a:pt x="51" y="45"/>
                      <a:pt x="51" y="45"/>
                      <a:pt x="51" y="45"/>
                    </a:cubicBezTo>
                    <a:cubicBezTo>
                      <a:pt x="50" y="45"/>
                      <a:pt x="50" y="45"/>
                      <a:pt x="50" y="45"/>
                    </a:cubicBezTo>
                    <a:cubicBezTo>
                      <a:pt x="50" y="45"/>
                      <a:pt x="50" y="45"/>
                      <a:pt x="50" y="45"/>
                    </a:cubicBezTo>
                    <a:cubicBezTo>
                      <a:pt x="50" y="45"/>
                      <a:pt x="50" y="45"/>
                      <a:pt x="50" y="45"/>
                    </a:cubicBezTo>
                    <a:cubicBezTo>
                      <a:pt x="51" y="45"/>
                      <a:pt x="51" y="45"/>
                      <a:pt x="51" y="45"/>
                    </a:cubicBezTo>
                    <a:cubicBezTo>
                      <a:pt x="51" y="45"/>
                      <a:pt x="51" y="45"/>
                      <a:pt x="51" y="45"/>
                    </a:cubicBezTo>
                    <a:cubicBezTo>
                      <a:pt x="52" y="45"/>
                      <a:pt x="53" y="45"/>
                      <a:pt x="53" y="46"/>
                    </a:cubicBezTo>
                    <a:cubicBezTo>
                      <a:pt x="53" y="46"/>
                      <a:pt x="54" y="45"/>
                      <a:pt x="54" y="45"/>
                    </a:cubicBezTo>
                    <a:cubicBezTo>
                      <a:pt x="56" y="45"/>
                      <a:pt x="57" y="45"/>
                      <a:pt x="59" y="46"/>
                    </a:cubicBezTo>
                    <a:cubicBezTo>
                      <a:pt x="59" y="46"/>
                      <a:pt x="59" y="46"/>
                      <a:pt x="59" y="46"/>
                    </a:cubicBezTo>
                    <a:cubicBezTo>
                      <a:pt x="59" y="46"/>
                      <a:pt x="59" y="46"/>
                      <a:pt x="59" y="46"/>
                    </a:cubicBezTo>
                    <a:cubicBezTo>
                      <a:pt x="59" y="46"/>
                      <a:pt x="60" y="46"/>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0" y="47"/>
                      <a:pt x="60" y="47"/>
                      <a:pt x="59" y="47"/>
                    </a:cubicBezTo>
                    <a:cubicBezTo>
                      <a:pt x="59" y="47"/>
                      <a:pt x="59" y="47"/>
                      <a:pt x="59" y="47"/>
                    </a:cubicBezTo>
                    <a:cubicBezTo>
                      <a:pt x="59" y="47"/>
                      <a:pt x="58" y="47"/>
                      <a:pt x="58" y="47"/>
                    </a:cubicBezTo>
                    <a:cubicBezTo>
                      <a:pt x="58" y="47"/>
                      <a:pt x="58" y="47"/>
                      <a:pt x="58" y="47"/>
                    </a:cubicBezTo>
                    <a:cubicBezTo>
                      <a:pt x="58" y="47"/>
                      <a:pt x="58" y="47"/>
                      <a:pt x="58" y="47"/>
                    </a:cubicBezTo>
                    <a:cubicBezTo>
                      <a:pt x="58" y="47"/>
                      <a:pt x="58" y="47"/>
                      <a:pt x="58" y="47"/>
                    </a:cubicBezTo>
                    <a:cubicBezTo>
                      <a:pt x="58" y="47"/>
                      <a:pt x="59" y="47"/>
                      <a:pt x="59" y="47"/>
                    </a:cubicBezTo>
                    <a:cubicBezTo>
                      <a:pt x="59" y="47"/>
                      <a:pt x="59" y="47"/>
                      <a:pt x="59" y="47"/>
                    </a:cubicBezTo>
                    <a:cubicBezTo>
                      <a:pt x="59" y="47"/>
                      <a:pt x="59" y="47"/>
                      <a:pt x="59" y="47"/>
                    </a:cubicBezTo>
                    <a:cubicBezTo>
                      <a:pt x="59" y="48"/>
                      <a:pt x="59" y="48"/>
                      <a:pt x="59" y="48"/>
                    </a:cubicBezTo>
                    <a:cubicBezTo>
                      <a:pt x="60" y="48"/>
                      <a:pt x="60" y="47"/>
                      <a:pt x="60" y="48"/>
                    </a:cubicBezTo>
                    <a:cubicBezTo>
                      <a:pt x="60" y="48"/>
                      <a:pt x="60" y="48"/>
                      <a:pt x="60" y="48"/>
                    </a:cubicBezTo>
                    <a:cubicBezTo>
                      <a:pt x="60" y="48"/>
                      <a:pt x="62" y="48"/>
                      <a:pt x="61" y="48"/>
                    </a:cubicBezTo>
                    <a:cubicBezTo>
                      <a:pt x="62" y="47"/>
                      <a:pt x="63" y="48"/>
                      <a:pt x="63" y="48"/>
                    </a:cubicBezTo>
                    <a:cubicBezTo>
                      <a:pt x="63" y="48"/>
                      <a:pt x="63" y="48"/>
                      <a:pt x="63" y="48"/>
                    </a:cubicBezTo>
                    <a:cubicBezTo>
                      <a:pt x="63" y="48"/>
                      <a:pt x="63" y="48"/>
                      <a:pt x="63" y="48"/>
                    </a:cubicBezTo>
                    <a:cubicBezTo>
                      <a:pt x="63" y="48"/>
                      <a:pt x="63" y="48"/>
                      <a:pt x="63" y="48"/>
                    </a:cubicBezTo>
                    <a:cubicBezTo>
                      <a:pt x="62" y="48"/>
                      <a:pt x="62" y="48"/>
                      <a:pt x="62" y="48"/>
                    </a:cubicBezTo>
                    <a:cubicBezTo>
                      <a:pt x="62" y="48"/>
                      <a:pt x="62" y="48"/>
                      <a:pt x="62" y="48"/>
                    </a:cubicBezTo>
                    <a:cubicBezTo>
                      <a:pt x="62" y="48"/>
                      <a:pt x="62" y="48"/>
                      <a:pt x="62" y="48"/>
                    </a:cubicBezTo>
                    <a:cubicBezTo>
                      <a:pt x="62" y="48"/>
                      <a:pt x="62" y="48"/>
                      <a:pt x="62" y="48"/>
                    </a:cubicBezTo>
                    <a:cubicBezTo>
                      <a:pt x="62" y="48"/>
                      <a:pt x="62" y="48"/>
                      <a:pt x="63" y="48"/>
                    </a:cubicBezTo>
                    <a:cubicBezTo>
                      <a:pt x="63" y="48"/>
                      <a:pt x="63" y="48"/>
                      <a:pt x="63" y="48"/>
                    </a:cubicBezTo>
                    <a:cubicBezTo>
                      <a:pt x="63" y="48"/>
                      <a:pt x="63" y="48"/>
                      <a:pt x="63" y="48"/>
                    </a:cubicBezTo>
                    <a:cubicBezTo>
                      <a:pt x="64" y="49"/>
                      <a:pt x="66" y="48"/>
                      <a:pt x="67" y="48"/>
                    </a:cubicBezTo>
                    <a:cubicBezTo>
                      <a:pt x="68" y="49"/>
                      <a:pt x="68" y="49"/>
                      <a:pt x="69" y="49"/>
                    </a:cubicBezTo>
                    <a:cubicBezTo>
                      <a:pt x="69" y="49"/>
                      <a:pt x="69" y="49"/>
                      <a:pt x="70" y="49"/>
                    </a:cubicBezTo>
                    <a:cubicBezTo>
                      <a:pt x="71" y="49"/>
                      <a:pt x="72" y="49"/>
                      <a:pt x="73" y="49"/>
                    </a:cubicBezTo>
                    <a:cubicBezTo>
                      <a:pt x="73" y="49"/>
                      <a:pt x="73" y="49"/>
                      <a:pt x="73" y="49"/>
                    </a:cubicBezTo>
                    <a:cubicBezTo>
                      <a:pt x="73" y="49"/>
                      <a:pt x="73" y="49"/>
                      <a:pt x="73" y="50"/>
                    </a:cubicBezTo>
                    <a:cubicBezTo>
                      <a:pt x="72" y="50"/>
                      <a:pt x="70" y="49"/>
                      <a:pt x="70" y="50"/>
                    </a:cubicBezTo>
                    <a:cubicBezTo>
                      <a:pt x="70" y="49"/>
                      <a:pt x="69" y="49"/>
                      <a:pt x="68" y="50"/>
                    </a:cubicBezTo>
                    <a:cubicBezTo>
                      <a:pt x="68" y="49"/>
                      <a:pt x="67" y="49"/>
                      <a:pt x="66" y="49"/>
                    </a:cubicBezTo>
                    <a:cubicBezTo>
                      <a:pt x="66" y="49"/>
                      <a:pt x="66" y="49"/>
                      <a:pt x="66" y="49"/>
                    </a:cubicBezTo>
                    <a:cubicBezTo>
                      <a:pt x="65" y="49"/>
                      <a:pt x="65" y="49"/>
                      <a:pt x="65" y="49"/>
                    </a:cubicBezTo>
                    <a:cubicBezTo>
                      <a:pt x="65" y="49"/>
                      <a:pt x="65" y="49"/>
                      <a:pt x="65" y="49"/>
                    </a:cubicBezTo>
                    <a:cubicBezTo>
                      <a:pt x="64" y="49"/>
                      <a:pt x="64" y="49"/>
                      <a:pt x="64" y="49"/>
                    </a:cubicBezTo>
                    <a:cubicBezTo>
                      <a:pt x="64" y="49"/>
                      <a:pt x="63"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8"/>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59" y="49"/>
                    </a:cubicBezTo>
                    <a:cubicBezTo>
                      <a:pt x="59" y="49"/>
                      <a:pt x="59" y="49"/>
                      <a:pt x="59" y="49"/>
                    </a:cubicBezTo>
                    <a:cubicBezTo>
                      <a:pt x="59" y="49"/>
                      <a:pt x="58" y="49"/>
                      <a:pt x="57" y="49"/>
                    </a:cubicBezTo>
                    <a:cubicBezTo>
                      <a:pt x="56" y="49"/>
                      <a:pt x="55" y="49"/>
                      <a:pt x="54" y="49"/>
                    </a:cubicBezTo>
                    <a:cubicBezTo>
                      <a:pt x="53" y="49"/>
                      <a:pt x="53" y="49"/>
                      <a:pt x="53" y="49"/>
                    </a:cubicBezTo>
                    <a:cubicBezTo>
                      <a:pt x="53" y="48"/>
                      <a:pt x="52" y="49"/>
                      <a:pt x="51" y="49"/>
                    </a:cubicBezTo>
                    <a:cubicBezTo>
                      <a:pt x="51" y="49"/>
                      <a:pt x="52" y="49"/>
                      <a:pt x="52" y="49"/>
                    </a:cubicBezTo>
                    <a:cubicBezTo>
                      <a:pt x="51" y="49"/>
                      <a:pt x="51" y="49"/>
                      <a:pt x="51" y="49"/>
                    </a:cubicBezTo>
                    <a:cubicBezTo>
                      <a:pt x="51" y="49"/>
                      <a:pt x="51" y="49"/>
                      <a:pt x="51" y="49"/>
                    </a:cubicBezTo>
                    <a:cubicBezTo>
                      <a:pt x="51" y="49"/>
                      <a:pt x="51" y="49"/>
                      <a:pt x="51" y="49"/>
                    </a:cubicBezTo>
                    <a:cubicBezTo>
                      <a:pt x="51" y="49"/>
                      <a:pt x="51" y="49"/>
                      <a:pt x="51" y="49"/>
                    </a:cubicBezTo>
                    <a:cubicBezTo>
                      <a:pt x="51" y="49"/>
                      <a:pt x="51" y="49"/>
                      <a:pt x="51" y="49"/>
                    </a:cubicBezTo>
                    <a:cubicBezTo>
                      <a:pt x="50" y="49"/>
                      <a:pt x="50" y="49"/>
                      <a:pt x="50" y="49"/>
                    </a:cubicBezTo>
                    <a:cubicBezTo>
                      <a:pt x="50" y="49"/>
                      <a:pt x="50" y="49"/>
                      <a:pt x="50" y="49"/>
                    </a:cubicBezTo>
                    <a:cubicBezTo>
                      <a:pt x="50" y="49"/>
                      <a:pt x="49" y="49"/>
                      <a:pt x="49" y="49"/>
                    </a:cubicBezTo>
                    <a:cubicBezTo>
                      <a:pt x="49" y="49"/>
                      <a:pt x="49" y="49"/>
                      <a:pt x="49" y="49"/>
                    </a:cubicBezTo>
                    <a:cubicBezTo>
                      <a:pt x="49" y="49"/>
                      <a:pt x="48" y="49"/>
                      <a:pt x="48" y="49"/>
                    </a:cubicBezTo>
                    <a:cubicBezTo>
                      <a:pt x="48" y="49"/>
                      <a:pt x="48" y="49"/>
                      <a:pt x="48" y="49"/>
                    </a:cubicBezTo>
                    <a:cubicBezTo>
                      <a:pt x="48" y="49"/>
                      <a:pt x="49" y="49"/>
                      <a:pt x="48"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8"/>
                      <a:pt x="49" y="48"/>
                      <a:pt x="48" y="48"/>
                    </a:cubicBezTo>
                    <a:cubicBezTo>
                      <a:pt x="48" y="49"/>
                      <a:pt x="48" y="49"/>
                      <a:pt x="48" y="49"/>
                    </a:cubicBezTo>
                    <a:cubicBezTo>
                      <a:pt x="48" y="49"/>
                      <a:pt x="48" y="49"/>
                      <a:pt x="48" y="49"/>
                    </a:cubicBezTo>
                    <a:cubicBezTo>
                      <a:pt x="48" y="49"/>
                      <a:pt x="48" y="49"/>
                      <a:pt x="48" y="49"/>
                    </a:cubicBezTo>
                    <a:cubicBezTo>
                      <a:pt x="48" y="49"/>
                      <a:pt x="47" y="48"/>
                      <a:pt x="47" y="49"/>
                    </a:cubicBezTo>
                    <a:cubicBezTo>
                      <a:pt x="47" y="49"/>
                      <a:pt x="46" y="49"/>
                      <a:pt x="46" y="49"/>
                    </a:cubicBezTo>
                    <a:cubicBezTo>
                      <a:pt x="46" y="49"/>
                      <a:pt x="46" y="48"/>
                      <a:pt x="46" y="48"/>
                    </a:cubicBezTo>
                    <a:cubicBezTo>
                      <a:pt x="46" y="48"/>
                      <a:pt x="46" y="49"/>
                      <a:pt x="45" y="48"/>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8"/>
                      <a:pt x="45" y="48"/>
                    </a:cubicBezTo>
                    <a:cubicBezTo>
                      <a:pt x="44" y="48"/>
                      <a:pt x="44" y="48"/>
                      <a:pt x="44" y="48"/>
                    </a:cubicBezTo>
                    <a:cubicBezTo>
                      <a:pt x="44" y="48"/>
                      <a:pt x="44" y="48"/>
                      <a:pt x="44" y="49"/>
                    </a:cubicBezTo>
                    <a:cubicBezTo>
                      <a:pt x="44" y="49"/>
                      <a:pt x="44" y="49"/>
                      <a:pt x="44" y="49"/>
                    </a:cubicBezTo>
                    <a:cubicBezTo>
                      <a:pt x="44" y="49"/>
                      <a:pt x="44" y="49"/>
                      <a:pt x="44" y="49"/>
                    </a:cubicBezTo>
                    <a:cubicBezTo>
                      <a:pt x="44" y="49"/>
                      <a:pt x="44" y="49"/>
                      <a:pt x="44" y="49"/>
                    </a:cubicBezTo>
                    <a:cubicBezTo>
                      <a:pt x="43" y="48"/>
                      <a:pt x="42" y="48"/>
                      <a:pt x="41" y="48"/>
                    </a:cubicBezTo>
                    <a:cubicBezTo>
                      <a:pt x="40" y="48"/>
                      <a:pt x="39" y="48"/>
                      <a:pt x="39" y="48"/>
                    </a:cubicBezTo>
                    <a:cubicBezTo>
                      <a:pt x="39" y="48"/>
                      <a:pt x="39"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9"/>
                      <a:pt x="38" y="49"/>
                      <a:pt x="38" y="48"/>
                    </a:cubicBezTo>
                    <a:cubicBezTo>
                      <a:pt x="38" y="48"/>
                      <a:pt x="38" y="48"/>
                      <a:pt x="38" y="48"/>
                    </a:cubicBezTo>
                    <a:cubicBezTo>
                      <a:pt x="38" y="49"/>
                      <a:pt x="38" y="49"/>
                      <a:pt x="38" y="49"/>
                    </a:cubicBezTo>
                    <a:cubicBezTo>
                      <a:pt x="38" y="49"/>
                      <a:pt x="38" y="49"/>
                      <a:pt x="39" y="49"/>
                    </a:cubicBezTo>
                    <a:cubicBezTo>
                      <a:pt x="39" y="49"/>
                      <a:pt x="39" y="49"/>
                      <a:pt x="39" y="49"/>
                    </a:cubicBezTo>
                    <a:cubicBezTo>
                      <a:pt x="39" y="49"/>
                      <a:pt x="40" y="49"/>
                      <a:pt x="41" y="49"/>
                    </a:cubicBezTo>
                    <a:cubicBezTo>
                      <a:pt x="42" y="49"/>
                      <a:pt x="43" y="49"/>
                      <a:pt x="44" y="49"/>
                    </a:cubicBezTo>
                    <a:cubicBezTo>
                      <a:pt x="44" y="49"/>
                      <a:pt x="44" y="49"/>
                      <a:pt x="44" y="49"/>
                    </a:cubicBezTo>
                    <a:cubicBezTo>
                      <a:pt x="44"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50"/>
                      <a:pt x="46" y="49"/>
                      <a:pt x="46" y="49"/>
                    </a:cubicBezTo>
                    <a:cubicBezTo>
                      <a:pt x="46" y="50"/>
                      <a:pt x="46" y="50"/>
                      <a:pt x="46" y="50"/>
                    </a:cubicBezTo>
                    <a:cubicBezTo>
                      <a:pt x="47" y="50"/>
                      <a:pt x="47" y="49"/>
                      <a:pt x="47" y="49"/>
                    </a:cubicBezTo>
                    <a:cubicBezTo>
                      <a:pt x="47" y="49"/>
                      <a:pt x="47" y="50"/>
                      <a:pt x="47" y="50"/>
                    </a:cubicBezTo>
                    <a:cubicBezTo>
                      <a:pt x="48" y="49"/>
                      <a:pt x="48" y="50"/>
                      <a:pt x="48" y="50"/>
                    </a:cubicBezTo>
                    <a:cubicBezTo>
                      <a:pt x="48" y="49"/>
                      <a:pt x="48" y="49"/>
                      <a:pt x="48" y="49"/>
                    </a:cubicBezTo>
                    <a:cubicBezTo>
                      <a:pt x="48" y="49"/>
                      <a:pt x="48" y="49"/>
                      <a:pt x="48" y="49"/>
                    </a:cubicBezTo>
                    <a:cubicBezTo>
                      <a:pt x="48" y="49"/>
                      <a:pt x="48" y="49"/>
                      <a:pt x="48" y="49"/>
                    </a:cubicBezTo>
                    <a:cubicBezTo>
                      <a:pt x="49" y="49"/>
                      <a:pt x="49" y="49"/>
                      <a:pt x="49" y="49"/>
                    </a:cubicBezTo>
                    <a:cubicBezTo>
                      <a:pt x="49" y="49"/>
                      <a:pt x="50" y="49"/>
                      <a:pt x="50" y="49"/>
                    </a:cubicBezTo>
                    <a:cubicBezTo>
                      <a:pt x="50" y="50"/>
                      <a:pt x="50" y="50"/>
                      <a:pt x="50" y="50"/>
                    </a:cubicBezTo>
                    <a:cubicBezTo>
                      <a:pt x="50" y="49"/>
                      <a:pt x="50" y="49"/>
                      <a:pt x="50" y="49"/>
                    </a:cubicBezTo>
                    <a:cubicBezTo>
                      <a:pt x="51" y="50"/>
                      <a:pt x="51" y="50"/>
                      <a:pt x="51" y="50"/>
                    </a:cubicBezTo>
                    <a:cubicBezTo>
                      <a:pt x="51" y="50"/>
                      <a:pt x="51" y="50"/>
                      <a:pt x="51" y="50"/>
                    </a:cubicBezTo>
                    <a:cubicBezTo>
                      <a:pt x="51" y="50"/>
                      <a:pt x="51" y="50"/>
                      <a:pt x="51" y="50"/>
                    </a:cubicBezTo>
                    <a:cubicBezTo>
                      <a:pt x="51" y="50"/>
                      <a:pt x="51" y="50"/>
                      <a:pt x="52" y="50"/>
                    </a:cubicBezTo>
                    <a:cubicBezTo>
                      <a:pt x="52" y="50"/>
                      <a:pt x="53" y="50"/>
                      <a:pt x="53" y="50"/>
                    </a:cubicBezTo>
                    <a:cubicBezTo>
                      <a:pt x="53" y="50"/>
                      <a:pt x="53" y="50"/>
                      <a:pt x="53" y="51"/>
                    </a:cubicBezTo>
                    <a:cubicBezTo>
                      <a:pt x="54" y="50"/>
                      <a:pt x="54" y="51"/>
                      <a:pt x="54" y="51"/>
                    </a:cubicBezTo>
                    <a:cubicBezTo>
                      <a:pt x="54" y="50"/>
                      <a:pt x="54" y="50"/>
                      <a:pt x="54" y="50"/>
                    </a:cubicBezTo>
                    <a:cubicBezTo>
                      <a:pt x="55" y="50"/>
                      <a:pt x="55" y="50"/>
                      <a:pt x="55" y="50"/>
                    </a:cubicBezTo>
                    <a:cubicBezTo>
                      <a:pt x="55" y="50"/>
                      <a:pt x="55" y="50"/>
                      <a:pt x="55" y="50"/>
                    </a:cubicBezTo>
                    <a:cubicBezTo>
                      <a:pt x="55" y="50"/>
                      <a:pt x="55" y="50"/>
                      <a:pt x="55" y="50"/>
                    </a:cubicBezTo>
                    <a:cubicBezTo>
                      <a:pt x="55" y="50"/>
                      <a:pt x="55" y="50"/>
                      <a:pt x="55" y="51"/>
                    </a:cubicBezTo>
                    <a:cubicBezTo>
                      <a:pt x="55" y="51"/>
                      <a:pt x="55" y="51"/>
                      <a:pt x="55" y="50"/>
                    </a:cubicBezTo>
                    <a:cubicBezTo>
                      <a:pt x="55" y="50"/>
                      <a:pt x="55" y="50"/>
                      <a:pt x="55" y="50"/>
                    </a:cubicBezTo>
                    <a:cubicBezTo>
                      <a:pt x="55" y="50"/>
                      <a:pt x="55" y="50"/>
                      <a:pt x="55" y="50"/>
                    </a:cubicBezTo>
                    <a:cubicBezTo>
                      <a:pt x="56" y="50"/>
                      <a:pt x="56" y="50"/>
                      <a:pt x="56" y="50"/>
                    </a:cubicBezTo>
                    <a:cubicBezTo>
                      <a:pt x="56" y="50"/>
                      <a:pt x="57" y="50"/>
                      <a:pt x="57" y="51"/>
                    </a:cubicBezTo>
                    <a:cubicBezTo>
                      <a:pt x="58" y="51"/>
                      <a:pt x="58" y="51"/>
                      <a:pt x="58" y="51"/>
                    </a:cubicBezTo>
                    <a:cubicBezTo>
                      <a:pt x="58" y="51"/>
                      <a:pt x="58" y="51"/>
                      <a:pt x="59" y="51"/>
                    </a:cubicBezTo>
                    <a:cubicBezTo>
                      <a:pt x="59" y="51"/>
                      <a:pt x="60" y="51"/>
                      <a:pt x="60" y="51"/>
                    </a:cubicBezTo>
                    <a:cubicBezTo>
                      <a:pt x="62" y="52"/>
                      <a:pt x="64" y="51"/>
                      <a:pt x="66" y="52"/>
                    </a:cubicBezTo>
                    <a:cubicBezTo>
                      <a:pt x="67" y="52"/>
                      <a:pt x="68" y="52"/>
                      <a:pt x="68" y="52"/>
                    </a:cubicBezTo>
                    <a:cubicBezTo>
                      <a:pt x="68" y="52"/>
                      <a:pt x="68" y="52"/>
                      <a:pt x="68" y="52"/>
                    </a:cubicBezTo>
                    <a:cubicBezTo>
                      <a:pt x="69" y="52"/>
                      <a:pt x="70" y="52"/>
                      <a:pt x="71" y="53"/>
                    </a:cubicBezTo>
                    <a:cubicBezTo>
                      <a:pt x="71" y="52"/>
                      <a:pt x="72" y="52"/>
                      <a:pt x="71" y="53"/>
                    </a:cubicBezTo>
                    <a:cubicBezTo>
                      <a:pt x="72" y="52"/>
                      <a:pt x="72" y="53"/>
                      <a:pt x="73" y="53"/>
                    </a:cubicBezTo>
                    <a:cubicBezTo>
                      <a:pt x="73" y="53"/>
                      <a:pt x="73" y="53"/>
                      <a:pt x="73" y="53"/>
                    </a:cubicBezTo>
                    <a:cubicBezTo>
                      <a:pt x="73" y="53"/>
                      <a:pt x="74" y="53"/>
                      <a:pt x="74" y="53"/>
                    </a:cubicBezTo>
                    <a:cubicBezTo>
                      <a:pt x="74" y="53"/>
                      <a:pt x="75" y="53"/>
                      <a:pt x="75" y="53"/>
                    </a:cubicBezTo>
                    <a:cubicBezTo>
                      <a:pt x="75" y="53"/>
                      <a:pt x="75" y="53"/>
                      <a:pt x="76" y="53"/>
                    </a:cubicBezTo>
                    <a:cubicBezTo>
                      <a:pt x="76" y="53"/>
                      <a:pt x="76" y="53"/>
                      <a:pt x="76" y="53"/>
                    </a:cubicBezTo>
                    <a:cubicBezTo>
                      <a:pt x="76" y="53"/>
                      <a:pt x="76" y="53"/>
                      <a:pt x="76" y="53"/>
                    </a:cubicBezTo>
                    <a:cubicBezTo>
                      <a:pt x="77" y="53"/>
                      <a:pt x="77" y="53"/>
                      <a:pt x="77" y="53"/>
                    </a:cubicBezTo>
                    <a:cubicBezTo>
                      <a:pt x="77" y="53"/>
                      <a:pt x="77" y="53"/>
                      <a:pt x="77" y="54"/>
                    </a:cubicBezTo>
                    <a:cubicBezTo>
                      <a:pt x="77" y="53"/>
                      <a:pt x="78" y="53"/>
                      <a:pt x="78" y="53"/>
                    </a:cubicBezTo>
                    <a:cubicBezTo>
                      <a:pt x="79" y="54"/>
                      <a:pt x="80" y="53"/>
                      <a:pt x="81" y="54"/>
                    </a:cubicBezTo>
                    <a:cubicBezTo>
                      <a:pt x="81" y="54"/>
                      <a:pt x="81" y="54"/>
                      <a:pt x="81" y="54"/>
                    </a:cubicBezTo>
                    <a:cubicBezTo>
                      <a:pt x="81" y="54"/>
                      <a:pt x="80" y="54"/>
                      <a:pt x="80" y="54"/>
                    </a:cubicBezTo>
                    <a:cubicBezTo>
                      <a:pt x="80" y="54"/>
                      <a:pt x="80" y="54"/>
                      <a:pt x="79" y="54"/>
                    </a:cubicBezTo>
                    <a:cubicBezTo>
                      <a:pt x="79" y="54"/>
                      <a:pt x="79" y="54"/>
                      <a:pt x="79" y="54"/>
                    </a:cubicBezTo>
                    <a:cubicBezTo>
                      <a:pt x="79" y="54"/>
                      <a:pt x="79" y="54"/>
                      <a:pt x="79" y="54"/>
                    </a:cubicBezTo>
                    <a:cubicBezTo>
                      <a:pt x="79" y="54"/>
                      <a:pt x="79" y="54"/>
                      <a:pt x="79" y="54"/>
                    </a:cubicBezTo>
                    <a:cubicBezTo>
                      <a:pt x="79" y="54"/>
                      <a:pt x="78" y="54"/>
                      <a:pt x="78" y="54"/>
                    </a:cubicBezTo>
                    <a:cubicBezTo>
                      <a:pt x="77" y="54"/>
                      <a:pt x="77" y="54"/>
                      <a:pt x="77" y="54"/>
                    </a:cubicBezTo>
                    <a:cubicBezTo>
                      <a:pt x="76" y="54"/>
                      <a:pt x="76" y="54"/>
                      <a:pt x="76" y="54"/>
                    </a:cubicBezTo>
                    <a:cubicBezTo>
                      <a:pt x="76" y="54"/>
                      <a:pt x="76" y="54"/>
                      <a:pt x="76" y="54"/>
                    </a:cubicBezTo>
                    <a:cubicBezTo>
                      <a:pt x="77" y="54"/>
                      <a:pt x="77" y="54"/>
                      <a:pt x="77" y="54"/>
                    </a:cubicBezTo>
                    <a:cubicBezTo>
                      <a:pt x="77" y="54"/>
                      <a:pt x="77" y="54"/>
                      <a:pt x="78" y="54"/>
                    </a:cubicBezTo>
                    <a:cubicBezTo>
                      <a:pt x="78" y="54"/>
                      <a:pt x="78" y="54"/>
                      <a:pt x="79" y="54"/>
                    </a:cubicBezTo>
                    <a:cubicBezTo>
                      <a:pt x="79" y="55"/>
                      <a:pt x="79" y="55"/>
                      <a:pt x="79" y="54"/>
                    </a:cubicBezTo>
                    <a:cubicBezTo>
                      <a:pt x="79" y="54"/>
                      <a:pt x="79" y="54"/>
                      <a:pt x="79" y="54"/>
                    </a:cubicBezTo>
                    <a:cubicBezTo>
                      <a:pt x="80" y="55"/>
                      <a:pt x="80" y="55"/>
                      <a:pt x="81" y="54"/>
                    </a:cubicBezTo>
                    <a:cubicBezTo>
                      <a:pt x="81" y="54"/>
                      <a:pt x="81" y="55"/>
                      <a:pt x="81" y="55"/>
                    </a:cubicBezTo>
                    <a:cubicBezTo>
                      <a:pt x="81" y="55"/>
                      <a:pt x="81" y="55"/>
                      <a:pt x="81" y="55"/>
                    </a:cubicBezTo>
                    <a:cubicBezTo>
                      <a:pt x="81" y="55"/>
                      <a:pt x="81" y="55"/>
                      <a:pt x="81" y="55"/>
                    </a:cubicBezTo>
                    <a:cubicBezTo>
                      <a:pt x="81" y="55"/>
                      <a:pt x="81" y="55"/>
                      <a:pt x="81" y="55"/>
                    </a:cubicBezTo>
                    <a:cubicBezTo>
                      <a:pt x="82" y="55"/>
                      <a:pt x="82" y="55"/>
                      <a:pt x="82" y="55"/>
                    </a:cubicBezTo>
                    <a:cubicBezTo>
                      <a:pt x="82" y="55"/>
                      <a:pt x="82" y="55"/>
                      <a:pt x="82" y="54"/>
                    </a:cubicBezTo>
                    <a:cubicBezTo>
                      <a:pt x="82" y="55"/>
                      <a:pt x="82" y="55"/>
                      <a:pt x="82" y="55"/>
                    </a:cubicBezTo>
                    <a:cubicBezTo>
                      <a:pt x="82" y="55"/>
                      <a:pt x="82" y="55"/>
                      <a:pt x="82" y="55"/>
                    </a:cubicBezTo>
                    <a:cubicBezTo>
                      <a:pt x="82" y="55"/>
                      <a:pt x="83" y="55"/>
                      <a:pt x="83" y="55"/>
                    </a:cubicBezTo>
                    <a:cubicBezTo>
                      <a:pt x="83" y="55"/>
                      <a:pt x="83" y="55"/>
                      <a:pt x="83" y="55"/>
                    </a:cubicBezTo>
                    <a:cubicBezTo>
                      <a:pt x="83" y="55"/>
                      <a:pt x="83" y="55"/>
                      <a:pt x="83" y="55"/>
                    </a:cubicBezTo>
                    <a:cubicBezTo>
                      <a:pt x="83" y="55"/>
                      <a:pt x="83" y="55"/>
                      <a:pt x="83" y="55"/>
                    </a:cubicBezTo>
                    <a:cubicBezTo>
                      <a:pt x="83" y="55"/>
                      <a:pt x="83"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6"/>
                      <a:pt x="82" y="56"/>
                    </a:cubicBezTo>
                    <a:cubicBezTo>
                      <a:pt x="82" y="56"/>
                      <a:pt x="82" y="56"/>
                      <a:pt x="82" y="56"/>
                    </a:cubicBezTo>
                    <a:cubicBezTo>
                      <a:pt x="82" y="55"/>
                      <a:pt x="82" y="55"/>
                      <a:pt x="82" y="55"/>
                    </a:cubicBezTo>
                    <a:cubicBezTo>
                      <a:pt x="82" y="55"/>
                      <a:pt x="81" y="56"/>
                      <a:pt x="81" y="55"/>
                    </a:cubicBezTo>
                    <a:cubicBezTo>
                      <a:pt x="81" y="56"/>
                      <a:pt x="80" y="56"/>
                      <a:pt x="80" y="56"/>
                    </a:cubicBezTo>
                    <a:cubicBezTo>
                      <a:pt x="80" y="55"/>
                      <a:pt x="80" y="55"/>
                      <a:pt x="79" y="55"/>
                    </a:cubicBezTo>
                    <a:cubicBezTo>
                      <a:pt x="80" y="55"/>
                      <a:pt x="79" y="56"/>
                      <a:pt x="79" y="56"/>
                    </a:cubicBezTo>
                    <a:cubicBezTo>
                      <a:pt x="79" y="56"/>
                      <a:pt x="79" y="55"/>
                      <a:pt x="79" y="56"/>
                    </a:cubicBezTo>
                    <a:cubicBezTo>
                      <a:pt x="79" y="56"/>
                      <a:pt x="79" y="56"/>
                      <a:pt x="79" y="56"/>
                    </a:cubicBezTo>
                    <a:cubicBezTo>
                      <a:pt x="79" y="56"/>
                      <a:pt x="78" y="56"/>
                      <a:pt x="78" y="56"/>
                    </a:cubicBezTo>
                    <a:cubicBezTo>
                      <a:pt x="78" y="56"/>
                      <a:pt x="78" y="56"/>
                      <a:pt x="78" y="56"/>
                    </a:cubicBezTo>
                    <a:cubicBezTo>
                      <a:pt x="78" y="55"/>
                      <a:pt x="77" y="55"/>
                      <a:pt x="77" y="55"/>
                    </a:cubicBezTo>
                    <a:cubicBezTo>
                      <a:pt x="76" y="55"/>
                      <a:pt x="76" y="55"/>
                      <a:pt x="75" y="55"/>
                    </a:cubicBezTo>
                    <a:cubicBezTo>
                      <a:pt x="75" y="55"/>
                      <a:pt x="75" y="55"/>
                      <a:pt x="75" y="55"/>
                    </a:cubicBezTo>
                    <a:cubicBezTo>
                      <a:pt x="75" y="55"/>
                      <a:pt x="75" y="55"/>
                      <a:pt x="75" y="55"/>
                    </a:cubicBezTo>
                    <a:cubicBezTo>
                      <a:pt x="75" y="55"/>
                      <a:pt x="75" y="55"/>
                      <a:pt x="75" y="55"/>
                    </a:cubicBezTo>
                    <a:cubicBezTo>
                      <a:pt x="75" y="55"/>
                      <a:pt x="75" y="55"/>
                      <a:pt x="75" y="54"/>
                    </a:cubicBezTo>
                    <a:cubicBezTo>
                      <a:pt x="75" y="54"/>
                      <a:pt x="75" y="54"/>
                      <a:pt x="75" y="54"/>
                    </a:cubicBezTo>
                    <a:cubicBezTo>
                      <a:pt x="75" y="54"/>
                      <a:pt x="75" y="54"/>
                      <a:pt x="75" y="54"/>
                    </a:cubicBezTo>
                    <a:cubicBezTo>
                      <a:pt x="75" y="54"/>
                      <a:pt x="75" y="54"/>
                      <a:pt x="75" y="54"/>
                    </a:cubicBezTo>
                    <a:cubicBezTo>
                      <a:pt x="75" y="54"/>
                      <a:pt x="75" y="54"/>
                      <a:pt x="76" y="54"/>
                    </a:cubicBezTo>
                    <a:cubicBezTo>
                      <a:pt x="76" y="54"/>
                      <a:pt x="76" y="54"/>
                      <a:pt x="76" y="54"/>
                    </a:cubicBezTo>
                    <a:cubicBezTo>
                      <a:pt x="76" y="54"/>
                      <a:pt x="77" y="54"/>
                      <a:pt x="77" y="54"/>
                    </a:cubicBezTo>
                    <a:cubicBezTo>
                      <a:pt x="76" y="54"/>
                      <a:pt x="76" y="53"/>
                      <a:pt x="76" y="54"/>
                    </a:cubicBezTo>
                    <a:cubicBezTo>
                      <a:pt x="76" y="54"/>
                      <a:pt x="76" y="54"/>
                      <a:pt x="76" y="54"/>
                    </a:cubicBezTo>
                    <a:cubicBezTo>
                      <a:pt x="76" y="54"/>
                      <a:pt x="76" y="54"/>
                      <a:pt x="76" y="54"/>
                    </a:cubicBezTo>
                    <a:cubicBezTo>
                      <a:pt x="76" y="54"/>
                      <a:pt x="76" y="54"/>
                      <a:pt x="76" y="54"/>
                    </a:cubicBezTo>
                    <a:cubicBezTo>
                      <a:pt x="76" y="54"/>
                      <a:pt x="76" y="54"/>
                      <a:pt x="76" y="54"/>
                    </a:cubicBezTo>
                    <a:cubicBezTo>
                      <a:pt x="75" y="54"/>
                      <a:pt x="75" y="54"/>
                      <a:pt x="75" y="54"/>
                    </a:cubicBezTo>
                    <a:cubicBezTo>
                      <a:pt x="75" y="54"/>
                      <a:pt x="75" y="54"/>
                      <a:pt x="75" y="54"/>
                    </a:cubicBezTo>
                    <a:cubicBezTo>
                      <a:pt x="75" y="54"/>
                      <a:pt x="75" y="54"/>
                      <a:pt x="75" y="54"/>
                    </a:cubicBezTo>
                    <a:cubicBezTo>
                      <a:pt x="75" y="54"/>
                      <a:pt x="75" y="54"/>
                      <a:pt x="75" y="53"/>
                    </a:cubicBezTo>
                    <a:cubicBezTo>
                      <a:pt x="75" y="53"/>
                      <a:pt x="74" y="53"/>
                      <a:pt x="74" y="53"/>
                    </a:cubicBezTo>
                    <a:cubicBezTo>
                      <a:pt x="74" y="54"/>
                      <a:pt x="74" y="54"/>
                      <a:pt x="74" y="54"/>
                    </a:cubicBezTo>
                    <a:cubicBezTo>
                      <a:pt x="74" y="54"/>
                      <a:pt x="74" y="54"/>
                      <a:pt x="74" y="54"/>
                    </a:cubicBezTo>
                    <a:cubicBezTo>
                      <a:pt x="74" y="54"/>
                      <a:pt x="74" y="54"/>
                      <a:pt x="74" y="54"/>
                    </a:cubicBezTo>
                    <a:cubicBezTo>
                      <a:pt x="74" y="54"/>
                      <a:pt x="74" y="54"/>
                      <a:pt x="74" y="54"/>
                    </a:cubicBezTo>
                    <a:cubicBezTo>
                      <a:pt x="74" y="54"/>
                      <a:pt x="74" y="54"/>
                      <a:pt x="74" y="54"/>
                    </a:cubicBezTo>
                    <a:cubicBezTo>
                      <a:pt x="75" y="54"/>
                      <a:pt x="75" y="54"/>
                      <a:pt x="75" y="54"/>
                    </a:cubicBezTo>
                    <a:cubicBezTo>
                      <a:pt x="75" y="54"/>
                      <a:pt x="75" y="54"/>
                      <a:pt x="75" y="54"/>
                    </a:cubicBezTo>
                    <a:cubicBezTo>
                      <a:pt x="75" y="54"/>
                      <a:pt x="75" y="54"/>
                      <a:pt x="75" y="54"/>
                    </a:cubicBezTo>
                    <a:cubicBezTo>
                      <a:pt x="75" y="54"/>
                      <a:pt x="75" y="54"/>
                      <a:pt x="74" y="54"/>
                    </a:cubicBezTo>
                    <a:cubicBezTo>
                      <a:pt x="74" y="54"/>
                      <a:pt x="74" y="54"/>
                      <a:pt x="74" y="54"/>
                    </a:cubicBezTo>
                    <a:cubicBezTo>
                      <a:pt x="74" y="54"/>
                      <a:pt x="74" y="54"/>
                      <a:pt x="74" y="54"/>
                    </a:cubicBezTo>
                    <a:cubicBezTo>
                      <a:pt x="75" y="54"/>
                      <a:pt x="75" y="54"/>
                      <a:pt x="75" y="54"/>
                    </a:cubicBezTo>
                    <a:cubicBezTo>
                      <a:pt x="75" y="54"/>
                      <a:pt x="75" y="54"/>
                      <a:pt x="75" y="54"/>
                    </a:cubicBezTo>
                    <a:cubicBezTo>
                      <a:pt x="75" y="54"/>
                      <a:pt x="75" y="54"/>
                      <a:pt x="75" y="54"/>
                    </a:cubicBezTo>
                    <a:cubicBezTo>
                      <a:pt x="75" y="54"/>
                      <a:pt x="75" y="54"/>
                      <a:pt x="75" y="54"/>
                    </a:cubicBezTo>
                    <a:cubicBezTo>
                      <a:pt x="75" y="54"/>
                      <a:pt x="74" y="54"/>
                      <a:pt x="74" y="55"/>
                    </a:cubicBezTo>
                    <a:cubicBezTo>
                      <a:pt x="74" y="55"/>
                      <a:pt x="74" y="55"/>
                      <a:pt x="74" y="55"/>
                    </a:cubicBezTo>
                    <a:cubicBezTo>
                      <a:pt x="74" y="55"/>
                      <a:pt x="74" y="55"/>
                      <a:pt x="74" y="55"/>
                    </a:cubicBezTo>
                    <a:cubicBezTo>
                      <a:pt x="74" y="55"/>
                      <a:pt x="74" y="55"/>
                      <a:pt x="74" y="55"/>
                    </a:cubicBezTo>
                    <a:cubicBezTo>
                      <a:pt x="74" y="55"/>
                      <a:pt x="74" y="54"/>
                      <a:pt x="74" y="54"/>
                    </a:cubicBezTo>
                    <a:cubicBezTo>
                      <a:pt x="74" y="55"/>
                      <a:pt x="73" y="54"/>
                      <a:pt x="73" y="54"/>
                    </a:cubicBezTo>
                    <a:cubicBezTo>
                      <a:pt x="73" y="54"/>
                      <a:pt x="73" y="54"/>
                      <a:pt x="73" y="54"/>
                    </a:cubicBezTo>
                    <a:cubicBezTo>
                      <a:pt x="73" y="55"/>
                      <a:pt x="73" y="55"/>
                      <a:pt x="73" y="55"/>
                    </a:cubicBezTo>
                    <a:cubicBezTo>
                      <a:pt x="73" y="54"/>
                      <a:pt x="73" y="54"/>
                      <a:pt x="73" y="54"/>
                    </a:cubicBezTo>
                    <a:cubicBezTo>
                      <a:pt x="73" y="55"/>
                      <a:pt x="73" y="55"/>
                      <a:pt x="72" y="55"/>
                    </a:cubicBezTo>
                    <a:cubicBezTo>
                      <a:pt x="72" y="55"/>
                      <a:pt x="72" y="55"/>
                      <a:pt x="72" y="54"/>
                    </a:cubicBezTo>
                    <a:cubicBezTo>
                      <a:pt x="72" y="54"/>
                      <a:pt x="72" y="54"/>
                      <a:pt x="72" y="54"/>
                    </a:cubicBezTo>
                    <a:cubicBezTo>
                      <a:pt x="73" y="54"/>
                      <a:pt x="73" y="54"/>
                      <a:pt x="73" y="54"/>
                    </a:cubicBezTo>
                    <a:cubicBezTo>
                      <a:pt x="72" y="54"/>
                      <a:pt x="72" y="54"/>
                      <a:pt x="72" y="54"/>
                    </a:cubicBezTo>
                    <a:cubicBezTo>
                      <a:pt x="72" y="54"/>
                      <a:pt x="72" y="54"/>
                      <a:pt x="72" y="54"/>
                    </a:cubicBezTo>
                    <a:cubicBezTo>
                      <a:pt x="72" y="54"/>
                      <a:pt x="72" y="54"/>
                      <a:pt x="72" y="54"/>
                    </a:cubicBezTo>
                    <a:cubicBezTo>
                      <a:pt x="72"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3"/>
                    </a:cubicBezTo>
                    <a:cubicBezTo>
                      <a:pt x="73" y="53"/>
                      <a:pt x="73" y="53"/>
                      <a:pt x="72" y="53"/>
                    </a:cubicBezTo>
                    <a:cubicBezTo>
                      <a:pt x="72" y="53"/>
                      <a:pt x="72" y="53"/>
                      <a:pt x="72" y="53"/>
                    </a:cubicBezTo>
                    <a:cubicBezTo>
                      <a:pt x="72" y="53"/>
                      <a:pt x="72" y="53"/>
                      <a:pt x="71" y="53"/>
                    </a:cubicBezTo>
                    <a:cubicBezTo>
                      <a:pt x="71" y="53"/>
                      <a:pt x="71" y="53"/>
                      <a:pt x="71" y="53"/>
                    </a:cubicBezTo>
                    <a:cubicBezTo>
                      <a:pt x="71" y="53"/>
                      <a:pt x="71" y="53"/>
                      <a:pt x="71" y="53"/>
                    </a:cubicBezTo>
                    <a:cubicBezTo>
                      <a:pt x="71" y="53"/>
                      <a:pt x="71" y="53"/>
                      <a:pt x="71" y="53"/>
                    </a:cubicBezTo>
                    <a:cubicBezTo>
                      <a:pt x="71" y="53"/>
                      <a:pt x="70" y="53"/>
                      <a:pt x="70" y="53"/>
                    </a:cubicBezTo>
                    <a:cubicBezTo>
                      <a:pt x="70" y="53"/>
                      <a:pt x="70" y="53"/>
                      <a:pt x="70" y="53"/>
                    </a:cubicBezTo>
                    <a:cubicBezTo>
                      <a:pt x="70" y="53"/>
                      <a:pt x="70" y="53"/>
                      <a:pt x="70" y="53"/>
                    </a:cubicBezTo>
                    <a:cubicBezTo>
                      <a:pt x="70" y="53"/>
                      <a:pt x="69" y="53"/>
                      <a:pt x="69" y="53"/>
                    </a:cubicBezTo>
                    <a:cubicBezTo>
                      <a:pt x="69" y="53"/>
                      <a:pt x="69" y="53"/>
                      <a:pt x="69" y="53"/>
                    </a:cubicBezTo>
                    <a:cubicBezTo>
                      <a:pt x="69" y="53"/>
                      <a:pt x="69" y="53"/>
                      <a:pt x="69" y="53"/>
                    </a:cubicBezTo>
                    <a:cubicBezTo>
                      <a:pt x="69" y="53"/>
                      <a:pt x="69" y="53"/>
                      <a:pt x="69" y="53"/>
                    </a:cubicBezTo>
                    <a:cubicBezTo>
                      <a:pt x="68" y="53"/>
                      <a:pt x="69" y="54"/>
                      <a:pt x="69" y="53"/>
                    </a:cubicBezTo>
                    <a:cubicBezTo>
                      <a:pt x="69" y="53"/>
                      <a:pt x="69" y="53"/>
                      <a:pt x="69" y="53"/>
                    </a:cubicBezTo>
                    <a:cubicBezTo>
                      <a:pt x="69" y="53"/>
                      <a:pt x="69" y="53"/>
                      <a:pt x="70" y="53"/>
                    </a:cubicBezTo>
                    <a:cubicBezTo>
                      <a:pt x="70" y="53"/>
                      <a:pt x="70" y="53"/>
                      <a:pt x="70" y="53"/>
                    </a:cubicBezTo>
                    <a:cubicBezTo>
                      <a:pt x="69" y="54"/>
                      <a:pt x="68" y="53"/>
                      <a:pt x="68" y="54"/>
                    </a:cubicBezTo>
                    <a:cubicBezTo>
                      <a:pt x="68" y="54"/>
                      <a:pt x="68" y="54"/>
                      <a:pt x="68" y="54"/>
                    </a:cubicBezTo>
                    <a:cubicBezTo>
                      <a:pt x="68"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5" y="54"/>
                      <a:pt x="65" y="54"/>
                      <a:pt x="65" y="54"/>
                    </a:cubicBezTo>
                    <a:cubicBezTo>
                      <a:pt x="64" y="54"/>
                      <a:pt x="62" y="53"/>
                      <a:pt x="60" y="54"/>
                    </a:cubicBezTo>
                    <a:cubicBezTo>
                      <a:pt x="60" y="54"/>
                      <a:pt x="60" y="54"/>
                      <a:pt x="60" y="54"/>
                    </a:cubicBezTo>
                    <a:cubicBezTo>
                      <a:pt x="60"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60" y="54"/>
                      <a:pt x="60" y="54"/>
                    </a:cubicBezTo>
                    <a:cubicBezTo>
                      <a:pt x="60" y="54"/>
                      <a:pt x="60" y="54"/>
                      <a:pt x="60" y="54"/>
                    </a:cubicBezTo>
                    <a:cubicBezTo>
                      <a:pt x="61" y="54"/>
                      <a:pt x="61" y="54"/>
                      <a:pt x="61" y="54"/>
                    </a:cubicBezTo>
                    <a:cubicBezTo>
                      <a:pt x="61" y="54"/>
                      <a:pt x="62" y="54"/>
                      <a:pt x="62" y="54"/>
                    </a:cubicBezTo>
                    <a:cubicBezTo>
                      <a:pt x="62" y="54"/>
                      <a:pt x="63" y="55"/>
                      <a:pt x="63" y="54"/>
                    </a:cubicBezTo>
                    <a:cubicBezTo>
                      <a:pt x="63" y="55"/>
                      <a:pt x="63" y="55"/>
                      <a:pt x="63" y="54"/>
                    </a:cubicBezTo>
                    <a:cubicBezTo>
                      <a:pt x="64" y="55"/>
                      <a:pt x="64" y="55"/>
                      <a:pt x="64" y="55"/>
                    </a:cubicBezTo>
                    <a:cubicBezTo>
                      <a:pt x="64" y="55"/>
                      <a:pt x="65" y="54"/>
                      <a:pt x="65" y="55"/>
                    </a:cubicBezTo>
                    <a:cubicBezTo>
                      <a:pt x="65" y="55"/>
                      <a:pt x="65" y="55"/>
                      <a:pt x="65" y="55"/>
                    </a:cubicBezTo>
                    <a:cubicBezTo>
                      <a:pt x="65" y="55"/>
                      <a:pt x="65" y="55"/>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4" y="56"/>
                      <a:pt x="64" y="56"/>
                      <a:pt x="64" y="56"/>
                    </a:cubicBezTo>
                    <a:cubicBezTo>
                      <a:pt x="64" y="56"/>
                      <a:pt x="64" y="56"/>
                      <a:pt x="64" y="56"/>
                    </a:cubicBezTo>
                    <a:cubicBezTo>
                      <a:pt x="64" y="56"/>
                      <a:pt x="64" y="56"/>
                      <a:pt x="64" y="56"/>
                    </a:cubicBezTo>
                    <a:cubicBezTo>
                      <a:pt x="65" y="57"/>
                      <a:pt x="65" y="57"/>
                      <a:pt x="65" y="57"/>
                    </a:cubicBezTo>
                    <a:cubicBezTo>
                      <a:pt x="65" y="57"/>
                      <a:pt x="65" y="57"/>
                      <a:pt x="65" y="57"/>
                    </a:cubicBezTo>
                    <a:cubicBezTo>
                      <a:pt x="65" y="57"/>
                      <a:pt x="65" y="57"/>
                      <a:pt x="66" y="57"/>
                    </a:cubicBezTo>
                    <a:cubicBezTo>
                      <a:pt x="66" y="57"/>
                      <a:pt x="66" y="57"/>
                      <a:pt x="66" y="57"/>
                    </a:cubicBezTo>
                    <a:cubicBezTo>
                      <a:pt x="66" y="57"/>
                      <a:pt x="66" y="57"/>
                      <a:pt x="66" y="57"/>
                    </a:cubicBezTo>
                    <a:cubicBezTo>
                      <a:pt x="66" y="57"/>
                      <a:pt x="66" y="57"/>
                      <a:pt x="66" y="57"/>
                    </a:cubicBezTo>
                    <a:cubicBezTo>
                      <a:pt x="66" y="57"/>
                      <a:pt x="66" y="57"/>
                      <a:pt x="66" y="57"/>
                    </a:cubicBezTo>
                    <a:cubicBezTo>
                      <a:pt x="66" y="57"/>
                      <a:pt x="66" y="57"/>
                      <a:pt x="67" y="57"/>
                    </a:cubicBezTo>
                    <a:cubicBezTo>
                      <a:pt x="67" y="57"/>
                      <a:pt x="67" y="57"/>
                      <a:pt x="67" y="57"/>
                    </a:cubicBezTo>
                    <a:cubicBezTo>
                      <a:pt x="67" y="57"/>
                      <a:pt x="67" y="57"/>
                      <a:pt x="67" y="57"/>
                    </a:cubicBezTo>
                    <a:cubicBezTo>
                      <a:pt x="67" y="57"/>
                      <a:pt x="67" y="57"/>
                      <a:pt x="67" y="57"/>
                    </a:cubicBezTo>
                    <a:cubicBezTo>
                      <a:pt x="67" y="57"/>
                      <a:pt x="68" y="57"/>
                      <a:pt x="68" y="57"/>
                    </a:cubicBezTo>
                    <a:cubicBezTo>
                      <a:pt x="68" y="57"/>
                      <a:pt x="68" y="57"/>
                      <a:pt x="68" y="57"/>
                    </a:cubicBezTo>
                    <a:cubicBezTo>
                      <a:pt x="68" y="58"/>
                      <a:pt x="68" y="58"/>
                      <a:pt x="68" y="58"/>
                    </a:cubicBezTo>
                    <a:cubicBezTo>
                      <a:pt x="68" y="58"/>
                      <a:pt x="68" y="58"/>
                      <a:pt x="68" y="58"/>
                    </a:cubicBezTo>
                    <a:cubicBezTo>
                      <a:pt x="68" y="58"/>
                      <a:pt x="68" y="58"/>
                      <a:pt x="68" y="58"/>
                    </a:cubicBezTo>
                    <a:cubicBezTo>
                      <a:pt x="68" y="58"/>
                      <a:pt x="68" y="58"/>
                      <a:pt x="68"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7"/>
                      <a:pt x="69" y="57"/>
                      <a:pt x="69" y="57"/>
                    </a:cubicBezTo>
                    <a:cubicBezTo>
                      <a:pt x="69" y="57"/>
                      <a:pt x="69" y="57"/>
                      <a:pt x="69" y="57"/>
                    </a:cubicBezTo>
                    <a:cubicBezTo>
                      <a:pt x="69" y="57"/>
                      <a:pt x="69" y="57"/>
                      <a:pt x="69" y="57"/>
                    </a:cubicBezTo>
                    <a:cubicBezTo>
                      <a:pt x="69" y="57"/>
                      <a:pt x="69" y="57"/>
                      <a:pt x="69" y="57"/>
                    </a:cubicBezTo>
                    <a:cubicBezTo>
                      <a:pt x="69" y="57"/>
                      <a:pt x="69" y="57"/>
                      <a:pt x="69" y="57"/>
                    </a:cubicBezTo>
                    <a:cubicBezTo>
                      <a:pt x="70" y="57"/>
                      <a:pt x="71" y="57"/>
                      <a:pt x="72" y="57"/>
                    </a:cubicBezTo>
                    <a:cubicBezTo>
                      <a:pt x="72" y="57"/>
                      <a:pt x="72" y="57"/>
                      <a:pt x="72" y="58"/>
                    </a:cubicBezTo>
                    <a:cubicBezTo>
                      <a:pt x="72" y="58"/>
                      <a:pt x="72" y="58"/>
                      <a:pt x="72" y="58"/>
                    </a:cubicBezTo>
                    <a:cubicBezTo>
                      <a:pt x="72" y="58"/>
                      <a:pt x="72" y="58"/>
                      <a:pt x="72" y="58"/>
                    </a:cubicBezTo>
                    <a:cubicBezTo>
                      <a:pt x="72" y="58"/>
                      <a:pt x="72" y="58"/>
                      <a:pt x="72" y="58"/>
                    </a:cubicBezTo>
                    <a:cubicBezTo>
                      <a:pt x="72" y="58"/>
                      <a:pt x="72" y="58"/>
                      <a:pt x="72" y="58"/>
                    </a:cubicBezTo>
                    <a:cubicBezTo>
                      <a:pt x="72" y="58"/>
                      <a:pt x="73" y="58"/>
                      <a:pt x="73" y="58"/>
                    </a:cubicBezTo>
                    <a:cubicBezTo>
                      <a:pt x="73" y="58"/>
                      <a:pt x="73" y="58"/>
                      <a:pt x="72" y="58"/>
                    </a:cubicBezTo>
                    <a:cubicBezTo>
                      <a:pt x="72" y="58"/>
                      <a:pt x="72" y="58"/>
                      <a:pt x="72" y="58"/>
                    </a:cubicBezTo>
                    <a:cubicBezTo>
                      <a:pt x="72" y="58"/>
                      <a:pt x="73" y="58"/>
                      <a:pt x="73" y="57"/>
                    </a:cubicBezTo>
                    <a:cubicBezTo>
                      <a:pt x="73" y="57"/>
                      <a:pt x="73" y="57"/>
                      <a:pt x="73" y="57"/>
                    </a:cubicBezTo>
                    <a:cubicBezTo>
                      <a:pt x="73" y="57"/>
                      <a:pt x="73" y="57"/>
                      <a:pt x="74" y="57"/>
                    </a:cubicBezTo>
                    <a:cubicBezTo>
                      <a:pt x="74" y="57"/>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3" y="58"/>
                      <a:pt x="73" y="58"/>
                      <a:pt x="73" y="58"/>
                    </a:cubicBezTo>
                    <a:cubicBezTo>
                      <a:pt x="73" y="58"/>
                      <a:pt x="73" y="58"/>
                      <a:pt x="73" y="58"/>
                    </a:cubicBezTo>
                    <a:cubicBezTo>
                      <a:pt x="73" y="58"/>
                      <a:pt x="73" y="58"/>
                      <a:pt x="73" y="58"/>
                    </a:cubicBezTo>
                    <a:cubicBezTo>
                      <a:pt x="73" y="58"/>
                      <a:pt x="73" y="59"/>
                      <a:pt x="73" y="59"/>
                    </a:cubicBezTo>
                    <a:cubicBezTo>
                      <a:pt x="73" y="59"/>
                      <a:pt x="73" y="59"/>
                      <a:pt x="73" y="59"/>
                    </a:cubicBezTo>
                    <a:cubicBezTo>
                      <a:pt x="73" y="58"/>
                      <a:pt x="72" y="58"/>
                      <a:pt x="72" y="59"/>
                    </a:cubicBezTo>
                    <a:cubicBezTo>
                      <a:pt x="72" y="59"/>
                      <a:pt x="72" y="59"/>
                      <a:pt x="72" y="59"/>
                    </a:cubicBezTo>
                    <a:cubicBezTo>
                      <a:pt x="72" y="59"/>
                      <a:pt x="72" y="59"/>
                      <a:pt x="72" y="59"/>
                    </a:cubicBezTo>
                    <a:cubicBezTo>
                      <a:pt x="72" y="59"/>
                      <a:pt x="72" y="59"/>
                      <a:pt x="73" y="59"/>
                    </a:cubicBezTo>
                    <a:cubicBezTo>
                      <a:pt x="73" y="59"/>
                      <a:pt x="73" y="59"/>
                      <a:pt x="73" y="59"/>
                    </a:cubicBezTo>
                    <a:cubicBezTo>
                      <a:pt x="73" y="59"/>
                      <a:pt x="73" y="59"/>
                      <a:pt x="73"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8"/>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1" y="59"/>
                      <a:pt x="71" y="59"/>
                      <a:pt x="71" y="59"/>
                    </a:cubicBezTo>
                    <a:cubicBezTo>
                      <a:pt x="71" y="59"/>
                      <a:pt x="71" y="59"/>
                      <a:pt x="70" y="59"/>
                    </a:cubicBezTo>
                    <a:cubicBezTo>
                      <a:pt x="70" y="58"/>
                      <a:pt x="70" y="59"/>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1" y="58"/>
                      <a:pt x="71" y="58"/>
                      <a:pt x="71" y="58"/>
                    </a:cubicBezTo>
                    <a:cubicBezTo>
                      <a:pt x="71" y="58"/>
                      <a:pt x="71" y="58"/>
                      <a:pt x="71" y="58"/>
                    </a:cubicBezTo>
                    <a:cubicBezTo>
                      <a:pt x="71" y="58"/>
                      <a:pt x="71" y="58"/>
                      <a:pt x="71" y="58"/>
                    </a:cubicBezTo>
                    <a:cubicBezTo>
                      <a:pt x="71" y="58"/>
                      <a:pt x="71" y="58"/>
                      <a:pt x="71" y="58"/>
                    </a:cubicBezTo>
                    <a:cubicBezTo>
                      <a:pt x="70" y="57"/>
                      <a:pt x="70" y="57"/>
                      <a:pt x="70" y="58"/>
                    </a:cubicBezTo>
                    <a:cubicBezTo>
                      <a:pt x="70" y="58"/>
                      <a:pt x="70" y="58"/>
                      <a:pt x="70" y="58"/>
                    </a:cubicBezTo>
                    <a:cubicBezTo>
                      <a:pt x="70" y="58"/>
                      <a:pt x="70" y="58"/>
                      <a:pt x="70" y="58"/>
                    </a:cubicBezTo>
                    <a:cubicBezTo>
                      <a:pt x="70" y="58"/>
                      <a:pt x="70" y="58"/>
                      <a:pt x="70" y="58"/>
                    </a:cubicBezTo>
                    <a:cubicBezTo>
                      <a:pt x="69" y="58"/>
                      <a:pt x="69" y="59"/>
                      <a:pt x="70" y="59"/>
                    </a:cubicBezTo>
                    <a:cubicBezTo>
                      <a:pt x="69" y="59"/>
                      <a:pt x="69" y="59"/>
                      <a:pt x="68" y="59"/>
                    </a:cubicBezTo>
                    <a:cubicBezTo>
                      <a:pt x="68" y="59"/>
                      <a:pt x="68" y="59"/>
                      <a:pt x="68" y="59"/>
                    </a:cubicBezTo>
                    <a:cubicBezTo>
                      <a:pt x="68" y="59"/>
                      <a:pt x="68" y="59"/>
                      <a:pt x="68" y="58"/>
                    </a:cubicBezTo>
                    <a:cubicBezTo>
                      <a:pt x="68" y="59"/>
                      <a:pt x="68" y="59"/>
                      <a:pt x="67" y="59"/>
                    </a:cubicBezTo>
                    <a:cubicBezTo>
                      <a:pt x="67" y="59"/>
                      <a:pt x="67" y="58"/>
                      <a:pt x="67" y="58"/>
                    </a:cubicBezTo>
                    <a:cubicBezTo>
                      <a:pt x="67" y="58"/>
                      <a:pt x="67" y="58"/>
                      <a:pt x="67" y="58"/>
                    </a:cubicBezTo>
                    <a:cubicBezTo>
                      <a:pt x="67" y="58"/>
                      <a:pt x="67" y="58"/>
                      <a:pt x="67" y="58"/>
                    </a:cubicBezTo>
                    <a:cubicBezTo>
                      <a:pt x="67" y="58"/>
                      <a:pt x="68" y="58"/>
                      <a:pt x="67" y="58"/>
                    </a:cubicBezTo>
                    <a:cubicBezTo>
                      <a:pt x="67" y="58"/>
                      <a:pt x="67" y="58"/>
                      <a:pt x="67" y="58"/>
                    </a:cubicBezTo>
                    <a:cubicBezTo>
                      <a:pt x="67" y="58"/>
                      <a:pt x="67" y="58"/>
                      <a:pt x="67" y="58"/>
                    </a:cubicBezTo>
                    <a:cubicBezTo>
                      <a:pt x="67" y="58"/>
                      <a:pt x="66" y="58"/>
                      <a:pt x="66" y="58"/>
                    </a:cubicBezTo>
                    <a:cubicBezTo>
                      <a:pt x="66" y="58"/>
                      <a:pt x="66" y="58"/>
                      <a:pt x="66" y="58"/>
                    </a:cubicBezTo>
                    <a:cubicBezTo>
                      <a:pt x="66" y="58"/>
                      <a:pt x="66" y="58"/>
                      <a:pt x="66" y="58"/>
                    </a:cubicBezTo>
                    <a:cubicBezTo>
                      <a:pt x="66" y="58"/>
                      <a:pt x="66" y="58"/>
                      <a:pt x="66" y="58"/>
                    </a:cubicBezTo>
                    <a:cubicBezTo>
                      <a:pt x="66" y="58"/>
                      <a:pt x="66" y="58"/>
                      <a:pt x="66" y="58"/>
                    </a:cubicBezTo>
                    <a:cubicBezTo>
                      <a:pt x="66" y="58"/>
                      <a:pt x="67" y="58"/>
                      <a:pt x="67" y="58"/>
                    </a:cubicBezTo>
                    <a:cubicBezTo>
                      <a:pt x="67" y="58"/>
                      <a:pt x="67" y="59"/>
                      <a:pt x="67" y="58"/>
                    </a:cubicBezTo>
                    <a:cubicBezTo>
                      <a:pt x="67" y="58"/>
                      <a:pt x="67" y="58"/>
                      <a:pt x="67" y="58"/>
                    </a:cubicBezTo>
                    <a:cubicBezTo>
                      <a:pt x="67" y="58"/>
                      <a:pt x="67" y="58"/>
                      <a:pt x="67" y="58"/>
                    </a:cubicBezTo>
                    <a:cubicBezTo>
                      <a:pt x="67" y="58"/>
                      <a:pt x="67" y="59"/>
                      <a:pt x="67" y="59"/>
                    </a:cubicBezTo>
                    <a:cubicBezTo>
                      <a:pt x="67" y="59"/>
                      <a:pt x="67" y="59"/>
                      <a:pt x="67" y="59"/>
                    </a:cubicBezTo>
                    <a:cubicBezTo>
                      <a:pt x="67" y="59"/>
                      <a:pt x="67" y="59"/>
                      <a:pt x="67" y="59"/>
                    </a:cubicBezTo>
                    <a:cubicBezTo>
                      <a:pt x="67" y="59"/>
                      <a:pt x="66" y="58"/>
                      <a:pt x="66" y="59"/>
                    </a:cubicBezTo>
                    <a:cubicBezTo>
                      <a:pt x="66" y="59"/>
                      <a:pt x="66" y="59"/>
                      <a:pt x="66" y="59"/>
                    </a:cubicBezTo>
                    <a:cubicBezTo>
                      <a:pt x="66" y="58"/>
                      <a:pt x="66" y="58"/>
                      <a:pt x="66" y="59"/>
                    </a:cubicBezTo>
                    <a:cubicBezTo>
                      <a:pt x="66" y="59"/>
                      <a:pt x="66" y="59"/>
                      <a:pt x="66" y="59"/>
                    </a:cubicBezTo>
                    <a:cubicBezTo>
                      <a:pt x="65" y="59"/>
                      <a:pt x="65" y="59"/>
                      <a:pt x="65" y="59"/>
                    </a:cubicBezTo>
                    <a:cubicBezTo>
                      <a:pt x="65" y="59"/>
                      <a:pt x="65" y="59"/>
                      <a:pt x="66" y="59"/>
                    </a:cubicBezTo>
                    <a:cubicBezTo>
                      <a:pt x="66" y="59"/>
                      <a:pt x="65" y="59"/>
                      <a:pt x="65" y="59"/>
                    </a:cubicBezTo>
                    <a:cubicBezTo>
                      <a:pt x="65" y="60"/>
                      <a:pt x="66" y="59"/>
                      <a:pt x="66" y="60"/>
                    </a:cubicBezTo>
                    <a:cubicBezTo>
                      <a:pt x="66" y="60"/>
                      <a:pt x="66" y="60"/>
                      <a:pt x="66" y="60"/>
                    </a:cubicBezTo>
                    <a:cubicBezTo>
                      <a:pt x="66" y="59"/>
                      <a:pt x="66" y="59"/>
                      <a:pt x="66" y="59"/>
                    </a:cubicBezTo>
                    <a:cubicBezTo>
                      <a:pt x="66" y="59"/>
                      <a:pt x="66" y="60"/>
                      <a:pt x="66" y="60"/>
                    </a:cubicBezTo>
                    <a:cubicBezTo>
                      <a:pt x="66" y="60"/>
                      <a:pt x="66" y="60"/>
                      <a:pt x="66" y="60"/>
                    </a:cubicBezTo>
                    <a:cubicBezTo>
                      <a:pt x="66" y="60"/>
                      <a:pt x="66" y="60"/>
                      <a:pt x="66" y="60"/>
                    </a:cubicBezTo>
                    <a:cubicBezTo>
                      <a:pt x="66" y="59"/>
                      <a:pt x="66" y="59"/>
                      <a:pt x="66" y="59"/>
                    </a:cubicBezTo>
                    <a:cubicBezTo>
                      <a:pt x="66" y="59"/>
                      <a:pt x="67" y="59"/>
                      <a:pt x="67" y="59"/>
                    </a:cubicBezTo>
                    <a:cubicBezTo>
                      <a:pt x="67" y="60"/>
                      <a:pt x="68" y="59"/>
                      <a:pt x="69" y="60"/>
                    </a:cubicBezTo>
                    <a:cubicBezTo>
                      <a:pt x="68" y="60"/>
                      <a:pt x="69" y="60"/>
                      <a:pt x="69" y="60"/>
                    </a:cubicBezTo>
                    <a:cubicBezTo>
                      <a:pt x="69" y="60"/>
                      <a:pt x="69" y="60"/>
                      <a:pt x="69" y="60"/>
                    </a:cubicBezTo>
                    <a:cubicBezTo>
                      <a:pt x="69" y="60"/>
                      <a:pt x="70" y="60"/>
                      <a:pt x="69" y="59"/>
                    </a:cubicBezTo>
                    <a:cubicBezTo>
                      <a:pt x="70" y="59"/>
                      <a:pt x="69" y="60"/>
                      <a:pt x="70" y="60"/>
                    </a:cubicBezTo>
                    <a:cubicBezTo>
                      <a:pt x="70" y="60"/>
                      <a:pt x="70" y="60"/>
                      <a:pt x="70" y="60"/>
                    </a:cubicBezTo>
                    <a:cubicBezTo>
                      <a:pt x="70" y="60"/>
                      <a:pt x="70" y="60"/>
                      <a:pt x="70" y="60"/>
                    </a:cubicBezTo>
                    <a:cubicBezTo>
                      <a:pt x="70" y="60"/>
                      <a:pt x="70" y="60"/>
                      <a:pt x="70" y="60"/>
                    </a:cubicBezTo>
                    <a:cubicBezTo>
                      <a:pt x="70" y="60"/>
                      <a:pt x="70" y="60"/>
                      <a:pt x="70" y="60"/>
                    </a:cubicBezTo>
                    <a:cubicBezTo>
                      <a:pt x="70" y="60"/>
                      <a:pt x="70" y="60"/>
                      <a:pt x="70" y="60"/>
                    </a:cubicBezTo>
                    <a:cubicBezTo>
                      <a:pt x="71" y="60"/>
                      <a:pt x="71" y="60"/>
                      <a:pt x="71" y="60"/>
                    </a:cubicBezTo>
                    <a:cubicBezTo>
                      <a:pt x="71" y="60"/>
                      <a:pt x="71" y="60"/>
                      <a:pt x="71" y="59"/>
                    </a:cubicBezTo>
                    <a:cubicBezTo>
                      <a:pt x="71" y="59"/>
                      <a:pt x="71" y="59"/>
                      <a:pt x="71" y="59"/>
                    </a:cubicBezTo>
                    <a:cubicBezTo>
                      <a:pt x="72" y="59"/>
                      <a:pt x="72" y="59"/>
                      <a:pt x="72" y="59"/>
                    </a:cubicBezTo>
                    <a:cubicBezTo>
                      <a:pt x="72" y="59"/>
                      <a:pt x="72" y="59"/>
                      <a:pt x="72" y="59"/>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3" y="60"/>
                      <a:pt x="73" y="59"/>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4" y="60"/>
                      <a:pt x="74" y="60"/>
                      <a:pt x="74" y="60"/>
                    </a:cubicBezTo>
                    <a:cubicBezTo>
                      <a:pt x="74" y="60"/>
                      <a:pt x="74" y="60"/>
                      <a:pt x="74" y="60"/>
                    </a:cubicBezTo>
                    <a:cubicBezTo>
                      <a:pt x="74" y="60"/>
                      <a:pt x="74" y="60"/>
                      <a:pt x="73" y="60"/>
                    </a:cubicBezTo>
                    <a:cubicBezTo>
                      <a:pt x="73" y="60"/>
                      <a:pt x="73" y="60"/>
                      <a:pt x="73" y="60"/>
                    </a:cubicBezTo>
                    <a:cubicBezTo>
                      <a:pt x="73" y="60"/>
                      <a:pt x="74" y="60"/>
                      <a:pt x="74" y="59"/>
                    </a:cubicBezTo>
                    <a:cubicBezTo>
                      <a:pt x="74" y="59"/>
                      <a:pt x="74" y="60"/>
                      <a:pt x="74" y="59"/>
                    </a:cubicBezTo>
                    <a:cubicBezTo>
                      <a:pt x="74" y="59"/>
                      <a:pt x="74" y="59"/>
                      <a:pt x="74" y="59"/>
                    </a:cubicBezTo>
                    <a:cubicBezTo>
                      <a:pt x="74" y="59"/>
                      <a:pt x="74" y="59"/>
                      <a:pt x="74" y="59"/>
                    </a:cubicBezTo>
                    <a:cubicBezTo>
                      <a:pt x="74" y="59"/>
                      <a:pt x="74" y="59"/>
                      <a:pt x="74" y="59"/>
                    </a:cubicBezTo>
                    <a:cubicBezTo>
                      <a:pt x="74" y="60"/>
                      <a:pt x="74" y="60"/>
                      <a:pt x="74" y="60"/>
                    </a:cubicBezTo>
                    <a:cubicBezTo>
                      <a:pt x="74" y="60"/>
                      <a:pt x="74" y="60"/>
                      <a:pt x="74" y="60"/>
                    </a:cubicBezTo>
                    <a:cubicBezTo>
                      <a:pt x="75" y="60"/>
                      <a:pt x="75" y="60"/>
                      <a:pt x="76" y="60"/>
                    </a:cubicBezTo>
                    <a:cubicBezTo>
                      <a:pt x="76" y="60"/>
                      <a:pt x="76" y="60"/>
                      <a:pt x="76" y="60"/>
                    </a:cubicBezTo>
                    <a:cubicBezTo>
                      <a:pt x="76" y="60"/>
                      <a:pt x="76" y="60"/>
                      <a:pt x="76" y="60"/>
                    </a:cubicBezTo>
                    <a:cubicBezTo>
                      <a:pt x="76" y="60"/>
                      <a:pt x="76" y="60"/>
                      <a:pt x="76" y="60"/>
                    </a:cubicBezTo>
                    <a:cubicBezTo>
                      <a:pt x="76" y="60"/>
                      <a:pt x="76" y="60"/>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7" y="61"/>
                      <a:pt x="77" y="61"/>
                      <a:pt x="77" y="61"/>
                    </a:cubicBezTo>
                    <a:cubicBezTo>
                      <a:pt x="77" y="61"/>
                      <a:pt x="77" y="61"/>
                      <a:pt x="77" y="61"/>
                    </a:cubicBezTo>
                    <a:cubicBezTo>
                      <a:pt x="77" y="61"/>
                      <a:pt x="78" y="62"/>
                      <a:pt x="78" y="61"/>
                    </a:cubicBezTo>
                    <a:cubicBezTo>
                      <a:pt x="78" y="61"/>
                      <a:pt x="78" y="61"/>
                      <a:pt x="79" y="61"/>
                    </a:cubicBezTo>
                    <a:cubicBezTo>
                      <a:pt x="79" y="61"/>
                      <a:pt x="79" y="61"/>
                      <a:pt x="79" y="61"/>
                    </a:cubicBezTo>
                    <a:cubicBezTo>
                      <a:pt x="79" y="62"/>
                      <a:pt x="79" y="61"/>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8" y="62"/>
                    </a:cubicBezTo>
                    <a:cubicBezTo>
                      <a:pt x="78" y="62"/>
                      <a:pt x="78" y="62"/>
                      <a:pt x="78" y="62"/>
                    </a:cubicBezTo>
                    <a:cubicBezTo>
                      <a:pt x="78" y="62"/>
                      <a:pt x="78" y="62"/>
                      <a:pt x="78" y="62"/>
                    </a:cubicBezTo>
                    <a:cubicBezTo>
                      <a:pt x="78" y="62"/>
                      <a:pt x="79" y="62"/>
                      <a:pt x="79" y="63"/>
                    </a:cubicBezTo>
                    <a:cubicBezTo>
                      <a:pt x="78" y="63"/>
                      <a:pt x="79" y="63"/>
                      <a:pt x="79" y="63"/>
                    </a:cubicBezTo>
                    <a:cubicBezTo>
                      <a:pt x="80" y="62"/>
                      <a:pt x="80" y="63"/>
                      <a:pt x="81" y="63"/>
                    </a:cubicBezTo>
                    <a:cubicBezTo>
                      <a:pt x="81" y="63"/>
                      <a:pt x="81" y="63"/>
                      <a:pt x="81" y="63"/>
                    </a:cubicBezTo>
                    <a:cubicBezTo>
                      <a:pt x="81" y="63"/>
                      <a:pt x="81" y="63"/>
                      <a:pt x="81" y="63"/>
                    </a:cubicBezTo>
                    <a:cubicBezTo>
                      <a:pt x="81" y="63"/>
                      <a:pt x="81" y="63"/>
                      <a:pt x="81" y="63"/>
                    </a:cubicBezTo>
                    <a:cubicBezTo>
                      <a:pt x="81" y="63"/>
                      <a:pt x="81" y="63"/>
                      <a:pt x="81" y="63"/>
                    </a:cubicBezTo>
                    <a:cubicBezTo>
                      <a:pt x="81" y="63"/>
                      <a:pt x="81" y="63"/>
                      <a:pt x="81" y="64"/>
                    </a:cubicBezTo>
                    <a:cubicBezTo>
                      <a:pt x="81" y="64"/>
                      <a:pt x="81" y="64"/>
                      <a:pt x="81" y="64"/>
                    </a:cubicBezTo>
                    <a:cubicBezTo>
                      <a:pt x="81" y="63"/>
                      <a:pt x="81" y="63"/>
                      <a:pt x="81" y="63"/>
                    </a:cubicBezTo>
                    <a:cubicBezTo>
                      <a:pt x="81" y="63"/>
                      <a:pt x="81" y="63"/>
                      <a:pt x="81" y="63"/>
                    </a:cubicBezTo>
                    <a:cubicBezTo>
                      <a:pt x="81" y="63"/>
                      <a:pt x="80" y="63"/>
                      <a:pt x="80" y="63"/>
                    </a:cubicBezTo>
                    <a:cubicBezTo>
                      <a:pt x="80" y="63"/>
                      <a:pt x="80" y="63"/>
                      <a:pt x="80" y="63"/>
                    </a:cubicBezTo>
                    <a:cubicBezTo>
                      <a:pt x="80" y="63"/>
                      <a:pt x="80" y="63"/>
                      <a:pt x="79" y="63"/>
                    </a:cubicBezTo>
                    <a:cubicBezTo>
                      <a:pt x="79" y="63"/>
                      <a:pt x="79" y="63"/>
                      <a:pt x="79" y="63"/>
                    </a:cubicBezTo>
                    <a:cubicBezTo>
                      <a:pt x="79" y="63"/>
                      <a:pt x="79" y="63"/>
                      <a:pt x="79" y="63"/>
                    </a:cubicBezTo>
                    <a:cubicBezTo>
                      <a:pt x="79" y="63"/>
                      <a:pt x="79" y="63"/>
                      <a:pt x="79" y="63"/>
                    </a:cubicBezTo>
                    <a:cubicBezTo>
                      <a:pt x="79" y="63"/>
                      <a:pt x="79" y="63"/>
                      <a:pt x="79" y="63"/>
                    </a:cubicBezTo>
                    <a:cubicBezTo>
                      <a:pt x="79" y="63"/>
                      <a:pt x="78" y="63"/>
                      <a:pt x="78" y="63"/>
                    </a:cubicBezTo>
                    <a:cubicBezTo>
                      <a:pt x="79" y="63"/>
                      <a:pt x="79" y="64"/>
                      <a:pt x="79" y="63"/>
                    </a:cubicBezTo>
                    <a:cubicBezTo>
                      <a:pt x="79" y="63"/>
                      <a:pt x="79" y="63"/>
                      <a:pt x="79" y="63"/>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8" y="64"/>
                      <a:pt x="78" y="64"/>
                    </a:cubicBezTo>
                    <a:cubicBezTo>
                      <a:pt x="78" y="64"/>
                      <a:pt x="78" y="64"/>
                      <a:pt x="78" y="64"/>
                    </a:cubicBezTo>
                    <a:cubicBezTo>
                      <a:pt x="78" y="63"/>
                      <a:pt x="78" y="63"/>
                      <a:pt x="78" y="63"/>
                    </a:cubicBezTo>
                    <a:cubicBezTo>
                      <a:pt x="78" y="63"/>
                      <a:pt x="78" y="63"/>
                      <a:pt x="78" y="64"/>
                    </a:cubicBezTo>
                    <a:cubicBezTo>
                      <a:pt x="78" y="64"/>
                      <a:pt x="78" y="64"/>
                      <a:pt x="78" y="64"/>
                    </a:cubicBezTo>
                    <a:cubicBezTo>
                      <a:pt x="78" y="64"/>
                      <a:pt x="78" y="64"/>
                      <a:pt x="78" y="64"/>
                    </a:cubicBezTo>
                    <a:cubicBezTo>
                      <a:pt x="77" y="64"/>
                      <a:pt x="77" y="64"/>
                      <a:pt x="77" y="64"/>
                    </a:cubicBezTo>
                    <a:cubicBezTo>
                      <a:pt x="77" y="63"/>
                      <a:pt x="77" y="64"/>
                      <a:pt x="77" y="63"/>
                    </a:cubicBezTo>
                    <a:cubicBezTo>
                      <a:pt x="77" y="63"/>
                      <a:pt x="76" y="63"/>
                      <a:pt x="76" y="63"/>
                    </a:cubicBezTo>
                    <a:cubicBezTo>
                      <a:pt x="76" y="63"/>
                      <a:pt x="76" y="63"/>
                      <a:pt x="76" y="63"/>
                    </a:cubicBezTo>
                    <a:cubicBezTo>
                      <a:pt x="76" y="63"/>
                      <a:pt x="76" y="63"/>
                      <a:pt x="75" y="63"/>
                    </a:cubicBezTo>
                    <a:cubicBezTo>
                      <a:pt x="75" y="63"/>
                      <a:pt x="75" y="63"/>
                      <a:pt x="75" y="63"/>
                    </a:cubicBezTo>
                    <a:cubicBezTo>
                      <a:pt x="75" y="63"/>
                      <a:pt x="74" y="63"/>
                      <a:pt x="75" y="63"/>
                    </a:cubicBezTo>
                    <a:cubicBezTo>
                      <a:pt x="74" y="63"/>
                      <a:pt x="74" y="63"/>
                      <a:pt x="73" y="63"/>
                    </a:cubicBezTo>
                    <a:cubicBezTo>
                      <a:pt x="73" y="63"/>
                      <a:pt x="74" y="63"/>
                      <a:pt x="73" y="63"/>
                    </a:cubicBezTo>
                    <a:cubicBezTo>
                      <a:pt x="73" y="63"/>
                      <a:pt x="73" y="63"/>
                      <a:pt x="73" y="63"/>
                    </a:cubicBezTo>
                    <a:cubicBezTo>
                      <a:pt x="73" y="63"/>
                      <a:pt x="73" y="63"/>
                      <a:pt x="73" y="63"/>
                    </a:cubicBezTo>
                    <a:cubicBezTo>
                      <a:pt x="73" y="63"/>
                      <a:pt x="73" y="63"/>
                      <a:pt x="73" y="63"/>
                    </a:cubicBezTo>
                    <a:cubicBezTo>
                      <a:pt x="73" y="63"/>
                      <a:pt x="73" y="63"/>
                      <a:pt x="73" y="63"/>
                    </a:cubicBezTo>
                    <a:cubicBezTo>
                      <a:pt x="73" y="63"/>
                      <a:pt x="72" y="63"/>
                      <a:pt x="72" y="63"/>
                    </a:cubicBezTo>
                    <a:cubicBezTo>
                      <a:pt x="72" y="63"/>
                      <a:pt x="72" y="63"/>
                      <a:pt x="72" y="63"/>
                    </a:cubicBezTo>
                    <a:cubicBezTo>
                      <a:pt x="72" y="63"/>
                      <a:pt x="72" y="63"/>
                      <a:pt x="71" y="63"/>
                    </a:cubicBezTo>
                    <a:cubicBezTo>
                      <a:pt x="71" y="63"/>
                      <a:pt x="71" y="63"/>
                      <a:pt x="71" y="63"/>
                    </a:cubicBezTo>
                    <a:cubicBezTo>
                      <a:pt x="71" y="63"/>
                      <a:pt x="71" y="63"/>
                      <a:pt x="71" y="63"/>
                    </a:cubicBezTo>
                    <a:cubicBezTo>
                      <a:pt x="70" y="63"/>
                      <a:pt x="70" y="63"/>
                      <a:pt x="70" y="63"/>
                    </a:cubicBezTo>
                    <a:cubicBezTo>
                      <a:pt x="71" y="63"/>
                      <a:pt x="71" y="63"/>
                      <a:pt x="71" y="63"/>
                    </a:cubicBezTo>
                    <a:cubicBezTo>
                      <a:pt x="71" y="63"/>
                      <a:pt x="70" y="63"/>
                      <a:pt x="70" y="63"/>
                    </a:cubicBezTo>
                    <a:cubicBezTo>
                      <a:pt x="70" y="63"/>
                      <a:pt x="70" y="63"/>
                      <a:pt x="70" y="63"/>
                    </a:cubicBezTo>
                    <a:cubicBezTo>
                      <a:pt x="70" y="63"/>
                      <a:pt x="70" y="63"/>
                      <a:pt x="70" y="63"/>
                    </a:cubicBezTo>
                    <a:cubicBezTo>
                      <a:pt x="70" y="63"/>
                      <a:pt x="70" y="63"/>
                      <a:pt x="70" y="63"/>
                    </a:cubicBezTo>
                    <a:cubicBezTo>
                      <a:pt x="70" y="63"/>
                      <a:pt x="70" y="63"/>
                      <a:pt x="70" y="63"/>
                    </a:cubicBezTo>
                    <a:cubicBezTo>
                      <a:pt x="71" y="63"/>
                      <a:pt x="71" y="63"/>
                      <a:pt x="71" y="63"/>
                    </a:cubicBezTo>
                    <a:cubicBezTo>
                      <a:pt x="71" y="63"/>
                      <a:pt x="71" y="63"/>
                      <a:pt x="71" y="63"/>
                    </a:cubicBezTo>
                    <a:cubicBezTo>
                      <a:pt x="71" y="63"/>
                      <a:pt x="72" y="63"/>
                      <a:pt x="72" y="64"/>
                    </a:cubicBezTo>
                    <a:cubicBezTo>
                      <a:pt x="72" y="64"/>
                      <a:pt x="73" y="64"/>
                      <a:pt x="73" y="63"/>
                    </a:cubicBezTo>
                    <a:cubicBezTo>
                      <a:pt x="73" y="63"/>
                      <a:pt x="73" y="63"/>
                      <a:pt x="73" y="63"/>
                    </a:cubicBezTo>
                    <a:cubicBezTo>
                      <a:pt x="73" y="63"/>
                      <a:pt x="73" y="63"/>
                      <a:pt x="73" y="63"/>
                    </a:cubicBezTo>
                    <a:cubicBezTo>
                      <a:pt x="73" y="63"/>
                      <a:pt x="72" y="64"/>
                      <a:pt x="73" y="64"/>
                    </a:cubicBezTo>
                    <a:cubicBezTo>
                      <a:pt x="73" y="64"/>
                      <a:pt x="74" y="64"/>
                      <a:pt x="73" y="64"/>
                    </a:cubicBezTo>
                    <a:cubicBezTo>
                      <a:pt x="74" y="64"/>
                      <a:pt x="74" y="65"/>
                      <a:pt x="75" y="65"/>
                    </a:cubicBezTo>
                    <a:cubicBezTo>
                      <a:pt x="75" y="65"/>
                      <a:pt x="75" y="65"/>
                      <a:pt x="75" y="65"/>
                    </a:cubicBezTo>
                    <a:cubicBezTo>
                      <a:pt x="75" y="65"/>
                      <a:pt x="75"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5" y="65"/>
                    </a:cubicBezTo>
                    <a:cubicBezTo>
                      <a:pt x="74" y="65"/>
                      <a:pt x="74" y="64"/>
                      <a:pt x="73" y="65"/>
                    </a:cubicBezTo>
                    <a:cubicBezTo>
                      <a:pt x="73" y="64"/>
                      <a:pt x="72" y="65"/>
                      <a:pt x="72" y="64"/>
                    </a:cubicBezTo>
                    <a:cubicBezTo>
                      <a:pt x="72" y="64"/>
                      <a:pt x="72" y="64"/>
                      <a:pt x="72" y="64"/>
                    </a:cubicBezTo>
                    <a:cubicBezTo>
                      <a:pt x="72" y="64"/>
                      <a:pt x="71" y="64"/>
                      <a:pt x="71" y="64"/>
                    </a:cubicBezTo>
                    <a:cubicBezTo>
                      <a:pt x="71" y="64"/>
                      <a:pt x="71" y="64"/>
                      <a:pt x="71" y="64"/>
                    </a:cubicBezTo>
                    <a:cubicBezTo>
                      <a:pt x="71" y="64"/>
                      <a:pt x="71" y="64"/>
                      <a:pt x="71" y="64"/>
                    </a:cubicBezTo>
                    <a:cubicBezTo>
                      <a:pt x="71" y="64"/>
                      <a:pt x="71" y="64"/>
                      <a:pt x="71" y="64"/>
                    </a:cubicBezTo>
                    <a:cubicBezTo>
                      <a:pt x="71" y="64"/>
                      <a:pt x="69" y="64"/>
                      <a:pt x="68" y="64"/>
                    </a:cubicBezTo>
                    <a:cubicBezTo>
                      <a:pt x="68" y="65"/>
                      <a:pt x="69"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4"/>
                      <a:pt x="68" y="64"/>
                      <a:pt x="68" y="64"/>
                    </a:cubicBezTo>
                    <a:cubicBezTo>
                      <a:pt x="68" y="64"/>
                      <a:pt x="67" y="64"/>
                      <a:pt x="67"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5"/>
                      <a:pt x="67" y="65"/>
                    </a:cubicBezTo>
                    <a:cubicBezTo>
                      <a:pt x="67" y="65"/>
                      <a:pt x="67" y="65"/>
                      <a:pt x="67" y="65"/>
                    </a:cubicBezTo>
                    <a:cubicBezTo>
                      <a:pt x="67" y="65"/>
                      <a:pt x="67" y="65"/>
                      <a:pt x="67" y="65"/>
                    </a:cubicBezTo>
                    <a:cubicBezTo>
                      <a:pt x="67" y="65"/>
                      <a:pt x="68" y="65"/>
                      <a:pt x="68" y="65"/>
                    </a:cubicBezTo>
                    <a:cubicBezTo>
                      <a:pt x="68" y="65"/>
                      <a:pt x="68" y="65"/>
                      <a:pt x="68" y="65"/>
                    </a:cubicBezTo>
                    <a:cubicBezTo>
                      <a:pt x="68" y="65"/>
                      <a:pt x="69" y="65"/>
                      <a:pt x="69" y="65"/>
                    </a:cubicBezTo>
                    <a:cubicBezTo>
                      <a:pt x="69" y="65"/>
                      <a:pt x="69" y="65"/>
                      <a:pt x="69" y="65"/>
                    </a:cubicBezTo>
                    <a:cubicBezTo>
                      <a:pt x="69" y="66"/>
                      <a:pt x="69" y="66"/>
                      <a:pt x="69" y="66"/>
                    </a:cubicBezTo>
                    <a:cubicBezTo>
                      <a:pt x="69" y="66"/>
                      <a:pt x="68" y="66"/>
                      <a:pt x="68" y="66"/>
                    </a:cubicBezTo>
                    <a:cubicBezTo>
                      <a:pt x="68" y="66"/>
                      <a:pt x="68" y="66"/>
                      <a:pt x="68" y="66"/>
                    </a:cubicBezTo>
                    <a:cubicBezTo>
                      <a:pt x="68" y="66"/>
                      <a:pt x="68" y="66"/>
                      <a:pt x="68" y="66"/>
                    </a:cubicBezTo>
                    <a:cubicBezTo>
                      <a:pt x="68" y="66"/>
                      <a:pt x="68" y="66"/>
                      <a:pt x="68" y="66"/>
                    </a:cubicBezTo>
                    <a:cubicBezTo>
                      <a:pt x="68" y="66"/>
                      <a:pt x="67" y="66"/>
                      <a:pt x="67" y="65"/>
                    </a:cubicBezTo>
                    <a:cubicBezTo>
                      <a:pt x="67" y="65"/>
                      <a:pt x="67" y="65"/>
                      <a:pt x="67" y="65"/>
                    </a:cubicBezTo>
                    <a:cubicBezTo>
                      <a:pt x="67" y="65"/>
                      <a:pt x="67" y="65"/>
                      <a:pt x="67" y="65"/>
                    </a:cubicBezTo>
                    <a:cubicBezTo>
                      <a:pt x="67" y="65"/>
                      <a:pt x="67" y="65"/>
                      <a:pt x="67" y="65"/>
                    </a:cubicBezTo>
                    <a:cubicBezTo>
                      <a:pt x="67" y="65"/>
                      <a:pt x="67" y="65"/>
                      <a:pt x="67" y="65"/>
                    </a:cubicBezTo>
                    <a:cubicBezTo>
                      <a:pt x="67" y="65"/>
                      <a:pt x="67" y="65"/>
                      <a:pt x="67" y="65"/>
                    </a:cubicBezTo>
                    <a:cubicBezTo>
                      <a:pt x="67" y="66"/>
                      <a:pt x="67" y="66"/>
                      <a:pt x="67" y="66"/>
                    </a:cubicBezTo>
                    <a:cubicBezTo>
                      <a:pt x="67" y="66"/>
                      <a:pt x="67" y="66"/>
                      <a:pt x="67" y="66"/>
                    </a:cubicBezTo>
                    <a:cubicBezTo>
                      <a:pt x="67" y="66"/>
                      <a:pt x="67" y="66"/>
                      <a:pt x="67" y="66"/>
                    </a:cubicBezTo>
                    <a:cubicBezTo>
                      <a:pt x="68" y="66"/>
                      <a:pt x="68" y="66"/>
                      <a:pt x="68" y="66"/>
                    </a:cubicBezTo>
                    <a:cubicBezTo>
                      <a:pt x="68" y="66"/>
                      <a:pt x="68" y="66"/>
                      <a:pt x="68" y="66"/>
                    </a:cubicBezTo>
                    <a:cubicBezTo>
                      <a:pt x="68" y="66"/>
                      <a:pt x="68" y="66"/>
                      <a:pt x="68" y="66"/>
                    </a:cubicBezTo>
                    <a:cubicBezTo>
                      <a:pt x="68" y="66"/>
                      <a:pt x="68" y="66"/>
                      <a:pt x="68" y="66"/>
                    </a:cubicBezTo>
                    <a:cubicBezTo>
                      <a:pt x="68" y="67"/>
                      <a:pt x="69" y="66"/>
                      <a:pt x="69" y="66"/>
                    </a:cubicBezTo>
                    <a:cubicBezTo>
                      <a:pt x="69" y="66"/>
                      <a:pt x="69" y="67"/>
                      <a:pt x="68" y="67"/>
                    </a:cubicBezTo>
                    <a:cubicBezTo>
                      <a:pt x="67" y="66"/>
                      <a:pt x="65" y="66"/>
                      <a:pt x="64" y="66"/>
                    </a:cubicBezTo>
                    <a:cubicBezTo>
                      <a:pt x="64" y="67"/>
                      <a:pt x="63" y="66"/>
                      <a:pt x="63" y="66"/>
                    </a:cubicBezTo>
                    <a:cubicBezTo>
                      <a:pt x="63" y="67"/>
                      <a:pt x="63" y="67"/>
                      <a:pt x="63" y="67"/>
                    </a:cubicBezTo>
                    <a:cubicBezTo>
                      <a:pt x="63" y="67"/>
                      <a:pt x="63" y="67"/>
                      <a:pt x="63" y="67"/>
                    </a:cubicBezTo>
                    <a:cubicBezTo>
                      <a:pt x="63" y="67"/>
                      <a:pt x="62" y="67"/>
                      <a:pt x="62" y="67"/>
                    </a:cubicBezTo>
                    <a:cubicBezTo>
                      <a:pt x="62" y="67"/>
                      <a:pt x="62" y="67"/>
                      <a:pt x="62" y="67"/>
                    </a:cubicBezTo>
                    <a:cubicBezTo>
                      <a:pt x="62" y="67"/>
                      <a:pt x="62" y="67"/>
                      <a:pt x="62" y="67"/>
                    </a:cubicBezTo>
                    <a:cubicBezTo>
                      <a:pt x="62" y="67"/>
                      <a:pt x="62" y="67"/>
                      <a:pt x="62" y="67"/>
                    </a:cubicBezTo>
                    <a:cubicBezTo>
                      <a:pt x="62" y="67"/>
                      <a:pt x="63" y="67"/>
                      <a:pt x="63" y="67"/>
                    </a:cubicBezTo>
                    <a:cubicBezTo>
                      <a:pt x="63" y="67"/>
                      <a:pt x="63" y="67"/>
                      <a:pt x="63" y="67"/>
                    </a:cubicBezTo>
                    <a:cubicBezTo>
                      <a:pt x="63" y="67"/>
                      <a:pt x="63" y="67"/>
                      <a:pt x="63" y="67"/>
                    </a:cubicBezTo>
                    <a:cubicBezTo>
                      <a:pt x="63" y="67"/>
                      <a:pt x="63" y="67"/>
                      <a:pt x="63" y="68"/>
                    </a:cubicBezTo>
                    <a:cubicBezTo>
                      <a:pt x="63" y="68"/>
                      <a:pt x="63" y="68"/>
                      <a:pt x="63" y="68"/>
                    </a:cubicBezTo>
                    <a:cubicBezTo>
                      <a:pt x="63" y="68"/>
                      <a:pt x="63" y="68"/>
                      <a:pt x="63" y="68"/>
                    </a:cubicBezTo>
                    <a:cubicBezTo>
                      <a:pt x="63" y="68"/>
                      <a:pt x="63" y="68"/>
                      <a:pt x="63" y="68"/>
                    </a:cubicBezTo>
                    <a:cubicBezTo>
                      <a:pt x="63" y="67"/>
                      <a:pt x="63" y="67"/>
                      <a:pt x="63" y="67"/>
                    </a:cubicBezTo>
                    <a:cubicBezTo>
                      <a:pt x="63" y="67"/>
                      <a:pt x="63" y="67"/>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2" y="68"/>
                      <a:pt x="63"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6"/>
                      <a:pt x="61" y="66"/>
                    </a:cubicBezTo>
                    <a:cubicBezTo>
                      <a:pt x="60" y="67"/>
                      <a:pt x="60" y="67"/>
                      <a:pt x="60" y="67"/>
                    </a:cubicBezTo>
                    <a:cubicBezTo>
                      <a:pt x="60" y="67"/>
                      <a:pt x="59" y="66"/>
                      <a:pt x="59" y="67"/>
                    </a:cubicBezTo>
                    <a:cubicBezTo>
                      <a:pt x="59" y="67"/>
                      <a:pt x="59" y="67"/>
                      <a:pt x="59" y="67"/>
                    </a:cubicBezTo>
                    <a:cubicBezTo>
                      <a:pt x="59" y="67"/>
                      <a:pt x="59" y="67"/>
                      <a:pt x="59" y="67"/>
                    </a:cubicBezTo>
                    <a:cubicBezTo>
                      <a:pt x="59" y="67"/>
                      <a:pt x="59" y="67"/>
                      <a:pt x="59" y="67"/>
                    </a:cubicBezTo>
                    <a:cubicBezTo>
                      <a:pt x="58" y="67"/>
                      <a:pt x="58" y="67"/>
                      <a:pt x="58" y="67"/>
                    </a:cubicBezTo>
                    <a:cubicBezTo>
                      <a:pt x="58" y="67"/>
                      <a:pt x="58" y="67"/>
                      <a:pt x="58" y="67"/>
                    </a:cubicBezTo>
                    <a:cubicBezTo>
                      <a:pt x="58" y="67"/>
                      <a:pt x="58" y="67"/>
                      <a:pt x="58" y="67"/>
                    </a:cubicBezTo>
                    <a:cubicBezTo>
                      <a:pt x="57" y="67"/>
                      <a:pt x="57" y="67"/>
                      <a:pt x="56" y="67"/>
                    </a:cubicBezTo>
                    <a:cubicBezTo>
                      <a:pt x="56" y="67"/>
                      <a:pt x="56" y="67"/>
                      <a:pt x="57" y="67"/>
                    </a:cubicBezTo>
                    <a:cubicBezTo>
                      <a:pt x="57" y="67"/>
                      <a:pt x="57" y="67"/>
                      <a:pt x="57" y="67"/>
                    </a:cubicBezTo>
                    <a:cubicBezTo>
                      <a:pt x="57" y="67"/>
                      <a:pt x="57" y="67"/>
                      <a:pt x="57" y="67"/>
                    </a:cubicBezTo>
                    <a:cubicBezTo>
                      <a:pt x="56" y="66"/>
                      <a:pt x="56" y="66"/>
                      <a:pt x="56" y="66"/>
                    </a:cubicBezTo>
                    <a:cubicBezTo>
                      <a:pt x="56" y="66"/>
                      <a:pt x="56" y="66"/>
                      <a:pt x="55" y="66"/>
                    </a:cubicBezTo>
                    <a:cubicBezTo>
                      <a:pt x="55" y="66"/>
                      <a:pt x="55" y="66"/>
                      <a:pt x="55" y="66"/>
                    </a:cubicBezTo>
                    <a:cubicBezTo>
                      <a:pt x="55" y="66"/>
                      <a:pt x="55" y="66"/>
                      <a:pt x="55" y="66"/>
                    </a:cubicBezTo>
                    <a:cubicBezTo>
                      <a:pt x="55" y="66"/>
                      <a:pt x="55" y="66"/>
                      <a:pt x="55" y="66"/>
                    </a:cubicBezTo>
                    <a:cubicBezTo>
                      <a:pt x="56" y="66"/>
                      <a:pt x="56" y="66"/>
                      <a:pt x="56" y="66"/>
                    </a:cubicBezTo>
                    <a:cubicBezTo>
                      <a:pt x="56" y="66"/>
                      <a:pt x="56" y="66"/>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8"/>
                      <a:pt x="57" y="67"/>
                      <a:pt x="57" y="68"/>
                    </a:cubicBezTo>
                    <a:cubicBezTo>
                      <a:pt x="56" y="68"/>
                      <a:pt x="56" y="68"/>
                      <a:pt x="56" y="68"/>
                    </a:cubicBezTo>
                    <a:cubicBezTo>
                      <a:pt x="56" y="67"/>
                      <a:pt x="55" y="67"/>
                      <a:pt x="55" y="67"/>
                    </a:cubicBezTo>
                    <a:cubicBezTo>
                      <a:pt x="55" y="67"/>
                      <a:pt x="55" y="67"/>
                      <a:pt x="54" y="68"/>
                    </a:cubicBezTo>
                    <a:cubicBezTo>
                      <a:pt x="54" y="68"/>
                      <a:pt x="55" y="68"/>
                      <a:pt x="55" y="68"/>
                    </a:cubicBezTo>
                    <a:cubicBezTo>
                      <a:pt x="55" y="68"/>
                      <a:pt x="55" y="68"/>
                      <a:pt x="55" y="68"/>
                    </a:cubicBezTo>
                    <a:cubicBezTo>
                      <a:pt x="55" y="68"/>
                      <a:pt x="55" y="68"/>
                      <a:pt x="55" y="68"/>
                    </a:cubicBezTo>
                    <a:cubicBezTo>
                      <a:pt x="55" y="68"/>
                      <a:pt x="55" y="68"/>
                      <a:pt x="55" y="68"/>
                    </a:cubicBezTo>
                    <a:cubicBezTo>
                      <a:pt x="54" y="68"/>
                      <a:pt x="54" y="68"/>
                      <a:pt x="54" y="68"/>
                    </a:cubicBezTo>
                    <a:cubicBezTo>
                      <a:pt x="54" y="68"/>
                      <a:pt x="54" y="68"/>
                      <a:pt x="54" y="68"/>
                    </a:cubicBezTo>
                    <a:cubicBezTo>
                      <a:pt x="54" y="68"/>
                      <a:pt x="54" y="68"/>
                      <a:pt x="54" y="68"/>
                    </a:cubicBezTo>
                    <a:cubicBezTo>
                      <a:pt x="54" y="68"/>
                      <a:pt x="54" y="68"/>
                      <a:pt x="54" y="68"/>
                    </a:cubicBezTo>
                    <a:cubicBezTo>
                      <a:pt x="54" y="68"/>
                      <a:pt x="54" y="68"/>
                      <a:pt x="54" y="68"/>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ubicBezTo>
                      <a:pt x="56" y="69"/>
                      <a:pt x="56" y="69"/>
                      <a:pt x="56" y="69"/>
                    </a:cubicBezTo>
                    <a:cubicBezTo>
                      <a:pt x="56" y="69"/>
                      <a:pt x="56" y="69"/>
                      <a:pt x="56" y="69"/>
                    </a:cubicBezTo>
                    <a:cubicBezTo>
                      <a:pt x="56" y="69"/>
                      <a:pt x="55" y="69"/>
                      <a:pt x="55" y="69"/>
                    </a:cubicBezTo>
                    <a:cubicBezTo>
                      <a:pt x="55" y="69"/>
                      <a:pt x="55" y="69"/>
                      <a:pt x="55" y="69"/>
                    </a:cubicBezTo>
                    <a:cubicBezTo>
                      <a:pt x="55" y="68"/>
                      <a:pt x="55" y="68"/>
                      <a:pt x="55" y="68"/>
                    </a:cubicBezTo>
                    <a:cubicBezTo>
                      <a:pt x="55" y="68"/>
                      <a:pt x="55" y="68"/>
                      <a:pt x="55" y="68"/>
                    </a:cubicBezTo>
                    <a:cubicBezTo>
                      <a:pt x="55" y="68"/>
                      <a:pt x="55" y="68"/>
                      <a:pt x="55" y="68"/>
                    </a:cubicBezTo>
                    <a:cubicBezTo>
                      <a:pt x="55" y="68"/>
                      <a:pt x="55" y="68"/>
                      <a:pt x="55" y="68"/>
                    </a:cubicBezTo>
                    <a:cubicBezTo>
                      <a:pt x="55" y="68"/>
                      <a:pt x="55" y="68"/>
                      <a:pt x="56" y="68"/>
                    </a:cubicBezTo>
                    <a:cubicBezTo>
                      <a:pt x="56" y="68"/>
                      <a:pt x="56" y="68"/>
                      <a:pt x="56" y="68"/>
                    </a:cubicBezTo>
                    <a:cubicBezTo>
                      <a:pt x="56" y="68"/>
                      <a:pt x="56" y="68"/>
                      <a:pt x="57" y="68"/>
                    </a:cubicBezTo>
                    <a:cubicBezTo>
                      <a:pt x="57" y="68"/>
                      <a:pt x="57" y="68"/>
                      <a:pt x="57" y="68"/>
                    </a:cubicBezTo>
                    <a:cubicBezTo>
                      <a:pt x="57" y="68"/>
                      <a:pt x="57" y="68"/>
                      <a:pt x="57" y="68"/>
                    </a:cubicBezTo>
                    <a:cubicBezTo>
                      <a:pt x="57" y="68"/>
                      <a:pt x="57" y="68"/>
                      <a:pt x="57" y="68"/>
                    </a:cubicBezTo>
                    <a:cubicBezTo>
                      <a:pt x="57" y="68"/>
                      <a:pt x="57" y="68"/>
                      <a:pt x="57" y="68"/>
                    </a:cubicBezTo>
                    <a:cubicBezTo>
                      <a:pt x="57" y="68"/>
                      <a:pt x="58" y="68"/>
                      <a:pt x="58" y="68"/>
                    </a:cubicBezTo>
                    <a:cubicBezTo>
                      <a:pt x="58" y="69"/>
                      <a:pt x="58" y="68"/>
                      <a:pt x="58" y="69"/>
                    </a:cubicBezTo>
                    <a:cubicBezTo>
                      <a:pt x="58" y="68"/>
                      <a:pt x="59" y="68"/>
                      <a:pt x="59" y="68"/>
                    </a:cubicBezTo>
                    <a:cubicBezTo>
                      <a:pt x="59" y="68"/>
                      <a:pt x="59" y="69"/>
                      <a:pt x="59" y="69"/>
                    </a:cubicBezTo>
                    <a:cubicBezTo>
                      <a:pt x="59" y="69"/>
                      <a:pt x="59" y="69"/>
                      <a:pt x="59" y="69"/>
                    </a:cubicBezTo>
                    <a:cubicBezTo>
                      <a:pt x="59" y="69"/>
                      <a:pt x="59" y="69"/>
                      <a:pt x="59" y="69"/>
                    </a:cubicBezTo>
                    <a:cubicBezTo>
                      <a:pt x="59" y="69"/>
                      <a:pt x="59" y="69"/>
                      <a:pt x="59" y="69"/>
                    </a:cubicBezTo>
                    <a:cubicBezTo>
                      <a:pt x="59" y="69"/>
                      <a:pt x="60" y="70"/>
                      <a:pt x="60" y="70"/>
                    </a:cubicBezTo>
                    <a:cubicBezTo>
                      <a:pt x="60" y="70"/>
                      <a:pt x="60" y="70"/>
                      <a:pt x="60" y="70"/>
                    </a:cubicBezTo>
                    <a:cubicBezTo>
                      <a:pt x="60" y="70"/>
                      <a:pt x="60" y="70"/>
                      <a:pt x="60" y="70"/>
                    </a:cubicBezTo>
                    <a:cubicBezTo>
                      <a:pt x="60" y="70"/>
                      <a:pt x="60" y="70"/>
                      <a:pt x="60" y="70"/>
                    </a:cubicBezTo>
                    <a:cubicBezTo>
                      <a:pt x="60" y="69"/>
                      <a:pt x="60" y="69"/>
                      <a:pt x="60" y="69"/>
                    </a:cubicBezTo>
                    <a:cubicBezTo>
                      <a:pt x="60" y="69"/>
                      <a:pt x="60" y="69"/>
                      <a:pt x="60" y="69"/>
                    </a:cubicBezTo>
                    <a:cubicBezTo>
                      <a:pt x="60" y="69"/>
                      <a:pt x="60" y="69"/>
                      <a:pt x="60" y="69"/>
                    </a:cubicBezTo>
                    <a:cubicBezTo>
                      <a:pt x="60"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0" y="69"/>
                      <a:pt x="60" y="69"/>
                    </a:cubicBezTo>
                    <a:cubicBezTo>
                      <a:pt x="60" y="69"/>
                      <a:pt x="60" y="69"/>
                      <a:pt x="60" y="69"/>
                    </a:cubicBezTo>
                    <a:cubicBezTo>
                      <a:pt x="60" y="69"/>
                      <a:pt x="60" y="69"/>
                      <a:pt x="60" y="69"/>
                    </a:cubicBezTo>
                    <a:cubicBezTo>
                      <a:pt x="60" y="69"/>
                      <a:pt x="60" y="69"/>
                      <a:pt x="59" y="69"/>
                    </a:cubicBezTo>
                    <a:cubicBezTo>
                      <a:pt x="59" y="69"/>
                      <a:pt x="59" y="69"/>
                      <a:pt x="59" y="69"/>
                    </a:cubicBezTo>
                    <a:cubicBezTo>
                      <a:pt x="59" y="69"/>
                      <a:pt x="59" y="69"/>
                      <a:pt x="59" y="69"/>
                    </a:cubicBezTo>
                    <a:cubicBezTo>
                      <a:pt x="59" y="69"/>
                      <a:pt x="59" y="69"/>
                      <a:pt x="59" y="69"/>
                    </a:cubicBezTo>
                    <a:cubicBezTo>
                      <a:pt x="59" y="69"/>
                      <a:pt x="59" y="69"/>
                      <a:pt x="59" y="69"/>
                    </a:cubicBezTo>
                    <a:cubicBezTo>
                      <a:pt x="59" y="68"/>
                      <a:pt x="59" y="69"/>
                      <a:pt x="60" y="68"/>
                    </a:cubicBezTo>
                    <a:cubicBezTo>
                      <a:pt x="59" y="68"/>
                      <a:pt x="59" y="68"/>
                      <a:pt x="59" y="68"/>
                    </a:cubicBezTo>
                    <a:cubicBezTo>
                      <a:pt x="60" y="68"/>
                      <a:pt x="60" y="68"/>
                      <a:pt x="60" y="68"/>
                    </a:cubicBezTo>
                    <a:cubicBezTo>
                      <a:pt x="60" y="68"/>
                      <a:pt x="60" y="68"/>
                      <a:pt x="60" y="68"/>
                    </a:cubicBezTo>
                    <a:cubicBezTo>
                      <a:pt x="60" y="68"/>
                      <a:pt x="60" y="68"/>
                      <a:pt x="60" y="68"/>
                    </a:cubicBezTo>
                    <a:cubicBezTo>
                      <a:pt x="61" y="68"/>
                      <a:pt x="61" y="68"/>
                      <a:pt x="61" y="68"/>
                    </a:cubicBezTo>
                    <a:cubicBezTo>
                      <a:pt x="61" y="68"/>
                      <a:pt x="61" y="68"/>
                      <a:pt x="61" y="68"/>
                    </a:cubicBezTo>
                    <a:cubicBezTo>
                      <a:pt x="61" y="68"/>
                      <a:pt x="61" y="68"/>
                      <a:pt x="61" y="68"/>
                    </a:cubicBezTo>
                    <a:cubicBezTo>
                      <a:pt x="61" y="68"/>
                      <a:pt x="62"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8"/>
                      <a:pt x="62" y="68"/>
                      <a:pt x="62" y="69"/>
                    </a:cubicBezTo>
                    <a:cubicBezTo>
                      <a:pt x="63" y="69"/>
                      <a:pt x="64" y="69"/>
                      <a:pt x="64" y="69"/>
                    </a:cubicBezTo>
                    <a:cubicBezTo>
                      <a:pt x="64" y="69"/>
                      <a:pt x="65" y="69"/>
                      <a:pt x="65" y="69"/>
                    </a:cubicBezTo>
                    <a:cubicBezTo>
                      <a:pt x="66" y="69"/>
                      <a:pt x="67" y="69"/>
                      <a:pt x="68" y="70"/>
                    </a:cubicBezTo>
                    <a:cubicBezTo>
                      <a:pt x="68" y="70"/>
                      <a:pt x="68" y="70"/>
                      <a:pt x="68" y="70"/>
                    </a:cubicBezTo>
                    <a:cubicBezTo>
                      <a:pt x="68" y="70"/>
                      <a:pt x="68" y="70"/>
                      <a:pt x="68" y="70"/>
                    </a:cubicBezTo>
                    <a:cubicBezTo>
                      <a:pt x="67" y="70"/>
                      <a:pt x="67" y="70"/>
                      <a:pt x="67" y="70"/>
                    </a:cubicBezTo>
                    <a:cubicBezTo>
                      <a:pt x="67" y="70"/>
                      <a:pt x="67" y="70"/>
                      <a:pt x="67" y="70"/>
                    </a:cubicBezTo>
                    <a:cubicBezTo>
                      <a:pt x="67" y="70"/>
                      <a:pt x="67" y="70"/>
                      <a:pt x="67" y="70"/>
                    </a:cubicBezTo>
                    <a:cubicBezTo>
                      <a:pt x="67" y="70"/>
                      <a:pt x="67" y="70"/>
                      <a:pt x="67" y="70"/>
                    </a:cubicBezTo>
                    <a:cubicBezTo>
                      <a:pt x="67" y="70"/>
                      <a:pt x="66" y="70"/>
                      <a:pt x="66" y="70"/>
                    </a:cubicBezTo>
                    <a:cubicBezTo>
                      <a:pt x="66" y="70"/>
                      <a:pt x="66" y="70"/>
                      <a:pt x="66" y="69"/>
                    </a:cubicBezTo>
                    <a:cubicBezTo>
                      <a:pt x="66" y="69"/>
                      <a:pt x="66" y="69"/>
                      <a:pt x="66" y="69"/>
                    </a:cubicBezTo>
                    <a:cubicBezTo>
                      <a:pt x="66" y="69"/>
                      <a:pt x="66" y="70"/>
                      <a:pt x="66" y="70"/>
                    </a:cubicBezTo>
                    <a:cubicBezTo>
                      <a:pt x="66" y="70"/>
                      <a:pt x="66" y="70"/>
                      <a:pt x="66" y="70"/>
                    </a:cubicBezTo>
                    <a:cubicBezTo>
                      <a:pt x="66" y="70"/>
                      <a:pt x="66" y="70"/>
                      <a:pt x="66" y="70"/>
                    </a:cubicBezTo>
                    <a:cubicBezTo>
                      <a:pt x="66" y="70"/>
                      <a:pt x="66" y="70"/>
                      <a:pt x="66" y="70"/>
                    </a:cubicBezTo>
                    <a:cubicBezTo>
                      <a:pt x="66" y="70"/>
                      <a:pt x="66" y="70"/>
                      <a:pt x="66" y="70"/>
                    </a:cubicBezTo>
                    <a:cubicBezTo>
                      <a:pt x="67" y="70"/>
                      <a:pt x="67" y="71"/>
                      <a:pt x="67" y="71"/>
                    </a:cubicBezTo>
                    <a:cubicBezTo>
                      <a:pt x="67" y="71"/>
                      <a:pt x="67" y="71"/>
                      <a:pt x="67" y="71"/>
                    </a:cubicBezTo>
                    <a:cubicBezTo>
                      <a:pt x="67" y="71"/>
                      <a:pt x="67"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7" y="71"/>
                      <a:pt x="67" y="71"/>
                      <a:pt x="67" y="71"/>
                    </a:cubicBezTo>
                    <a:cubicBezTo>
                      <a:pt x="67" y="71"/>
                      <a:pt x="67" y="71"/>
                      <a:pt x="67" y="71"/>
                    </a:cubicBezTo>
                    <a:cubicBezTo>
                      <a:pt x="67" y="71"/>
                      <a:pt x="67" y="71"/>
                      <a:pt x="67" y="71"/>
                    </a:cubicBezTo>
                    <a:cubicBezTo>
                      <a:pt x="67" y="71"/>
                      <a:pt x="67" y="70"/>
                      <a:pt x="67" y="70"/>
                    </a:cubicBezTo>
                    <a:cubicBezTo>
                      <a:pt x="67" y="70"/>
                      <a:pt x="67" y="70"/>
                      <a:pt x="67" y="70"/>
                    </a:cubicBezTo>
                    <a:cubicBezTo>
                      <a:pt x="67" y="70"/>
                      <a:pt x="67" y="70"/>
                      <a:pt x="67" y="70"/>
                    </a:cubicBezTo>
                    <a:cubicBezTo>
                      <a:pt x="67" y="70"/>
                      <a:pt x="67" y="70"/>
                      <a:pt x="67" y="70"/>
                    </a:cubicBezTo>
                    <a:cubicBezTo>
                      <a:pt x="67" y="70"/>
                      <a:pt x="68" y="70"/>
                      <a:pt x="68" y="70"/>
                    </a:cubicBezTo>
                    <a:cubicBezTo>
                      <a:pt x="68" y="70"/>
                      <a:pt x="68" y="70"/>
                      <a:pt x="68" y="70"/>
                    </a:cubicBezTo>
                    <a:cubicBezTo>
                      <a:pt x="68" y="70"/>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9" y="71"/>
                      <a:pt x="69" y="71"/>
                    </a:cubicBezTo>
                    <a:cubicBezTo>
                      <a:pt x="69" y="71"/>
                      <a:pt x="69" y="71"/>
                      <a:pt x="69" y="71"/>
                    </a:cubicBezTo>
                    <a:cubicBezTo>
                      <a:pt x="70" y="71"/>
                      <a:pt x="70" y="71"/>
                      <a:pt x="70" y="71"/>
                    </a:cubicBezTo>
                    <a:cubicBezTo>
                      <a:pt x="70" y="71"/>
                      <a:pt x="69" y="71"/>
                      <a:pt x="69" y="71"/>
                    </a:cubicBezTo>
                    <a:cubicBezTo>
                      <a:pt x="68" y="72"/>
                      <a:pt x="69" y="71"/>
                      <a:pt x="69" y="72"/>
                    </a:cubicBezTo>
                    <a:cubicBezTo>
                      <a:pt x="69" y="72"/>
                      <a:pt x="69" y="72"/>
                      <a:pt x="69"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9" y="72"/>
                    </a:cubicBezTo>
                    <a:cubicBezTo>
                      <a:pt x="69" y="72"/>
                      <a:pt x="69" y="72"/>
                      <a:pt x="69" y="72"/>
                    </a:cubicBezTo>
                    <a:cubicBezTo>
                      <a:pt x="69" y="72"/>
                      <a:pt x="69" y="72"/>
                      <a:pt x="69" y="72"/>
                    </a:cubicBezTo>
                    <a:cubicBezTo>
                      <a:pt x="69" y="72"/>
                      <a:pt x="70" y="72"/>
                      <a:pt x="70" y="72"/>
                    </a:cubicBezTo>
                    <a:cubicBezTo>
                      <a:pt x="70" y="72"/>
                      <a:pt x="70" y="72"/>
                      <a:pt x="70" y="72"/>
                    </a:cubicBezTo>
                    <a:cubicBezTo>
                      <a:pt x="70" y="72"/>
                      <a:pt x="71" y="72"/>
                      <a:pt x="71" y="72"/>
                    </a:cubicBezTo>
                    <a:cubicBezTo>
                      <a:pt x="70" y="72"/>
                      <a:pt x="70" y="72"/>
                      <a:pt x="70" y="72"/>
                    </a:cubicBezTo>
                    <a:cubicBezTo>
                      <a:pt x="70" y="72"/>
                      <a:pt x="70" y="72"/>
                      <a:pt x="70" y="72"/>
                    </a:cubicBezTo>
                    <a:cubicBezTo>
                      <a:pt x="70" y="72"/>
                      <a:pt x="71" y="72"/>
                      <a:pt x="71" y="72"/>
                    </a:cubicBezTo>
                    <a:cubicBezTo>
                      <a:pt x="71" y="72"/>
                      <a:pt x="71" y="72"/>
                      <a:pt x="71" y="72"/>
                    </a:cubicBezTo>
                    <a:cubicBezTo>
                      <a:pt x="71" y="73"/>
                      <a:pt x="71" y="72"/>
                      <a:pt x="72" y="72"/>
                    </a:cubicBezTo>
                    <a:cubicBezTo>
                      <a:pt x="72" y="72"/>
                      <a:pt x="71" y="73"/>
                      <a:pt x="71" y="73"/>
                    </a:cubicBezTo>
                    <a:cubicBezTo>
                      <a:pt x="72" y="73"/>
                      <a:pt x="72" y="72"/>
                      <a:pt x="72" y="73"/>
                    </a:cubicBezTo>
                    <a:cubicBezTo>
                      <a:pt x="72" y="73"/>
                      <a:pt x="72" y="73"/>
                      <a:pt x="72" y="73"/>
                    </a:cubicBezTo>
                    <a:cubicBezTo>
                      <a:pt x="72" y="73"/>
                      <a:pt x="72" y="73"/>
                      <a:pt x="72" y="73"/>
                    </a:cubicBezTo>
                    <a:cubicBezTo>
                      <a:pt x="72" y="73"/>
                      <a:pt x="72" y="73"/>
                      <a:pt x="72" y="73"/>
                    </a:cubicBezTo>
                    <a:cubicBezTo>
                      <a:pt x="72" y="73"/>
                      <a:pt x="72" y="73"/>
                      <a:pt x="71" y="73"/>
                    </a:cubicBezTo>
                    <a:cubicBezTo>
                      <a:pt x="71" y="73"/>
                      <a:pt x="71" y="73"/>
                      <a:pt x="71" y="73"/>
                    </a:cubicBezTo>
                    <a:cubicBezTo>
                      <a:pt x="72" y="73"/>
                      <a:pt x="72" y="74"/>
                      <a:pt x="72" y="73"/>
                    </a:cubicBezTo>
                    <a:cubicBezTo>
                      <a:pt x="72" y="74"/>
                      <a:pt x="72" y="73"/>
                      <a:pt x="73" y="73"/>
                    </a:cubicBezTo>
                    <a:cubicBezTo>
                      <a:pt x="73" y="73"/>
                      <a:pt x="73" y="73"/>
                      <a:pt x="73" y="74"/>
                    </a:cubicBezTo>
                    <a:cubicBezTo>
                      <a:pt x="73" y="74"/>
                      <a:pt x="73" y="74"/>
                      <a:pt x="73" y="74"/>
                    </a:cubicBezTo>
                    <a:cubicBezTo>
                      <a:pt x="73" y="74"/>
                      <a:pt x="73" y="74"/>
                      <a:pt x="73" y="74"/>
                    </a:cubicBezTo>
                    <a:cubicBezTo>
                      <a:pt x="72" y="74"/>
                      <a:pt x="72" y="74"/>
                      <a:pt x="72" y="74"/>
                    </a:cubicBezTo>
                    <a:cubicBezTo>
                      <a:pt x="72" y="74"/>
                      <a:pt x="72" y="74"/>
                      <a:pt x="72" y="74"/>
                    </a:cubicBezTo>
                    <a:cubicBezTo>
                      <a:pt x="72" y="74"/>
                      <a:pt x="72" y="74"/>
                      <a:pt x="72" y="74"/>
                    </a:cubicBezTo>
                    <a:cubicBezTo>
                      <a:pt x="72" y="74"/>
                      <a:pt x="71" y="74"/>
                      <a:pt x="71" y="74"/>
                    </a:cubicBezTo>
                    <a:cubicBezTo>
                      <a:pt x="71" y="74"/>
                      <a:pt x="71" y="74"/>
                      <a:pt x="71" y="74"/>
                    </a:cubicBezTo>
                    <a:cubicBezTo>
                      <a:pt x="71" y="74"/>
                      <a:pt x="71" y="74"/>
                      <a:pt x="71" y="74"/>
                    </a:cubicBezTo>
                    <a:cubicBezTo>
                      <a:pt x="71" y="75"/>
                      <a:pt x="71" y="75"/>
                      <a:pt x="71" y="75"/>
                    </a:cubicBezTo>
                    <a:cubicBezTo>
                      <a:pt x="71" y="75"/>
                      <a:pt x="71" y="75"/>
                      <a:pt x="71" y="75"/>
                    </a:cubicBezTo>
                    <a:cubicBezTo>
                      <a:pt x="71" y="75"/>
                      <a:pt x="71" y="75"/>
                      <a:pt x="71" y="75"/>
                    </a:cubicBezTo>
                    <a:cubicBezTo>
                      <a:pt x="71" y="75"/>
                      <a:pt x="71" y="75"/>
                      <a:pt x="70" y="75"/>
                    </a:cubicBezTo>
                    <a:cubicBezTo>
                      <a:pt x="71" y="75"/>
                      <a:pt x="70" y="75"/>
                      <a:pt x="70" y="75"/>
                    </a:cubicBezTo>
                    <a:cubicBezTo>
                      <a:pt x="70" y="75"/>
                      <a:pt x="71" y="75"/>
                      <a:pt x="71" y="75"/>
                    </a:cubicBezTo>
                    <a:cubicBezTo>
                      <a:pt x="71" y="75"/>
                      <a:pt x="70" y="75"/>
                      <a:pt x="70" y="75"/>
                    </a:cubicBezTo>
                    <a:cubicBezTo>
                      <a:pt x="70" y="75"/>
                      <a:pt x="70" y="75"/>
                      <a:pt x="70" y="75"/>
                    </a:cubicBezTo>
                    <a:cubicBezTo>
                      <a:pt x="70" y="75"/>
                      <a:pt x="71" y="74"/>
                      <a:pt x="71" y="74"/>
                    </a:cubicBezTo>
                    <a:cubicBezTo>
                      <a:pt x="71" y="74"/>
                      <a:pt x="71" y="74"/>
                      <a:pt x="71" y="74"/>
                    </a:cubicBezTo>
                    <a:cubicBezTo>
                      <a:pt x="71" y="74"/>
                      <a:pt x="70" y="74"/>
                      <a:pt x="70" y="74"/>
                    </a:cubicBezTo>
                    <a:cubicBezTo>
                      <a:pt x="70" y="74"/>
                      <a:pt x="70" y="74"/>
                      <a:pt x="70" y="74"/>
                    </a:cubicBezTo>
                    <a:cubicBezTo>
                      <a:pt x="70" y="74"/>
                      <a:pt x="70" y="75"/>
                      <a:pt x="70" y="75"/>
                    </a:cubicBezTo>
                    <a:cubicBezTo>
                      <a:pt x="70" y="75"/>
                      <a:pt x="69" y="75"/>
                      <a:pt x="69" y="75"/>
                    </a:cubicBezTo>
                    <a:cubicBezTo>
                      <a:pt x="69" y="75"/>
                      <a:pt x="69" y="75"/>
                      <a:pt x="69" y="75"/>
                    </a:cubicBezTo>
                    <a:cubicBezTo>
                      <a:pt x="68" y="75"/>
                      <a:pt x="68" y="75"/>
                      <a:pt x="68" y="75"/>
                    </a:cubicBezTo>
                    <a:cubicBezTo>
                      <a:pt x="68" y="75"/>
                      <a:pt x="68" y="75"/>
                      <a:pt x="68" y="75"/>
                    </a:cubicBezTo>
                    <a:cubicBezTo>
                      <a:pt x="68" y="75"/>
                      <a:pt x="68" y="75"/>
                      <a:pt x="68" y="75"/>
                    </a:cubicBezTo>
                    <a:cubicBezTo>
                      <a:pt x="68" y="75"/>
                      <a:pt x="67" y="75"/>
                      <a:pt x="67" y="75"/>
                    </a:cubicBezTo>
                    <a:cubicBezTo>
                      <a:pt x="67" y="75"/>
                      <a:pt x="67" y="75"/>
                      <a:pt x="67" y="75"/>
                    </a:cubicBezTo>
                    <a:cubicBezTo>
                      <a:pt x="67" y="75"/>
                      <a:pt x="66" y="75"/>
                      <a:pt x="66" y="75"/>
                    </a:cubicBezTo>
                    <a:cubicBezTo>
                      <a:pt x="66" y="74"/>
                      <a:pt x="65" y="74"/>
                      <a:pt x="65" y="74"/>
                    </a:cubicBezTo>
                    <a:cubicBezTo>
                      <a:pt x="65" y="74"/>
                      <a:pt x="64" y="74"/>
                      <a:pt x="65" y="74"/>
                    </a:cubicBezTo>
                    <a:cubicBezTo>
                      <a:pt x="65" y="74"/>
                      <a:pt x="65" y="74"/>
                      <a:pt x="66" y="74"/>
                    </a:cubicBezTo>
                    <a:cubicBezTo>
                      <a:pt x="66" y="74"/>
                      <a:pt x="66" y="74"/>
                      <a:pt x="66" y="74"/>
                    </a:cubicBezTo>
                    <a:cubicBezTo>
                      <a:pt x="66" y="74"/>
                      <a:pt x="66" y="74"/>
                      <a:pt x="66" y="74"/>
                    </a:cubicBezTo>
                    <a:cubicBezTo>
                      <a:pt x="66" y="74"/>
                      <a:pt x="66" y="74"/>
                      <a:pt x="66" y="74"/>
                    </a:cubicBezTo>
                    <a:cubicBezTo>
                      <a:pt x="66" y="74"/>
                      <a:pt x="66" y="74"/>
                      <a:pt x="67" y="74"/>
                    </a:cubicBezTo>
                    <a:cubicBezTo>
                      <a:pt x="67" y="74"/>
                      <a:pt x="67" y="74"/>
                      <a:pt x="67" y="74"/>
                    </a:cubicBezTo>
                    <a:cubicBezTo>
                      <a:pt x="66" y="74"/>
                      <a:pt x="66" y="74"/>
                      <a:pt x="66" y="74"/>
                    </a:cubicBezTo>
                    <a:cubicBezTo>
                      <a:pt x="66" y="74"/>
                      <a:pt x="66" y="74"/>
                      <a:pt x="66" y="74"/>
                    </a:cubicBezTo>
                    <a:cubicBezTo>
                      <a:pt x="66" y="74"/>
                      <a:pt x="66" y="74"/>
                      <a:pt x="66" y="74"/>
                    </a:cubicBezTo>
                    <a:cubicBezTo>
                      <a:pt x="66" y="74"/>
                      <a:pt x="66" y="74"/>
                      <a:pt x="66" y="74"/>
                    </a:cubicBezTo>
                    <a:cubicBezTo>
                      <a:pt x="66" y="73"/>
                      <a:pt x="66" y="73"/>
                      <a:pt x="65" y="73"/>
                    </a:cubicBezTo>
                    <a:cubicBezTo>
                      <a:pt x="65" y="73"/>
                      <a:pt x="65" y="73"/>
                      <a:pt x="65" y="73"/>
                    </a:cubicBezTo>
                    <a:cubicBezTo>
                      <a:pt x="65" y="73"/>
                      <a:pt x="65" y="73"/>
                      <a:pt x="65" y="73"/>
                    </a:cubicBezTo>
                    <a:cubicBezTo>
                      <a:pt x="65" y="73"/>
                      <a:pt x="65" y="73"/>
                      <a:pt x="65" y="73"/>
                    </a:cubicBezTo>
                    <a:cubicBezTo>
                      <a:pt x="65" y="73"/>
                      <a:pt x="64" y="73"/>
                      <a:pt x="64" y="73"/>
                    </a:cubicBezTo>
                    <a:cubicBezTo>
                      <a:pt x="64" y="73"/>
                      <a:pt x="64" y="73"/>
                      <a:pt x="63" y="73"/>
                    </a:cubicBezTo>
                    <a:cubicBezTo>
                      <a:pt x="63" y="74"/>
                      <a:pt x="62" y="73"/>
                      <a:pt x="62" y="73"/>
                    </a:cubicBezTo>
                    <a:cubicBezTo>
                      <a:pt x="62" y="73"/>
                      <a:pt x="62" y="74"/>
                      <a:pt x="62" y="74"/>
                    </a:cubicBezTo>
                    <a:cubicBezTo>
                      <a:pt x="62" y="74"/>
                      <a:pt x="62" y="74"/>
                      <a:pt x="62" y="74"/>
                    </a:cubicBezTo>
                    <a:cubicBezTo>
                      <a:pt x="62" y="74"/>
                      <a:pt x="62" y="74"/>
                      <a:pt x="62" y="74"/>
                    </a:cubicBezTo>
                    <a:cubicBezTo>
                      <a:pt x="61" y="74"/>
                      <a:pt x="61" y="74"/>
                      <a:pt x="61" y="74"/>
                    </a:cubicBezTo>
                    <a:cubicBezTo>
                      <a:pt x="61" y="74"/>
                      <a:pt x="61" y="74"/>
                      <a:pt x="61" y="74"/>
                    </a:cubicBezTo>
                    <a:cubicBezTo>
                      <a:pt x="61" y="74"/>
                      <a:pt x="61" y="74"/>
                      <a:pt x="61" y="74"/>
                    </a:cubicBezTo>
                    <a:cubicBezTo>
                      <a:pt x="61" y="74"/>
                      <a:pt x="61" y="74"/>
                      <a:pt x="61" y="74"/>
                    </a:cubicBezTo>
                    <a:cubicBezTo>
                      <a:pt x="61" y="74"/>
                      <a:pt x="61"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5"/>
                      <a:pt x="63" y="75"/>
                      <a:pt x="63" y="75"/>
                    </a:cubicBezTo>
                    <a:cubicBezTo>
                      <a:pt x="63" y="75"/>
                      <a:pt x="63" y="74"/>
                      <a:pt x="63" y="75"/>
                    </a:cubicBezTo>
                    <a:cubicBezTo>
                      <a:pt x="63" y="75"/>
                      <a:pt x="64" y="75"/>
                      <a:pt x="64" y="75"/>
                    </a:cubicBezTo>
                    <a:cubicBezTo>
                      <a:pt x="64" y="74"/>
                      <a:pt x="64" y="74"/>
                      <a:pt x="64" y="74"/>
                    </a:cubicBezTo>
                    <a:cubicBezTo>
                      <a:pt x="64" y="74"/>
                      <a:pt x="64" y="74"/>
                      <a:pt x="64" y="74"/>
                    </a:cubicBezTo>
                    <a:cubicBezTo>
                      <a:pt x="64" y="74"/>
                      <a:pt x="64" y="74"/>
                      <a:pt x="64" y="74"/>
                    </a:cubicBezTo>
                    <a:cubicBezTo>
                      <a:pt x="64" y="74"/>
                      <a:pt x="64" y="74"/>
                      <a:pt x="64" y="75"/>
                    </a:cubicBezTo>
                    <a:cubicBezTo>
                      <a:pt x="64" y="75"/>
                      <a:pt x="64" y="74"/>
                      <a:pt x="64" y="75"/>
                    </a:cubicBezTo>
                    <a:cubicBezTo>
                      <a:pt x="64" y="75"/>
                      <a:pt x="65" y="75"/>
                      <a:pt x="66" y="75"/>
                    </a:cubicBezTo>
                    <a:cubicBezTo>
                      <a:pt x="66" y="75"/>
                      <a:pt x="66" y="75"/>
                      <a:pt x="66" y="75"/>
                    </a:cubicBezTo>
                    <a:cubicBezTo>
                      <a:pt x="66" y="75"/>
                      <a:pt x="66" y="75"/>
                      <a:pt x="66" y="75"/>
                    </a:cubicBezTo>
                    <a:cubicBezTo>
                      <a:pt x="66" y="75"/>
                      <a:pt x="66" y="75"/>
                      <a:pt x="66" y="75"/>
                    </a:cubicBezTo>
                    <a:cubicBezTo>
                      <a:pt x="66" y="76"/>
                      <a:pt x="66" y="76"/>
                      <a:pt x="66" y="76"/>
                    </a:cubicBezTo>
                    <a:cubicBezTo>
                      <a:pt x="67" y="75"/>
                      <a:pt x="66" y="75"/>
                      <a:pt x="67" y="75"/>
                    </a:cubicBezTo>
                    <a:cubicBezTo>
                      <a:pt x="67" y="75"/>
                      <a:pt x="67" y="75"/>
                      <a:pt x="67" y="75"/>
                    </a:cubicBezTo>
                    <a:cubicBezTo>
                      <a:pt x="67" y="76"/>
                      <a:pt x="67" y="76"/>
                      <a:pt x="67" y="75"/>
                    </a:cubicBezTo>
                    <a:cubicBezTo>
                      <a:pt x="67" y="75"/>
                      <a:pt x="67" y="75"/>
                      <a:pt x="67" y="75"/>
                    </a:cubicBezTo>
                    <a:cubicBezTo>
                      <a:pt x="67" y="75"/>
                      <a:pt x="68" y="75"/>
                      <a:pt x="68" y="75"/>
                    </a:cubicBezTo>
                    <a:cubicBezTo>
                      <a:pt x="68" y="75"/>
                      <a:pt x="68" y="75"/>
                      <a:pt x="68" y="75"/>
                    </a:cubicBezTo>
                    <a:cubicBezTo>
                      <a:pt x="68" y="75"/>
                      <a:pt x="68" y="76"/>
                      <a:pt x="68" y="76"/>
                    </a:cubicBezTo>
                    <a:cubicBezTo>
                      <a:pt x="68" y="76"/>
                      <a:pt x="68" y="76"/>
                      <a:pt x="68" y="76"/>
                    </a:cubicBezTo>
                    <a:cubicBezTo>
                      <a:pt x="69" y="76"/>
                      <a:pt x="70" y="75"/>
                      <a:pt x="70" y="76"/>
                    </a:cubicBezTo>
                    <a:cubicBezTo>
                      <a:pt x="70" y="76"/>
                      <a:pt x="70" y="76"/>
                      <a:pt x="70" y="76"/>
                    </a:cubicBezTo>
                    <a:cubicBezTo>
                      <a:pt x="70" y="76"/>
                      <a:pt x="70" y="76"/>
                      <a:pt x="70" y="76"/>
                    </a:cubicBezTo>
                    <a:cubicBezTo>
                      <a:pt x="70" y="76"/>
                      <a:pt x="70" y="76"/>
                      <a:pt x="70" y="76"/>
                    </a:cubicBezTo>
                    <a:cubicBezTo>
                      <a:pt x="70" y="76"/>
                      <a:pt x="70" y="76"/>
                      <a:pt x="70" y="76"/>
                    </a:cubicBezTo>
                    <a:cubicBezTo>
                      <a:pt x="70" y="76"/>
                      <a:pt x="71" y="76"/>
                      <a:pt x="71" y="76"/>
                    </a:cubicBezTo>
                    <a:cubicBezTo>
                      <a:pt x="71" y="76"/>
                      <a:pt x="71" y="76"/>
                      <a:pt x="71" y="76"/>
                    </a:cubicBezTo>
                    <a:cubicBezTo>
                      <a:pt x="71" y="76"/>
                      <a:pt x="71" y="76"/>
                      <a:pt x="71" y="76"/>
                    </a:cubicBezTo>
                    <a:cubicBezTo>
                      <a:pt x="71" y="76"/>
                      <a:pt x="71" y="76"/>
                      <a:pt x="71" y="76"/>
                    </a:cubicBezTo>
                    <a:cubicBezTo>
                      <a:pt x="71" y="76"/>
                      <a:pt x="70" y="76"/>
                      <a:pt x="70" y="76"/>
                    </a:cubicBezTo>
                    <a:cubicBezTo>
                      <a:pt x="70" y="76"/>
                      <a:pt x="70" y="76"/>
                      <a:pt x="70" y="76"/>
                    </a:cubicBezTo>
                    <a:cubicBezTo>
                      <a:pt x="70" y="76"/>
                      <a:pt x="70" y="76"/>
                      <a:pt x="70" y="76"/>
                    </a:cubicBezTo>
                    <a:cubicBezTo>
                      <a:pt x="70" y="76"/>
                      <a:pt x="70" y="76"/>
                      <a:pt x="69" y="76"/>
                    </a:cubicBezTo>
                    <a:cubicBezTo>
                      <a:pt x="70" y="76"/>
                      <a:pt x="70" y="77"/>
                      <a:pt x="71" y="77"/>
                    </a:cubicBezTo>
                    <a:cubicBezTo>
                      <a:pt x="71" y="77"/>
                      <a:pt x="71" y="77"/>
                      <a:pt x="71" y="77"/>
                    </a:cubicBezTo>
                    <a:cubicBezTo>
                      <a:pt x="71" y="77"/>
                      <a:pt x="70" y="77"/>
                      <a:pt x="70" y="77"/>
                    </a:cubicBezTo>
                    <a:cubicBezTo>
                      <a:pt x="70" y="77"/>
                      <a:pt x="70" y="77"/>
                      <a:pt x="70" y="77"/>
                    </a:cubicBezTo>
                    <a:cubicBezTo>
                      <a:pt x="70" y="77"/>
                      <a:pt x="70" y="77"/>
                      <a:pt x="70" y="77"/>
                    </a:cubicBezTo>
                    <a:cubicBezTo>
                      <a:pt x="69" y="77"/>
                      <a:pt x="68"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6" y="77"/>
                      <a:pt x="66" y="77"/>
                      <a:pt x="66" y="77"/>
                    </a:cubicBezTo>
                    <a:cubicBezTo>
                      <a:pt x="66" y="77"/>
                      <a:pt x="66" y="77"/>
                      <a:pt x="66" y="77"/>
                    </a:cubicBezTo>
                    <a:cubicBezTo>
                      <a:pt x="66" y="77"/>
                      <a:pt x="66" y="78"/>
                      <a:pt x="66" y="78"/>
                    </a:cubicBezTo>
                    <a:cubicBezTo>
                      <a:pt x="66" y="78"/>
                      <a:pt x="66" y="78"/>
                      <a:pt x="66" y="78"/>
                    </a:cubicBezTo>
                    <a:cubicBezTo>
                      <a:pt x="66" y="78"/>
                      <a:pt x="66" y="78"/>
                      <a:pt x="66" y="78"/>
                    </a:cubicBezTo>
                    <a:cubicBezTo>
                      <a:pt x="66" y="78"/>
                      <a:pt x="66" y="78"/>
                      <a:pt x="66" y="78"/>
                    </a:cubicBezTo>
                    <a:cubicBezTo>
                      <a:pt x="66" y="78"/>
                      <a:pt x="66" y="77"/>
                      <a:pt x="66" y="78"/>
                    </a:cubicBezTo>
                    <a:cubicBezTo>
                      <a:pt x="66" y="78"/>
                      <a:pt x="66" y="78"/>
                      <a:pt x="66" y="78"/>
                    </a:cubicBezTo>
                    <a:cubicBezTo>
                      <a:pt x="66" y="78"/>
                      <a:pt x="66" y="78"/>
                      <a:pt x="66" y="78"/>
                    </a:cubicBezTo>
                    <a:cubicBezTo>
                      <a:pt x="65" y="78"/>
                      <a:pt x="66"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7"/>
                      <a:pt x="65" y="77"/>
                      <a:pt x="65" y="77"/>
                    </a:cubicBezTo>
                    <a:cubicBezTo>
                      <a:pt x="64" y="77"/>
                      <a:pt x="65" y="78"/>
                      <a:pt x="64" y="78"/>
                    </a:cubicBezTo>
                    <a:cubicBezTo>
                      <a:pt x="64" y="77"/>
                      <a:pt x="63" y="77"/>
                      <a:pt x="62" y="77"/>
                    </a:cubicBezTo>
                    <a:cubicBezTo>
                      <a:pt x="63" y="77"/>
                      <a:pt x="63" y="77"/>
                      <a:pt x="63" y="77"/>
                    </a:cubicBezTo>
                    <a:cubicBezTo>
                      <a:pt x="63" y="77"/>
                      <a:pt x="63" y="77"/>
                      <a:pt x="63" y="77"/>
                    </a:cubicBezTo>
                    <a:cubicBezTo>
                      <a:pt x="63" y="77"/>
                      <a:pt x="63" y="77"/>
                      <a:pt x="63" y="77"/>
                    </a:cubicBezTo>
                    <a:cubicBezTo>
                      <a:pt x="63" y="77"/>
                      <a:pt x="64" y="77"/>
                      <a:pt x="64" y="77"/>
                    </a:cubicBezTo>
                    <a:cubicBezTo>
                      <a:pt x="64" y="77"/>
                      <a:pt x="64" y="77"/>
                      <a:pt x="64" y="77"/>
                    </a:cubicBezTo>
                    <a:cubicBezTo>
                      <a:pt x="64" y="77"/>
                      <a:pt x="64" y="77"/>
                      <a:pt x="63" y="77"/>
                    </a:cubicBezTo>
                    <a:cubicBezTo>
                      <a:pt x="63" y="77"/>
                      <a:pt x="63" y="77"/>
                      <a:pt x="63" y="77"/>
                    </a:cubicBezTo>
                    <a:cubicBezTo>
                      <a:pt x="63" y="76"/>
                      <a:pt x="61" y="76"/>
                      <a:pt x="61" y="76"/>
                    </a:cubicBezTo>
                    <a:cubicBezTo>
                      <a:pt x="61" y="76"/>
                      <a:pt x="61" y="76"/>
                      <a:pt x="61" y="76"/>
                    </a:cubicBezTo>
                    <a:cubicBezTo>
                      <a:pt x="61" y="76"/>
                      <a:pt x="61"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5"/>
                      <a:pt x="60" y="75"/>
                      <a:pt x="60" y="75"/>
                    </a:cubicBezTo>
                    <a:cubicBezTo>
                      <a:pt x="60" y="75"/>
                      <a:pt x="60" y="75"/>
                      <a:pt x="60" y="75"/>
                    </a:cubicBezTo>
                    <a:cubicBezTo>
                      <a:pt x="60" y="75"/>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59" y="76"/>
                      <a:pt x="60" y="76"/>
                      <a:pt x="59" y="76"/>
                    </a:cubicBezTo>
                    <a:cubicBezTo>
                      <a:pt x="59" y="76"/>
                      <a:pt x="58" y="76"/>
                      <a:pt x="58" y="76"/>
                    </a:cubicBezTo>
                    <a:cubicBezTo>
                      <a:pt x="58" y="75"/>
                      <a:pt x="57" y="76"/>
                      <a:pt x="56" y="76"/>
                    </a:cubicBezTo>
                    <a:cubicBezTo>
                      <a:pt x="56" y="76"/>
                      <a:pt x="56" y="76"/>
                      <a:pt x="56" y="76"/>
                    </a:cubicBezTo>
                    <a:cubicBezTo>
                      <a:pt x="56" y="76"/>
                      <a:pt x="56" y="76"/>
                      <a:pt x="56" y="76"/>
                    </a:cubicBezTo>
                    <a:cubicBezTo>
                      <a:pt x="55" y="76"/>
                      <a:pt x="55" y="76"/>
                      <a:pt x="55" y="76"/>
                    </a:cubicBezTo>
                    <a:cubicBezTo>
                      <a:pt x="55" y="76"/>
                      <a:pt x="54" y="76"/>
                      <a:pt x="54" y="76"/>
                    </a:cubicBezTo>
                    <a:cubicBezTo>
                      <a:pt x="54" y="76"/>
                      <a:pt x="54" y="76"/>
                      <a:pt x="54" y="76"/>
                    </a:cubicBezTo>
                    <a:cubicBezTo>
                      <a:pt x="54" y="76"/>
                      <a:pt x="55" y="76"/>
                      <a:pt x="55" y="76"/>
                    </a:cubicBezTo>
                    <a:cubicBezTo>
                      <a:pt x="55" y="76"/>
                      <a:pt x="55" y="76"/>
                      <a:pt x="55" y="75"/>
                    </a:cubicBezTo>
                    <a:cubicBezTo>
                      <a:pt x="55" y="75"/>
                      <a:pt x="55" y="75"/>
                      <a:pt x="55" y="75"/>
                    </a:cubicBezTo>
                    <a:cubicBezTo>
                      <a:pt x="55" y="75"/>
                      <a:pt x="55" y="75"/>
                      <a:pt x="55" y="75"/>
                    </a:cubicBezTo>
                    <a:cubicBezTo>
                      <a:pt x="55" y="75"/>
                      <a:pt x="55" y="75"/>
                      <a:pt x="55" y="75"/>
                    </a:cubicBezTo>
                    <a:cubicBezTo>
                      <a:pt x="55" y="75"/>
                      <a:pt x="54" y="75"/>
                      <a:pt x="54" y="75"/>
                    </a:cubicBezTo>
                    <a:cubicBezTo>
                      <a:pt x="54" y="75"/>
                      <a:pt x="54" y="75"/>
                      <a:pt x="54" y="75"/>
                    </a:cubicBezTo>
                    <a:cubicBezTo>
                      <a:pt x="54" y="75"/>
                      <a:pt x="54" y="75"/>
                      <a:pt x="54" y="76"/>
                    </a:cubicBezTo>
                    <a:cubicBezTo>
                      <a:pt x="53" y="75"/>
                      <a:pt x="53" y="75"/>
                      <a:pt x="53" y="75"/>
                    </a:cubicBezTo>
                    <a:cubicBezTo>
                      <a:pt x="53" y="75"/>
                      <a:pt x="53" y="75"/>
                      <a:pt x="53" y="76"/>
                    </a:cubicBezTo>
                    <a:cubicBezTo>
                      <a:pt x="53" y="76"/>
                      <a:pt x="53" y="76"/>
                      <a:pt x="53" y="76"/>
                    </a:cubicBezTo>
                    <a:cubicBezTo>
                      <a:pt x="53" y="76"/>
                      <a:pt x="53" y="76"/>
                      <a:pt x="53" y="76"/>
                    </a:cubicBezTo>
                    <a:cubicBezTo>
                      <a:pt x="53" y="76"/>
                      <a:pt x="53" y="76"/>
                      <a:pt x="53" y="76"/>
                    </a:cubicBezTo>
                    <a:cubicBezTo>
                      <a:pt x="53" y="76"/>
                      <a:pt x="53" y="76"/>
                      <a:pt x="53" y="76"/>
                    </a:cubicBezTo>
                    <a:cubicBezTo>
                      <a:pt x="53" y="76"/>
                      <a:pt x="53" y="76"/>
                      <a:pt x="53" y="76"/>
                    </a:cubicBezTo>
                    <a:cubicBezTo>
                      <a:pt x="53" y="76"/>
                      <a:pt x="54" y="76"/>
                      <a:pt x="54" y="76"/>
                    </a:cubicBezTo>
                    <a:cubicBezTo>
                      <a:pt x="54" y="76"/>
                      <a:pt x="54" y="76"/>
                      <a:pt x="54" y="76"/>
                    </a:cubicBezTo>
                    <a:cubicBezTo>
                      <a:pt x="54" y="76"/>
                      <a:pt x="55" y="76"/>
                      <a:pt x="55" y="76"/>
                    </a:cubicBezTo>
                    <a:cubicBezTo>
                      <a:pt x="55" y="76"/>
                      <a:pt x="55" y="76"/>
                      <a:pt x="56" y="76"/>
                    </a:cubicBezTo>
                    <a:cubicBezTo>
                      <a:pt x="56" y="76"/>
                      <a:pt x="56" y="76"/>
                      <a:pt x="56" y="76"/>
                    </a:cubicBezTo>
                    <a:cubicBezTo>
                      <a:pt x="57" y="76"/>
                      <a:pt x="58" y="76"/>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60" y="77"/>
                      <a:pt x="61" y="77"/>
                    </a:cubicBezTo>
                    <a:cubicBezTo>
                      <a:pt x="61" y="77"/>
                      <a:pt x="61" y="76"/>
                      <a:pt x="61" y="77"/>
                    </a:cubicBezTo>
                    <a:cubicBezTo>
                      <a:pt x="61" y="77"/>
                      <a:pt x="60" y="78"/>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59" y="77"/>
                      <a:pt x="59" y="77"/>
                    </a:cubicBezTo>
                    <a:cubicBezTo>
                      <a:pt x="59" y="77"/>
                      <a:pt x="59" y="77"/>
                      <a:pt x="59" y="77"/>
                    </a:cubicBezTo>
                    <a:cubicBezTo>
                      <a:pt x="59" y="77"/>
                      <a:pt x="59" y="77"/>
                      <a:pt x="59" y="77"/>
                    </a:cubicBezTo>
                    <a:cubicBezTo>
                      <a:pt x="59" y="77"/>
                      <a:pt x="59" y="77"/>
                      <a:pt x="59" y="77"/>
                    </a:cubicBezTo>
                    <a:cubicBezTo>
                      <a:pt x="59" y="77"/>
                      <a:pt x="58" y="77"/>
                      <a:pt x="58" y="77"/>
                    </a:cubicBezTo>
                    <a:cubicBezTo>
                      <a:pt x="58" y="77"/>
                      <a:pt x="58" y="77"/>
                      <a:pt x="58" y="77"/>
                    </a:cubicBezTo>
                    <a:cubicBezTo>
                      <a:pt x="58" y="77"/>
                      <a:pt x="57" y="77"/>
                      <a:pt x="57" y="77"/>
                    </a:cubicBezTo>
                    <a:cubicBezTo>
                      <a:pt x="57" y="77"/>
                      <a:pt x="57" y="77"/>
                      <a:pt x="57" y="77"/>
                    </a:cubicBezTo>
                    <a:cubicBezTo>
                      <a:pt x="57" y="77"/>
                      <a:pt x="57" y="77"/>
                      <a:pt x="56" y="77"/>
                    </a:cubicBezTo>
                    <a:cubicBezTo>
                      <a:pt x="56" y="77"/>
                      <a:pt x="56" y="77"/>
                      <a:pt x="56" y="77"/>
                    </a:cubicBezTo>
                    <a:cubicBezTo>
                      <a:pt x="56" y="77"/>
                      <a:pt x="56" y="77"/>
                      <a:pt x="56" y="77"/>
                    </a:cubicBezTo>
                    <a:cubicBezTo>
                      <a:pt x="56" y="77"/>
                      <a:pt x="56" y="77"/>
                      <a:pt x="56" y="77"/>
                    </a:cubicBezTo>
                    <a:cubicBezTo>
                      <a:pt x="56" y="77"/>
                      <a:pt x="56" y="77"/>
                      <a:pt x="56" y="77"/>
                    </a:cubicBezTo>
                    <a:cubicBezTo>
                      <a:pt x="55" y="77"/>
                      <a:pt x="55" y="76"/>
                      <a:pt x="55" y="77"/>
                    </a:cubicBezTo>
                    <a:cubicBezTo>
                      <a:pt x="55" y="77"/>
                      <a:pt x="54" y="77"/>
                      <a:pt x="53" y="77"/>
                    </a:cubicBezTo>
                    <a:cubicBezTo>
                      <a:pt x="53" y="77"/>
                      <a:pt x="53" y="77"/>
                      <a:pt x="53" y="77"/>
                    </a:cubicBezTo>
                    <a:cubicBezTo>
                      <a:pt x="53" y="77"/>
                      <a:pt x="53" y="77"/>
                      <a:pt x="53" y="77"/>
                    </a:cubicBezTo>
                    <a:cubicBezTo>
                      <a:pt x="53" y="77"/>
                      <a:pt x="53" y="77"/>
                      <a:pt x="52" y="77"/>
                    </a:cubicBezTo>
                    <a:cubicBezTo>
                      <a:pt x="52" y="77"/>
                      <a:pt x="52" y="77"/>
                      <a:pt x="52" y="77"/>
                    </a:cubicBezTo>
                    <a:cubicBezTo>
                      <a:pt x="52" y="77"/>
                      <a:pt x="52" y="77"/>
                      <a:pt x="52" y="77"/>
                    </a:cubicBezTo>
                    <a:cubicBezTo>
                      <a:pt x="52" y="77"/>
                      <a:pt x="52" y="77"/>
                      <a:pt x="53" y="77"/>
                    </a:cubicBezTo>
                    <a:cubicBezTo>
                      <a:pt x="53" y="77"/>
                      <a:pt x="53" y="77"/>
                      <a:pt x="53" y="77"/>
                    </a:cubicBezTo>
                    <a:cubicBezTo>
                      <a:pt x="53" y="77"/>
                      <a:pt x="53" y="77"/>
                      <a:pt x="53" y="77"/>
                    </a:cubicBezTo>
                    <a:cubicBezTo>
                      <a:pt x="53" y="77"/>
                      <a:pt x="53" y="77"/>
                      <a:pt x="53" y="77"/>
                    </a:cubicBezTo>
                    <a:cubicBezTo>
                      <a:pt x="53" y="78"/>
                      <a:pt x="55" y="77"/>
                      <a:pt x="56" y="78"/>
                    </a:cubicBezTo>
                    <a:cubicBezTo>
                      <a:pt x="56" y="77"/>
                      <a:pt x="56" y="77"/>
                      <a:pt x="56" y="77"/>
                    </a:cubicBezTo>
                    <a:cubicBezTo>
                      <a:pt x="56" y="78"/>
                      <a:pt x="56" y="78"/>
                      <a:pt x="56" y="77"/>
                    </a:cubicBezTo>
                    <a:cubicBezTo>
                      <a:pt x="56" y="77"/>
                      <a:pt x="56" y="77"/>
                      <a:pt x="56" y="77"/>
                    </a:cubicBezTo>
                    <a:cubicBezTo>
                      <a:pt x="56" y="77"/>
                      <a:pt x="56" y="77"/>
                      <a:pt x="56" y="77"/>
                    </a:cubicBezTo>
                    <a:cubicBezTo>
                      <a:pt x="57" y="78"/>
                      <a:pt x="57" y="78"/>
                      <a:pt x="57" y="78"/>
                    </a:cubicBezTo>
                    <a:cubicBezTo>
                      <a:pt x="57" y="77"/>
                      <a:pt x="57" y="77"/>
                      <a:pt x="57" y="77"/>
                    </a:cubicBezTo>
                    <a:cubicBezTo>
                      <a:pt x="57" y="77"/>
                      <a:pt x="57" y="77"/>
                      <a:pt x="57" y="77"/>
                    </a:cubicBezTo>
                    <a:cubicBezTo>
                      <a:pt x="58" y="77"/>
                      <a:pt x="58" y="77"/>
                      <a:pt x="58" y="77"/>
                    </a:cubicBezTo>
                    <a:cubicBezTo>
                      <a:pt x="58" y="77"/>
                      <a:pt x="59" y="77"/>
                      <a:pt x="59" y="77"/>
                    </a:cubicBezTo>
                    <a:cubicBezTo>
                      <a:pt x="59" y="77"/>
                      <a:pt x="59" y="77"/>
                      <a:pt x="59" y="77"/>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60" y="78"/>
                      <a:pt x="61" y="78"/>
                      <a:pt x="62" y="78"/>
                    </a:cubicBezTo>
                    <a:cubicBezTo>
                      <a:pt x="62" y="78"/>
                      <a:pt x="62" y="78"/>
                      <a:pt x="62" y="78"/>
                    </a:cubicBezTo>
                    <a:cubicBezTo>
                      <a:pt x="62" y="78"/>
                      <a:pt x="62" y="78"/>
                      <a:pt x="62" y="78"/>
                    </a:cubicBezTo>
                    <a:cubicBezTo>
                      <a:pt x="62" y="78"/>
                      <a:pt x="62" y="78"/>
                      <a:pt x="62" y="78"/>
                    </a:cubicBezTo>
                    <a:cubicBezTo>
                      <a:pt x="62" y="78"/>
                      <a:pt x="62" y="78"/>
                      <a:pt x="62" y="78"/>
                    </a:cubicBezTo>
                    <a:cubicBezTo>
                      <a:pt x="62" y="78"/>
                      <a:pt x="63" y="78"/>
                      <a:pt x="63" y="78"/>
                    </a:cubicBezTo>
                    <a:cubicBezTo>
                      <a:pt x="63" y="78"/>
                      <a:pt x="63" y="78"/>
                      <a:pt x="63" y="78"/>
                    </a:cubicBezTo>
                    <a:cubicBezTo>
                      <a:pt x="63" y="79"/>
                      <a:pt x="64" y="78"/>
                      <a:pt x="64" y="78"/>
                    </a:cubicBezTo>
                    <a:cubicBezTo>
                      <a:pt x="64" y="78"/>
                      <a:pt x="64" y="78"/>
                      <a:pt x="64" y="79"/>
                    </a:cubicBezTo>
                    <a:cubicBezTo>
                      <a:pt x="64" y="79"/>
                      <a:pt x="65" y="78"/>
                      <a:pt x="65" y="78"/>
                    </a:cubicBezTo>
                    <a:cubicBezTo>
                      <a:pt x="65" y="78"/>
                      <a:pt x="65" y="78"/>
                      <a:pt x="65" y="78"/>
                    </a:cubicBezTo>
                    <a:cubicBezTo>
                      <a:pt x="65" y="79"/>
                      <a:pt x="65" y="79"/>
                      <a:pt x="65" y="79"/>
                    </a:cubicBezTo>
                    <a:cubicBezTo>
                      <a:pt x="65" y="79"/>
                      <a:pt x="65" y="79"/>
                      <a:pt x="65" y="79"/>
                    </a:cubicBezTo>
                    <a:cubicBezTo>
                      <a:pt x="65" y="79"/>
                      <a:pt x="65" y="79"/>
                      <a:pt x="65" y="79"/>
                    </a:cubicBezTo>
                    <a:cubicBezTo>
                      <a:pt x="65" y="78"/>
                      <a:pt x="65" y="78"/>
                      <a:pt x="65" y="78"/>
                    </a:cubicBezTo>
                    <a:cubicBezTo>
                      <a:pt x="65" y="78"/>
                      <a:pt x="65" y="78"/>
                      <a:pt x="65" y="78"/>
                    </a:cubicBezTo>
                    <a:cubicBezTo>
                      <a:pt x="66" y="78"/>
                      <a:pt x="66" y="78"/>
                      <a:pt x="66" y="78"/>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8"/>
                      <a:pt x="67" y="79"/>
                      <a:pt x="67" y="78"/>
                    </a:cubicBezTo>
                    <a:cubicBezTo>
                      <a:pt x="67" y="78"/>
                      <a:pt x="67" y="78"/>
                      <a:pt x="67" y="78"/>
                    </a:cubicBezTo>
                    <a:cubicBezTo>
                      <a:pt x="67" y="78"/>
                      <a:pt x="68" y="78"/>
                      <a:pt x="68" y="78"/>
                    </a:cubicBezTo>
                    <a:cubicBezTo>
                      <a:pt x="68" y="78"/>
                      <a:pt x="68" y="78"/>
                      <a:pt x="68" y="78"/>
                    </a:cubicBezTo>
                    <a:cubicBezTo>
                      <a:pt x="68" y="78"/>
                      <a:pt x="68" y="79"/>
                      <a:pt x="69" y="78"/>
                    </a:cubicBezTo>
                    <a:cubicBezTo>
                      <a:pt x="69" y="79"/>
                      <a:pt x="69" y="79"/>
                      <a:pt x="69" y="79"/>
                    </a:cubicBezTo>
                    <a:cubicBezTo>
                      <a:pt x="69" y="79"/>
                      <a:pt x="69" y="79"/>
                      <a:pt x="69" y="79"/>
                    </a:cubicBezTo>
                    <a:cubicBezTo>
                      <a:pt x="69" y="79"/>
                      <a:pt x="69" y="79"/>
                      <a:pt x="69" y="79"/>
                    </a:cubicBezTo>
                    <a:cubicBezTo>
                      <a:pt x="69" y="79"/>
                      <a:pt x="69" y="79"/>
                      <a:pt x="69" y="79"/>
                    </a:cubicBezTo>
                    <a:cubicBezTo>
                      <a:pt x="69" y="79"/>
                      <a:pt x="69" y="79"/>
                      <a:pt x="69" y="79"/>
                    </a:cubicBezTo>
                    <a:cubicBezTo>
                      <a:pt x="70" y="79"/>
                      <a:pt x="70" y="79"/>
                      <a:pt x="71" y="79"/>
                    </a:cubicBezTo>
                    <a:cubicBezTo>
                      <a:pt x="71" y="79"/>
                      <a:pt x="71" y="79"/>
                      <a:pt x="71" y="79"/>
                    </a:cubicBezTo>
                    <a:cubicBezTo>
                      <a:pt x="71" y="79"/>
                      <a:pt x="71" y="79"/>
                      <a:pt x="71" y="79"/>
                    </a:cubicBezTo>
                    <a:cubicBezTo>
                      <a:pt x="71" y="79"/>
                      <a:pt x="71" y="79"/>
                      <a:pt x="71" y="79"/>
                    </a:cubicBezTo>
                    <a:cubicBezTo>
                      <a:pt x="70" y="79"/>
                      <a:pt x="70" y="79"/>
                      <a:pt x="70" y="79"/>
                    </a:cubicBezTo>
                    <a:cubicBezTo>
                      <a:pt x="70" y="80"/>
                      <a:pt x="71" y="80"/>
                      <a:pt x="71" y="79"/>
                    </a:cubicBezTo>
                    <a:cubicBezTo>
                      <a:pt x="71" y="79"/>
                      <a:pt x="71" y="79"/>
                      <a:pt x="71" y="79"/>
                    </a:cubicBezTo>
                    <a:cubicBezTo>
                      <a:pt x="71" y="79"/>
                      <a:pt x="71" y="79"/>
                      <a:pt x="71" y="79"/>
                    </a:cubicBezTo>
                    <a:cubicBezTo>
                      <a:pt x="71" y="79"/>
                      <a:pt x="71" y="79"/>
                      <a:pt x="71" y="79"/>
                    </a:cubicBezTo>
                    <a:cubicBezTo>
                      <a:pt x="71" y="79"/>
                      <a:pt x="71" y="79"/>
                      <a:pt x="71" y="79"/>
                    </a:cubicBezTo>
                    <a:cubicBezTo>
                      <a:pt x="71" y="79"/>
                      <a:pt x="71" y="80"/>
                      <a:pt x="71" y="80"/>
                    </a:cubicBezTo>
                    <a:cubicBezTo>
                      <a:pt x="71" y="80"/>
                      <a:pt x="71" y="80"/>
                      <a:pt x="71" y="80"/>
                    </a:cubicBezTo>
                    <a:cubicBezTo>
                      <a:pt x="71" y="80"/>
                      <a:pt x="71" y="80"/>
                      <a:pt x="71" y="80"/>
                    </a:cubicBezTo>
                    <a:cubicBezTo>
                      <a:pt x="71" y="80"/>
                      <a:pt x="71" y="80"/>
                      <a:pt x="71" y="80"/>
                    </a:cubicBezTo>
                    <a:cubicBezTo>
                      <a:pt x="71" y="80"/>
                      <a:pt x="71" y="80"/>
                      <a:pt x="71" y="80"/>
                    </a:cubicBezTo>
                    <a:cubicBezTo>
                      <a:pt x="71" y="80"/>
                      <a:pt x="71" y="80"/>
                      <a:pt x="71" y="80"/>
                    </a:cubicBezTo>
                    <a:cubicBezTo>
                      <a:pt x="70" y="80"/>
                      <a:pt x="70" y="80"/>
                      <a:pt x="69" y="80"/>
                    </a:cubicBezTo>
                    <a:cubicBezTo>
                      <a:pt x="69" y="80"/>
                      <a:pt x="69" y="80"/>
                      <a:pt x="69" y="80"/>
                    </a:cubicBezTo>
                    <a:cubicBezTo>
                      <a:pt x="69" y="80"/>
                      <a:pt x="69" y="80"/>
                      <a:pt x="69" y="80"/>
                    </a:cubicBezTo>
                    <a:cubicBezTo>
                      <a:pt x="69" y="80"/>
                      <a:pt x="69" y="80"/>
                      <a:pt x="68" y="80"/>
                    </a:cubicBezTo>
                    <a:cubicBezTo>
                      <a:pt x="68" y="79"/>
                      <a:pt x="68" y="79"/>
                      <a:pt x="68" y="79"/>
                    </a:cubicBezTo>
                    <a:cubicBezTo>
                      <a:pt x="68" y="79"/>
                      <a:pt x="68" y="79"/>
                      <a:pt x="68" y="80"/>
                    </a:cubicBezTo>
                    <a:cubicBezTo>
                      <a:pt x="68" y="80"/>
                      <a:pt x="67" y="80"/>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80"/>
                      <a:pt x="66" y="80"/>
                    </a:cubicBezTo>
                    <a:cubicBezTo>
                      <a:pt x="66" y="80"/>
                      <a:pt x="66" y="80"/>
                      <a:pt x="66" y="79"/>
                    </a:cubicBezTo>
                    <a:cubicBezTo>
                      <a:pt x="66" y="79"/>
                      <a:pt x="66" y="79"/>
                      <a:pt x="66" y="79"/>
                    </a:cubicBezTo>
                    <a:cubicBezTo>
                      <a:pt x="65" y="79"/>
                      <a:pt x="65" y="79"/>
                      <a:pt x="65" y="79"/>
                    </a:cubicBezTo>
                    <a:cubicBezTo>
                      <a:pt x="65" y="79"/>
                      <a:pt x="65" y="79"/>
                      <a:pt x="65" y="79"/>
                    </a:cubicBezTo>
                    <a:cubicBezTo>
                      <a:pt x="65" y="79"/>
                      <a:pt x="65" y="79"/>
                      <a:pt x="65" y="79"/>
                    </a:cubicBezTo>
                    <a:cubicBezTo>
                      <a:pt x="65" y="79"/>
                      <a:pt x="65" y="79"/>
                      <a:pt x="65"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3" y="79"/>
                    </a:cubicBezTo>
                    <a:cubicBezTo>
                      <a:pt x="63" y="79"/>
                      <a:pt x="63" y="79"/>
                      <a:pt x="62" y="79"/>
                    </a:cubicBezTo>
                    <a:cubicBezTo>
                      <a:pt x="62" y="79"/>
                      <a:pt x="62" y="79"/>
                      <a:pt x="62" y="79"/>
                    </a:cubicBezTo>
                    <a:cubicBezTo>
                      <a:pt x="62" y="79"/>
                      <a:pt x="62" y="79"/>
                      <a:pt x="62" y="79"/>
                    </a:cubicBezTo>
                    <a:cubicBezTo>
                      <a:pt x="62" y="79"/>
                      <a:pt x="62" y="79"/>
                      <a:pt x="62" y="79"/>
                    </a:cubicBezTo>
                    <a:cubicBezTo>
                      <a:pt x="63" y="79"/>
                      <a:pt x="63" y="79"/>
                      <a:pt x="63"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3" y="80"/>
                    </a:cubicBezTo>
                    <a:cubicBezTo>
                      <a:pt x="63" y="80"/>
                      <a:pt x="64" y="80"/>
                      <a:pt x="63" y="80"/>
                    </a:cubicBezTo>
                    <a:cubicBezTo>
                      <a:pt x="63" y="80"/>
                      <a:pt x="61" y="80"/>
                      <a:pt x="60" y="80"/>
                    </a:cubicBezTo>
                    <a:cubicBezTo>
                      <a:pt x="60" y="80"/>
                      <a:pt x="60" y="80"/>
                      <a:pt x="59" y="80"/>
                    </a:cubicBezTo>
                    <a:cubicBezTo>
                      <a:pt x="59" y="80"/>
                      <a:pt x="58"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8" y="81"/>
                      <a:pt x="57" y="81"/>
                    </a:cubicBezTo>
                    <a:cubicBezTo>
                      <a:pt x="57" y="80"/>
                      <a:pt x="57" y="81"/>
                      <a:pt x="56" y="80"/>
                    </a:cubicBezTo>
                    <a:cubicBezTo>
                      <a:pt x="56" y="80"/>
                      <a:pt x="57" y="80"/>
                      <a:pt x="56" y="80"/>
                    </a:cubicBezTo>
                    <a:cubicBezTo>
                      <a:pt x="56" y="80"/>
                      <a:pt x="56" y="80"/>
                      <a:pt x="56" y="80"/>
                    </a:cubicBezTo>
                    <a:cubicBezTo>
                      <a:pt x="56" y="80"/>
                      <a:pt x="56" y="80"/>
                      <a:pt x="56" y="80"/>
                    </a:cubicBezTo>
                    <a:cubicBezTo>
                      <a:pt x="56" y="80"/>
                      <a:pt x="56" y="80"/>
                      <a:pt x="56" y="80"/>
                    </a:cubicBezTo>
                    <a:cubicBezTo>
                      <a:pt x="56" y="80"/>
                      <a:pt x="56" y="80"/>
                      <a:pt x="56" y="80"/>
                    </a:cubicBezTo>
                    <a:cubicBezTo>
                      <a:pt x="56" y="80"/>
                      <a:pt x="56" y="80"/>
                      <a:pt x="56" y="80"/>
                    </a:cubicBezTo>
                    <a:cubicBezTo>
                      <a:pt x="55" y="80"/>
                      <a:pt x="55" y="79"/>
                      <a:pt x="55" y="80"/>
                    </a:cubicBezTo>
                    <a:cubicBezTo>
                      <a:pt x="55" y="80"/>
                      <a:pt x="55" y="80"/>
                      <a:pt x="55" y="80"/>
                    </a:cubicBezTo>
                    <a:cubicBezTo>
                      <a:pt x="54" y="79"/>
                      <a:pt x="54" y="79"/>
                      <a:pt x="54" y="80"/>
                    </a:cubicBezTo>
                    <a:cubicBezTo>
                      <a:pt x="54" y="80"/>
                      <a:pt x="54" y="79"/>
                      <a:pt x="54" y="79"/>
                    </a:cubicBezTo>
                    <a:cubicBezTo>
                      <a:pt x="54" y="79"/>
                      <a:pt x="54" y="79"/>
                      <a:pt x="54" y="79"/>
                    </a:cubicBezTo>
                    <a:cubicBezTo>
                      <a:pt x="54" y="79"/>
                      <a:pt x="54" y="79"/>
                      <a:pt x="54" y="79"/>
                    </a:cubicBezTo>
                    <a:cubicBezTo>
                      <a:pt x="54" y="80"/>
                      <a:pt x="54" y="80"/>
                      <a:pt x="54" y="80"/>
                    </a:cubicBezTo>
                    <a:cubicBezTo>
                      <a:pt x="54" y="80"/>
                      <a:pt x="54" y="80"/>
                      <a:pt x="54" y="80"/>
                    </a:cubicBezTo>
                    <a:cubicBezTo>
                      <a:pt x="54" y="80"/>
                      <a:pt x="54" y="80"/>
                      <a:pt x="54" y="80"/>
                    </a:cubicBezTo>
                    <a:cubicBezTo>
                      <a:pt x="54" y="80"/>
                      <a:pt x="53" y="80"/>
                      <a:pt x="53" y="80"/>
                    </a:cubicBezTo>
                    <a:cubicBezTo>
                      <a:pt x="53" y="80"/>
                      <a:pt x="53" y="80"/>
                      <a:pt x="53" y="80"/>
                    </a:cubicBezTo>
                    <a:cubicBezTo>
                      <a:pt x="53" y="80"/>
                      <a:pt x="53" y="80"/>
                      <a:pt x="53" y="80"/>
                    </a:cubicBezTo>
                    <a:cubicBezTo>
                      <a:pt x="53" y="80"/>
                      <a:pt x="53" y="80"/>
                      <a:pt x="53" y="80"/>
                    </a:cubicBezTo>
                    <a:cubicBezTo>
                      <a:pt x="53" y="80"/>
                      <a:pt x="53" y="80"/>
                      <a:pt x="53" y="80"/>
                    </a:cubicBezTo>
                    <a:cubicBezTo>
                      <a:pt x="53" y="80"/>
                      <a:pt x="53" y="79"/>
                      <a:pt x="53" y="79"/>
                    </a:cubicBezTo>
                    <a:cubicBezTo>
                      <a:pt x="52" y="79"/>
                      <a:pt x="52" y="79"/>
                      <a:pt x="52" y="80"/>
                    </a:cubicBezTo>
                    <a:cubicBezTo>
                      <a:pt x="52" y="80"/>
                      <a:pt x="52" y="80"/>
                      <a:pt x="52" y="80"/>
                    </a:cubicBezTo>
                    <a:cubicBezTo>
                      <a:pt x="52" y="79"/>
                      <a:pt x="51" y="79"/>
                      <a:pt x="51" y="79"/>
                    </a:cubicBezTo>
                    <a:cubicBezTo>
                      <a:pt x="51" y="79"/>
                      <a:pt x="51" y="80"/>
                      <a:pt x="51" y="80"/>
                    </a:cubicBezTo>
                    <a:cubicBezTo>
                      <a:pt x="50" y="80"/>
                      <a:pt x="49" y="79"/>
                      <a:pt x="49" y="79"/>
                    </a:cubicBezTo>
                    <a:cubicBezTo>
                      <a:pt x="49" y="79"/>
                      <a:pt x="49" y="79"/>
                      <a:pt x="49" y="79"/>
                    </a:cubicBezTo>
                    <a:cubicBezTo>
                      <a:pt x="48" y="79"/>
                      <a:pt x="48" y="79"/>
                      <a:pt x="48" y="79"/>
                    </a:cubicBezTo>
                    <a:cubicBezTo>
                      <a:pt x="47" y="79"/>
                      <a:pt x="47" y="79"/>
                      <a:pt x="47" y="79"/>
                    </a:cubicBezTo>
                    <a:cubicBezTo>
                      <a:pt x="47" y="79"/>
                      <a:pt x="46" y="79"/>
                      <a:pt x="46" y="79"/>
                    </a:cubicBezTo>
                    <a:cubicBezTo>
                      <a:pt x="46" y="79"/>
                      <a:pt x="46" y="79"/>
                      <a:pt x="46" y="79"/>
                    </a:cubicBezTo>
                    <a:cubicBezTo>
                      <a:pt x="46" y="79"/>
                      <a:pt x="47" y="79"/>
                      <a:pt x="47" y="79"/>
                    </a:cubicBezTo>
                    <a:cubicBezTo>
                      <a:pt x="47" y="79"/>
                      <a:pt x="47" y="79"/>
                      <a:pt x="47" y="79"/>
                    </a:cubicBezTo>
                    <a:cubicBezTo>
                      <a:pt x="48" y="79"/>
                      <a:pt x="48" y="79"/>
                      <a:pt x="48" y="79"/>
                    </a:cubicBezTo>
                    <a:cubicBezTo>
                      <a:pt x="48" y="79"/>
                      <a:pt x="48" y="80"/>
                      <a:pt x="49" y="80"/>
                    </a:cubicBezTo>
                    <a:cubicBezTo>
                      <a:pt x="47" y="80"/>
                      <a:pt x="46" y="80"/>
                      <a:pt x="45" y="79"/>
                    </a:cubicBezTo>
                    <a:cubicBezTo>
                      <a:pt x="46" y="79"/>
                      <a:pt x="45" y="79"/>
                      <a:pt x="45" y="79"/>
                    </a:cubicBezTo>
                    <a:cubicBezTo>
                      <a:pt x="45" y="79"/>
                      <a:pt x="45" y="79"/>
                      <a:pt x="45" y="79"/>
                    </a:cubicBezTo>
                    <a:cubicBezTo>
                      <a:pt x="45" y="79"/>
                      <a:pt x="44" y="79"/>
                      <a:pt x="43" y="79"/>
                    </a:cubicBezTo>
                    <a:cubicBezTo>
                      <a:pt x="43" y="79"/>
                      <a:pt x="43" y="79"/>
                      <a:pt x="43" y="80"/>
                    </a:cubicBezTo>
                    <a:cubicBezTo>
                      <a:pt x="43" y="80"/>
                      <a:pt x="43" y="80"/>
                      <a:pt x="43" y="80"/>
                    </a:cubicBezTo>
                    <a:cubicBezTo>
                      <a:pt x="43" y="80"/>
                      <a:pt x="42" y="80"/>
                      <a:pt x="42" y="80"/>
                    </a:cubicBezTo>
                    <a:cubicBezTo>
                      <a:pt x="42" y="80"/>
                      <a:pt x="42" y="80"/>
                      <a:pt x="42" y="80"/>
                    </a:cubicBezTo>
                    <a:cubicBezTo>
                      <a:pt x="41" y="80"/>
                      <a:pt x="41" y="80"/>
                      <a:pt x="41" y="80"/>
                    </a:cubicBezTo>
                    <a:cubicBezTo>
                      <a:pt x="40" y="80"/>
                      <a:pt x="40" y="80"/>
                      <a:pt x="40" y="80"/>
                    </a:cubicBezTo>
                    <a:cubicBezTo>
                      <a:pt x="40" y="80"/>
                      <a:pt x="40" y="80"/>
                      <a:pt x="40" y="79"/>
                    </a:cubicBezTo>
                    <a:cubicBezTo>
                      <a:pt x="40" y="80"/>
                      <a:pt x="40" y="79"/>
                      <a:pt x="40" y="79"/>
                    </a:cubicBezTo>
                    <a:cubicBezTo>
                      <a:pt x="40" y="79"/>
                      <a:pt x="40" y="79"/>
                      <a:pt x="39" y="79"/>
                    </a:cubicBezTo>
                    <a:cubicBezTo>
                      <a:pt x="39" y="79"/>
                      <a:pt x="39" y="79"/>
                      <a:pt x="39" y="79"/>
                    </a:cubicBezTo>
                    <a:cubicBezTo>
                      <a:pt x="39" y="79"/>
                      <a:pt x="39" y="79"/>
                      <a:pt x="39" y="79"/>
                    </a:cubicBezTo>
                    <a:cubicBezTo>
                      <a:pt x="39" y="79"/>
                      <a:pt x="39" y="79"/>
                      <a:pt x="39" y="79"/>
                    </a:cubicBezTo>
                    <a:cubicBezTo>
                      <a:pt x="39" y="79"/>
                      <a:pt x="39" y="79"/>
                      <a:pt x="39" y="79"/>
                    </a:cubicBezTo>
                    <a:cubicBezTo>
                      <a:pt x="39" y="79"/>
                      <a:pt x="38" y="79"/>
                      <a:pt x="38" y="80"/>
                    </a:cubicBezTo>
                    <a:cubicBezTo>
                      <a:pt x="38" y="80"/>
                      <a:pt x="38" y="80"/>
                      <a:pt x="38" y="80"/>
                    </a:cubicBezTo>
                    <a:cubicBezTo>
                      <a:pt x="38" y="80"/>
                      <a:pt x="38" y="80"/>
                      <a:pt x="38" y="79"/>
                    </a:cubicBezTo>
                    <a:cubicBezTo>
                      <a:pt x="38" y="79"/>
                      <a:pt x="38" y="79"/>
                      <a:pt x="38" y="79"/>
                    </a:cubicBezTo>
                    <a:cubicBezTo>
                      <a:pt x="38" y="79"/>
                      <a:pt x="38" y="79"/>
                      <a:pt x="38" y="79"/>
                    </a:cubicBezTo>
                    <a:cubicBezTo>
                      <a:pt x="38" y="79"/>
                      <a:pt x="38" y="80"/>
                      <a:pt x="38" y="80"/>
                    </a:cubicBezTo>
                    <a:cubicBezTo>
                      <a:pt x="38" y="80"/>
                      <a:pt x="38" y="80"/>
                      <a:pt x="38" y="80"/>
                    </a:cubicBezTo>
                    <a:cubicBezTo>
                      <a:pt x="38" y="80"/>
                      <a:pt x="38" y="80"/>
                      <a:pt x="38" y="80"/>
                    </a:cubicBezTo>
                    <a:cubicBezTo>
                      <a:pt x="38" y="80"/>
                      <a:pt x="38" y="80"/>
                      <a:pt x="38"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40" y="80"/>
                      <a:pt x="40" y="80"/>
                      <a:pt x="41" y="80"/>
                    </a:cubicBezTo>
                    <a:cubicBezTo>
                      <a:pt x="41" y="80"/>
                      <a:pt x="41" y="80"/>
                      <a:pt x="42" y="80"/>
                    </a:cubicBezTo>
                    <a:cubicBezTo>
                      <a:pt x="42" y="80"/>
                      <a:pt x="42" y="80"/>
                      <a:pt x="42" y="80"/>
                    </a:cubicBezTo>
                    <a:cubicBezTo>
                      <a:pt x="41" y="81"/>
                      <a:pt x="41" y="81"/>
                      <a:pt x="40" y="81"/>
                    </a:cubicBezTo>
                    <a:cubicBezTo>
                      <a:pt x="40" y="80"/>
                      <a:pt x="39" y="80"/>
                      <a:pt x="39" y="81"/>
                    </a:cubicBezTo>
                    <a:cubicBezTo>
                      <a:pt x="39" y="81"/>
                      <a:pt x="39" y="81"/>
                      <a:pt x="39" y="81"/>
                    </a:cubicBezTo>
                    <a:cubicBezTo>
                      <a:pt x="39" y="81"/>
                      <a:pt x="38" y="82"/>
                      <a:pt x="37" y="81"/>
                    </a:cubicBezTo>
                    <a:cubicBezTo>
                      <a:pt x="37" y="81"/>
                      <a:pt x="38" y="81"/>
                      <a:pt x="38" y="81"/>
                    </a:cubicBezTo>
                    <a:cubicBezTo>
                      <a:pt x="37" y="82"/>
                      <a:pt x="37" y="81"/>
                      <a:pt x="37" y="81"/>
                    </a:cubicBezTo>
                    <a:cubicBezTo>
                      <a:pt x="37" y="81"/>
                      <a:pt x="37" y="81"/>
                      <a:pt x="37" y="81"/>
                    </a:cubicBezTo>
                    <a:cubicBezTo>
                      <a:pt x="37" y="81"/>
                      <a:pt x="37" y="81"/>
                      <a:pt x="37" y="81"/>
                    </a:cubicBezTo>
                    <a:cubicBezTo>
                      <a:pt x="37" y="81"/>
                      <a:pt x="36" y="81"/>
                      <a:pt x="36" y="81"/>
                    </a:cubicBezTo>
                    <a:cubicBezTo>
                      <a:pt x="36" y="81"/>
                      <a:pt x="36" y="81"/>
                      <a:pt x="36" y="81"/>
                    </a:cubicBezTo>
                    <a:cubicBezTo>
                      <a:pt x="36" y="80"/>
                      <a:pt x="36"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1"/>
                    </a:cubicBezTo>
                    <a:cubicBezTo>
                      <a:pt x="36" y="80"/>
                      <a:pt x="36" y="80"/>
                      <a:pt x="36" y="80"/>
                    </a:cubicBezTo>
                    <a:cubicBezTo>
                      <a:pt x="36" y="81"/>
                      <a:pt x="36" y="81"/>
                      <a:pt x="36" y="81"/>
                    </a:cubicBezTo>
                    <a:cubicBezTo>
                      <a:pt x="36" y="81"/>
                      <a:pt x="36" y="81"/>
                      <a:pt x="36" y="81"/>
                    </a:cubicBezTo>
                    <a:cubicBezTo>
                      <a:pt x="36" y="81"/>
                      <a:pt x="36" y="81"/>
                      <a:pt x="36" y="81"/>
                    </a:cubicBezTo>
                    <a:cubicBezTo>
                      <a:pt x="36" y="81"/>
                      <a:pt x="36" y="81"/>
                      <a:pt x="36" y="81"/>
                    </a:cubicBezTo>
                    <a:cubicBezTo>
                      <a:pt x="35" y="81"/>
                      <a:pt x="34" y="82"/>
                      <a:pt x="33" y="81"/>
                    </a:cubicBezTo>
                    <a:cubicBezTo>
                      <a:pt x="33" y="81"/>
                      <a:pt x="32" y="81"/>
                      <a:pt x="32" y="81"/>
                    </a:cubicBezTo>
                    <a:cubicBezTo>
                      <a:pt x="32" y="81"/>
                      <a:pt x="32" y="81"/>
                      <a:pt x="32" y="81"/>
                    </a:cubicBezTo>
                    <a:cubicBezTo>
                      <a:pt x="32" y="81"/>
                      <a:pt x="32" y="81"/>
                      <a:pt x="32" y="81"/>
                    </a:cubicBezTo>
                    <a:cubicBezTo>
                      <a:pt x="32" y="81"/>
                      <a:pt x="32" y="81"/>
                      <a:pt x="32" y="81"/>
                    </a:cubicBezTo>
                    <a:cubicBezTo>
                      <a:pt x="33" y="81"/>
                      <a:pt x="33" y="81"/>
                      <a:pt x="33" y="81"/>
                    </a:cubicBezTo>
                    <a:cubicBezTo>
                      <a:pt x="33" y="81"/>
                      <a:pt x="33" y="81"/>
                      <a:pt x="33" y="81"/>
                    </a:cubicBezTo>
                    <a:cubicBezTo>
                      <a:pt x="33" y="81"/>
                      <a:pt x="32" y="81"/>
                      <a:pt x="32" y="81"/>
                    </a:cubicBezTo>
                    <a:cubicBezTo>
                      <a:pt x="33" y="81"/>
                      <a:pt x="33" y="81"/>
                      <a:pt x="33" y="81"/>
                    </a:cubicBezTo>
                    <a:cubicBezTo>
                      <a:pt x="34" y="81"/>
                      <a:pt x="34" y="81"/>
                      <a:pt x="34" y="81"/>
                    </a:cubicBezTo>
                    <a:cubicBezTo>
                      <a:pt x="34" y="81"/>
                      <a:pt x="34" y="81"/>
                      <a:pt x="34" y="81"/>
                    </a:cubicBezTo>
                    <a:cubicBezTo>
                      <a:pt x="34" y="80"/>
                      <a:pt x="34" y="80"/>
                      <a:pt x="34" y="80"/>
                    </a:cubicBezTo>
                    <a:cubicBezTo>
                      <a:pt x="34" y="81"/>
                      <a:pt x="34" y="81"/>
                      <a:pt x="33" y="81"/>
                    </a:cubicBezTo>
                    <a:cubicBezTo>
                      <a:pt x="33" y="80"/>
                      <a:pt x="33" y="80"/>
                      <a:pt x="32" y="81"/>
                    </a:cubicBezTo>
                    <a:cubicBezTo>
                      <a:pt x="32" y="80"/>
                      <a:pt x="32" y="80"/>
                      <a:pt x="32" y="80"/>
                    </a:cubicBezTo>
                    <a:cubicBezTo>
                      <a:pt x="32" y="80"/>
                      <a:pt x="32" y="80"/>
                      <a:pt x="32" y="80"/>
                    </a:cubicBezTo>
                    <a:cubicBezTo>
                      <a:pt x="32" y="80"/>
                      <a:pt x="32" y="80"/>
                      <a:pt x="32" y="80"/>
                    </a:cubicBezTo>
                    <a:cubicBezTo>
                      <a:pt x="32" y="80"/>
                      <a:pt x="32" y="80"/>
                      <a:pt x="32" y="80"/>
                    </a:cubicBezTo>
                    <a:cubicBezTo>
                      <a:pt x="33" y="80"/>
                      <a:pt x="33" y="80"/>
                      <a:pt x="34" y="80"/>
                    </a:cubicBezTo>
                    <a:cubicBezTo>
                      <a:pt x="34" y="80"/>
                      <a:pt x="34" y="80"/>
                      <a:pt x="34" y="80"/>
                    </a:cubicBezTo>
                    <a:cubicBezTo>
                      <a:pt x="34" y="80"/>
                      <a:pt x="34" y="80"/>
                      <a:pt x="34" y="80"/>
                    </a:cubicBezTo>
                    <a:cubicBezTo>
                      <a:pt x="35" y="80"/>
                      <a:pt x="35" y="80"/>
                      <a:pt x="35" y="80"/>
                    </a:cubicBezTo>
                    <a:cubicBezTo>
                      <a:pt x="35" y="80"/>
                      <a:pt x="35" y="80"/>
                      <a:pt x="35" y="80"/>
                    </a:cubicBezTo>
                    <a:cubicBezTo>
                      <a:pt x="35" y="80"/>
                      <a:pt x="35" y="80"/>
                      <a:pt x="35" y="80"/>
                    </a:cubicBezTo>
                    <a:cubicBezTo>
                      <a:pt x="35" y="80"/>
                      <a:pt x="35" y="80"/>
                      <a:pt x="35" y="80"/>
                    </a:cubicBezTo>
                    <a:cubicBezTo>
                      <a:pt x="34" y="80"/>
                      <a:pt x="34" y="80"/>
                      <a:pt x="34" y="80"/>
                    </a:cubicBezTo>
                    <a:cubicBezTo>
                      <a:pt x="34" y="80"/>
                      <a:pt x="34" y="80"/>
                      <a:pt x="34" y="80"/>
                    </a:cubicBezTo>
                    <a:cubicBezTo>
                      <a:pt x="34" y="80"/>
                      <a:pt x="34" y="79"/>
                      <a:pt x="34" y="79"/>
                    </a:cubicBezTo>
                    <a:cubicBezTo>
                      <a:pt x="33" y="80"/>
                      <a:pt x="33" y="80"/>
                      <a:pt x="33" y="80"/>
                    </a:cubicBezTo>
                    <a:cubicBezTo>
                      <a:pt x="33" y="80"/>
                      <a:pt x="33" y="80"/>
                      <a:pt x="33" y="80"/>
                    </a:cubicBezTo>
                    <a:cubicBezTo>
                      <a:pt x="33" y="79"/>
                      <a:pt x="33" y="79"/>
                      <a:pt x="33" y="79"/>
                    </a:cubicBezTo>
                    <a:cubicBezTo>
                      <a:pt x="32" y="79"/>
                      <a:pt x="32" y="79"/>
                      <a:pt x="32" y="79"/>
                    </a:cubicBezTo>
                    <a:cubicBezTo>
                      <a:pt x="32" y="79"/>
                      <a:pt x="32" y="79"/>
                      <a:pt x="32" y="79"/>
                    </a:cubicBezTo>
                    <a:cubicBezTo>
                      <a:pt x="32" y="79"/>
                      <a:pt x="32" y="79"/>
                      <a:pt x="32" y="79"/>
                    </a:cubicBezTo>
                    <a:cubicBezTo>
                      <a:pt x="32" y="79"/>
                      <a:pt x="32" y="79"/>
                      <a:pt x="32" y="79"/>
                    </a:cubicBezTo>
                    <a:cubicBezTo>
                      <a:pt x="33" y="79"/>
                      <a:pt x="33" y="79"/>
                      <a:pt x="33" y="79"/>
                    </a:cubicBezTo>
                    <a:cubicBezTo>
                      <a:pt x="33" y="79"/>
                      <a:pt x="33" y="79"/>
                      <a:pt x="33" y="79"/>
                    </a:cubicBezTo>
                    <a:cubicBezTo>
                      <a:pt x="32" y="79"/>
                      <a:pt x="32" y="80"/>
                      <a:pt x="32" y="80"/>
                    </a:cubicBezTo>
                    <a:cubicBezTo>
                      <a:pt x="32" y="80"/>
                      <a:pt x="32" y="80"/>
                      <a:pt x="32" y="80"/>
                    </a:cubicBezTo>
                    <a:cubicBezTo>
                      <a:pt x="32" y="80"/>
                      <a:pt x="32" y="80"/>
                      <a:pt x="31" y="80"/>
                    </a:cubicBezTo>
                    <a:cubicBezTo>
                      <a:pt x="31" y="79"/>
                      <a:pt x="31" y="79"/>
                      <a:pt x="31" y="80"/>
                    </a:cubicBezTo>
                    <a:cubicBezTo>
                      <a:pt x="31" y="80"/>
                      <a:pt x="30" y="80"/>
                      <a:pt x="30" y="80"/>
                    </a:cubicBezTo>
                    <a:cubicBezTo>
                      <a:pt x="30" y="80"/>
                      <a:pt x="30" y="80"/>
                      <a:pt x="30" y="80"/>
                    </a:cubicBezTo>
                    <a:cubicBezTo>
                      <a:pt x="30" y="79"/>
                      <a:pt x="30" y="79"/>
                      <a:pt x="30"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80"/>
                    </a:cubicBezTo>
                    <a:cubicBezTo>
                      <a:pt x="29" y="80"/>
                      <a:pt x="28" y="80"/>
                      <a:pt x="27" y="80"/>
                    </a:cubicBezTo>
                    <a:cubicBezTo>
                      <a:pt x="27" y="80"/>
                      <a:pt x="26" y="80"/>
                      <a:pt x="26" y="80"/>
                    </a:cubicBezTo>
                    <a:cubicBezTo>
                      <a:pt x="26" y="80"/>
                      <a:pt x="26" y="80"/>
                      <a:pt x="26" y="80"/>
                    </a:cubicBezTo>
                    <a:cubicBezTo>
                      <a:pt x="26" y="80"/>
                      <a:pt x="26" y="80"/>
                      <a:pt x="26" y="80"/>
                    </a:cubicBezTo>
                    <a:cubicBezTo>
                      <a:pt x="26" y="80"/>
                      <a:pt x="26" y="80"/>
                      <a:pt x="26" y="80"/>
                    </a:cubicBezTo>
                    <a:cubicBezTo>
                      <a:pt x="26" y="80"/>
                      <a:pt x="27" y="80"/>
                      <a:pt x="27" y="80"/>
                    </a:cubicBezTo>
                    <a:cubicBezTo>
                      <a:pt x="28" y="80"/>
                      <a:pt x="29" y="80"/>
                      <a:pt x="29" y="80"/>
                    </a:cubicBezTo>
                    <a:cubicBezTo>
                      <a:pt x="29" y="80"/>
                      <a:pt x="29" y="80"/>
                      <a:pt x="29" y="80"/>
                    </a:cubicBezTo>
                    <a:cubicBezTo>
                      <a:pt x="30" y="80"/>
                      <a:pt x="30" y="80"/>
                      <a:pt x="30" y="80"/>
                    </a:cubicBezTo>
                    <a:cubicBezTo>
                      <a:pt x="30" y="80"/>
                      <a:pt x="31" y="80"/>
                      <a:pt x="31" y="80"/>
                    </a:cubicBezTo>
                    <a:cubicBezTo>
                      <a:pt x="31" y="80"/>
                      <a:pt x="31" y="80"/>
                      <a:pt x="31" y="80"/>
                    </a:cubicBezTo>
                    <a:cubicBezTo>
                      <a:pt x="31" y="80"/>
                      <a:pt x="31" y="80"/>
                      <a:pt x="31" y="80"/>
                    </a:cubicBezTo>
                    <a:cubicBezTo>
                      <a:pt x="31" y="80"/>
                      <a:pt x="32" y="80"/>
                      <a:pt x="32" y="80"/>
                    </a:cubicBezTo>
                    <a:cubicBezTo>
                      <a:pt x="32" y="80"/>
                      <a:pt x="32" y="80"/>
                      <a:pt x="32" y="80"/>
                    </a:cubicBezTo>
                    <a:cubicBezTo>
                      <a:pt x="32" y="80"/>
                      <a:pt x="32" y="80"/>
                      <a:pt x="32" y="80"/>
                    </a:cubicBezTo>
                    <a:cubicBezTo>
                      <a:pt x="32" y="80"/>
                      <a:pt x="32" y="80"/>
                      <a:pt x="32" y="80"/>
                    </a:cubicBezTo>
                    <a:cubicBezTo>
                      <a:pt x="32" y="80"/>
                      <a:pt x="32" y="80"/>
                      <a:pt x="32" y="80"/>
                    </a:cubicBezTo>
                    <a:cubicBezTo>
                      <a:pt x="32" y="80"/>
                      <a:pt x="32" y="81"/>
                      <a:pt x="32" y="81"/>
                    </a:cubicBezTo>
                    <a:cubicBezTo>
                      <a:pt x="32" y="81"/>
                      <a:pt x="32" y="81"/>
                      <a:pt x="32" y="81"/>
                    </a:cubicBezTo>
                    <a:cubicBezTo>
                      <a:pt x="32" y="81"/>
                      <a:pt x="32" y="81"/>
                      <a:pt x="31" y="80"/>
                    </a:cubicBezTo>
                    <a:cubicBezTo>
                      <a:pt x="31" y="80"/>
                      <a:pt x="31" y="80"/>
                      <a:pt x="30" y="80"/>
                    </a:cubicBezTo>
                    <a:cubicBezTo>
                      <a:pt x="30" y="80"/>
                      <a:pt x="30" y="80"/>
                      <a:pt x="30" y="80"/>
                    </a:cubicBezTo>
                    <a:cubicBezTo>
                      <a:pt x="30" y="80"/>
                      <a:pt x="30" y="80"/>
                      <a:pt x="30" y="80"/>
                    </a:cubicBezTo>
                    <a:cubicBezTo>
                      <a:pt x="30" y="80"/>
                      <a:pt x="30" y="80"/>
                      <a:pt x="30" y="80"/>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1" y="81"/>
                      <a:pt x="31" y="81"/>
                      <a:pt x="31" y="81"/>
                    </a:cubicBezTo>
                    <a:cubicBezTo>
                      <a:pt x="31" y="81"/>
                      <a:pt x="32" y="81"/>
                      <a:pt x="32" y="81"/>
                    </a:cubicBezTo>
                    <a:cubicBezTo>
                      <a:pt x="32" y="81"/>
                      <a:pt x="31" y="81"/>
                      <a:pt x="31" y="81"/>
                    </a:cubicBezTo>
                    <a:cubicBezTo>
                      <a:pt x="31" y="81"/>
                      <a:pt x="31" y="81"/>
                      <a:pt x="31" y="81"/>
                    </a:cubicBezTo>
                    <a:cubicBezTo>
                      <a:pt x="31" y="81"/>
                      <a:pt x="31" y="81"/>
                      <a:pt x="31" y="81"/>
                    </a:cubicBezTo>
                    <a:cubicBezTo>
                      <a:pt x="31" y="82"/>
                      <a:pt x="31" y="81"/>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0" y="82"/>
                      <a:pt x="30"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30" y="82"/>
                    </a:cubicBezTo>
                    <a:cubicBezTo>
                      <a:pt x="30"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2" y="83"/>
                      <a:pt x="32" y="83"/>
                      <a:pt x="33" y="83"/>
                    </a:cubicBezTo>
                    <a:cubicBezTo>
                      <a:pt x="33" y="83"/>
                      <a:pt x="33" y="83"/>
                      <a:pt x="33" y="83"/>
                    </a:cubicBezTo>
                    <a:cubicBezTo>
                      <a:pt x="33" y="83"/>
                      <a:pt x="33" y="83"/>
                      <a:pt x="33" y="83"/>
                    </a:cubicBezTo>
                    <a:cubicBezTo>
                      <a:pt x="33" y="83"/>
                      <a:pt x="33" y="83"/>
                      <a:pt x="33" y="83"/>
                    </a:cubicBezTo>
                    <a:cubicBezTo>
                      <a:pt x="33" y="83"/>
                      <a:pt x="33" y="83"/>
                      <a:pt x="33" y="83"/>
                    </a:cubicBezTo>
                    <a:cubicBezTo>
                      <a:pt x="34" y="83"/>
                      <a:pt x="34" y="83"/>
                      <a:pt x="34" y="83"/>
                    </a:cubicBezTo>
                    <a:cubicBezTo>
                      <a:pt x="34" y="83"/>
                      <a:pt x="34" y="83"/>
                      <a:pt x="34" y="83"/>
                    </a:cubicBezTo>
                    <a:cubicBezTo>
                      <a:pt x="34" y="83"/>
                      <a:pt x="34" y="83"/>
                      <a:pt x="34" y="83"/>
                    </a:cubicBezTo>
                    <a:cubicBezTo>
                      <a:pt x="34" y="83"/>
                      <a:pt x="34" y="83"/>
                      <a:pt x="34" y="83"/>
                    </a:cubicBezTo>
                    <a:cubicBezTo>
                      <a:pt x="34" y="83"/>
                      <a:pt x="33" y="83"/>
                      <a:pt x="33" y="83"/>
                    </a:cubicBezTo>
                    <a:cubicBezTo>
                      <a:pt x="33" y="83"/>
                      <a:pt x="33" y="83"/>
                      <a:pt x="33" y="83"/>
                    </a:cubicBezTo>
                    <a:cubicBezTo>
                      <a:pt x="33" y="83"/>
                      <a:pt x="33" y="83"/>
                      <a:pt x="33" y="83"/>
                    </a:cubicBezTo>
                    <a:cubicBezTo>
                      <a:pt x="33" y="83"/>
                      <a:pt x="33" y="83"/>
                      <a:pt x="32" y="83"/>
                    </a:cubicBezTo>
                    <a:cubicBezTo>
                      <a:pt x="32" y="83"/>
                      <a:pt x="32" y="83"/>
                      <a:pt x="32" y="83"/>
                    </a:cubicBezTo>
                    <a:cubicBezTo>
                      <a:pt x="32" y="83"/>
                      <a:pt x="32" y="83"/>
                      <a:pt x="31" y="83"/>
                    </a:cubicBezTo>
                    <a:cubicBezTo>
                      <a:pt x="31" y="83"/>
                      <a:pt x="31" y="83"/>
                      <a:pt x="31" y="83"/>
                    </a:cubicBezTo>
                    <a:cubicBezTo>
                      <a:pt x="31" y="83"/>
                      <a:pt x="31" y="83"/>
                      <a:pt x="31" y="83"/>
                    </a:cubicBezTo>
                    <a:cubicBezTo>
                      <a:pt x="31" y="83"/>
                      <a:pt x="31" y="83"/>
                      <a:pt x="31" y="83"/>
                    </a:cubicBezTo>
                    <a:cubicBezTo>
                      <a:pt x="31" y="83"/>
                      <a:pt x="31" y="83"/>
                      <a:pt x="31" y="84"/>
                    </a:cubicBezTo>
                    <a:cubicBezTo>
                      <a:pt x="31" y="84"/>
                      <a:pt x="31" y="84"/>
                      <a:pt x="31" y="84"/>
                    </a:cubicBezTo>
                    <a:cubicBezTo>
                      <a:pt x="30" y="84"/>
                      <a:pt x="30" y="83"/>
                      <a:pt x="30" y="84"/>
                    </a:cubicBezTo>
                    <a:cubicBezTo>
                      <a:pt x="30" y="84"/>
                      <a:pt x="30" y="84"/>
                      <a:pt x="30" y="84"/>
                    </a:cubicBezTo>
                    <a:cubicBezTo>
                      <a:pt x="30" y="84"/>
                      <a:pt x="30" y="84"/>
                      <a:pt x="30" y="84"/>
                    </a:cubicBezTo>
                    <a:cubicBezTo>
                      <a:pt x="29" y="84"/>
                      <a:pt x="29" y="84"/>
                      <a:pt x="29" y="84"/>
                    </a:cubicBezTo>
                    <a:cubicBezTo>
                      <a:pt x="29" y="84"/>
                      <a:pt x="29" y="84"/>
                      <a:pt x="29" y="84"/>
                    </a:cubicBezTo>
                    <a:cubicBezTo>
                      <a:pt x="28" y="84"/>
                      <a:pt x="28" y="84"/>
                      <a:pt x="28" y="84"/>
                    </a:cubicBezTo>
                    <a:cubicBezTo>
                      <a:pt x="28" y="84"/>
                      <a:pt x="28" y="84"/>
                      <a:pt x="29" y="84"/>
                    </a:cubicBezTo>
                    <a:cubicBezTo>
                      <a:pt x="29" y="84"/>
                      <a:pt x="29" y="84"/>
                      <a:pt x="29" y="84"/>
                    </a:cubicBezTo>
                    <a:cubicBezTo>
                      <a:pt x="29" y="84"/>
                      <a:pt x="29" y="84"/>
                      <a:pt x="30" y="84"/>
                    </a:cubicBezTo>
                    <a:cubicBezTo>
                      <a:pt x="30" y="84"/>
                      <a:pt x="30" y="84"/>
                      <a:pt x="30" y="84"/>
                    </a:cubicBezTo>
                    <a:cubicBezTo>
                      <a:pt x="30" y="84"/>
                      <a:pt x="30" y="84"/>
                      <a:pt x="30" y="84"/>
                    </a:cubicBezTo>
                    <a:cubicBezTo>
                      <a:pt x="30" y="84"/>
                      <a:pt x="31" y="84"/>
                      <a:pt x="31" y="85"/>
                    </a:cubicBezTo>
                    <a:cubicBezTo>
                      <a:pt x="32" y="84"/>
                      <a:pt x="32" y="85"/>
                      <a:pt x="33" y="84"/>
                    </a:cubicBezTo>
                    <a:cubicBezTo>
                      <a:pt x="33" y="85"/>
                      <a:pt x="33" y="85"/>
                      <a:pt x="33" y="85"/>
                    </a:cubicBezTo>
                    <a:cubicBezTo>
                      <a:pt x="33" y="85"/>
                      <a:pt x="33" y="84"/>
                      <a:pt x="33" y="84"/>
                    </a:cubicBezTo>
                    <a:cubicBezTo>
                      <a:pt x="33" y="85"/>
                      <a:pt x="34" y="84"/>
                      <a:pt x="34" y="85"/>
                    </a:cubicBezTo>
                    <a:cubicBezTo>
                      <a:pt x="34" y="85"/>
                      <a:pt x="34" y="85"/>
                      <a:pt x="34" y="85"/>
                    </a:cubicBezTo>
                    <a:cubicBezTo>
                      <a:pt x="35" y="85"/>
                      <a:pt x="35" y="84"/>
                      <a:pt x="35" y="85"/>
                    </a:cubicBezTo>
                    <a:cubicBezTo>
                      <a:pt x="35" y="85"/>
                      <a:pt x="35" y="85"/>
                      <a:pt x="35" y="85"/>
                    </a:cubicBezTo>
                    <a:cubicBezTo>
                      <a:pt x="35" y="85"/>
                      <a:pt x="35" y="85"/>
                      <a:pt x="35" y="85"/>
                    </a:cubicBezTo>
                    <a:cubicBezTo>
                      <a:pt x="36" y="85"/>
                      <a:pt x="37" y="85"/>
                      <a:pt x="38" y="85"/>
                    </a:cubicBezTo>
                    <a:cubicBezTo>
                      <a:pt x="38" y="85"/>
                      <a:pt x="37" y="85"/>
                      <a:pt x="38" y="85"/>
                    </a:cubicBezTo>
                    <a:cubicBezTo>
                      <a:pt x="37" y="85"/>
                      <a:pt x="36" y="85"/>
                      <a:pt x="35" y="85"/>
                    </a:cubicBezTo>
                    <a:cubicBezTo>
                      <a:pt x="35" y="85"/>
                      <a:pt x="35" y="85"/>
                      <a:pt x="35" y="85"/>
                    </a:cubicBezTo>
                    <a:cubicBezTo>
                      <a:pt x="35" y="85"/>
                      <a:pt x="35" y="85"/>
                      <a:pt x="35" y="85"/>
                    </a:cubicBezTo>
                    <a:cubicBezTo>
                      <a:pt x="35" y="85"/>
                      <a:pt x="34" y="85"/>
                      <a:pt x="34" y="85"/>
                    </a:cubicBezTo>
                    <a:cubicBezTo>
                      <a:pt x="33" y="86"/>
                      <a:pt x="32" y="85"/>
                      <a:pt x="32" y="85"/>
                    </a:cubicBezTo>
                    <a:cubicBezTo>
                      <a:pt x="32" y="85"/>
                      <a:pt x="32" y="85"/>
                      <a:pt x="32" y="85"/>
                    </a:cubicBezTo>
                    <a:cubicBezTo>
                      <a:pt x="31" y="85"/>
                      <a:pt x="29" y="85"/>
                      <a:pt x="29" y="85"/>
                    </a:cubicBezTo>
                    <a:cubicBezTo>
                      <a:pt x="29" y="85"/>
                      <a:pt x="29" y="85"/>
                      <a:pt x="29" y="85"/>
                    </a:cubicBezTo>
                    <a:cubicBezTo>
                      <a:pt x="28" y="85"/>
                      <a:pt x="28" y="85"/>
                      <a:pt x="28" y="85"/>
                    </a:cubicBezTo>
                    <a:cubicBezTo>
                      <a:pt x="28" y="85"/>
                      <a:pt x="28" y="85"/>
                      <a:pt x="27" y="85"/>
                    </a:cubicBezTo>
                    <a:cubicBezTo>
                      <a:pt x="28" y="85"/>
                      <a:pt x="28" y="85"/>
                      <a:pt x="28" y="85"/>
                    </a:cubicBezTo>
                    <a:cubicBezTo>
                      <a:pt x="26" y="85"/>
                      <a:pt x="25" y="85"/>
                      <a:pt x="23" y="85"/>
                    </a:cubicBezTo>
                    <a:cubicBezTo>
                      <a:pt x="23" y="85"/>
                      <a:pt x="23" y="85"/>
                      <a:pt x="23" y="85"/>
                    </a:cubicBezTo>
                    <a:cubicBezTo>
                      <a:pt x="23" y="85"/>
                      <a:pt x="23" y="85"/>
                      <a:pt x="23" y="85"/>
                    </a:cubicBezTo>
                    <a:cubicBezTo>
                      <a:pt x="23" y="85"/>
                      <a:pt x="23" y="85"/>
                      <a:pt x="23" y="85"/>
                    </a:cubicBezTo>
                    <a:cubicBezTo>
                      <a:pt x="23" y="85"/>
                      <a:pt x="23" y="85"/>
                      <a:pt x="23" y="85"/>
                    </a:cubicBezTo>
                    <a:cubicBezTo>
                      <a:pt x="23" y="84"/>
                      <a:pt x="23" y="84"/>
                      <a:pt x="23" y="84"/>
                    </a:cubicBezTo>
                    <a:cubicBezTo>
                      <a:pt x="23" y="84"/>
                      <a:pt x="22" y="84"/>
                      <a:pt x="22" y="85"/>
                    </a:cubicBezTo>
                    <a:cubicBezTo>
                      <a:pt x="22" y="85"/>
                      <a:pt x="22" y="85"/>
                      <a:pt x="22" y="85"/>
                    </a:cubicBezTo>
                    <a:cubicBezTo>
                      <a:pt x="22" y="85"/>
                      <a:pt x="22" y="85"/>
                      <a:pt x="22" y="85"/>
                    </a:cubicBezTo>
                    <a:cubicBezTo>
                      <a:pt x="22" y="85"/>
                      <a:pt x="22" y="85"/>
                      <a:pt x="22" y="85"/>
                    </a:cubicBezTo>
                    <a:cubicBezTo>
                      <a:pt x="22" y="85"/>
                      <a:pt x="22" y="85"/>
                      <a:pt x="22" y="85"/>
                    </a:cubicBezTo>
                    <a:cubicBezTo>
                      <a:pt x="21" y="85"/>
                      <a:pt x="21" y="85"/>
                      <a:pt x="21" y="85"/>
                    </a:cubicBezTo>
                    <a:cubicBezTo>
                      <a:pt x="21" y="85"/>
                      <a:pt x="21" y="85"/>
                      <a:pt x="20" y="85"/>
                    </a:cubicBezTo>
                    <a:cubicBezTo>
                      <a:pt x="20" y="85"/>
                      <a:pt x="20" y="85"/>
                      <a:pt x="20" y="85"/>
                    </a:cubicBezTo>
                    <a:cubicBezTo>
                      <a:pt x="20" y="85"/>
                      <a:pt x="20" y="85"/>
                      <a:pt x="20" y="85"/>
                    </a:cubicBezTo>
                    <a:cubicBezTo>
                      <a:pt x="20" y="85"/>
                      <a:pt x="20" y="85"/>
                      <a:pt x="21" y="85"/>
                    </a:cubicBezTo>
                    <a:cubicBezTo>
                      <a:pt x="21" y="85"/>
                      <a:pt x="21" y="85"/>
                      <a:pt x="21" y="85"/>
                    </a:cubicBezTo>
                    <a:cubicBezTo>
                      <a:pt x="21" y="85"/>
                      <a:pt x="21" y="85"/>
                      <a:pt x="22" y="85"/>
                    </a:cubicBezTo>
                    <a:cubicBezTo>
                      <a:pt x="22" y="85"/>
                      <a:pt x="22" y="85"/>
                      <a:pt x="22" y="85"/>
                    </a:cubicBezTo>
                    <a:cubicBezTo>
                      <a:pt x="22" y="85"/>
                      <a:pt x="22" y="85"/>
                      <a:pt x="22" y="85"/>
                    </a:cubicBezTo>
                    <a:cubicBezTo>
                      <a:pt x="22" y="85"/>
                      <a:pt x="22" y="85"/>
                      <a:pt x="22" y="85"/>
                    </a:cubicBezTo>
                    <a:cubicBezTo>
                      <a:pt x="23" y="85"/>
                      <a:pt x="23" y="85"/>
                      <a:pt x="23" y="85"/>
                    </a:cubicBezTo>
                    <a:cubicBezTo>
                      <a:pt x="23" y="85"/>
                      <a:pt x="23" y="85"/>
                      <a:pt x="23" y="85"/>
                    </a:cubicBezTo>
                    <a:cubicBezTo>
                      <a:pt x="23" y="85"/>
                      <a:pt x="23" y="85"/>
                      <a:pt x="23" y="85"/>
                    </a:cubicBezTo>
                    <a:cubicBezTo>
                      <a:pt x="23" y="85"/>
                      <a:pt x="23" y="85"/>
                      <a:pt x="23" y="85"/>
                    </a:cubicBezTo>
                    <a:cubicBezTo>
                      <a:pt x="24" y="85"/>
                      <a:pt x="24" y="85"/>
                      <a:pt x="24" y="86"/>
                    </a:cubicBezTo>
                    <a:cubicBezTo>
                      <a:pt x="24" y="85"/>
                      <a:pt x="24" y="85"/>
                      <a:pt x="24" y="85"/>
                    </a:cubicBezTo>
                    <a:cubicBezTo>
                      <a:pt x="25" y="85"/>
                      <a:pt x="25" y="86"/>
                      <a:pt x="26" y="86"/>
                    </a:cubicBezTo>
                    <a:cubicBezTo>
                      <a:pt x="26" y="85"/>
                      <a:pt x="27" y="85"/>
                      <a:pt x="27" y="86"/>
                    </a:cubicBezTo>
                    <a:cubicBezTo>
                      <a:pt x="27" y="85"/>
                      <a:pt x="28" y="85"/>
                      <a:pt x="28" y="85"/>
                    </a:cubicBezTo>
                    <a:cubicBezTo>
                      <a:pt x="28" y="85"/>
                      <a:pt x="28" y="85"/>
                      <a:pt x="28" y="85"/>
                    </a:cubicBezTo>
                    <a:cubicBezTo>
                      <a:pt x="28" y="85"/>
                      <a:pt x="28" y="85"/>
                      <a:pt x="28" y="85"/>
                    </a:cubicBezTo>
                    <a:cubicBezTo>
                      <a:pt x="29" y="85"/>
                      <a:pt x="29" y="85"/>
                      <a:pt x="29" y="85"/>
                    </a:cubicBezTo>
                    <a:cubicBezTo>
                      <a:pt x="29" y="85"/>
                      <a:pt x="29" y="86"/>
                      <a:pt x="30" y="86"/>
                    </a:cubicBezTo>
                    <a:cubicBezTo>
                      <a:pt x="30" y="86"/>
                      <a:pt x="30" y="86"/>
                      <a:pt x="30" y="86"/>
                    </a:cubicBezTo>
                    <a:cubicBezTo>
                      <a:pt x="31" y="86"/>
                      <a:pt x="31" y="86"/>
                      <a:pt x="32" y="86"/>
                    </a:cubicBezTo>
                    <a:cubicBezTo>
                      <a:pt x="33" y="86"/>
                      <a:pt x="33" y="86"/>
                      <a:pt x="33" y="86"/>
                    </a:cubicBezTo>
                    <a:cubicBezTo>
                      <a:pt x="35" y="86"/>
                      <a:pt x="37" y="86"/>
                      <a:pt x="38" y="86"/>
                    </a:cubicBezTo>
                    <a:cubicBezTo>
                      <a:pt x="39" y="86"/>
                      <a:pt x="40" y="86"/>
                      <a:pt x="40" y="87"/>
                    </a:cubicBezTo>
                    <a:cubicBezTo>
                      <a:pt x="40" y="87"/>
                      <a:pt x="40" y="86"/>
                      <a:pt x="40" y="87"/>
                    </a:cubicBezTo>
                    <a:cubicBezTo>
                      <a:pt x="42" y="87"/>
                      <a:pt x="43" y="87"/>
                      <a:pt x="44" y="87"/>
                    </a:cubicBezTo>
                    <a:cubicBezTo>
                      <a:pt x="44"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6"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8" y="88"/>
                      <a:pt x="47" y="87"/>
                      <a:pt x="48" y="87"/>
                    </a:cubicBezTo>
                    <a:cubicBezTo>
                      <a:pt x="48" y="87"/>
                      <a:pt x="48" y="88"/>
                      <a:pt x="48" y="87"/>
                    </a:cubicBezTo>
                    <a:cubicBezTo>
                      <a:pt x="48" y="87"/>
                      <a:pt x="48" y="87"/>
                      <a:pt x="48" y="87"/>
                    </a:cubicBezTo>
                    <a:cubicBezTo>
                      <a:pt x="48" y="88"/>
                      <a:pt x="48" y="88"/>
                      <a:pt x="48" y="88"/>
                    </a:cubicBezTo>
                    <a:cubicBezTo>
                      <a:pt x="48" y="88"/>
                      <a:pt x="48" y="88"/>
                      <a:pt x="48" y="88"/>
                    </a:cubicBezTo>
                    <a:cubicBezTo>
                      <a:pt x="47" y="88"/>
                      <a:pt x="47" y="88"/>
                      <a:pt x="46" y="88"/>
                    </a:cubicBezTo>
                    <a:cubicBezTo>
                      <a:pt x="46" y="88"/>
                      <a:pt x="46" y="88"/>
                      <a:pt x="45" y="88"/>
                    </a:cubicBezTo>
                    <a:cubicBezTo>
                      <a:pt x="45" y="88"/>
                      <a:pt x="45" y="87"/>
                      <a:pt x="45" y="87"/>
                    </a:cubicBezTo>
                    <a:cubicBezTo>
                      <a:pt x="44" y="87"/>
                      <a:pt x="43" y="88"/>
                      <a:pt x="42" y="87"/>
                    </a:cubicBezTo>
                    <a:cubicBezTo>
                      <a:pt x="42" y="87"/>
                      <a:pt x="42" y="87"/>
                      <a:pt x="42" y="87"/>
                    </a:cubicBezTo>
                    <a:cubicBezTo>
                      <a:pt x="42" y="87"/>
                      <a:pt x="42" y="87"/>
                      <a:pt x="42" y="87"/>
                    </a:cubicBezTo>
                    <a:cubicBezTo>
                      <a:pt x="42" y="87"/>
                      <a:pt x="41" y="87"/>
                      <a:pt x="42" y="87"/>
                    </a:cubicBezTo>
                    <a:cubicBezTo>
                      <a:pt x="41" y="87"/>
                      <a:pt x="41" y="87"/>
                      <a:pt x="41" y="87"/>
                    </a:cubicBezTo>
                    <a:cubicBezTo>
                      <a:pt x="41" y="87"/>
                      <a:pt x="41" y="87"/>
                      <a:pt x="41" y="87"/>
                    </a:cubicBezTo>
                    <a:cubicBezTo>
                      <a:pt x="41" y="87"/>
                      <a:pt x="41" y="87"/>
                      <a:pt x="41" y="87"/>
                    </a:cubicBezTo>
                    <a:cubicBezTo>
                      <a:pt x="41" y="87"/>
                      <a:pt x="41" y="87"/>
                      <a:pt x="41" y="87"/>
                    </a:cubicBezTo>
                    <a:cubicBezTo>
                      <a:pt x="41" y="88"/>
                      <a:pt x="41" y="88"/>
                      <a:pt x="41" y="88"/>
                    </a:cubicBezTo>
                    <a:cubicBezTo>
                      <a:pt x="41" y="88"/>
                      <a:pt x="41" y="87"/>
                      <a:pt x="41" y="87"/>
                    </a:cubicBezTo>
                    <a:cubicBezTo>
                      <a:pt x="41" y="88"/>
                      <a:pt x="41" y="88"/>
                      <a:pt x="41" y="88"/>
                    </a:cubicBezTo>
                    <a:cubicBezTo>
                      <a:pt x="41" y="88"/>
                      <a:pt x="41" y="88"/>
                      <a:pt x="41" y="88"/>
                    </a:cubicBezTo>
                    <a:cubicBezTo>
                      <a:pt x="41" y="87"/>
                      <a:pt x="41" y="87"/>
                      <a:pt x="41" y="87"/>
                    </a:cubicBezTo>
                    <a:cubicBezTo>
                      <a:pt x="41" y="87"/>
                      <a:pt x="41" y="87"/>
                      <a:pt x="41" y="87"/>
                    </a:cubicBezTo>
                    <a:cubicBezTo>
                      <a:pt x="40" y="87"/>
                      <a:pt x="39" y="87"/>
                      <a:pt x="39" y="87"/>
                    </a:cubicBezTo>
                    <a:cubicBezTo>
                      <a:pt x="39" y="87"/>
                      <a:pt x="39" y="87"/>
                      <a:pt x="39" y="87"/>
                    </a:cubicBezTo>
                    <a:cubicBezTo>
                      <a:pt x="39" y="87"/>
                      <a:pt x="39" y="87"/>
                      <a:pt x="39" y="87"/>
                    </a:cubicBezTo>
                    <a:cubicBezTo>
                      <a:pt x="39" y="87"/>
                      <a:pt x="38" y="87"/>
                      <a:pt x="38" y="87"/>
                    </a:cubicBezTo>
                    <a:cubicBezTo>
                      <a:pt x="38" y="87"/>
                      <a:pt x="38" y="87"/>
                      <a:pt x="38" y="87"/>
                    </a:cubicBezTo>
                    <a:cubicBezTo>
                      <a:pt x="38" y="87"/>
                      <a:pt x="38" y="87"/>
                      <a:pt x="38" y="87"/>
                    </a:cubicBezTo>
                    <a:cubicBezTo>
                      <a:pt x="37" y="87"/>
                      <a:pt x="36" y="87"/>
                      <a:pt x="35" y="87"/>
                    </a:cubicBezTo>
                    <a:cubicBezTo>
                      <a:pt x="35" y="87"/>
                      <a:pt x="35" y="87"/>
                      <a:pt x="35" y="87"/>
                    </a:cubicBezTo>
                    <a:cubicBezTo>
                      <a:pt x="35" y="87"/>
                      <a:pt x="34" y="87"/>
                      <a:pt x="34" y="87"/>
                    </a:cubicBezTo>
                    <a:cubicBezTo>
                      <a:pt x="34" y="87"/>
                      <a:pt x="34" y="87"/>
                      <a:pt x="34" y="87"/>
                    </a:cubicBezTo>
                    <a:cubicBezTo>
                      <a:pt x="34" y="87"/>
                      <a:pt x="34" y="87"/>
                      <a:pt x="34" y="87"/>
                    </a:cubicBezTo>
                    <a:cubicBezTo>
                      <a:pt x="33" y="87"/>
                      <a:pt x="33" y="87"/>
                      <a:pt x="33" y="87"/>
                    </a:cubicBezTo>
                    <a:cubicBezTo>
                      <a:pt x="33" y="87"/>
                      <a:pt x="33" y="87"/>
                      <a:pt x="33" y="87"/>
                    </a:cubicBezTo>
                    <a:cubicBezTo>
                      <a:pt x="33" y="87"/>
                      <a:pt x="33" y="87"/>
                      <a:pt x="33" y="87"/>
                    </a:cubicBezTo>
                    <a:cubicBezTo>
                      <a:pt x="33" y="87"/>
                      <a:pt x="32" y="87"/>
                      <a:pt x="32" y="87"/>
                    </a:cubicBezTo>
                    <a:cubicBezTo>
                      <a:pt x="32" y="87"/>
                      <a:pt x="32" y="87"/>
                      <a:pt x="32" y="87"/>
                    </a:cubicBezTo>
                    <a:cubicBezTo>
                      <a:pt x="32" y="87"/>
                      <a:pt x="32" y="87"/>
                      <a:pt x="32" y="87"/>
                    </a:cubicBezTo>
                    <a:cubicBezTo>
                      <a:pt x="31" y="87"/>
                      <a:pt x="31" y="87"/>
                      <a:pt x="31" y="87"/>
                    </a:cubicBezTo>
                    <a:cubicBezTo>
                      <a:pt x="31" y="87"/>
                      <a:pt x="31" y="87"/>
                      <a:pt x="31" y="87"/>
                    </a:cubicBezTo>
                    <a:cubicBezTo>
                      <a:pt x="31" y="87"/>
                      <a:pt x="31" y="87"/>
                      <a:pt x="31" y="87"/>
                    </a:cubicBezTo>
                    <a:cubicBezTo>
                      <a:pt x="31" y="87"/>
                      <a:pt x="31" y="87"/>
                      <a:pt x="31" y="87"/>
                    </a:cubicBezTo>
                    <a:cubicBezTo>
                      <a:pt x="31" y="87"/>
                      <a:pt x="31" y="87"/>
                      <a:pt x="31" y="87"/>
                    </a:cubicBezTo>
                    <a:cubicBezTo>
                      <a:pt x="31" y="87"/>
                      <a:pt x="31" y="87"/>
                      <a:pt x="30" y="87"/>
                    </a:cubicBezTo>
                    <a:cubicBezTo>
                      <a:pt x="30" y="87"/>
                      <a:pt x="30" y="87"/>
                      <a:pt x="30" y="87"/>
                    </a:cubicBezTo>
                    <a:cubicBezTo>
                      <a:pt x="30" y="87"/>
                      <a:pt x="30" y="87"/>
                      <a:pt x="30" y="87"/>
                    </a:cubicBezTo>
                    <a:cubicBezTo>
                      <a:pt x="30" y="87"/>
                      <a:pt x="29" y="87"/>
                      <a:pt x="29" y="87"/>
                    </a:cubicBezTo>
                    <a:cubicBezTo>
                      <a:pt x="29" y="87"/>
                      <a:pt x="29" y="87"/>
                      <a:pt x="28" y="87"/>
                    </a:cubicBezTo>
                    <a:cubicBezTo>
                      <a:pt x="28" y="87"/>
                      <a:pt x="28" y="87"/>
                      <a:pt x="28" y="87"/>
                    </a:cubicBezTo>
                    <a:cubicBezTo>
                      <a:pt x="28" y="87"/>
                      <a:pt x="28" y="87"/>
                      <a:pt x="28" y="87"/>
                    </a:cubicBezTo>
                    <a:cubicBezTo>
                      <a:pt x="28" y="87"/>
                      <a:pt x="28" y="87"/>
                      <a:pt x="28" y="87"/>
                    </a:cubicBezTo>
                    <a:cubicBezTo>
                      <a:pt x="28" y="87"/>
                      <a:pt x="28" y="87"/>
                      <a:pt x="28" y="87"/>
                    </a:cubicBezTo>
                    <a:cubicBezTo>
                      <a:pt x="29" y="87"/>
                      <a:pt x="29" y="87"/>
                      <a:pt x="29" y="87"/>
                    </a:cubicBezTo>
                    <a:cubicBezTo>
                      <a:pt x="29" y="87"/>
                      <a:pt x="29" y="87"/>
                      <a:pt x="29" y="87"/>
                    </a:cubicBezTo>
                    <a:cubicBezTo>
                      <a:pt x="29" y="87"/>
                      <a:pt x="29" y="88"/>
                      <a:pt x="29" y="88"/>
                    </a:cubicBezTo>
                    <a:cubicBezTo>
                      <a:pt x="30" y="87"/>
                      <a:pt x="30" y="88"/>
                      <a:pt x="31" y="88"/>
                    </a:cubicBezTo>
                    <a:cubicBezTo>
                      <a:pt x="31" y="88"/>
                      <a:pt x="31" y="88"/>
                      <a:pt x="31" y="88"/>
                    </a:cubicBezTo>
                    <a:cubicBezTo>
                      <a:pt x="31" y="88"/>
                      <a:pt x="31" y="88"/>
                      <a:pt x="31" y="88"/>
                    </a:cubicBezTo>
                    <a:cubicBezTo>
                      <a:pt x="31" y="88"/>
                      <a:pt x="31" y="88"/>
                      <a:pt x="31" y="88"/>
                    </a:cubicBezTo>
                    <a:cubicBezTo>
                      <a:pt x="32" y="89"/>
                      <a:pt x="33" y="88"/>
                      <a:pt x="35" y="89"/>
                    </a:cubicBezTo>
                    <a:cubicBezTo>
                      <a:pt x="35" y="89"/>
                      <a:pt x="34" y="89"/>
                      <a:pt x="35" y="89"/>
                    </a:cubicBezTo>
                    <a:cubicBezTo>
                      <a:pt x="35" y="89"/>
                      <a:pt x="36" y="89"/>
                      <a:pt x="36" y="89"/>
                    </a:cubicBezTo>
                    <a:cubicBezTo>
                      <a:pt x="36" y="89"/>
                      <a:pt x="36" y="89"/>
                      <a:pt x="36" y="89"/>
                    </a:cubicBezTo>
                    <a:cubicBezTo>
                      <a:pt x="36" y="89"/>
                      <a:pt x="36" y="89"/>
                      <a:pt x="36" y="89"/>
                    </a:cubicBezTo>
                    <a:cubicBezTo>
                      <a:pt x="36" y="89"/>
                      <a:pt x="37" y="89"/>
                      <a:pt x="37" y="88"/>
                    </a:cubicBezTo>
                    <a:cubicBezTo>
                      <a:pt x="37" y="88"/>
                      <a:pt x="37" y="88"/>
                      <a:pt x="37" y="88"/>
                    </a:cubicBezTo>
                    <a:cubicBezTo>
                      <a:pt x="37" y="88"/>
                      <a:pt x="37" y="88"/>
                      <a:pt x="37"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7"/>
                      <a:pt x="35" y="87"/>
                    </a:cubicBezTo>
                    <a:cubicBezTo>
                      <a:pt x="35" y="87"/>
                      <a:pt x="35" y="87"/>
                      <a:pt x="35" y="87"/>
                    </a:cubicBezTo>
                    <a:cubicBezTo>
                      <a:pt x="35" y="87"/>
                      <a:pt x="35" y="87"/>
                      <a:pt x="35" y="87"/>
                    </a:cubicBezTo>
                    <a:cubicBezTo>
                      <a:pt x="35" y="87"/>
                      <a:pt x="35" y="87"/>
                      <a:pt x="35" y="87"/>
                    </a:cubicBezTo>
                    <a:cubicBezTo>
                      <a:pt x="36" y="87"/>
                      <a:pt x="37" y="87"/>
                      <a:pt x="38" y="87"/>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7"/>
                    </a:cubicBezTo>
                    <a:cubicBezTo>
                      <a:pt x="38" y="87"/>
                      <a:pt x="38" y="87"/>
                      <a:pt x="39" y="87"/>
                    </a:cubicBezTo>
                    <a:cubicBezTo>
                      <a:pt x="39" y="87"/>
                      <a:pt x="39" y="87"/>
                      <a:pt x="39" y="87"/>
                    </a:cubicBezTo>
                    <a:cubicBezTo>
                      <a:pt x="39" y="88"/>
                      <a:pt x="38" y="88"/>
                      <a:pt x="38" y="88"/>
                    </a:cubicBezTo>
                    <a:cubicBezTo>
                      <a:pt x="38" y="88"/>
                      <a:pt x="38" y="88"/>
                      <a:pt x="38" y="88"/>
                    </a:cubicBezTo>
                    <a:cubicBezTo>
                      <a:pt x="38" y="88"/>
                      <a:pt x="38" y="88"/>
                      <a:pt x="38" y="88"/>
                    </a:cubicBezTo>
                    <a:cubicBezTo>
                      <a:pt x="39" y="88"/>
                      <a:pt x="40" y="88"/>
                      <a:pt x="40" y="88"/>
                    </a:cubicBezTo>
                    <a:cubicBezTo>
                      <a:pt x="40" y="88"/>
                      <a:pt x="40" y="88"/>
                      <a:pt x="40" y="88"/>
                    </a:cubicBezTo>
                    <a:cubicBezTo>
                      <a:pt x="40" y="88"/>
                      <a:pt x="40" y="88"/>
                      <a:pt x="40" y="88"/>
                    </a:cubicBezTo>
                    <a:cubicBezTo>
                      <a:pt x="40" y="88"/>
                      <a:pt x="40" y="88"/>
                      <a:pt x="41" y="88"/>
                    </a:cubicBezTo>
                    <a:cubicBezTo>
                      <a:pt x="40" y="89"/>
                      <a:pt x="41" y="89"/>
                      <a:pt x="41" y="89"/>
                    </a:cubicBezTo>
                    <a:cubicBezTo>
                      <a:pt x="40" y="89"/>
                      <a:pt x="41" y="88"/>
                      <a:pt x="41" y="88"/>
                    </a:cubicBezTo>
                    <a:cubicBezTo>
                      <a:pt x="41" y="89"/>
                      <a:pt x="41" y="89"/>
                      <a:pt x="41" y="89"/>
                    </a:cubicBezTo>
                    <a:cubicBezTo>
                      <a:pt x="41" y="89"/>
                      <a:pt x="42" y="89"/>
                      <a:pt x="42" y="89"/>
                    </a:cubicBezTo>
                    <a:cubicBezTo>
                      <a:pt x="42" y="89"/>
                      <a:pt x="42" y="89"/>
                      <a:pt x="42" y="89"/>
                    </a:cubicBezTo>
                    <a:cubicBezTo>
                      <a:pt x="42" y="89"/>
                      <a:pt x="42" y="89"/>
                      <a:pt x="42" y="89"/>
                    </a:cubicBezTo>
                    <a:cubicBezTo>
                      <a:pt x="43" y="89"/>
                      <a:pt x="44" y="89"/>
                      <a:pt x="45" y="89"/>
                    </a:cubicBezTo>
                    <a:cubicBezTo>
                      <a:pt x="45" y="89"/>
                      <a:pt x="45" y="90"/>
                      <a:pt x="45" y="90"/>
                    </a:cubicBezTo>
                    <a:cubicBezTo>
                      <a:pt x="46" y="90"/>
                      <a:pt x="46" y="89"/>
                      <a:pt x="46" y="89"/>
                    </a:cubicBezTo>
                    <a:cubicBezTo>
                      <a:pt x="46" y="90"/>
                      <a:pt x="46" y="90"/>
                      <a:pt x="47" y="90"/>
                    </a:cubicBezTo>
                    <a:cubicBezTo>
                      <a:pt x="48" y="90"/>
                      <a:pt x="50" y="90"/>
                      <a:pt x="51" y="90"/>
                    </a:cubicBezTo>
                    <a:cubicBezTo>
                      <a:pt x="51" y="90"/>
                      <a:pt x="51" y="90"/>
                      <a:pt x="51" y="90"/>
                    </a:cubicBezTo>
                    <a:cubicBezTo>
                      <a:pt x="52" y="90"/>
                      <a:pt x="51" y="89"/>
                      <a:pt x="52" y="89"/>
                    </a:cubicBezTo>
                    <a:cubicBezTo>
                      <a:pt x="52" y="89"/>
                      <a:pt x="52" y="89"/>
                      <a:pt x="52" y="89"/>
                    </a:cubicBezTo>
                    <a:cubicBezTo>
                      <a:pt x="52" y="90"/>
                      <a:pt x="52" y="90"/>
                      <a:pt x="52" y="90"/>
                    </a:cubicBezTo>
                    <a:cubicBezTo>
                      <a:pt x="52" y="90"/>
                      <a:pt x="52" y="90"/>
                      <a:pt x="52" y="90"/>
                    </a:cubicBezTo>
                    <a:cubicBezTo>
                      <a:pt x="52" y="90"/>
                      <a:pt x="52" y="89"/>
                      <a:pt x="52" y="90"/>
                    </a:cubicBezTo>
                    <a:cubicBezTo>
                      <a:pt x="52" y="90"/>
                      <a:pt x="52" y="90"/>
                      <a:pt x="52" y="90"/>
                    </a:cubicBezTo>
                    <a:cubicBezTo>
                      <a:pt x="52" y="90"/>
                      <a:pt x="52" y="90"/>
                      <a:pt x="52" y="90"/>
                    </a:cubicBezTo>
                    <a:cubicBezTo>
                      <a:pt x="52" y="90"/>
                      <a:pt x="52" y="90"/>
                      <a:pt x="52" y="90"/>
                    </a:cubicBezTo>
                    <a:cubicBezTo>
                      <a:pt x="52" y="90"/>
                      <a:pt x="52" y="90"/>
                      <a:pt x="52" y="90"/>
                    </a:cubicBezTo>
                    <a:cubicBezTo>
                      <a:pt x="52" y="90"/>
                      <a:pt x="53" y="90"/>
                      <a:pt x="53" y="90"/>
                    </a:cubicBezTo>
                    <a:cubicBezTo>
                      <a:pt x="53" y="90"/>
                      <a:pt x="53" y="90"/>
                      <a:pt x="53" y="90"/>
                    </a:cubicBezTo>
                    <a:cubicBezTo>
                      <a:pt x="53" y="90"/>
                      <a:pt x="53" y="90"/>
                      <a:pt x="53" y="90"/>
                    </a:cubicBezTo>
                    <a:cubicBezTo>
                      <a:pt x="53" y="90"/>
                      <a:pt x="53" y="90"/>
                      <a:pt x="54" y="90"/>
                    </a:cubicBezTo>
                    <a:cubicBezTo>
                      <a:pt x="55" y="90"/>
                      <a:pt x="56" y="91"/>
                      <a:pt x="58" y="90"/>
                    </a:cubicBezTo>
                    <a:cubicBezTo>
                      <a:pt x="58" y="91"/>
                      <a:pt x="59" y="90"/>
                      <a:pt x="60" y="91"/>
                    </a:cubicBezTo>
                    <a:cubicBezTo>
                      <a:pt x="60" y="90"/>
                      <a:pt x="60" y="91"/>
                      <a:pt x="60" y="91"/>
                    </a:cubicBezTo>
                    <a:cubicBezTo>
                      <a:pt x="60" y="91"/>
                      <a:pt x="61" y="91"/>
                      <a:pt x="61" y="91"/>
                    </a:cubicBezTo>
                    <a:cubicBezTo>
                      <a:pt x="61" y="91"/>
                      <a:pt x="61" y="91"/>
                      <a:pt x="61" y="91"/>
                    </a:cubicBezTo>
                    <a:cubicBezTo>
                      <a:pt x="61" y="91"/>
                      <a:pt x="61" y="91"/>
                      <a:pt x="62" y="91"/>
                    </a:cubicBezTo>
                    <a:cubicBezTo>
                      <a:pt x="62" y="92"/>
                      <a:pt x="64" y="91"/>
                      <a:pt x="65" y="92"/>
                    </a:cubicBezTo>
                    <a:cubicBezTo>
                      <a:pt x="65" y="91"/>
                      <a:pt x="65" y="91"/>
                      <a:pt x="65" y="91"/>
                    </a:cubicBezTo>
                    <a:cubicBezTo>
                      <a:pt x="66" y="92"/>
                      <a:pt x="67" y="91"/>
                      <a:pt x="68" y="91"/>
                    </a:cubicBezTo>
                    <a:cubicBezTo>
                      <a:pt x="68" y="91"/>
                      <a:pt x="68" y="92"/>
                      <a:pt x="68" y="92"/>
                    </a:cubicBezTo>
                    <a:cubicBezTo>
                      <a:pt x="68" y="92"/>
                      <a:pt x="68" y="91"/>
                      <a:pt x="69" y="91"/>
                    </a:cubicBezTo>
                    <a:cubicBezTo>
                      <a:pt x="69" y="92"/>
                      <a:pt x="69" y="92"/>
                      <a:pt x="69" y="92"/>
                    </a:cubicBezTo>
                    <a:cubicBezTo>
                      <a:pt x="69" y="92"/>
                      <a:pt x="68" y="92"/>
                      <a:pt x="69" y="92"/>
                    </a:cubicBezTo>
                    <a:cubicBezTo>
                      <a:pt x="69" y="92"/>
                      <a:pt x="69" y="92"/>
                      <a:pt x="69" y="92"/>
                    </a:cubicBezTo>
                    <a:cubicBezTo>
                      <a:pt x="69" y="92"/>
                      <a:pt x="69" y="92"/>
                      <a:pt x="69" y="92"/>
                    </a:cubicBezTo>
                    <a:cubicBezTo>
                      <a:pt x="69" y="92"/>
                      <a:pt x="69" y="92"/>
                      <a:pt x="69" y="92"/>
                    </a:cubicBezTo>
                    <a:cubicBezTo>
                      <a:pt x="69" y="92"/>
                      <a:pt x="69" y="92"/>
                      <a:pt x="69" y="92"/>
                    </a:cubicBezTo>
                    <a:cubicBezTo>
                      <a:pt x="71" y="92"/>
                      <a:pt x="72" y="92"/>
                      <a:pt x="74" y="92"/>
                    </a:cubicBezTo>
                    <a:cubicBezTo>
                      <a:pt x="74" y="92"/>
                      <a:pt x="74" y="92"/>
                      <a:pt x="74" y="92"/>
                    </a:cubicBezTo>
                    <a:cubicBezTo>
                      <a:pt x="74" y="92"/>
                      <a:pt x="74" y="92"/>
                      <a:pt x="74" y="92"/>
                    </a:cubicBezTo>
                    <a:cubicBezTo>
                      <a:pt x="75" y="93"/>
                      <a:pt x="77" y="92"/>
                      <a:pt x="78" y="93"/>
                    </a:cubicBezTo>
                    <a:cubicBezTo>
                      <a:pt x="78" y="93"/>
                      <a:pt x="79" y="93"/>
                      <a:pt x="80" y="93"/>
                    </a:cubicBezTo>
                    <a:cubicBezTo>
                      <a:pt x="79" y="93"/>
                      <a:pt x="80" y="93"/>
                      <a:pt x="80" y="93"/>
                    </a:cubicBezTo>
                    <a:cubicBezTo>
                      <a:pt x="80" y="93"/>
                      <a:pt x="81" y="93"/>
                      <a:pt x="81" y="93"/>
                    </a:cubicBezTo>
                    <a:cubicBezTo>
                      <a:pt x="81" y="94"/>
                      <a:pt x="82" y="93"/>
                      <a:pt x="82" y="93"/>
                    </a:cubicBezTo>
                    <a:cubicBezTo>
                      <a:pt x="83" y="93"/>
                      <a:pt x="84" y="94"/>
                      <a:pt x="85" y="93"/>
                    </a:cubicBezTo>
                    <a:cubicBezTo>
                      <a:pt x="85" y="94"/>
                      <a:pt x="85" y="93"/>
                      <a:pt x="85" y="93"/>
                    </a:cubicBezTo>
                    <a:cubicBezTo>
                      <a:pt x="86" y="94"/>
                      <a:pt x="85" y="94"/>
                      <a:pt x="85" y="94"/>
                    </a:cubicBezTo>
                    <a:cubicBezTo>
                      <a:pt x="86" y="93"/>
                      <a:pt x="87" y="93"/>
                      <a:pt x="88" y="94"/>
                    </a:cubicBezTo>
                    <a:cubicBezTo>
                      <a:pt x="88" y="94"/>
                      <a:pt x="88" y="94"/>
                      <a:pt x="88" y="94"/>
                    </a:cubicBezTo>
                    <a:cubicBezTo>
                      <a:pt x="88" y="94"/>
                      <a:pt x="88" y="94"/>
                      <a:pt x="88" y="94"/>
                    </a:cubicBezTo>
                    <a:cubicBezTo>
                      <a:pt x="88" y="93"/>
                      <a:pt x="89" y="94"/>
                      <a:pt x="89" y="94"/>
                    </a:cubicBezTo>
                    <a:cubicBezTo>
                      <a:pt x="89" y="94"/>
                      <a:pt x="89" y="94"/>
                      <a:pt x="89" y="94"/>
                    </a:cubicBezTo>
                    <a:cubicBezTo>
                      <a:pt x="89" y="94"/>
                      <a:pt x="89" y="94"/>
                      <a:pt x="89" y="94"/>
                    </a:cubicBezTo>
                    <a:cubicBezTo>
                      <a:pt x="89" y="94"/>
                      <a:pt x="89" y="94"/>
                      <a:pt x="89" y="94"/>
                    </a:cubicBezTo>
                    <a:cubicBezTo>
                      <a:pt x="89" y="94"/>
                      <a:pt x="89" y="94"/>
                      <a:pt x="89" y="94"/>
                    </a:cubicBezTo>
                    <a:cubicBezTo>
                      <a:pt x="91" y="94"/>
                      <a:pt x="91" y="94"/>
                      <a:pt x="92" y="94"/>
                    </a:cubicBezTo>
                    <a:cubicBezTo>
                      <a:pt x="92" y="94"/>
                      <a:pt x="91" y="94"/>
                      <a:pt x="92" y="94"/>
                    </a:cubicBezTo>
                    <a:cubicBezTo>
                      <a:pt x="92" y="94"/>
                      <a:pt x="92" y="94"/>
                      <a:pt x="92" y="94"/>
                    </a:cubicBezTo>
                    <a:cubicBezTo>
                      <a:pt x="92" y="94"/>
                      <a:pt x="93" y="95"/>
                      <a:pt x="93" y="94"/>
                    </a:cubicBezTo>
                    <a:cubicBezTo>
                      <a:pt x="93" y="94"/>
                      <a:pt x="93" y="94"/>
                      <a:pt x="94" y="94"/>
                    </a:cubicBezTo>
                    <a:cubicBezTo>
                      <a:pt x="94" y="94"/>
                      <a:pt x="94" y="94"/>
                      <a:pt x="94" y="94"/>
                    </a:cubicBezTo>
                    <a:cubicBezTo>
                      <a:pt x="94" y="94"/>
                      <a:pt x="94" y="94"/>
                      <a:pt x="94" y="94"/>
                    </a:cubicBezTo>
                    <a:cubicBezTo>
                      <a:pt x="94" y="94"/>
                      <a:pt x="94" y="94"/>
                      <a:pt x="94" y="94"/>
                    </a:cubicBezTo>
                    <a:cubicBezTo>
                      <a:pt x="94" y="94"/>
                      <a:pt x="94" y="94"/>
                      <a:pt x="94" y="94"/>
                    </a:cubicBezTo>
                    <a:cubicBezTo>
                      <a:pt x="94" y="94"/>
                      <a:pt x="94" y="95"/>
                      <a:pt x="94" y="95"/>
                    </a:cubicBezTo>
                    <a:cubicBezTo>
                      <a:pt x="94" y="95"/>
                      <a:pt x="94" y="95"/>
                      <a:pt x="94" y="95"/>
                    </a:cubicBezTo>
                    <a:cubicBezTo>
                      <a:pt x="94" y="95"/>
                      <a:pt x="94" y="95"/>
                      <a:pt x="94" y="94"/>
                    </a:cubicBezTo>
                    <a:cubicBezTo>
                      <a:pt x="94" y="94"/>
                      <a:pt x="94" y="94"/>
                      <a:pt x="94" y="94"/>
                    </a:cubicBezTo>
                    <a:cubicBezTo>
                      <a:pt x="94" y="94"/>
                      <a:pt x="94" y="94"/>
                      <a:pt x="94" y="94"/>
                    </a:cubicBezTo>
                    <a:cubicBezTo>
                      <a:pt x="94" y="94"/>
                      <a:pt x="95" y="94"/>
                      <a:pt x="96" y="94"/>
                    </a:cubicBezTo>
                    <a:cubicBezTo>
                      <a:pt x="96" y="94"/>
                      <a:pt x="96" y="94"/>
                      <a:pt x="96" y="95"/>
                    </a:cubicBezTo>
                    <a:cubicBezTo>
                      <a:pt x="96" y="95"/>
                      <a:pt x="96" y="95"/>
                      <a:pt x="96" y="95"/>
                    </a:cubicBezTo>
                    <a:cubicBezTo>
                      <a:pt x="96" y="95"/>
                      <a:pt x="96" y="95"/>
                      <a:pt x="96" y="95"/>
                    </a:cubicBezTo>
                    <a:cubicBezTo>
                      <a:pt x="96" y="95"/>
                      <a:pt x="96" y="95"/>
                      <a:pt x="96" y="95"/>
                    </a:cubicBezTo>
                    <a:cubicBezTo>
                      <a:pt x="96" y="95"/>
                      <a:pt x="95" y="95"/>
                      <a:pt x="95" y="95"/>
                    </a:cubicBezTo>
                    <a:cubicBezTo>
                      <a:pt x="95" y="95"/>
                      <a:pt x="95" y="95"/>
                      <a:pt x="95" y="95"/>
                    </a:cubicBezTo>
                    <a:cubicBezTo>
                      <a:pt x="95" y="95"/>
                      <a:pt x="95" y="95"/>
                      <a:pt x="95" y="95"/>
                    </a:cubicBezTo>
                    <a:cubicBezTo>
                      <a:pt x="95" y="95"/>
                      <a:pt x="95" y="95"/>
                      <a:pt x="95" y="95"/>
                    </a:cubicBezTo>
                    <a:cubicBezTo>
                      <a:pt x="95" y="95"/>
                      <a:pt x="94" y="95"/>
                      <a:pt x="94" y="95"/>
                    </a:cubicBezTo>
                    <a:cubicBezTo>
                      <a:pt x="94" y="95"/>
                      <a:pt x="94" y="95"/>
                      <a:pt x="94" y="95"/>
                    </a:cubicBezTo>
                    <a:cubicBezTo>
                      <a:pt x="94" y="95"/>
                      <a:pt x="94" y="95"/>
                      <a:pt x="94" y="95"/>
                    </a:cubicBezTo>
                    <a:cubicBezTo>
                      <a:pt x="94" y="95"/>
                      <a:pt x="94" y="95"/>
                      <a:pt x="94" y="95"/>
                    </a:cubicBezTo>
                    <a:cubicBezTo>
                      <a:pt x="94" y="95"/>
                      <a:pt x="95" y="95"/>
                      <a:pt x="95" y="95"/>
                    </a:cubicBezTo>
                    <a:cubicBezTo>
                      <a:pt x="95" y="95"/>
                      <a:pt x="95" y="95"/>
                      <a:pt x="95" y="95"/>
                    </a:cubicBezTo>
                    <a:cubicBezTo>
                      <a:pt x="95" y="95"/>
                      <a:pt x="95" y="95"/>
                      <a:pt x="95" y="95"/>
                    </a:cubicBezTo>
                    <a:cubicBezTo>
                      <a:pt x="95" y="95"/>
                      <a:pt x="96" y="95"/>
                      <a:pt x="95" y="96"/>
                    </a:cubicBezTo>
                    <a:cubicBezTo>
                      <a:pt x="96" y="96"/>
                      <a:pt x="96" y="95"/>
                      <a:pt x="96" y="95"/>
                    </a:cubicBezTo>
                    <a:cubicBezTo>
                      <a:pt x="96" y="96"/>
                      <a:pt x="96" y="96"/>
                      <a:pt x="97" y="96"/>
                    </a:cubicBezTo>
                    <a:cubicBezTo>
                      <a:pt x="97" y="95"/>
                      <a:pt x="97" y="95"/>
                      <a:pt x="97" y="95"/>
                    </a:cubicBezTo>
                    <a:cubicBezTo>
                      <a:pt x="97" y="96"/>
                      <a:pt x="98" y="96"/>
                      <a:pt x="98" y="96"/>
                    </a:cubicBezTo>
                    <a:cubicBezTo>
                      <a:pt x="98" y="96"/>
                      <a:pt x="98" y="95"/>
                      <a:pt x="98" y="95"/>
                    </a:cubicBezTo>
                    <a:cubicBezTo>
                      <a:pt x="98" y="95"/>
                      <a:pt x="98" y="95"/>
                      <a:pt x="98" y="95"/>
                    </a:cubicBezTo>
                    <a:cubicBezTo>
                      <a:pt x="98" y="95"/>
                      <a:pt x="98" y="95"/>
                      <a:pt x="98" y="95"/>
                    </a:cubicBezTo>
                    <a:cubicBezTo>
                      <a:pt x="98" y="95"/>
                      <a:pt x="98" y="95"/>
                      <a:pt x="98" y="95"/>
                    </a:cubicBezTo>
                    <a:cubicBezTo>
                      <a:pt x="98" y="95"/>
                      <a:pt x="98" y="95"/>
                      <a:pt x="98" y="95"/>
                    </a:cubicBezTo>
                    <a:cubicBezTo>
                      <a:pt x="98" y="95"/>
                      <a:pt x="99" y="96"/>
                      <a:pt x="99" y="95"/>
                    </a:cubicBezTo>
                    <a:cubicBezTo>
                      <a:pt x="99" y="95"/>
                      <a:pt x="99" y="95"/>
                      <a:pt x="99" y="95"/>
                    </a:cubicBezTo>
                    <a:cubicBezTo>
                      <a:pt x="99" y="95"/>
                      <a:pt x="99" y="95"/>
                      <a:pt x="99" y="95"/>
                    </a:cubicBezTo>
                    <a:cubicBezTo>
                      <a:pt x="99" y="96"/>
                      <a:pt x="99" y="96"/>
                      <a:pt x="99" y="96"/>
                    </a:cubicBezTo>
                    <a:cubicBezTo>
                      <a:pt x="99" y="95"/>
                      <a:pt x="99" y="95"/>
                      <a:pt x="99" y="95"/>
                    </a:cubicBezTo>
                    <a:cubicBezTo>
                      <a:pt x="99" y="95"/>
                      <a:pt x="99" y="95"/>
                      <a:pt x="99" y="95"/>
                    </a:cubicBezTo>
                    <a:cubicBezTo>
                      <a:pt x="99" y="95"/>
                      <a:pt x="99" y="95"/>
                      <a:pt x="99" y="95"/>
                    </a:cubicBezTo>
                    <a:cubicBezTo>
                      <a:pt x="99" y="95"/>
                      <a:pt x="99" y="95"/>
                      <a:pt x="99" y="95"/>
                    </a:cubicBezTo>
                    <a:cubicBezTo>
                      <a:pt x="99" y="95"/>
                      <a:pt x="99" y="95"/>
                      <a:pt x="99" y="95"/>
                    </a:cubicBezTo>
                    <a:cubicBezTo>
                      <a:pt x="99" y="95"/>
                      <a:pt x="100" y="95"/>
                      <a:pt x="100" y="95"/>
                    </a:cubicBezTo>
                    <a:cubicBezTo>
                      <a:pt x="100" y="95"/>
                      <a:pt x="100" y="95"/>
                      <a:pt x="100" y="95"/>
                    </a:cubicBezTo>
                    <a:cubicBezTo>
                      <a:pt x="100" y="95"/>
                      <a:pt x="100" y="95"/>
                      <a:pt x="101" y="95"/>
                    </a:cubicBezTo>
                    <a:cubicBezTo>
                      <a:pt x="101" y="95"/>
                      <a:pt x="101" y="95"/>
                      <a:pt x="101" y="95"/>
                    </a:cubicBezTo>
                    <a:cubicBezTo>
                      <a:pt x="100" y="95"/>
                      <a:pt x="100" y="95"/>
                      <a:pt x="100" y="95"/>
                    </a:cubicBezTo>
                    <a:cubicBezTo>
                      <a:pt x="100" y="95"/>
                      <a:pt x="100" y="96"/>
                      <a:pt x="100" y="96"/>
                    </a:cubicBezTo>
                    <a:cubicBezTo>
                      <a:pt x="101" y="96"/>
                      <a:pt x="101" y="96"/>
                      <a:pt x="101" y="96"/>
                    </a:cubicBezTo>
                    <a:cubicBezTo>
                      <a:pt x="101" y="96"/>
                      <a:pt x="102" y="96"/>
                      <a:pt x="102" y="96"/>
                    </a:cubicBezTo>
                    <a:cubicBezTo>
                      <a:pt x="102" y="96"/>
                      <a:pt x="102" y="96"/>
                      <a:pt x="102" y="96"/>
                    </a:cubicBezTo>
                    <a:cubicBezTo>
                      <a:pt x="102" y="96"/>
                      <a:pt x="102" y="95"/>
                      <a:pt x="102" y="96"/>
                    </a:cubicBezTo>
                    <a:cubicBezTo>
                      <a:pt x="101" y="96"/>
                      <a:pt x="101" y="95"/>
                      <a:pt x="101" y="95"/>
                    </a:cubicBezTo>
                    <a:cubicBezTo>
                      <a:pt x="101" y="95"/>
                      <a:pt x="101" y="95"/>
                      <a:pt x="101" y="95"/>
                    </a:cubicBezTo>
                    <a:cubicBezTo>
                      <a:pt x="101" y="95"/>
                      <a:pt x="102" y="95"/>
                      <a:pt x="102" y="95"/>
                    </a:cubicBezTo>
                    <a:cubicBezTo>
                      <a:pt x="102" y="95"/>
                      <a:pt x="102" y="95"/>
                      <a:pt x="102" y="95"/>
                    </a:cubicBezTo>
                    <a:cubicBezTo>
                      <a:pt x="102" y="95"/>
                      <a:pt x="102" y="95"/>
                      <a:pt x="103" y="95"/>
                    </a:cubicBezTo>
                    <a:cubicBezTo>
                      <a:pt x="103" y="95"/>
                      <a:pt x="103" y="95"/>
                      <a:pt x="103" y="95"/>
                    </a:cubicBezTo>
                    <a:cubicBezTo>
                      <a:pt x="104" y="95"/>
                      <a:pt x="104" y="95"/>
                      <a:pt x="105" y="95"/>
                    </a:cubicBezTo>
                    <a:cubicBezTo>
                      <a:pt x="105" y="95"/>
                      <a:pt x="105" y="95"/>
                      <a:pt x="105" y="95"/>
                    </a:cubicBezTo>
                    <a:cubicBezTo>
                      <a:pt x="105" y="95"/>
                      <a:pt x="105" y="95"/>
                      <a:pt x="105" y="95"/>
                    </a:cubicBezTo>
                    <a:cubicBezTo>
                      <a:pt x="105" y="95"/>
                      <a:pt x="105" y="95"/>
                      <a:pt x="105" y="95"/>
                    </a:cubicBezTo>
                    <a:cubicBezTo>
                      <a:pt x="105" y="96"/>
                      <a:pt x="105" y="95"/>
                      <a:pt x="106" y="95"/>
                    </a:cubicBezTo>
                    <a:cubicBezTo>
                      <a:pt x="106" y="95"/>
                      <a:pt x="106" y="95"/>
                      <a:pt x="106" y="95"/>
                    </a:cubicBezTo>
                    <a:cubicBezTo>
                      <a:pt x="106" y="95"/>
                      <a:pt x="105" y="95"/>
                      <a:pt x="105" y="96"/>
                    </a:cubicBezTo>
                    <a:cubicBezTo>
                      <a:pt x="105" y="96"/>
                      <a:pt x="105" y="96"/>
                      <a:pt x="105" y="96"/>
                    </a:cubicBezTo>
                    <a:cubicBezTo>
                      <a:pt x="105" y="96"/>
                      <a:pt x="105" y="96"/>
                      <a:pt x="105" y="95"/>
                    </a:cubicBezTo>
                    <a:cubicBezTo>
                      <a:pt x="105" y="96"/>
                      <a:pt x="105" y="96"/>
                      <a:pt x="104" y="96"/>
                    </a:cubicBezTo>
                    <a:cubicBezTo>
                      <a:pt x="104" y="96"/>
                      <a:pt x="104" y="96"/>
                      <a:pt x="104" y="96"/>
                    </a:cubicBezTo>
                    <a:cubicBezTo>
                      <a:pt x="104" y="96"/>
                      <a:pt x="105" y="96"/>
                      <a:pt x="105" y="96"/>
                    </a:cubicBezTo>
                    <a:cubicBezTo>
                      <a:pt x="105" y="96"/>
                      <a:pt x="105" y="96"/>
                      <a:pt x="105" y="96"/>
                    </a:cubicBezTo>
                    <a:cubicBezTo>
                      <a:pt x="105" y="96"/>
                      <a:pt x="105" y="96"/>
                      <a:pt x="105" y="96"/>
                    </a:cubicBezTo>
                    <a:cubicBezTo>
                      <a:pt x="105" y="96"/>
                      <a:pt x="106" y="96"/>
                      <a:pt x="106" y="96"/>
                    </a:cubicBezTo>
                    <a:cubicBezTo>
                      <a:pt x="106" y="96"/>
                      <a:pt x="106" y="96"/>
                      <a:pt x="106" y="96"/>
                    </a:cubicBezTo>
                    <a:cubicBezTo>
                      <a:pt x="106" y="96"/>
                      <a:pt x="106" y="96"/>
                      <a:pt x="106" y="96"/>
                    </a:cubicBezTo>
                    <a:cubicBezTo>
                      <a:pt x="106" y="95"/>
                      <a:pt x="106" y="95"/>
                      <a:pt x="106" y="95"/>
                    </a:cubicBezTo>
                    <a:cubicBezTo>
                      <a:pt x="106" y="95"/>
                      <a:pt x="106" y="95"/>
                      <a:pt x="106" y="95"/>
                    </a:cubicBezTo>
                    <a:cubicBezTo>
                      <a:pt x="106" y="95"/>
                      <a:pt x="106" y="95"/>
                      <a:pt x="106" y="95"/>
                    </a:cubicBezTo>
                    <a:cubicBezTo>
                      <a:pt x="106" y="95"/>
                      <a:pt x="106" y="95"/>
                      <a:pt x="106" y="95"/>
                    </a:cubicBezTo>
                    <a:cubicBezTo>
                      <a:pt x="106" y="95"/>
                      <a:pt x="106" y="95"/>
                      <a:pt x="107" y="95"/>
                    </a:cubicBezTo>
                    <a:cubicBezTo>
                      <a:pt x="107" y="95"/>
                      <a:pt x="107" y="95"/>
                      <a:pt x="107" y="95"/>
                    </a:cubicBezTo>
                    <a:cubicBezTo>
                      <a:pt x="107" y="95"/>
                      <a:pt x="107" y="95"/>
                      <a:pt x="107" y="95"/>
                    </a:cubicBezTo>
                    <a:cubicBezTo>
                      <a:pt x="107" y="95"/>
                      <a:pt x="108" y="96"/>
                      <a:pt x="108" y="95"/>
                    </a:cubicBezTo>
                    <a:cubicBezTo>
                      <a:pt x="108" y="95"/>
                      <a:pt x="108" y="95"/>
                      <a:pt x="108" y="95"/>
                    </a:cubicBezTo>
                    <a:cubicBezTo>
                      <a:pt x="108" y="95"/>
                      <a:pt x="108" y="95"/>
                      <a:pt x="108" y="95"/>
                    </a:cubicBezTo>
                    <a:cubicBezTo>
                      <a:pt x="108" y="95"/>
                      <a:pt x="109" y="95"/>
                      <a:pt x="110" y="95"/>
                    </a:cubicBezTo>
                    <a:cubicBezTo>
                      <a:pt x="110" y="95"/>
                      <a:pt x="110" y="96"/>
                      <a:pt x="110" y="96"/>
                    </a:cubicBezTo>
                    <a:cubicBezTo>
                      <a:pt x="110" y="96"/>
                      <a:pt x="111" y="96"/>
                      <a:pt x="111" y="96"/>
                    </a:cubicBezTo>
                    <a:cubicBezTo>
                      <a:pt x="111" y="95"/>
                      <a:pt x="111" y="95"/>
                      <a:pt x="111" y="95"/>
                    </a:cubicBezTo>
                    <a:cubicBezTo>
                      <a:pt x="112" y="95"/>
                      <a:pt x="112" y="96"/>
                      <a:pt x="113" y="95"/>
                    </a:cubicBezTo>
                    <a:cubicBezTo>
                      <a:pt x="113" y="96"/>
                      <a:pt x="114" y="95"/>
                      <a:pt x="114" y="96"/>
                    </a:cubicBezTo>
                    <a:cubicBezTo>
                      <a:pt x="115" y="96"/>
                      <a:pt x="115" y="96"/>
                      <a:pt x="115" y="96"/>
                    </a:cubicBezTo>
                    <a:cubicBezTo>
                      <a:pt x="115" y="96"/>
                      <a:pt x="115" y="96"/>
                      <a:pt x="115" y="96"/>
                    </a:cubicBezTo>
                    <a:cubicBezTo>
                      <a:pt x="116" y="96"/>
                      <a:pt x="116" y="96"/>
                      <a:pt x="116" y="96"/>
                    </a:cubicBezTo>
                    <a:cubicBezTo>
                      <a:pt x="116" y="96"/>
                      <a:pt x="117" y="96"/>
                      <a:pt x="117" y="96"/>
                    </a:cubicBezTo>
                    <a:cubicBezTo>
                      <a:pt x="117" y="97"/>
                      <a:pt x="117" y="96"/>
                      <a:pt x="117" y="96"/>
                    </a:cubicBezTo>
                    <a:cubicBezTo>
                      <a:pt x="117" y="96"/>
                      <a:pt x="116" y="97"/>
                      <a:pt x="116" y="96"/>
                    </a:cubicBezTo>
                    <a:cubicBezTo>
                      <a:pt x="116" y="97"/>
                      <a:pt x="116" y="97"/>
                      <a:pt x="116" y="97"/>
                    </a:cubicBezTo>
                    <a:cubicBezTo>
                      <a:pt x="115" y="96"/>
                      <a:pt x="114" y="96"/>
                      <a:pt x="113" y="96"/>
                    </a:cubicBezTo>
                    <a:cubicBezTo>
                      <a:pt x="113" y="96"/>
                      <a:pt x="113" y="96"/>
                      <a:pt x="113" y="96"/>
                    </a:cubicBezTo>
                    <a:cubicBezTo>
                      <a:pt x="113" y="96"/>
                      <a:pt x="113" y="96"/>
                      <a:pt x="113" y="96"/>
                    </a:cubicBezTo>
                    <a:cubicBezTo>
                      <a:pt x="113" y="97"/>
                      <a:pt x="113" y="97"/>
                      <a:pt x="113" y="97"/>
                    </a:cubicBezTo>
                    <a:cubicBezTo>
                      <a:pt x="114" y="96"/>
                      <a:pt x="115" y="97"/>
                      <a:pt x="116" y="97"/>
                    </a:cubicBezTo>
                    <a:cubicBezTo>
                      <a:pt x="116" y="97"/>
                      <a:pt x="117" y="97"/>
                      <a:pt x="118" y="97"/>
                    </a:cubicBezTo>
                    <a:cubicBezTo>
                      <a:pt x="118" y="97"/>
                      <a:pt x="118" y="97"/>
                      <a:pt x="118" y="97"/>
                    </a:cubicBezTo>
                    <a:cubicBezTo>
                      <a:pt x="118" y="97"/>
                      <a:pt x="118" y="97"/>
                      <a:pt x="118" y="97"/>
                    </a:cubicBezTo>
                    <a:cubicBezTo>
                      <a:pt x="118" y="97"/>
                      <a:pt x="118" y="97"/>
                      <a:pt x="118" y="97"/>
                    </a:cubicBezTo>
                    <a:cubicBezTo>
                      <a:pt x="119" y="97"/>
                      <a:pt x="119" y="97"/>
                      <a:pt x="119" y="97"/>
                    </a:cubicBezTo>
                    <a:cubicBezTo>
                      <a:pt x="119" y="97"/>
                      <a:pt x="119" y="97"/>
                      <a:pt x="119" y="97"/>
                    </a:cubicBezTo>
                    <a:cubicBezTo>
                      <a:pt x="119" y="97"/>
                      <a:pt x="119" y="97"/>
                      <a:pt x="119" y="97"/>
                    </a:cubicBezTo>
                    <a:cubicBezTo>
                      <a:pt x="119" y="97"/>
                      <a:pt x="119" y="97"/>
                      <a:pt x="119" y="97"/>
                    </a:cubicBezTo>
                    <a:cubicBezTo>
                      <a:pt x="119" y="97"/>
                      <a:pt x="119" y="97"/>
                      <a:pt x="119" y="97"/>
                    </a:cubicBezTo>
                    <a:cubicBezTo>
                      <a:pt x="119" y="97"/>
                      <a:pt x="118" y="97"/>
                      <a:pt x="118" y="97"/>
                    </a:cubicBezTo>
                    <a:cubicBezTo>
                      <a:pt x="119" y="97"/>
                      <a:pt x="120" y="97"/>
                      <a:pt x="120" y="97"/>
                    </a:cubicBezTo>
                    <a:cubicBezTo>
                      <a:pt x="120" y="97"/>
                      <a:pt x="120" y="97"/>
                      <a:pt x="120" y="97"/>
                    </a:cubicBezTo>
                    <a:cubicBezTo>
                      <a:pt x="120" y="97"/>
                      <a:pt x="120" y="97"/>
                      <a:pt x="120" y="97"/>
                    </a:cubicBezTo>
                    <a:cubicBezTo>
                      <a:pt x="120" y="97"/>
                      <a:pt x="121" y="97"/>
                      <a:pt x="121" y="97"/>
                    </a:cubicBezTo>
                    <a:cubicBezTo>
                      <a:pt x="121" y="97"/>
                      <a:pt x="121" y="97"/>
                      <a:pt x="121" y="97"/>
                    </a:cubicBezTo>
                    <a:cubicBezTo>
                      <a:pt x="121" y="97"/>
                      <a:pt x="121" y="97"/>
                      <a:pt x="121" y="97"/>
                    </a:cubicBezTo>
                    <a:cubicBezTo>
                      <a:pt x="121" y="97"/>
                      <a:pt x="121" y="97"/>
                      <a:pt x="121" y="97"/>
                    </a:cubicBezTo>
                    <a:cubicBezTo>
                      <a:pt x="121" y="97"/>
                      <a:pt x="121" y="97"/>
                      <a:pt x="121" y="97"/>
                    </a:cubicBezTo>
                    <a:cubicBezTo>
                      <a:pt x="122" y="97"/>
                      <a:pt x="122" y="97"/>
                      <a:pt x="122" y="97"/>
                    </a:cubicBezTo>
                    <a:cubicBezTo>
                      <a:pt x="122" y="97"/>
                      <a:pt x="122" y="97"/>
                      <a:pt x="123" y="97"/>
                    </a:cubicBezTo>
                    <a:cubicBezTo>
                      <a:pt x="123" y="97"/>
                      <a:pt x="123" y="97"/>
                      <a:pt x="123" y="97"/>
                    </a:cubicBezTo>
                    <a:cubicBezTo>
                      <a:pt x="123" y="98"/>
                      <a:pt x="124" y="97"/>
                      <a:pt x="125" y="98"/>
                    </a:cubicBezTo>
                    <a:cubicBezTo>
                      <a:pt x="125" y="97"/>
                      <a:pt x="125" y="97"/>
                      <a:pt x="125" y="97"/>
                    </a:cubicBezTo>
                    <a:cubicBezTo>
                      <a:pt x="125" y="97"/>
                      <a:pt x="125" y="97"/>
                      <a:pt x="125" y="97"/>
                    </a:cubicBezTo>
                    <a:cubicBezTo>
                      <a:pt x="125" y="97"/>
                      <a:pt x="125" y="97"/>
                      <a:pt x="125" y="97"/>
                    </a:cubicBezTo>
                    <a:cubicBezTo>
                      <a:pt x="126" y="97"/>
                      <a:pt x="126" y="97"/>
                      <a:pt x="126" y="97"/>
                    </a:cubicBezTo>
                    <a:cubicBezTo>
                      <a:pt x="126" y="97"/>
                      <a:pt x="126" y="97"/>
                      <a:pt x="126" y="97"/>
                    </a:cubicBezTo>
                    <a:cubicBezTo>
                      <a:pt x="126" y="97"/>
                      <a:pt x="126" y="98"/>
                      <a:pt x="127" y="97"/>
                    </a:cubicBezTo>
                    <a:cubicBezTo>
                      <a:pt x="126" y="97"/>
                      <a:pt x="126" y="97"/>
                      <a:pt x="126" y="97"/>
                    </a:cubicBezTo>
                    <a:cubicBezTo>
                      <a:pt x="126" y="97"/>
                      <a:pt x="126" y="97"/>
                      <a:pt x="126"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8"/>
                      <a:pt x="127" y="98"/>
                    </a:cubicBezTo>
                    <a:cubicBezTo>
                      <a:pt x="127" y="98"/>
                      <a:pt x="127" y="98"/>
                      <a:pt x="127" y="98"/>
                    </a:cubicBezTo>
                    <a:cubicBezTo>
                      <a:pt x="127" y="98"/>
                      <a:pt x="127" y="98"/>
                      <a:pt x="127" y="98"/>
                    </a:cubicBezTo>
                    <a:cubicBezTo>
                      <a:pt x="127" y="98"/>
                      <a:pt x="128" y="98"/>
                      <a:pt x="128" y="98"/>
                    </a:cubicBezTo>
                    <a:cubicBezTo>
                      <a:pt x="128" y="98"/>
                      <a:pt x="128" y="98"/>
                      <a:pt x="128" y="98"/>
                    </a:cubicBezTo>
                    <a:cubicBezTo>
                      <a:pt x="128" y="98"/>
                      <a:pt x="128" y="98"/>
                      <a:pt x="129" y="98"/>
                    </a:cubicBezTo>
                    <a:cubicBezTo>
                      <a:pt x="129" y="98"/>
                      <a:pt x="129" y="98"/>
                      <a:pt x="129" y="98"/>
                    </a:cubicBezTo>
                    <a:cubicBezTo>
                      <a:pt x="129" y="98"/>
                      <a:pt x="129" y="98"/>
                      <a:pt x="130" y="98"/>
                    </a:cubicBezTo>
                    <a:cubicBezTo>
                      <a:pt x="130" y="98"/>
                      <a:pt x="130" y="98"/>
                      <a:pt x="131" y="98"/>
                    </a:cubicBezTo>
                    <a:cubicBezTo>
                      <a:pt x="131" y="98"/>
                      <a:pt x="131" y="98"/>
                      <a:pt x="131" y="98"/>
                    </a:cubicBezTo>
                    <a:cubicBezTo>
                      <a:pt x="131" y="97"/>
                      <a:pt x="131" y="97"/>
                      <a:pt x="131" y="97"/>
                    </a:cubicBezTo>
                    <a:cubicBezTo>
                      <a:pt x="130" y="97"/>
                      <a:pt x="130" y="97"/>
                      <a:pt x="130" y="97"/>
                    </a:cubicBezTo>
                    <a:cubicBezTo>
                      <a:pt x="129" y="98"/>
                      <a:pt x="129" y="98"/>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8" y="97"/>
                    </a:cubicBezTo>
                    <a:cubicBezTo>
                      <a:pt x="128" y="97"/>
                      <a:pt x="128" y="97"/>
                      <a:pt x="128" y="97"/>
                    </a:cubicBezTo>
                    <a:cubicBezTo>
                      <a:pt x="128" y="97"/>
                      <a:pt x="128" y="97"/>
                      <a:pt x="128" y="97"/>
                    </a:cubicBezTo>
                    <a:cubicBezTo>
                      <a:pt x="128" y="97"/>
                      <a:pt x="128" y="97"/>
                      <a:pt x="128" y="97"/>
                    </a:cubicBezTo>
                    <a:cubicBezTo>
                      <a:pt x="129" y="97"/>
                      <a:pt x="130" y="96"/>
                      <a:pt x="131" y="97"/>
                    </a:cubicBezTo>
                    <a:cubicBezTo>
                      <a:pt x="131" y="96"/>
                      <a:pt x="131" y="97"/>
                      <a:pt x="132" y="97"/>
                    </a:cubicBezTo>
                    <a:cubicBezTo>
                      <a:pt x="132" y="97"/>
                      <a:pt x="134" y="97"/>
                      <a:pt x="134" y="97"/>
                    </a:cubicBezTo>
                    <a:cubicBezTo>
                      <a:pt x="134" y="97"/>
                      <a:pt x="134" y="97"/>
                      <a:pt x="134" y="97"/>
                    </a:cubicBezTo>
                    <a:cubicBezTo>
                      <a:pt x="134" y="97"/>
                      <a:pt x="135" y="97"/>
                      <a:pt x="135" y="97"/>
                    </a:cubicBezTo>
                    <a:cubicBezTo>
                      <a:pt x="134" y="97"/>
                      <a:pt x="134" y="97"/>
                      <a:pt x="134" y="97"/>
                    </a:cubicBezTo>
                    <a:cubicBezTo>
                      <a:pt x="134" y="97"/>
                      <a:pt x="134" y="97"/>
                      <a:pt x="134" y="97"/>
                    </a:cubicBezTo>
                    <a:cubicBezTo>
                      <a:pt x="134" y="97"/>
                      <a:pt x="134" y="97"/>
                      <a:pt x="134" y="97"/>
                    </a:cubicBezTo>
                    <a:cubicBezTo>
                      <a:pt x="134" y="97"/>
                      <a:pt x="134" y="97"/>
                      <a:pt x="134" y="97"/>
                    </a:cubicBezTo>
                    <a:cubicBezTo>
                      <a:pt x="134" y="97"/>
                      <a:pt x="134" y="97"/>
                      <a:pt x="134" y="98"/>
                    </a:cubicBezTo>
                    <a:cubicBezTo>
                      <a:pt x="134" y="97"/>
                      <a:pt x="134" y="98"/>
                      <a:pt x="134" y="97"/>
                    </a:cubicBezTo>
                    <a:cubicBezTo>
                      <a:pt x="134" y="97"/>
                      <a:pt x="134" y="97"/>
                      <a:pt x="134" y="97"/>
                    </a:cubicBezTo>
                    <a:cubicBezTo>
                      <a:pt x="134" y="98"/>
                      <a:pt x="135" y="97"/>
                      <a:pt x="135" y="98"/>
                    </a:cubicBezTo>
                    <a:cubicBezTo>
                      <a:pt x="135" y="98"/>
                      <a:pt x="135" y="98"/>
                      <a:pt x="135" y="98"/>
                    </a:cubicBezTo>
                    <a:cubicBezTo>
                      <a:pt x="134" y="98"/>
                      <a:pt x="134" y="98"/>
                      <a:pt x="134" y="98"/>
                    </a:cubicBezTo>
                    <a:cubicBezTo>
                      <a:pt x="134" y="98"/>
                      <a:pt x="134" y="98"/>
                      <a:pt x="134" y="98"/>
                    </a:cubicBezTo>
                    <a:cubicBezTo>
                      <a:pt x="134" y="98"/>
                      <a:pt x="133" y="98"/>
                      <a:pt x="133" y="98"/>
                    </a:cubicBezTo>
                    <a:cubicBezTo>
                      <a:pt x="133" y="98"/>
                      <a:pt x="133" y="98"/>
                      <a:pt x="133" y="98"/>
                    </a:cubicBezTo>
                    <a:cubicBezTo>
                      <a:pt x="133" y="98"/>
                      <a:pt x="134" y="98"/>
                      <a:pt x="134" y="98"/>
                    </a:cubicBezTo>
                    <a:cubicBezTo>
                      <a:pt x="134" y="98"/>
                      <a:pt x="134" y="98"/>
                      <a:pt x="134" y="98"/>
                    </a:cubicBezTo>
                    <a:cubicBezTo>
                      <a:pt x="134" y="98"/>
                      <a:pt x="134" y="98"/>
                      <a:pt x="135" y="98"/>
                    </a:cubicBezTo>
                    <a:cubicBezTo>
                      <a:pt x="135" y="98"/>
                      <a:pt x="135" y="98"/>
                      <a:pt x="135" y="98"/>
                    </a:cubicBezTo>
                    <a:cubicBezTo>
                      <a:pt x="135" y="98"/>
                      <a:pt x="135" y="98"/>
                      <a:pt x="135" y="98"/>
                    </a:cubicBezTo>
                    <a:cubicBezTo>
                      <a:pt x="135" y="98"/>
                      <a:pt x="135" y="98"/>
                      <a:pt x="135" y="98"/>
                    </a:cubicBezTo>
                    <a:cubicBezTo>
                      <a:pt x="135" y="98"/>
                      <a:pt x="135" y="98"/>
                      <a:pt x="135" y="98"/>
                    </a:cubicBezTo>
                    <a:cubicBezTo>
                      <a:pt x="135" y="98"/>
                      <a:pt x="135" y="98"/>
                      <a:pt x="135" y="98"/>
                    </a:cubicBezTo>
                    <a:cubicBezTo>
                      <a:pt x="136" y="98"/>
                      <a:pt x="137" y="98"/>
                      <a:pt x="137" y="98"/>
                    </a:cubicBezTo>
                    <a:cubicBezTo>
                      <a:pt x="139" y="98"/>
                      <a:pt x="140"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2" y="98"/>
                      <a:pt x="144" y="99"/>
                      <a:pt x="144" y="98"/>
                    </a:cubicBezTo>
                    <a:cubicBezTo>
                      <a:pt x="144" y="98"/>
                      <a:pt x="144" y="98"/>
                      <a:pt x="144" y="98"/>
                    </a:cubicBezTo>
                    <a:cubicBezTo>
                      <a:pt x="144" y="98"/>
                      <a:pt x="145" y="97"/>
                      <a:pt x="145" y="98"/>
                    </a:cubicBezTo>
                    <a:cubicBezTo>
                      <a:pt x="144" y="98"/>
                      <a:pt x="145" y="98"/>
                      <a:pt x="145" y="98"/>
                    </a:cubicBezTo>
                    <a:cubicBezTo>
                      <a:pt x="145" y="99"/>
                      <a:pt x="146" y="98"/>
                      <a:pt x="146" y="99"/>
                    </a:cubicBezTo>
                    <a:cubicBezTo>
                      <a:pt x="146" y="99"/>
                      <a:pt x="146" y="98"/>
                      <a:pt x="146" y="98"/>
                    </a:cubicBezTo>
                    <a:cubicBezTo>
                      <a:pt x="146" y="99"/>
                      <a:pt x="147" y="99"/>
                      <a:pt x="148" y="99"/>
                    </a:cubicBezTo>
                    <a:cubicBezTo>
                      <a:pt x="148" y="99"/>
                      <a:pt x="148" y="99"/>
                      <a:pt x="148" y="99"/>
                    </a:cubicBezTo>
                    <a:cubicBezTo>
                      <a:pt x="149" y="99"/>
                      <a:pt x="150" y="99"/>
                      <a:pt x="152" y="99"/>
                    </a:cubicBezTo>
                    <a:cubicBezTo>
                      <a:pt x="152" y="99"/>
                      <a:pt x="152" y="99"/>
                      <a:pt x="152" y="99"/>
                    </a:cubicBezTo>
                    <a:cubicBezTo>
                      <a:pt x="152" y="99"/>
                      <a:pt x="153" y="99"/>
                      <a:pt x="154" y="99"/>
                    </a:cubicBezTo>
                    <a:cubicBezTo>
                      <a:pt x="154" y="99"/>
                      <a:pt x="154" y="99"/>
                      <a:pt x="154" y="99"/>
                    </a:cubicBezTo>
                    <a:cubicBezTo>
                      <a:pt x="154" y="99"/>
                      <a:pt x="155" y="99"/>
                      <a:pt x="155" y="99"/>
                    </a:cubicBezTo>
                    <a:cubicBezTo>
                      <a:pt x="155" y="99"/>
                      <a:pt x="155" y="99"/>
                      <a:pt x="155" y="99"/>
                    </a:cubicBezTo>
                    <a:cubicBezTo>
                      <a:pt x="156" y="99"/>
                      <a:pt x="157" y="98"/>
                      <a:pt x="157" y="99"/>
                    </a:cubicBezTo>
                    <a:cubicBezTo>
                      <a:pt x="158" y="99"/>
                      <a:pt x="158" y="99"/>
                      <a:pt x="158" y="99"/>
                    </a:cubicBezTo>
                    <a:cubicBezTo>
                      <a:pt x="159" y="99"/>
                      <a:pt x="160" y="99"/>
                      <a:pt x="161" y="99"/>
                    </a:cubicBezTo>
                    <a:cubicBezTo>
                      <a:pt x="161" y="99"/>
                      <a:pt x="161" y="99"/>
                      <a:pt x="160" y="99"/>
                    </a:cubicBezTo>
                    <a:cubicBezTo>
                      <a:pt x="161" y="99"/>
                      <a:pt x="161" y="99"/>
                      <a:pt x="161" y="99"/>
                    </a:cubicBezTo>
                    <a:cubicBezTo>
                      <a:pt x="162" y="100"/>
                      <a:pt x="163" y="100"/>
                      <a:pt x="163" y="99"/>
                    </a:cubicBezTo>
                    <a:cubicBezTo>
                      <a:pt x="163" y="99"/>
                      <a:pt x="163" y="100"/>
                      <a:pt x="163" y="100"/>
                    </a:cubicBezTo>
                    <a:cubicBezTo>
                      <a:pt x="163" y="100"/>
                      <a:pt x="163" y="100"/>
                      <a:pt x="163" y="100"/>
                    </a:cubicBezTo>
                    <a:cubicBezTo>
                      <a:pt x="164" y="100"/>
                      <a:pt x="163" y="99"/>
                      <a:pt x="163" y="99"/>
                    </a:cubicBezTo>
                    <a:cubicBezTo>
                      <a:pt x="164" y="100"/>
                      <a:pt x="164" y="100"/>
                      <a:pt x="165" y="100"/>
                    </a:cubicBezTo>
                    <a:cubicBezTo>
                      <a:pt x="166" y="100"/>
                      <a:pt x="168" y="100"/>
                      <a:pt x="169" y="100"/>
                    </a:cubicBezTo>
                    <a:cubicBezTo>
                      <a:pt x="169" y="100"/>
                      <a:pt x="170" y="100"/>
                      <a:pt x="170" y="100"/>
                    </a:cubicBezTo>
                    <a:cubicBezTo>
                      <a:pt x="170" y="100"/>
                      <a:pt x="170" y="100"/>
                      <a:pt x="170" y="100"/>
                    </a:cubicBezTo>
                    <a:cubicBezTo>
                      <a:pt x="171" y="100"/>
                      <a:pt x="171" y="100"/>
                      <a:pt x="171" y="100"/>
                    </a:cubicBezTo>
                    <a:cubicBezTo>
                      <a:pt x="171" y="100"/>
                      <a:pt x="171" y="100"/>
                      <a:pt x="171" y="100"/>
                    </a:cubicBezTo>
                    <a:cubicBezTo>
                      <a:pt x="171" y="100"/>
                      <a:pt x="171" y="100"/>
                      <a:pt x="171" y="100"/>
                    </a:cubicBezTo>
                    <a:cubicBezTo>
                      <a:pt x="171" y="100"/>
                      <a:pt x="172" y="100"/>
                      <a:pt x="172" y="100"/>
                    </a:cubicBezTo>
                    <a:cubicBezTo>
                      <a:pt x="173" y="100"/>
                      <a:pt x="174" y="100"/>
                      <a:pt x="174" y="100"/>
                    </a:cubicBezTo>
                    <a:cubicBezTo>
                      <a:pt x="174" y="100"/>
                      <a:pt x="174" y="100"/>
                      <a:pt x="174" y="100"/>
                    </a:cubicBezTo>
                    <a:cubicBezTo>
                      <a:pt x="175" y="100"/>
                      <a:pt x="176" y="100"/>
                      <a:pt x="177" y="100"/>
                    </a:cubicBezTo>
                    <a:cubicBezTo>
                      <a:pt x="177" y="100"/>
                      <a:pt x="177" y="100"/>
                      <a:pt x="177" y="100"/>
                    </a:cubicBezTo>
                    <a:cubicBezTo>
                      <a:pt x="177" y="101"/>
                      <a:pt x="177" y="100"/>
                      <a:pt x="176" y="100"/>
                    </a:cubicBezTo>
                    <a:cubicBezTo>
                      <a:pt x="176" y="100"/>
                      <a:pt x="176" y="100"/>
                      <a:pt x="176" y="100"/>
                    </a:cubicBezTo>
                    <a:cubicBezTo>
                      <a:pt x="176" y="100"/>
                      <a:pt x="176" y="100"/>
                      <a:pt x="176" y="100"/>
                    </a:cubicBezTo>
                    <a:cubicBezTo>
                      <a:pt x="176" y="100"/>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5" y="101"/>
                      <a:pt x="175" y="101"/>
                      <a:pt x="174" y="101"/>
                    </a:cubicBezTo>
                    <a:cubicBezTo>
                      <a:pt x="174" y="101"/>
                      <a:pt x="174" y="101"/>
                      <a:pt x="174" y="101"/>
                    </a:cubicBezTo>
                    <a:cubicBezTo>
                      <a:pt x="174" y="101"/>
                      <a:pt x="174" y="101"/>
                      <a:pt x="174" y="101"/>
                    </a:cubicBezTo>
                    <a:cubicBezTo>
                      <a:pt x="174" y="101"/>
                      <a:pt x="174" y="101"/>
                      <a:pt x="174" y="101"/>
                    </a:cubicBezTo>
                    <a:cubicBezTo>
                      <a:pt x="174" y="102"/>
                      <a:pt x="172" y="101"/>
                      <a:pt x="172" y="102"/>
                    </a:cubicBezTo>
                    <a:cubicBezTo>
                      <a:pt x="173" y="102"/>
                      <a:pt x="174" y="102"/>
                      <a:pt x="174" y="102"/>
                    </a:cubicBezTo>
                    <a:cubicBezTo>
                      <a:pt x="174" y="102"/>
                      <a:pt x="174" y="102"/>
                      <a:pt x="174" y="102"/>
                    </a:cubicBezTo>
                    <a:cubicBezTo>
                      <a:pt x="174" y="102"/>
                      <a:pt x="175" y="102"/>
                      <a:pt x="175" y="102"/>
                    </a:cubicBezTo>
                    <a:cubicBezTo>
                      <a:pt x="175" y="102"/>
                      <a:pt x="175" y="102"/>
                      <a:pt x="175" y="102"/>
                    </a:cubicBezTo>
                    <a:cubicBezTo>
                      <a:pt x="175" y="102"/>
                      <a:pt x="175" y="102"/>
                      <a:pt x="175" y="102"/>
                    </a:cubicBezTo>
                    <a:cubicBezTo>
                      <a:pt x="175" y="102"/>
                      <a:pt x="176" y="102"/>
                      <a:pt x="176" y="102"/>
                    </a:cubicBezTo>
                    <a:cubicBezTo>
                      <a:pt x="176" y="102"/>
                      <a:pt x="176" y="102"/>
                      <a:pt x="176" y="102"/>
                    </a:cubicBezTo>
                    <a:cubicBezTo>
                      <a:pt x="176" y="102"/>
                      <a:pt x="176" y="103"/>
                      <a:pt x="177" y="103"/>
                    </a:cubicBezTo>
                    <a:cubicBezTo>
                      <a:pt x="177" y="103"/>
                      <a:pt x="177" y="103"/>
                      <a:pt x="176" y="102"/>
                    </a:cubicBezTo>
                    <a:cubicBezTo>
                      <a:pt x="177" y="103"/>
                      <a:pt x="177" y="102"/>
                      <a:pt x="177" y="102"/>
                    </a:cubicBezTo>
                    <a:cubicBezTo>
                      <a:pt x="177" y="102"/>
                      <a:pt x="177" y="102"/>
                      <a:pt x="177" y="102"/>
                    </a:cubicBezTo>
                    <a:cubicBezTo>
                      <a:pt x="177" y="103"/>
                      <a:pt x="178" y="103"/>
                      <a:pt x="178" y="102"/>
                    </a:cubicBezTo>
                    <a:cubicBezTo>
                      <a:pt x="178" y="102"/>
                      <a:pt x="178" y="102"/>
                      <a:pt x="179" y="102"/>
                    </a:cubicBezTo>
                    <a:cubicBezTo>
                      <a:pt x="179" y="103"/>
                      <a:pt x="179" y="103"/>
                      <a:pt x="179" y="103"/>
                    </a:cubicBezTo>
                    <a:cubicBezTo>
                      <a:pt x="179" y="103"/>
                      <a:pt x="179" y="103"/>
                      <a:pt x="179" y="103"/>
                    </a:cubicBezTo>
                    <a:cubicBezTo>
                      <a:pt x="179" y="103"/>
                      <a:pt x="179" y="103"/>
                      <a:pt x="179" y="103"/>
                    </a:cubicBezTo>
                    <a:cubicBezTo>
                      <a:pt x="179" y="103"/>
                      <a:pt x="179" y="103"/>
                      <a:pt x="179" y="103"/>
                    </a:cubicBezTo>
                    <a:cubicBezTo>
                      <a:pt x="179" y="103"/>
                      <a:pt x="180" y="103"/>
                      <a:pt x="180" y="102"/>
                    </a:cubicBezTo>
                    <a:cubicBezTo>
                      <a:pt x="180" y="103"/>
                      <a:pt x="181" y="103"/>
                      <a:pt x="181" y="103"/>
                    </a:cubicBezTo>
                    <a:cubicBezTo>
                      <a:pt x="181" y="103"/>
                      <a:pt x="181" y="103"/>
                      <a:pt x="181" y="102"/>
                    </a:cubicBezTo>
                    <a:cubicBezTo>
                      <a:pt x="181" y="102"/>
                      <a:pt x="181" y="102"/>
                      <a:pt x="181" y="102"/>
                    </a:cubicBezTo>
                    <a:cubicBezTo>
                      <a:pt x="181" y="102"/>
                      <a:pt x="180" y="102"/>
                      <a:pt x="180" y="102"/>
                    </a:cubicBezTo>
                    <a:cubicBezTo>
                      <a:pt x="180" y="102"/>
                      <a:pt x="180" y="102"/>
                      <a:pt x="180" y="102"/>
                    </a:cubicBezTo>
                    <a:cubicBezTo>
                      <a:pt x="180" y="102"/>
                      <a:pt x="181" y="102"/>
                      <a:pt x="181" y="102"/>
                    </a:cubicBezTo>
                    <a:cubicBezTo>
                      <a:pt x="181" y="102"/>
                      <a:pt x="181" y="102"/>
                      <a:pt x="181" y="102"/>
                    </a:cubicBezTo>
                    <a:cubicBezTo>
                      <a:pt x="181" y="102"/>
                      <a:pt x="181" y="102"/>
                      <a:pt x="181" y="102"/>
                    </a:cubicBezTo>
                    <a:cubicBezTo>
                      <a:pt x="181" y="102"/>
                      <a:pt x="181" y="102"/>
                      <a:pt x="181" y="102"/>
                    </a:cubicBezTo>
                    <a:cubicBezTo>
                      <a:pt x="182" y="102"/>
                      <a:pt x="182" y="102"/>
                      <a:pt x="182" y="102"/>
                    </a:cubicBezTo>
                    <a:cubicBezTo>
                      <a:pt x="182" y="102"/>
                      <a:pt x="182" y="102"/>
                      <a:pt x="182" y="102"/>
                    </a:cubicBezTo>
                    <a:cubicBezTo>
                      <a:pt x="182" y="102"/>
                      <a:pt x="182"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4" y="103"/>
                      <a:pt x="184" y="102"/>
                    </a:cubicBezTo>
                    <a:cubicBezTo>
                      <a:pt x="184" y="102"/>
                      <a:pt x="184" y="102"/>
                      <a:pt x="184" y="102"/>
                    </a:cubicBezTo>
                    <a:cubicBezTo>
                      <a:pt x="185" y="102"/>
                      <a:pt x="187" y="102"/>
                      <a:pt x="188" y="103"/>
                    </a:cubicBezTo>
                    <a:cubicBezTo>
                      <a:pt x="188" y="103"/>
                      <a:pt x="188" y="103"/>
                      <a:pt x="188" y="103"/>
                    </a:cubicBezTo>
                    <a:cubicBezTo>
                      <a:pt x="188" y="103"/>
                      <a:pt x="188" y="103"/>
                      <a:pt x="188" y="103"/>
                    </a:cubicBezTo>
                    <a:cubicBezTo>
                      <a:pt x="189" y="103"/>
                      <a:pt x="189" y="103"/>
                      <a:pt x="190" y="103"/>
                    </a:cubicBezTo>
                    <a:cubicBezTo>
                      <a:pt x="190" y="103"/>
                      <a:pt x="190" y="103"/>
                      <a:pt x="190" y="103"/>
                    </a:cubicBezTo>
                    <a:cubicBezTo>
                      <a:pt x="191" y="103"/>
                      <a:pt x="192" y="103"/>
                      <a:pt x="193" y="103"/>
                    </a:cubicBezTo>
                    <a:cubicBezTo>
                      <a:pt x="193" y="103"/>
                      <a:pt x="193" y="103"/>
                      <a:pt x="193" y="103"/>
                    </a:cubicBezTo>
                    <a:cubicBezTo>
                      <a:pt x="193" y="103"/>
                      <a:pt x="193" y="103"/>
                      <a:pt x="193" y="103"/>
                    </a:cubicBezTo>
                    <a:cubicBezTo>
                      <a:pt x="193" y="103"/>
                      <a:pt x="193" y="103"/>
                      <a:pt x="193" y="103"/>
                    </a:cubicBezTo>
                    <a:cubicBezTo>
                      <a:pt x="193" y="103"/>
                      <a:pt x="193" y="103"/>
                      <a:pt x="193" y="103"/>
                    </a:cubicBezTo>
                    <a:cubicBezTo>
                      <a:pt x="194" y="103"/>
                      <a:pt x="194" y="103"/>
                      <a:pt x="194" y="103"/>
                    </a:cubicBezTo>
                    <a:cubicBezTo>
                      <a:pt x="194" y="103"/>
                      <a:pt x="194" y="103"/>
                      <a:pt x="194" y="103"/>
                    </a:cubicBezTo>
                    <a:cubicBezTo>
                      <a:pt x="194" y="103"/>
                      <a:pt x="194" y="103"/>
                      <a:pt x="195" y="103"/>
                    </a:cubicBezTo>
                    <a:cubicBezTo>
                      <a:pt x="195" y="103"/>
                      <a:pt x="195" y="103"/>
                      <a:pt x="195" y="103"/>
                    </a:cubicBezTo>
                    <a:cubicBezTo>
                      <a:pt x="196" y="103"/>
                      <a:pt x="195" y="103"/>
                      <a:pt x="196" y="103"/>
                    </a:cubicBezTo>
                    <a:cubicBezTo>
                      <a:pt x="196" y="102"/>
                      <a:pt x="197" y="103"/>
                      <a:pt x="197" y="103"/>
                    </a:cubicBezTo>
                    <a:cubicBezTo>
                      <a:pt x="199" y="104"/>
                      <a:pt x="200" y="103"/>
                      <a:pt x="200" y="103"/>
                    </a:cubicBezTo>
                    <a:cubicBezTo>
                      <a:pt x="201" y="103"/>
                      <a:pt x="200" y="103"/>
                      <a:pt x="200" y="104"/>
                    </a:cubicBezTo>
                    <a:cubicBezTo>
                      <a:pt x="201" y="104"/>
                      <a:pt x="202" y="103"/>
                      <a:pt x="202" y="103"/>
                    </a:cubicBezTo>
                    <a:cubicBezTo>
                      <a:pt x="203" y="103"/>
                      <a:pt x="205" y="103"/>
                      <a:pt x="206" y="103"/>
                    </a:cubicBezTo>
                    <a:cubicBezTo>
                      <a:pt x="206" y="103"/>
                      <a:pt x="206" y="103"/>
                      <a:pt x="206" y="103"/>
                    </a:cubicBezTo>
                    <a:cubicBezTo>
                      <a:pt x="206" y="103"/>
                      <a:pt x="206" y="103"/>
                      <a:pt x="206" y="103"/>
                    </a:cubicBezTo>
                    <a:cubicBezTo>
                      <a:pt x="206" y="103"/>
                      <a:pt x="206" y="103"/>
                      <a:pt x="206" y="103"/>
                    </a:cubicBezTo>
                    <a:cubicBezTo>
                      <a:pt x="207" y="103"/>
                      <a:pt x="207" y="103"/>
                      <a:pt x="207" y="103"/>
                    </a:cubicBezTo>
                    <a:cubicBezTo>
                      <a:pt x="207" y="103"/>
                      <a:pt x="207" y="103"/>
                      <a:pt x="208" y="103"/>
                    </a:cubicBezTo>
                    <a:cubicBezTo>
                      <a:pt x="208" y="103"/>
                      <a:pt x="208" y="103"/>
                      <a:pt x="208" y="103"/>
                    </a:cubicBezTo>
                    <a:cubicBezTo>
                      <a:pt x="208" y="103"/>
                      <a:pt x="209" y="103"/>
                      <a:pt x="210" y="103"/>
                    </a:cubicBezTo>
                    <a:cubicBezTo>
                      <a:pt x="211" y="103"/>
                      <a:pt x="211" y="104"/>
                      <a:pt x="211" y="103"/>
                    </a:cubicBezTo>
                    <a:cubicBezTo>
                      <a:pt x="212" y="103"/>
                      <a:pt x="212" y="103"/>
                      <a:pt x="212" y="103"/>
                    </a:cubicBezTo>
                    <a:cubicBezTo>
                      <a:pt x="212" y="103"/>
                      <a:pt x="212" y="104"/>
                      <a:pt x="212" y="104"/>
                    </a:cubicBezTo>
                    <a:cubicBezTo>
                      <a:pt x="212" y="103"/>
                      <a:pt x="213" y="104"/>
                      <a:pt x="213" y="104"/>
                    </a:cubicBezTo>
                    <a:cubicBezTo>
                      <a:pt x="213" y="104"/>
                      <a:pt x="213" y="104"/>
                      <a:pt x="213" y="104"/>
                    </a:cubicBezTo>
                    <a:cubicBezTo>
                      <a:pt x="213" y="104"/>
                      <a:pt x="213" y="104"/>
                      <a:pt x="213" y="104"/>
                    </a:cubicBezTo>
                    <a:cubicBezTo>
                      <a:pt x="213" y="104"/>
                      <a:pt x="213" y="104"/>
                      <a:pt x="213" y="104"/>
                    </a:cubicBezTo>
                    <a:cubicBezTo>
                      <a:pt x="213"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1" y="104"/>
                      <a:pt x="211" y="104"/>
                      <a:pt x="211" y="104"/>
                    </a:cubicBezTo>
                    <a:cubicBezTo>
                      <a:pt x="211" y="104"/>
                      <a:pt x="211" y="104"/>
                      <a:pt x="210" y="104"/>
                    </a:cubicBezTo>
                    <a:cubicBezTo>
                      <a:pt x="210" y="104"/>
                      <a:pt x="210" y="104"/>
                      <a:pt x="210" y="104"/>
                    </a:cubicBezTo>
                    <a:cubicBezTo>
                      <a:pt x="210" y="104"/>
                      <a:pt x="209" y="104"/>
                      <a:pt x="209" y="104"/>
                    </a:cubicBezTo>
                    <a:cubicBezTo>
                      <a:pt x="209" y="104"/>
                      <a:pt x="209" y="104"/>
                      <a:pt x="209" y="104"/>
                    </a:cubicBezTo>
                    <a:cubicBezTo>
                      <a:pt x="209" y="104"/>
                      <a:pt x="209" y="104"/>
                      <a:pt x="209" y="104"/>
                    </a:cubicBezTo>
                    <a:cubicBezTo>
                      <a:pt x="209" y="104"/>
                      <a:pt x="208" y="104"/>
                      <a:pt x="208" y="104"/>
                    </a:cubicBezTo>
                    <a:cubicBezTo>
                      <a:pt x="208" y="104"/>
                      <a:pt x="208" y="104"/>
                      <a:pt x="208" y="104"/>
                    </a:cubicBezTo>
                    <a:cubicBezTo>
                      <a:pt x="208" y="104"/>
                      <a:pt x="208" y="104"/>
                      <a:pt x="208" y="104"/>
                    </a:cubicBezTo>
                    <a:cubicBezTo>
                      <a:pt x="208" y="104"/>
                      <a:pt x="208" y="104"/>
                      <a:pt x="208" y="104"/>
                    </a:cubicBezTo>
                    <a:cubicBezTo>
                      <a:pt x="208" y="104"/>
                      <a:pt x="208" y="104"/>
                      <a:pt x="208" y="104"/>
                    </a:cubicBezTo>
                    <a:cubicBezTo>
                      <a:pt x="207" y="104"/>
                      <a:pt x="207" y="104"/>
                      <a:pt x="207" y="104"/>
                    </a:cubicBezTo>
                    <a:cubicBezTo>
                      <a:pt x="207" y="104"/>
                      <a:pt x="206" y="104"/>
                      <a:pt x="206" y="104"/>
                    </a:cubicBezTo>
                    <a:cubicBezTo>
                      <a:pt x="206" y="104"/>
                      <a:pt x="206" y="104"/>
                      <a:pt x="206" y="104"/>
                    </a:cubicBezTo>
                    <a:cubicBezTo>
                      <a:pt x="205" y="104"/>
                      <a:pt x="204" y="104"/>
                      <a:pt x="204" y="104"/>
                    </a:cubicBezTo>
                    <a:cubicBezTo>
                      <a:pt x="204" y="104"/>
                      <a:pt x="204" y="104"/>
                      <a:pt x="204"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4" y="104"/>
                      <a:pt x="205" y="104"/>
                      <a:pt x="206" y="104"/>
                    </a:cubicBezTo>
                    <a:cubicBezTo>
                      <a:pt x="206" y="104"/>
                      <a:pt x="206" y="104"/>
                      <a:pt x="206" y="104"/>
                    </a:cubicBezTo>
                    <a:cubicBezTo>
                      <a:pt x="206" y="104"/>
                      <a:pt x="206" y="104"/>
                      <a:pt x="206" y="104"/>
                    </a:cubicBezTo>
                    <a:cubicBezTo>
                      <a:pt x="206" y="104"/>
                      <a:pt x="206" y="104"/>
                      <a:pt x="206" y="104"/>
                    </a:cubicBezTo>
                    <a:cubicBezTo>
                      <a:pt x="206" y="104"/>
                      <a:pt x="206" y="104"/>
                      <a:pt x="206" y="104"/>
                    </a:cubicBezTo>
                    <a:cubicBezTo>
                      <a:pt x="206" y="104"/>
                      <a:pt x="206" y="104"/>
                      <a:pt x="206" y="104"/>
                    </a:cubicBezTo>
                    <a:cubicBezTo>
                      <a:pt x="206" y="105"/>
                      <a:pt x="207" y="105"/>
                      <a:pt x="208" y="104"/>
                    </a:cubicBezTo>
                    <a:cubicBezTo>
                      <a:pt x="208" y="105"/>
                      <a:pt x="207" y="105"/>
                      <a:pt x="208" y="105"/>
                    </a:cubicBezTo>
                    <a:cubicBezTo>
                      <a:pt x="208" y="105"/>
                      <a:pt x="208" y="105"/>
                      <a:pt x="208" y="105"/>
                    </a:cubicBezTo>
                    <a:cubicBezTo>
                      <a:pt x="208" y="105"/>
                      <a:pt x="208" y="105"/>
                      <a:pt x="208" y="105"/>
                    </a:cubicBezTo>
                    <a:cubicBezTo>
                      <a:pt x="208" y="105"/>
                      <a:pt x="208" y="105"/>
                      <a:pt x="208" y="105"/>
                    </a:cubicBezTo>
                    <a:cubicBezTo>
                      <a:pt x="208" y="105"/>
                      <a:pt x="209" y="105"/>
                      <a:pt x="209" y="104"/>
                    </a:cubicBezTo>
                    <a:cubicBezTo>
                      <a:pt x="209" y="104"/>
                      <a:pt x="210" y="104"/>
                      <a:pt x="210" y="104"/>
                    </a:cubicBezTo>
                    <a:cubicBezTo>
                      <a:pt x="210" y="104"/>
                      <a:pt x="210" y="104"/>
                      <a:pt x="210" y="104"/>
                    </a:cubicBezTo>
                    <a:cubicBezTo>
                      <a:pt x="210" y="104"/>
                      <a:pt x="211" y="104"/>
                      <a:pt x="211" y="104"/>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4"/>
                    </a:cubicBezTo>
                    <a:cubicBezTo>
                      <a:pt x="212" y="104"/>
                      <a:pt x="212" y="104"/>
                      <a:pt x="212" y="104"/>
                    </a:cubicBezTo>
                    <a:cubicBezTo>
                      <a:pt x="212" y="104"/>
                      <a:pt x="212" y="104"/>
                      <a:pt x="212" y="104"/>
                    </a:cubicBezTo>
                    <a:cubicBezTo>
                      <a:pt x="213" y="105"/>
                      <a:pt x="214" y="104"/>
                      <a:pt x="214" y="105"/>
                    </a:cubicBezTo>
                    <a:cubicBezTo>
                      <a:pt x="214" y="105"/>
                      <a:pt x="214" y="105"/>
                      <a:pt x="214" y="105"/>
                    </a:cubicBezTo>
                    <a:cubicBezTo>
                      <a:pt x="214" y="105"/>
                      <a:pt x="214" y="105"/>
                      <a:pt x="214" y="105"/>
                    </a:cubicBezTo>
                    <a:cubicBezTo>
                      <a:pt x="214" y="105"/>
                      <a:pt x="214" y="105"/>
                      <a:pt x="214" y="105"/>
                    </a:cubicBezTo>
                    <a:cubicBezTo>
                      <a:pt x="214" y="105"/>
                      <a:pt x="214" y="105"/>
                      <a:pt x="214" y="105"/>
                    </a:cubicBezTo>
                    <a:cubicBezTo>
                      <a:pt x="214" y="105"/>
                      <a:pt x="214" y="105"/>
                      <a:pt x="214" y="105"/>
                    </a:cubicBezTo>
                    <a:cubicBezTo>
                      <a:pt x="215" y="105"/>
                      <a:pt x="216" y="105"/>
                      <a:pt x="216" y="105"/>
                    </a:cubicBezTo>
                    <a:cubicBezTo>
                      <a:pt x="217" y="105"/>
                      <a:pt x="217" y="105"/>
                      <a:pt x="217" y="105"/>
                    </a:cubicBezTo>
                    <a:cubicBezTo>
                      <a:pt x="217" y="105"/>
                      <a:pt x="217" y="105"/>
                      <a:pt x="217" y="105"/>
                    </a:cubicBezTo>
                    <a:cubicBezTo>
                      <a:pt x="218" y="105"/>
                      <a:pt x="219" y="105"/>
                      <a:pt x="220" y="105"/>
                    </a:cubicBezTo>
                    <a:cubicBezTo>
                      <a:pt x="220" y="105"/>
                      <a:pt x="220" y="105"/>
                      <a:pt x="220" y="105"/>
                    </a:cubicBezTo>
                    <a:cubicBezTo>
                      <a:pt x="220" y="105"/>
                      <a:pt x="220" y="105"/>
                      <a:pt x="220" y="105"/>
                    </a:cubicBezTo>
                    <a:cubicBezTo>
                      <a:pt x="221" y="105"/>
                      <a:pt x="221" y="105"/>
                      <a:pt x="222" y="105"/>
                    </a:cubicBezTo>
                    <a:cubicBezTo>
                      <a:pt x="222" y="105"/>
                      <a:pt x="222" y="105"/>
                      <a:pt x="222" y="105"/>
                    </a:cubicBezTo>
                    <a:cubicBezTo>
                      <a:pt x="223" y="105"/>
                      <a:pt x="223" y="105"/>
                      <a:pt x="223" y="105"/>
                    </a:cubicBezTo>
                    <a:cubicBezTo>
                      <a:pt x="225" y="105"/>
                      <a:pt x="227" y="105"/>
                      <a:pt x="229" y="105"/>
                    </a:cubicBezTo>
                    <a:cubicBezTo>
                      <a:pt x="229" y="105"/>
                      <a:pt x="230" y="105"/>
                      <a:pt x="230" y="105"/>
                    </a:cubicBezTo>
                    <a:cubicBezTo>
                      <a:pt x="230" y="105"/>
                      <a:pt x="230" y="105"/>
                      <a:pt x="230" y="105"/>
                    </a:cubicBezTo>
                    <a:cubicBezTo>
                      <a:pt x="231" y="105"/>
                      <a:pt x="231" y="105"/>
                      <a:pt x="232" y="105"/>
                    </a:cubicBezTo>
                    <a:cubicBezTo>
                      <a:pt x="232" y="105"/>
                      <a:pt x="232" y="105"/>
                      <a:pt x="232" y="105"/>
                    </a:cubicBezTo>
                    <a:cubicBezTo>
                      <a:pt x="232" y="105"/>
                      <a:pt x="233" y="105"/>
                      <a:pt x="233" y="105"/>
                    </a:cubicBezTo>
                    <a:cubicBezTo>
                      <a:pt x="233" y="105"/>
                      <a:pt x="233" y="105"/>
                      <a:pt x="234" y="105"/>
                    </a:cubicBezTo>
                    <a:cubicBezTo>
                      <a:pt x="234" y="105"/>
                      <a:pt x="234" y="105"/>
                      <a:pt x="234" y="105"/>
                    </a:cubicBezTo>
                    <a:cubicBezTo>
                      <a:pt x="234" y="105"/>
                      <a:pt x="234" y="105"/>
                      <a:pt x="234" y="105"/>
                    </a:cubicBezTo>
                    <a:cubicBezTo>
                      <a:pt x="235" y="105"/>
                      <a:pt x="235" y="105"/>
                      <a:pt x="236" y="105"/>
                    </a:cubicBezTo>
                    <a:cubicBezTo>
                      <a:pt x="236" y="105"/>
                      <a:pt x="236" y="105"/>
                      <a:pt x="236" y="105"/>
                    </a:cubicBezTo>
                    <a:cubicBezTo>
                      <a:pt x="237" y="105"/>
                      <a:pt x="237" y="105"/>
                      <a:pt x="237" y="105"/>
                    </a:cubicBezTo>
                    <a:cubicBezTo>
                      <a:pt x="237" y="105"/>
                      <a:pt x="237" y="105"/>
                      <a:pt x="237" y="105"/>
                    </a:cubicBezTo>
                    <a:cubicBezTo>
                      <a:pt x="237" y="105"/>
                      <a:pt x="237" y="105"/>
                      <a:pt x="237" y="105"/>
                    </a:cubicBezTo>
                    <a:cubicBezTo>
                      <a:pt x="237" y="105"/>
                      <a:pt x="237" y="105"/>
                      <a:pt x="238" y="105"/>
                    </a:cubicBezTo>
                    <a:cubicBezTo>
                      <a:pt x="238" y="105"/>
                      <a:pt x="238" y="106"/>
                      <a:pt x="239" y="105"/>
                    </a:cubicBezTo>
                    <a:cubicBezTo>
                      <a:pt x="239" y="105"/>
                      <a:pt x="239" y="105"/>
                      <a:pt x="239" y="105"/>
                    </a:cubicBezTo>
                    <a:cubicBezTo>
                      <a:pt x="239" y="105"/>
                      <a:pt x="239" y="106"/>
                      <a:pt x="239" y="105"/>
                    </a:cubicBezTo>
                    <a:cubicBezTo>
                      <a:pt x="239" y="105"/>
                      <a:pt x="239" y="105"/>
                      <a:pt x="239" y="105"/>
                    </a:cubicBezTo>
                    <a:cubicBezTo>
                      <a:pt x="240" y="105"/>
                      <a:pt x="240" y="105"/>
                      <a:pt x="240" y="106"/>
                    </a:cubicBezTo>
                    <a:cubicBezTo>
                      <a:pt x="240" y="106"/>
                      <a:pt x="240" y="106"/>
                      <a:pt x="241" y="106"/>
                    </a:cubicBezTo>
                    <a:cubicBezTo>
                      <a:pt x="241" y="106"/>
                      <a:pt x="241" y="106"/>
                      <a:pt x="241" y="106"/>
                    </a:cubicBezTo>
                    <a:cubicBezTo>
                      <a:pt x="241" y="105"/>
                      <a:pt x="241" y="106"/>
                      <a:pt x="241" y="106"/>
                    </a:cubicBezTo>
                    <a:cubicBezTo>
                      <a:pt x="241" y="106"/>
                      <a:pt x="241" y="106"/>
                      <a:pt x="241" y="106"/>
                    </a:cubicBezTo>
                    <a:cubicBezTo>
                      <a:pt x="242" y="106"/>
                      <a:pt x="242" y="106"/>
                      <a:pt x="242" y="106"/>
                    </a:cubicBezTo>
                    <a:cubicBezTo>
                      <a:pt x="242" y="106"/>
                      <a:pt x="242" y="106"/>
                      <a:pt x="242" y="106"/>
                    </a:cubicBezTo>
                    <a:cubicBezTo>
                      <a:pt x="242" y="106"/>
                      <a:pt x="242" y="106"/>
                      <a:pt x="242" y="106"/>
                    </a:cubicBezTo>
                    <a:cubicBezTo>
                      <a:pt x="242" y="106"/>
                      <a:pt x="242" y="106"/>
                      <a:pt x="242" y="106"/>
                    </a:cubicBezTo>
                    <a:cubicBezTo>
                      <a:pt x="242" y="106"/>
                      <a:pt x="243" y="106"/>
                      <a:pt x="243" y="106"/>
                    </a:cubicBezTo>
                    <a:cubicBezTo>
                      <a:pt x="243" y="106"/>
                      <a:pt x="244" y="106"/>
                      <a:pt x="244" y="106"/>
                    </a:cubicBezTo>
                    <a:cubicBezTo>
                      <a:pt x="244" y="106"/>
                      <a:pt x="244" y="106"/>
                      <a:pt x="244" y="106"/>
                    </a:cubicBezTo>
                    <a:cubicBezTo>
                      <a:pt x="246" y="106"/>
                      <a:pt x="248" y="105"/>
                      <a:pt x="250" y="106"/>
                    </a:cubicBezTo>
                    <a:close/>
                    <a:moveTo>
                      <a:pt x="256" y="102"/>
                    </a:moveTo>
                    <a:cubicBezTo>
                      <a:pt x="256" y="102"/>
                      <a:pt x="256" y="102"/>
                      <a:pt x="256" y="102"/>
                    </a:cubicBezTo>
                    <a:cubicBezTo>
                      <a:pt x="256" y="102"/>
                      <a:pt x="256" y="102"/>
                      <a:pt x="256" y="102"/>
                    </a:cubicBezTo>
                    <a:cubicBezTo>
                      <a:pt x="256" y="102"/>
                      <a:pt x="256" y="102"/>
                      <a:pt x="256" y="102"/>
                    </a:cubicBezTo>
                    <a:cubicBezTo>
                      <a:pt x="256" y="102"/>
                      <a:pt x="256" y="102"/>
                      <a:pt x="256" y="102"/>
                    </a:cubicBezTo>
                    <a:cubicBezTo>
                      <a:pt x="256" y="102"/>
                      <a:pt x="256" y="102"/>
                      <a:pt x="256" y="102"/>
                    </a:cubicBezTo>
                    <a:close/>
                    <a:moveTo>
                      <a:pt x="254" y="102"/>
                    </a:move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1"/>
                      <a:pt x="254" y="101"/>
                      <a:pt x="254" y="101"/>
                    </a:cubicBezTo>
                    <a:cubicBezTo>
                      <a:pt x="254" y="102"/>
                      <a:pt x="254" y="102"/>
                      <a:pt x="254" y="102"/>
                    </a:cubicBezTo>
                    <a:close/>
                    <a:moveTo>
                      <a:pt x="256" y="101"/>
                    </a:moveTo>
                    <a:cubicBezTo>
                      <a:pt x="256" y="102"/>
                      <a:pt x="255" y="101"/>
                      <a:pt x="254" y="101"/>
                    </a:cubicBezTo>
                    <a:cubicBezTo>
                      <a:pt x="254" y="101"/>
                      <a:pt x="254" y="101"/>
                      <a:pt x="254" y="101"/>
                    </a:cubicBezTo>
                    <a:cubicBezTo>
                      <a:pt x="254" y="101"/>
                      <a:pt x="254" y="101"/>
                      <a:pt x="254" y="101"/>
                    </a:cubicBezTo>
                    <a:cubicBezTo>
                      <a:pt x="254" y="101"/>
                      <a:pt x="255" y="101"/>
                      <a:pt x="255" y="101"/>
                    </a:cubicBezTo>
                    <a:cubicBezTo>
                      <a:pt x="255" y="101"/>
                      <a:pt x="256" y="101"/>
                      <a:pt x="256" y="101"/>
                    </a:cubicBezTo>
                    <a:close/>
                    <a:moveTo>
                      <a:pt x="265" y="93"/>
                    </a:moveTo>
                    <a:cubicBezTo>
                      <a:pt x="265" y="93"/>
                      <a:pt x="265" y="93"/>
                      <a:pt x="265" y="93"/>
                    </a:cubicBezTo>
                    <a:cubicBezTo>
                      <a:pt x="265" y="93"/>
                      <a:pt x="265" y="93"/>
                      <a:pt x="265" y="93"/>
                    </a:cubicBezTo>
                    <a:cubicBezTo>
                      <a:pt x="265" y="93"/>
                      <a:pt x="265" y="93"/>
                      <a:pt x="265" y="92"/>
                    </a:cubicBezTo>
                    <a:cubicBezTo>
                      <a:pt x="265" y="92"/>
                      <a:pt x="265" y="93"/>
                      <a:pt x="265" y="93"/>
                    </a:cubicBezTo>
                    <a:close/>
                    <a:moveTo>
                      <a:pt x="267" y="55"/>
                    </a:moveTo>
                    <a:cubicBezTo>
                      <a:pt x="268" y="55"/>
                      <a:pt x="268" y="55"/>
                      <a:pt x="268" y="55"/>
                    </a:cubicBezTo>
                    <a:cubicBezTo>
                      <a:pt x="268" y="55"/>
                      <a:pt x="268" y="55"/>
                      <a:pt x="267" y="55"/>
                    </a:cubicBezTo>
                    <a:cubicBezTo>
                      <a:pt x="267" y="55"/>
                      <a:pt x="267" y="55"/>
                      <a:pt x="267" y="55"/>
                    </a:cubicBezTo>
                    <a:cubicBezTo>
                      <a:pt x="267" y="55"/>
                      <a:pt x="267" y="55"/>
                      <a:pt x="267" y="55"/>
                    </a:cubicBezTo>
                    <a:cubicBezTo>
                      <a:pt x="267" y="55"/>
                      <a:pt x="267" y="55"/>
                      <a:pt x="267" y="55"/>
                    </a:cubicBezTo>
                    <a:cubicBezTo>
                      <a:pt x="267" y="55"/>
                      <a:pt x="267" y="55"/>
                      <a:pt x="267" y="55"/>
                    </a:cubicBezTo>
                    <a:close/>
                    <a:moveTo>
                      <a:pt x="267" y="55"/>
                    </a:moveTo>
                    <a:cubicBezTo>
                      <a:pt x="267" y="55"/>
                      <a:pt x="267" y="55"/>
                      <a:pt x="267" y="55"/>
                    </a:cubicBezTo>
                    <a:cubicBezTo>
                      <a:pt x="267" y="55"/>
                      <a:pt x="266" y="55"/>
                      <a:pt x="266" y="55"/>
                    </a:cubicBezTo>
                    <a:cubicBezTo>
                      <a:pt x="266" y="55"/>
                      <a:pt x="266" y="55"/>
                      <a:pt x="266" y="55"/>
                    </a:cubicBezTo>
                    <a:cubicBezTo>
                      <a:pt x="266" y="54"/>
                      <a:pt x="267" y="55"/>
                      <a:pt x="267" y="55"/>
                    </a:cubicBezTo>
                    <a:close/>
                    <a:moveTo>
                      <a:pt x="152" y="3"/>
                    </a:moveTo>
                    <a:cubicBezTo>
                      <a:pt x="152" y="3"/>
                      <a:pt x="152" y="3"/>
                      <a:pt x="152" y="3"/>
                    </a:cubicBezTo>
                    <a:cubicBezTo>
                      <a:pt x="152" y="3"/>
                      <a:pt x="152" y="4"/>
                      <a:pt x="152" y="4"/>
                    </a:cubicBezTo>
                    <a:cubicBezTo>
                      <a:pt x="152" y="4"/>
                      <a:pt x="152" y="4"/>
                      <a:pt x="152" y="4"/>
                    </a:cubicBezTo>
                    <a:cubicBezTo>
                      <a:pt x="152" y="4"/>
                      <a:pt x="152" y="3"/>
                      <a:pt x="152" y="3"/>
                    </a:cubicBezTo>
                    <a:cubicBezTo>
                      <a:pt x="152" y="3"/>
                      <a:pt x="152" y="3"/>
                      <a:pt x="152" y="3"/>
                    </a:cubicBezTo>
                    <a:close/>
                    <a:moveTo>
                      <a:pt x="101" y="2"/>
                    </a:moveTo>
                    <a:cubicBezTo>
                      <a:pt x="101" y="2"/>
                      <a:pt x="101" y="2"/>
                      <a:pt x="101" y="2"/>
                    </a:cubicBezTo>
                    <a:cubicBezTo>
                      <a:pt x="101" y="2"/>
                      <a:pt x="101" y="2"/>
                      <a:pt x="101" y="2"/>
                    </a:cubicBezTo>
                    <a:cubicBezTo>
                      <a:pt x="101" y="2"/>
                      <a:pt x="101" y="2"/>
                      <a:pt x="102" y="2"/>
                    </a:cubicBezTo>
                    <a:cubicBezTo>
                      <a:pt x="102" y="2"/>
                      <a:pt x="102" y="2"/>
                      <a:pt x="102" y="2"/>
                    </a:cubicBezTo>
                    <a:cubicBezTo>
                      <a:pt x="101" y="2"/>
                      <a:pt x="101" y="2"/>
                      <a:pt x="101" y="2"/>
                    </a:cubicBezTo>
                    <a:close/>
                    <a:moveTo>
                      <a:pt x="130" y="3"/>
                    </a:moveTo>
                    <a:cubicBezTo>
                      <a:pt x="130" y="3"/>
                      <a:pt x="131" y="3"/>
                      <a:pt x="131" y="3"/>
                    </a:cubicBezTo>
                    <a:cubicBezTo>
                      <a:pt x="131" y="3"/>
                      <a:pt x="131" y="3"/>
                      <a:pt x="131" y="3"/>
                    </a:cubicBezTo>
                    <a:cubicBezTo>
                      <a:pt x="131" y="3"/>
                      <a:pt x="131" y="4"/>
                      <a:pt x="131" y="4"/>
                    </a:cubicBezTo>
                    <a:cubicBezTo>
                      <a:pt x="131" y="4"/>
                      <a:pt x="131" y="4"/>
                      <a:pt x="131" y="4"/>
                    </a:cubicBezTo>
                    <a:cubicBezTo>
                      <a:pt x="131" y="4"/>
                      <a:pt x="130" y="4"/>
                      <a:pt x="130" y="4"/>
                    </a:cubicBezTo>
                    <a:cubicBezTo>
                      <a:pt x="130" y="4"/>
                      <a:pt x="130" y="4"/>
                      <a:pt x="130" y="4"/>
                    </a:cubicBezTo>
                    <a:cubicBezTo>
                      <a:pt x="130" y="3"/>
                      <a:pt x="129" y="4"/>
                      <a:pt x="129" y="3"/>
                    </a:cubicBezTo>
                    <a:cubicBezTo>
                      <a:pt x="130" y="3"/>
                      <a:pt x="130" y="3"/>
                      <a:pt x="130" y="3"/>
                    </a:cubicBezTo>
                    <a:close/>
                    <a:moveTo>
                      <a:pt x="125" y="3"/>
                    </a:moveTo>
                    <a:cubicBezTo>
                      <a:pt x="125" y="3"/>
                      <a:pt x="125" y="3"/>
                      <a:pt x="125" y="3"/>
                    </a:cubicBezTo>
                    <a:cubicBezTo>
                      <a:pt x="125" y="3"/>
                      <a:pt x="125" y="3"/>
                      <a:pt x="125" y="3"/>
                    </a:cubicBezTo>
                    <a:cubicBezTo>
                      <a:pt x="125" y="4"/>
                      <a:pt x="124" y="4"/>
                      <a:pt x="124" y="3"/>
                    </a:cubicBezTo>
                    <a:cubicBezTo>
                      <a:pt x="124" y="3"/>
                      <a:pt x="124" y="3"/>
                      <a:pt x="125" y="3"/>
                    </a:cubicBezTo>
                    <a:close/>
                    <a:moveTo>
                      <a:pt x="119" y="4"/>
                    </a:moveTo>
                    <a:cubicBezTo>
                      <a:pt x="119" y="4"/>
                      <a:pt x="119" y="4"/>
                      <a:pt x="119" y="4"/>
                    </a:cubicBezTo>
                    <a:cubicBezTo>
                      <a:pt x="119" y="4"/>
                      <a:pt x="119" y="3"/>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20" y="4"/>
                      <a:pt x="120" y="4"/>
                    </a:cubicBezTo>
                    <a:cubicBezTo>
                      <a:pt x="120" y="4"/>
                      <a:pt x="120" y="4"/>
                      <a:pt x="120" y="4"/>
                    </a:cubicBezTo>
                    <a:cubicBezTo>
                      <a:pt x="120" y="4"/>
                      <a:pt x="120" y="4"/>
                      <a:pt x="119" y="4"/>
                    </a:cubicBezTo>
                    <a:cubicBezTo>
                      <a:pt x="119" y="4"/>
                      <a:pt x="119" y="4"/>
                      <a:pt x="119" y="4"/>
                    </a:cubicBezTo>
                    <a:close/>
                    <a:moveTo>
                      <a:pt x="127" y="4"/>
                    </a:moveTo>
                    <a:cubicBezTo>
                      <a:pt x="127" y="4"/>
                      <a:pt x="127" y="4"/>
                      <a:pt x="126" y="4"/>
                    </a:cubicBezTo>
                    <a:cubicBezTo>
                      <a:pt x="127" y="3"/>
                      <a:pt x="128" y="4"/>
                      <a:pt x="129" y="4"/>
                    </a:cubicBezTo>
                    <a:cubicBezTo>
                      <a:pt x="129" y="4"/>
                      <a:pt x="128" y="4"/>
                      <a:pt x="129" y="4"/>
                    </a:cubicBezTo>
                    <a:cubicBezTo>
                      <a:pt x="128" y="4"/>
                      <a:pt x="127" y="3"/>
                      <a:pt x="127" y="4"/>
                    </a:cubicBezTo>
                    <a:close/>
                    <a:moveTo>
                      <a:pt x="130" y="4"/>
                    </a:moveTo>
                    <a:cubicBezTo>
                      <a:pt x="130" y="4"/>
                      <a:pt x="130" y="4"/>
                      <a:pt x="131" y="4"/>
                    </a:cubicBezTo>
                    <a:cubicBezTo>
                      <a:pt x="130" y="4"/>
                      <a:pt x="130" y="4"/>
                      <a:pt x="130" y="4"/>
                    </a:cubicBezTo>
                    <a:cubicBezTo>
                      <a:pt x="130" y="4"/>
                      <a:pt x="130" y="4"/>
                      <a:pt x="130" y="4"/>
                    </a:cubicBezTo>
                    <a:close/>
                    <a:moveTo>
                      <a:pt x="100" y="4"/>
                    </a:moveTo>
                    <a:cubicBezTo>
                      <a:pt x="100" y="4"/>
                      <a:pt x="100" y="4"/>
                      <a:pt x="100" y="4"/>
                    </a:cubicBezTo>
                    <a:cubicBezTo>
                      <a:pt x="100" y="4"/>
                      <a:pt x="100" y="4"/>
                      <a:pt x="100" y="4"/>
                    </a:cubicBezTo>
                    <a:cubicBezTo>
                      <a:pt x="100" y="4"/>
                      <a:pt x="100" y="4"/>
                      <a:pt x="100" y="4"/>
                    </a:cubicBezTo>
                    <a:cubicBezTo>
                      <a:pt x="100" y="4"/>
                      <a:pt x="100" y="4"/>
                      <a:pt x="100" y="4"/>
                    </a:cubicBezTo>
                    <a:cubicBezTo>
                      <a:pt x="100" y="4"/>
                      <a:pt x="100" y="4"/>
                      <a:pt x="100" y="4"/>
                    </a:cubicBezTo>
                    <a:close/>
                    <a:moveTo>
                      <a:pt x="65" y="2"/>
                    </a:moveTo>
                    <a:cubicBezTo>
                      <a:pt x="65" y="2"/>
                      <a:pt x="65" y="2"/>
                      <a:pt x="65" y="2"/>
                    </a:cubicBezTo>
                    <a:cubicBezTo>
                      <a:pt x="65" y="2"/>
                      <a:pt x="65" y="2"/>
                      <a:pt x="65" y="2"/>
                    </a:cubicBezTo>
                    <a:cubicBezTo>
                      <a:pt x="65" y="2"/>
                      <a:pt x="65" y="2"/>
                      <a:pt x="65" y="2"/>
                    </a:cubicBezTo>
                    <a:cubicBezTo>
                      <a:pt x="65" y="2"/>
                      <a:pt x="65" y="2"/>
                      <a:pt x="66" y="2"/>
                    </a:cubicBezTo>
                    <a:cubicBezTo>
                      <a:pt x="66" y="2"/>
                      <a:pt x="66" y="2"/>
                      <a:pt x="66" y="2"/>
                    </a:cubicBezTo>
                    <a:cubicBezTo>
                      <a:pt x="66" y="2"/>
                      <a:pt x="66" y="2"/>
                      <a:pt x="65" y="2"/>
                    </a:cubicBezTo>
                    <a:cubicBezTo>
                      <a:pt x="65" y="2"/>
                      <a:pt x="65" y="2"/>
                      <a:pt x="65" y="2"/>
                    </a:cubicBezTo>
                    <a:cubicBezTo>
                      <a:pt x="65" y="2"/>
                      <a:pt x="65" y="2"/>
                      <a:pt x="65" y="2"/>
                    </a:cubicBezTo>
                    <a:cubicBezTo>
                      <a:pt x="65" y="2"/>
                      <a:pt x="65" y="2"/>
                      <a:pt x="65" y="2"/>
                    </a:cubicBezTo>
                    <a:close/>
                    <a:moveTo>
                      <a:pt x="45" y="1"/>
                    </a:moveTo>
                    <a:cubicBezTo>
                      <a:pt x="45" y="1"/>
                      <a:pt x="45" y="0"/>
                      <a:pt x="45" y="0"/>
                    </a:cubicBezTo>
                    <a:cubicBezTo>
                      <a:pt x="45" y="0"/>
                      <a:pt x="45" y="0"/>
                      <a:pt x="45" y="0"/>
                    </a:cubicBezTo>
                    <a:cubicBezTo>
                      <a:pt x="46" y="0"/>
                      <a:pt x="46" y="0"/>
                      <a:pt x="46" y="1"/>
                    </a:cubicBezTo>
                    <a:cubicBezTo>
                      <a:pt x="46" y="1"/>
                      <a:pt x="46" y="1"/>
                      <a:pt x="46" y="1"/>
                    </a:cubicBezTo>
                    <a:cubicBezTo>
                      <a:pt x="46" y="1"/>
                      <a:pt x="46" y="1"/>
                      <a:pt x="45" y="1"/>
                    </a:cubicBezTo>
                    <a:close/>
                    <a:moveTo>
                      <a:pt x="48" y="1"/>
                    </a:moveTo>
                    <a:cubicBezTo>
                      <a:pt x="48" y="1"/>
                      <a:pt x="48" y="1"/>
                      <a:pt x="48" y="1"/>
                    </a:cubicBezTo>
                    <a:cubicBezTo>
                      <a:pt x="48" y="1"/>
                      <a:pt x="48" y="1"/>
                      <a:pt x="48" y="1"/>
                    </a:cubicBezTo>
                    <a:close/>
                    <a:moveTo>
                      <a:pt x="48" y="1"/>
                    </a:moveTo>
                    <a:cubicBezTo>
                      <a:pt x="48" y="1"/>
                      <a:pt x="48" y="1"/>
                      <a:pt x="48" y="1"/>
                    </a:cubicBezTo>
                    <a:cubicBezTo>
                      <a:pt x="48" y="1"/>
                      <a:pt x="48" y="1"/>
                      <a:pt x="48" y="1"/>
                    </a:cubicBezTo>
                    <a:cubicBezTo>
                      <a:pt x="48" y="1"/>
                      <a:pt x="48" y="1"/>
                      <a:pt x="48" y="1"/>
                    </a:cubicBezTo>
                    <a:cubicBezTo>
                      <a:pt x="48" y="1"/>
                      <a:pt x="48" y="1"/>
                      <a:pt x="48" y="1"/>
                    </a:cubicBezTo>
                    <a:close/>
                    <a:moveTo>
                      <a:pt x="45" y="1"/>
                    </a:moveTo>
                    <a:cubicBezTo>
                      <a:pt x="45" y="1"/>
                      <a:pt x="45" y="1"/>
                      <a:pt x="45" y="1"/>
                    </a:cubicBezTo>
                    <a:cubicBezTo>
                      <a:pt x="46" y="1"/>
                      <a:pt x="46" y="1"/>
                      <a:pt x="46" y="1"/>
                    </a:cubicBezTo>
                    <a:cubicBezTo>
                      <a:pt x="46" y="1"/>
                      <a:pt x="46" y="1"/>
                      <a:pt x="46" y="1"/>
                    </a:cubicBezTo>
                    <a:cubicBezTo>
                      <a:pt x="46" y="1"/>
                      <a:pt x="45" y="1"/>
                      <a:pt x="45" y="1"/>
                    </a:cubicBezTo>
                    <a:close/>
                    <a:moveTo>
                      <a:pt x="39" y="1"/>
                    </a:moveTo>
                    <a:cubicBezTo>
                      <a:pt x="39" y="1"/>
                      <a:pt x="39" y="1"/>
                      <a:pt x="40" y="1"/>
                    </a:cubicBezTo>
                    <a:cubicBezTo>
                      <a:pt x="39" y="1"/>
                      <a:pt x="39" y="1"/>
                      <a:pt x="39" y="1"/>
                    </a:cubicBezTo>
                    <a:cubicBezTo>
                      <a:pt x="39" y="1"/>
                      <a:pt x="39" y="1"/>
                      <a:pt x="39" y="1"/>
                    </a:cubicBezTo>
                    <a:close/>
                    <a:moveTo>
                      <a:pt x="42" y="2"/>
                    </a:moveTo>
                    <a:cubicBezTo>
                      <a:pt x="42" y="2"/>
                      <a:pt x="42" y="2"/>
                      <a:pt x="42" y="2"/>
                    </a:cubicBezTo>
                    <a:cubicBezTo>
                      <a:pt x="42" y="2"/>
                      <a:pt x="42" y="2"/>
                      <a:pt x="41" y="2"/>
                    </a:cubicBezTo>
                    <a:cubicBezTo>
                      <a:pt x="41" y="1"/>
                      <a:pt x="41" y="1"/>
                      <a:pt x="41" y="1"/>
                    </a:cubicBezTo>
                    <a:cubicBezTo>
                      <a:pt x="41" y="1"/>
                      <a:pt x="41" y="1"/>
                      <a:pt x="41" y="1"/>
                    </a:cubicBezTo>
                    <a:cubicBezTo>
                      <a:pt x="42" y="1"/>
                      <a:pt x="42" y="1"/>
                      <a:pt x="42" y="1"/>
                    </a:cubicBezTo>
                    <a:cubicBezTo>
                      <a:pt x="42" y="1"/>
                      <a:pt x="42" y="1"/>
                      <a:pt x="42" y="1"/>
                    </a:cubicBezTo>
                    <a:lnTo>
                      <a:pt x="42" y="2"/>
                    </a:lnTo>
                    <a:close/>
                    <a:moveTo>
                      <a:pt x="53" y="1"/>
                    </a:moveTo>
                    <a:cubicBezTo>
                      <a:pt x="53" y="1"/>
                      <a:pt x="53" y="1"/>
                      <a:pt x="53" y="1"/>
                    </a:cubicBezTo>
                    <a:cubicBezTo>
                      <a:pt x="53" y="1"/>
                      <a:pt x="53" y="1"/>
                      <a:pt x="53" y="1"/>
                    </a:cubicBezTo>
                    <a:cubicBezTo>
                      <a:pt x="53" y="1"/>
                      <a:pt x="53" y="1"/>
                      <a:pt x="53" y="1"/>
                    </a:cubicBezTo>
                    <a:cubicBezTo>
                      <a:pt x="53" y="1"/>
                      <a:pt x="53" y="1"/>
                      <a:pt x="53" y="1"/>
                    </a:cubicBezTo>
                    <a:cubicBezTo>
                      <a:pt x="53" y="2"/>
                      <a:pt x="53" y="2"/>
                      <a:pt x="53" y="1"/>
                    </a:cubicBezTo>
                    <a:close/>
                    <a:moveTo>
                      <a:pt x="60" y="2"/>
                    </a:moveTo>
                    <a:cubicBezTo>
                      <a:pt x="60" y="2"/>
                      <a:pt x="60" y="2"/>
                      <a:pt x="60" y="2"/>
                    </a:cubicBezTo>
                    <a:cubicBezTo>
                      <a:pt x="60" y="2"/>
                      <a:pt x="60" y="2"/>
                      <a:pt x="60" y="2"/>
                    </a:cubicBezTo>
                    <a:cubicBezTo>
                      <a:pt x="60" y="2"/>
                      <a:pt x="60" y="2"/>
                      <a:pt x="60" y="2"/>
                    </a:cubicBezTo>
                    <a:cubicBezTo>
                      <a:pt x="60" y="2"/>
                      <a:pt x="60" y="2"/>
                      <a:pt x="61" y="2"/>
                    </a:cubicBezTo>
                    <a:cubicBezTo>
                      <a:pt x="61" y="2"/>
                      <a:pt x="61" y="2"/>
                      <a:pt x="61" y="2"/>
                    </a:cubicBezTo>
                    <a:cubicBezTo>
                      <a:pt x="61" y="2"/>
                      <a:pt x="61" y="2"/>
                      <a:pt x="61" y="2"/>
                    </a:cubicBezTo>
                    <a:cubicBezTo>
                      <a:pt x="61" y="2"/>
                      <a:pt x="61" y="2"/>
                      <a:pt x="61" y="2"/>
                    </a:cubicBezTo>
                    <a:cubicBezTo>
                      <a:pt x="61" y="2"/>
                      <a:pt x="60" y="2"/>
                      <a:pt x="60" y="2"/>
                    </a:cubicBezTo>
                    <a:close/>
                    <a:moveTo>
                      <a:pt x="70" y="3"/>
                    </a:moveTo>
                    <a:cubicBezTo>
                      <a:pt x="70" y="3"/>
                      <a:pt x="70" y="3"/>
                      <a:pt x="70" y="2"/>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0" y="3"/>
                      <a:pt x="70" y="3"/>
                      <a:pt x="70" y="3"/>
                    </a:cubicBezTo>
                    <a:cubicBezTo>
                      <a:pt x="70" y="3"/>
                      <a:pt x="70" y="3"/>
                      <a:pt x="70" y="3"/>
                    </a:cubicBezTo>
                    <a:cubicBezTo>
                      <a:pt x="70" y="3"/>
                      <a:pt x="70" y="3"/>
                      <a:pt x="70" y="3"/>
                    </a:cubicBezTo>
                    <a:close/>
                    <a:moveTo>
                      <a:pt x="70" y="3"/>
                    </a:moveTo>
                    <a:cubicBezTo>
                      <a:pt x="70" y="3"/>
                      <a:pt x="70" y="3"/>
                      <a:pt x="70" y="3"/>
                    </a:cubicBezTo>
                    <a:cubicBezTo>
                      <a:pt x="70" y="3"/>
                      <a:pt x="71" y="3"/>
                      <a:pt x="71" y="3"/>
                    </a:cubicBezTo>
                    <a:cubicBezTo>
                      <a:pt x="71" y="3"/>
                      <a:pt x="70" y="3"/>
                      <a:pt x="70" y="3"/>
                    </a:cubicBezTo>
                    <a:close/>
                    <a:moveTo>
                      <a:pt x="57" y="4"/>
                    </a:moveTo>
                    <a:cubicBezTo>
                      <a:pt x="57" y="4"/>
                      <a:pt x="57" y="4"/>
                      <a:pt x="57" y="4"/>
                    </a:cubicBezTo>
                    <a:cubicBezTo>
                      <a:pt x="57" y="3"/>
                      <a:pt x="57" y="3"/>
                      <a:pt x="57" y="4"/>
                    </a:cubicBezTo>
                    <a:cubicBezTo>
                      <a:pt x="57" y="4"/>
                      <a:pt x="57" y="4"/>
                      <a:pt x="57" y="4"/>
                    </a:cubicBezTo>
                    <a:close/>
                    <a:moveTo>
                      <a:pt x="44" y="3"/>
                    </a:moveTo>
                    <a:cubicBezTo>
                      <a:pt x="44" y="3"/>
                      <a:pt x="44" y="3"/>
                      <a:pt x="44" y="3"/>
                    </a:cubicBezTo>
                    <a:cubicBezTo>
                      <a:pt x="44" y="3"/>
                      <a:pt x="44" y="3"/>
                      <a:pt x="44" y="3"/>
                    </a:cubicBezTo>
                    <a:cubicBezTo>
                      <a:pt x="44" y="3"/>
                      <a:pt x="44" y="3"/>
                      <a:pt x="44" y="3"/>
                    </a:cubicBezTo>
                    <a:cubicBezTo>
                      <a:pt x="44" y="3"/>
                      <a:pt x="44" y="3"/>
                      <a:pt x="44" y="3"/>
                    </a:cubicBezTo>
                    <a:cubicBezTo>
                      <a:pt x="44" y="3"/>
                      <a:pt x="44" y="3"/>
                      <a:pt x="44" y="3"/>
                    </a:cubicBezTo>
                    <a:close/>
                    <a:moveTo>
                      <a:pt x="37" y="4"/>
                    </a:moveTo>
                    <a:cubicBezTo>
                      <a:pt x="37" y="4"/>
                      <a:pt x="37" y="4"/>
                      <a:pt x="36" y="4"/>
                    </a:cubicBezTo>
                    <a:cubicBezTo>
                      <a:pt x="36" y="4"/>
                      <a:pt x="36" y="4"/>
                      <a:pt x="36" y="4"/>
                    </a:cubicBezTo>
                    <a:cubicBezTo>
                      <a:pt x="37" y="4"/>
                      <a:pt x="37" y="4"/>
                      <a:pt x="37" y="4"/>
                    </a:cubicBezTo>
                    <a:cubicBezTo>
                      <a:pt x="37" y="4"/>
                      <a:pt x="37" y="4"/>
                      <a:pt x="37" y="4"/>
                    </a:cubicBezTo>
                    <a:cubicBezTo>
                      <a:pt x="37" y="4"/>
                      <a:pt x="37" y="4"/>
                      <a:pt x="37" y="4"/>
                    </a:cubicBezTo>
                    <a:cubicBezTo>
                      <a:pt x="37" y="4"/>
                      <a:pt x="37" y="4"/>
                      <a:pt x="37" y="4"/>
                    </a:cubicBezTo>
                    <a:cubicBezTo>
                      <a:pt x="37" y="4"/>
                      <a:pt x="37" y="4"/>
                      <a:pt x="37" y="4"/>
                    </a:cubicBezTo>
                    <a:close/>
                    <a:moveTo>
                      <a:pt x="37" y="4"/>
                    </a:moveTo>
                    <a:cubicBezTo>
                      <a:pt x="37" y="4"/>
                      <a:pt x="37" y="4"/>
                      <a:pt x="37" y="4"/>
                    </a:cubicBezTo>
                    <a:cubicBezTo>
                      <a:pt x="37" y="4"/>
                      <a:pt x="37" y="4"/>
                      <a:pt x="37" y="4"/>
                    </a:cubicBezTo>
                    <a:cubicBezTo>
                      <a:pt x="37" y="4"/>
                      <a:pt x="37" y="4"/>
                      <a:pt x="37" y="4"/>
                    </a:cubicBezTo>
                    <a:close/>
                    <a:moveTo>
                      <a:pt x="39" y="4"/>
                    </a:move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lose/>
                    <a:moveTo>
                      <a:pt x="37" y="5"/>
                    </a:moveTo>
                    <a:cubicBezTo>
                      <a:pt x="37" y="5"/>
                      <a:pt x="37" y="5"/>
                      <a:pt x="37" y="5"/>
                    </a:cubicBezTo>
                    <a:cubicBezTo>
                      <a:pt x="37" y="5"/>
                      <a:pt x="37" y="5"/>
                      <a:pt x="37" y="4"/>
                    </a:cubicBezTo>
                    <a:cubicBezTo>
                      <a:pt x="37" y="4"/>
                      <a:pt x="37" y="4"/>
                      <a:pt x="37" y="4"/>
                    </a:cubicBezTo>
                    <a:cubicBezTo>
                      <a:pt x="38" y="4"/>
                      <a:pt x="38" y="4"/>
                      <a:pt x="38" y="5"/>
                    </a:cubicBezTo>
                    <a:cubicBezTo>
                      <a:pt x="38" y="5"/>
                      <a:pt x="37" y="5"/>
                      <a:pt x="37" y="5"/>
                    </a:cubicBezTo>
                    <a:close/>
                    <a:moveTo>
                      <a:pt x="38" y="4"/>
                    </a:moveTo>
                    <a:cubicBezTo>
                      <a:pt x="39" y="5"/>
                      <a:pt x="39" y="4"/>
                      <a:pt x="39" y="5"/>
                    </a:cubicBezTo>
                    <a:cubicBezTo>
                      <a:pt x="39" y="5"/>
                      <a:pt x="38" y="5"/>
                      <a:pt x="38" y="4"/>
                    </a:cubicBezTo>
                    <a:close/>
                    <a:moveTo>
                      <a:pt x="32" y="3"/>
                    </a:moveTo>
                    <a:cubicBezTo>
                      <a:pt x="32" y="3"/>
                      <a:pt x="32" y="3"/>
                      <a:pt x="32" y="3"/>
                    </a:cubicBezTo>
                    <a:cubicBezTo>
                      <a:pt x="32" y="3"/>
                      <a:pt x="32" y="3"/>
                      <a:pt x="32" y="3"/>
                    </a:cubicBezTo>
                    <a:cubicBezTo>
                      <a:pt x="32" y="3"/>
                      <a:pt x="32" y="3"/>
                      <a:pt x="32" y="3"/>
                    </a:cubicBezTo>
                    <a:close/>
                    <a:moveTo>
                      <a:pt x="14" y="3"/>
                    </a:moveTo>
                    <a:cubicBezTo>
                      <a:pt x="13" y="3"/>
                      <a:pt x="13" y="3"/>
                      <a:pt x="12" y="3"/>
                    </a:cubicBezTo>
                    <a:cubicBezTo>
                      <a:pt x="12" y="3"/>
                      <a:pt x="12" y="3"/>
                      <a:pt x="12" y="3"/>
                    </a:cubicBezTo>
                    <a:cubicBezTo>
                      <a:pt x="13" y="3"/>
                      <a:pt x="13" y="3"/>
                      <a:pt x="13" y="3"/>
                    </a:cubicBezTo>
                    <a:cubicBezTo>
                      <a:pt x="13" y="3"/>
                      <a:pt x="13" y="3"/>
                      <a:pt x="13" y="3"/>
                    </a:cubicBezTo>
                    <a:cubicBezTo>
                      <a:pt x="13" y="3"/>
                      <a:pt x="13" y="3"/>
                      <a:pt x="13" y="3"/>
                    </a:cubicBezTo>
                    <a:cubicBezTo>
                      <a:pt x="13" y="3"/>
                      <a:pt x="13" y="3"/>
                      <a:pt x="14" y="3"/>
                    </a:cubicBezTo>
                    <a:cubicBezTo>
                      <a:pt x="14" y="3"/>
                      <a:pt x="14" y="3"/>
                      <a:pt x="14" y="3"/>
                    </a:cubicBezTo>
                    <a:cubicBezTo>
                      <a:pt x="14" y="3"/>
                      <a:pt x="14" y="3"/>
                      <a:pt x="14" y="3"/>
                    </a:cubicBezTo>
                    <a:cubicBezTo>
                      <a:pt x="14" y="3"/>
                      <a:pt x="14" y="3"/>
                      <a:pt x="14" y="3"/>
                    </a:cubicBezTo>
                    <a:cubicBezTo>
                      <a:pt x="14" y="3"/>
                      <a:pt x="14" y="3"/>
                      <a:pt x="14" y="3"/>
                    </a:cubicBezTo>
                    <a:close/>
                    <a:moveTo>
                      <a:pt x="14" y="3"/>
                    </a:moveTo>
                    <a:cubicBezTo>
                      <a:pt x="14" y="3"/>
                      <a:pt x="14" y="3"/>
                      <a:pt x="14" y="3"/>
                    </a:cubicBezTo>
                    <a:cubicBezTo>
                      <a:pt x="15" y="3"/>
                      <a:pt x="15" y="3"/>
                      <a:pt x="15" y="3"/>
                    </a:cubicBezTo>
                    <a:cubicBezTo>
                      <a:pt x="15" y="3"/>
                      <a:pt x="15" y="3"/>
                      <a:pt x="15" y="3"/>
                    </a:cubicBezTo>
                    <a:cubicBezTo>
                      <a:pt x="15" y="3"/>
                      <a:pt x="15" y="3"/>
                      <a:pt x="15" y="3"/>
                    </a:cubicBezTo>
                    <a:cubicBezTo>
                      <a:pt x="15" y="3"/>
                      <a:pt x="15" y="3"/>
                      <a:pt x="14" y="3"/>
                    </a:cubicBezTo>
                    <a:close/>
                    <a:moveTo>
                      <a:pt x="26" y="4"/>
                    </a:moveTo>
                    <a:cubicBezTo>
                      <a:pt x="26" y="4"/>
                      <a:pt x="26" y="4"/>
                      <a:pt x="26" y="4"/>
                    </a:cubicBezTo>
                    <a:cubicBezTo>
                      <a:pt x="26" y="4"/>
                      <a:pt x="26" y="4"/>
                      <a:pt x="26" y="4"/>
                    </a:cubicBezTo>
                    <a:close/>
                    <a:moveTo>
                      <a:pt x="43" y="5"/>
                    </a:moveTo>
                    <a:cubicBezTo>
                      <a:pt x="43" y="5"/>
                      <a:pt x="44" y="5"/>
                      <a:pt x="44" y="5"/>
                    </a:cubicBezTo>
                    <a:cubicBezTo>
                      <a:pt x="44" y="5"/>
                      <a:pt x="43" y="5"/>
                      <a:pt x="43" y="5"/>
                    </a:cubicBezTo>
                    <a:close/>
                    <a:moveTo>
                      <a:pt x="46" y="5"/>
                    </a:moveTo>
                    <a:cubicBezTo>
                      <a:pt x="46" y="5"/>
                      <a:pt x="46" y="5"/>
                      <a:pt x="46" y="5"/>
                    </a:cubicBezTo>
                    <a:cubicBezTo>
                      <a:pt x="46" y="5"/>
                      <a:pt x="46" y="5"/>
                      <a:pt x="46" y="5"/>
                    </a:cubicBezTo>
                    <a:close/>
                    <a:moveTo>
                      <a:pt x="48" y="6"/>
                    </a:moveTo>
                    <a:cubicBezTo>
                      <a:pt x="48" y="6"/>
                      <a:pt x="48" y="5"/>
                      <a:pt x="48" y="5"/>
                    </a:cubicBezTo>
                    <a:cubicBezTo>
                      <a:pt x="47" y="5"/>
                      <a:pt x="47" y="5"/>
                      <a:pt x="47" y="5"/>
                    </a:cubicBezTo>
                    <a:cubicBezTo>
                      <a:pt x="47" y="5"/>
                      <a:pt x="48" y="5"/>
                      <a:pt x="49" y="5"/>
                    </a:cubicBezTo>
                    <a:cubicBezTo>
                      <a:pt x="49" y="5"/>
                      <a:pt x="49" y="6"/>
                      <a:pt x="49" y="6"/>
                    </a:cubicBezTo>
                    <a:cubicBezTo>
                      <a:pt x="48" y="6"/>
                      <a:pt x="49" y="6"/>
                      <a:pt x="49" y="6"/>
                    </a:cubicBezTo>
                    <a:cubicBezTo>
                      <a:pt x="48" y="5"/>
                      <a:pt x="48" y="6"/>
                      <a:pt x="48" y="6"/>
                    </a:cubicBezTo>
                    <a:close/>
                    <a:moveTo>
                      <a:pt x="50" y="6"/>
                    </a:moveTo>
                    <a:cubicBezTo>
                      <a:pt x="51" y="5"/>
                      <a:pt x="51" y="6"/>
                      <a:pt x="51" y="6"/>
                    </a:cubicBezTo>
                    <a:cubicBezTo>
                      <a:pt x="52" y="6"/>
                      <a:pt x="52" y="6"/>
                      <a:pt x="52" y="6"/>
                    </a:cubicBezTo>
                    <a:cubicBezTo>
                      <a:pt x="52" y="6"/>
                      <a:pt x="51" y="6"/>
                      <a:pt x="51" y="6"/>
                    </a:cubicBezTo>
                    <a:cubicBezTo>
                      <a:pt x="51" y="6"/>
                      <a:pt x="51" y="6"/>
                      <a:pt x="51" y="6"/>
                    </a:cubicBezTo>
                    <a:cubicBezTo>
                      <a:pt x="51" y="6"/>
                      <a:pt x="51" y="6"/>
                      <a:pt x="52" y="6"/>
                    </a:cubicBezTo>
                    <a:cubicBezTo>
                      <a:pt x="51" y="6"/>
                      <a:pt x="51" y="6"/>
                      <a:pt x="51" y="6"/>
                    </a:cubicBezTo>
                    <a:cubicBezTo>
                      <a:pt x="51" y="6"/>
                      <a:pt x="51" y="6"/>
                      <a:pt x="50" y="6"/>
                    </a:cubicBezTo>
                    <a:close/>
                    <a:moveTo>
                      <a:pt x="52" y="6"/>
                    </a:move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3" y="6"/>
                    </a:cubicBezTo>
                    <a:cubicBezTo>
                      <a:pt x="53" y="6"/>
                      <a:pt x="52" y="6"/>
                      <a:pt x="52" y="6"/>
                    </a:cubicBezTo>
                    <a:close/>
                    <a:moveTo>
                      <a:pt x="65" y="6"/>
                    </a:moveTo>
                    <a:cubicBezTo>
                      <a:pt x="65" y="6"/>
                      <a:pt x="65" y="6"/>
                      <a:pt x="65" y="6"/>
                    </a:cubicBezTo>
                    <a:cubicBezTo>
                      <a:pt x="65" y="6"/>
                      <a:pt x="65" y="6"/>
                      <a:pt x="65" y="6"/>
                    </a:cubicBezTo>
                    <a:cubicBezTo>
                      <a:pt x="65" y="6"/>
                      <a:pt x="65" y="6"/>
                      <a:pt x="65" y="6"/>
                    </a:cubicBezTo>
                    <a:cubicBezTo>
                      <a:pt x="65" y="6"/>
                      <a:pt x="65" y="6"/>
                      <a:pt x="65" y="6"/>
                    </a:cubicBezTo>
                    <a:close/>
                    <a:moveTo>
                      <a:pt x="66" y="10"/>
                    </a:moveTo>
                    <a:cubicBezTo>
                      <a:pt x="67" y="9"/>
                      <a:pt x="68" y="10"/>
                      <a:pt x="69" y="10"/>
                    </a:cubicBezTo>
                    <a:cubicBezTo>
                      <a:pt x="68" y="10"/>
                      <a:pt x="67" y="10"/>
                      <a:pt x="66" y="10"/>
                    </a:cubicBezTo>
                    <a:close/>
                    <a:moveTo>
                      <a:pt x="61" y="9"/>
                    </a:moveTo>
                    <a:cubicBezTo>
                      <a:pt x="61" y="9"/>
                      <a:pt x="62" y="9"/>
                      <a:pt x="62" y="9"/>
                    </a:cubicBezTo>
                    <a:cubicBezTo>
                      <a:pt x="62" y="9"/>
                      <a:pt x="62" y="9"/>
                      <a:pt x="62" y="9"/>
                    </a:cubicBezTo>
                    <a:cubicBezTo>
                      <a:pt x="63" y="9"/>
                      <a:pt x="63" y="9"/>
                      <a:pt x="63" y="9"/>
                    </a:cubicBezTo>
                    <a:cubicBezTo>
                      <a:pt x="63" y="9"/>
                      <a:pt x="63" y="9"/>
                      <a:pt x="63" y="9"/>
                    </a:cubicBezTo>
                    <a:cubicBezTo>
                      <a:pt x="63" y="10"/>
                      <a:pt x="62" y="10"/>
                      <a:pt x="62" y="9"/>
                    </a:cubicBezTo>
                    <a:cubicBezTo>
                      <a:pt x="62" y="9"/>
                      <a:pt x="62" y="9"/>
                      <a:pt x="61" y="9"/>
                    </a:cubicBezTo>
                    <a:close/>
                    <a:moveTo>
                      <a:pt x="91" y="8"/>
                    </a:moveTo>
                    <a:cubicBezTo>
                      <a:pt x="91" y="8"/>
                      <a:pt x="91" y="8"/>
                      <a:pt x="91" y="8"/>
                    </a:cubicBezTo>
                    <a:cubicBezTo>
                      <a:pt x="91" y="8"/>
                      <a:pt x="91" y="8"/>
                      <a:pt x="91" y="8"/>
                    </a:cubicBezTo>
                    <a:cubicBezTo>
                      <a:pt x="91" y="8"/>
                      <a:pt x="91" y="8"/>
                      <a:pt x="91" y="8"/>
                    </a:cubicBezTo>
                    <a:cubicBezTo>
                      <a:pt x="92" y="8"/>
                      <a:pt x="92" y="8"/>
                      <a:pt x="93" y="9"/>
                    </a:cubicBezTo>
                    <a:cubicBezTo>
                      <a:pt x="93" y="9"/>
                      <a:pt x="93" y="9"/>
                      <a:pt x="92" y="9"/>
                    </a:cubicBezTo>
                    <a:cubicBezTo>
                      <a:pt x="92" y="8"/>
                      <a:pt x="92" y="8"/>
                      <a:pt x="91" y="8"/>
                    </a:cubicBezTo>
                    <a:close/>
                    <a:moveTo>
                      <a:pt x="105" y="8"/>
                    </a:moveTo>
                    <a:cubicBezTo>
                      <a:pt x="105" y="8"/>
                      <a:pt x="105" y="8"/>
                      <a:pt x="105" y="9"/>
                    </a:cubicBezTo>
                    <a:cubicBezTo>
                      <a:pt x="105" y="9"/>
                      <a:pt x="105" y="9"/>
                      <a:pt x="104" y="8"/>
                    </a:cubicBezTo>
                    <a:cubicBezTo>
                      <a:pt x="105" y="8"/>
                      <a:pt x="104" y="8"/>
                      <a:pt x="105" y="8"/>
                    </a:cubicBezTo>
                    <a:close/>
                    <a:moveTo>
                      <a:pt x="99" y="8"/>
                    </a:moveTo>
                    <a:cubicBezTo>
                      <a:pt x="99" y="8"/>
                      <a:pt x="99" y="8"/>
                      <a:pt x="99" y="8"/>
                    </a:cubicBezTo>
                    <a:cubicBezTo>
                      <a:pt x="99" y="8"/>
                      <a:pt x="99" y="8"/>
                      <a:pt x="99" y="8"/>
                    </a:cubicBezTo>
                    <a:cubicBezTo>
                      <a:pt x="100" y="8"/>
                      <a:pt x="99" y="8"/>
                      <a:pt x="99" y="8"/>
                    </a:cubicBezTo>
                    <a:close/>
                    <a:moveTo>
                      <a:pt x="102" y="8"/>
                    </a:moveTo>
                    <a:cubicBezTo>
                      <a:pt x="102" y="8"/>
                      <a:pt x="102" y="8"/>
                      <a:pt x="102" y="8"/>
                    </a:cubicBezTo>
                    <a:cubicBezTo>
                      <a:pt x="102" y="8"/>
                      <a:pt x="102" y="8"/>
                      <a:pt x="102" y="8"/>
                    </a:cubicBezTo>
                    <a:close/>
                    <a:moveTo>
                      <a:pt x="59" y="9"/>
                    </a:moveTo>
                    <a:cubicBezTo>
                      <a:pt x="60" y="9"/>
                      <a:pt x="60" y="9"/>
                      <a:pt x="60" y="9"/>
                    </a:cubicBezTo>
                    <a:cubicBezTo>
                      <a:pt x="60" y="9"/>
                      <a:pt x="59" y="9"/>
                      <a:pt x="59" y="9"/>
                    </a:cubicBezTo>
                    <a:cubicBezTo>
                      <a:pt x="59" y="10"/>
                      <a:pt x="59" y="9"/>
                      <a:pt x="59" y="9"/>
                    </a:cubicBezTo>
                    <a:cubicBezTo>
                      <a:pt x="59" y="9"/>
                      <a:pt x="59" y="9"/>
                      <a:pt x="59" y="9"/>
                    </a:cubicBezTo>
                    <a:close/>
                    <a:moveTo>
                      <a:pt x="65" y="9"/>
                    </a:moveTo>
                    <a:cubicBezTo>
                      <a:pt x="65" y="10"/>
                      <a:pt x="64" y="10"/>
                      <a:pt x="64" y="9"/>
                    </a:cubicBezTo>
                    <a:cubicBezTo>
                      <a:pt x="64" y="10"/>
                      <a:pt x="64" y="9"/>
                      <a:pt x="65" y="9"/>
                    </a:cubicBezTo>
                    <a:close/>
                    <a:moveTo>
                      <a:pt x="65" y="9"/>
                    </a:moveTo>
                    <a:cubicBezTo>
                      <a:pt x="65" y="9"/>
                      <a:pt x="65" y="9"/>
                      <a:pt x="66" y="9"/>
                    </a:cubicBezTo>
                    <a:cubicBezTo>
                      <a:pt x="66" y="10"/>
                      <a:pt x="65" y="10"/>
                      <a:pt x="65" y="10"/>
                    </a:cubicBezTo>
                    <a:cubicBezTo>
                      <a:pt x="65" y="10"/>
                      <a:pt x="65" y="10"/>
                      <a:pt x="65" y="9"/>
                    </a:cubicBezTo>
                    <a:close/>
                    <a:moveTo>
                      <a:pt x="106" y="10"/>
                    </a:moveTo>
                    <a:cubicBezTo>
                      <a:pt x="105" y="10"/>
                      <a:pt x="104" y="9"/>
                      <a:pt x="103" y="10"/>
                    </a:cubicBezTo>
                    <a:cubicBezTo>
                      <a:pt x="104" y="9"/>
                      <a:pt x="105" y="10"/>
                      <a:pt x="106" y="10"/>
                    </a:cubicBezTo>
                    <a:close/>
                    <a:moveTo>
                      <a:pt x="102" y="9"/>
                    </a:moveTo>
                    <a:cubicBezTo>
                      <a:pt x="102" y="10"/>
                      <a:pt x="102" y="9"/>
                      <a:pt x="101" y="9"/>
                    </a:cubicBezTo>
                    <a:cubicBezTo>
                      <a:pt x="101" y="9"/>
                      <a:pt x="102" y="9"/>
                      <a:pt x="102" y="9"/>
                    </a:cubicBezTo>
                    <a:close/>
                    <a:moveTo>
                      <a:pt x="101" y="9"/>
                    </a:moveTo>
                    <a:cubicBezTo>
                      <a:pt x="101" y="9"/>
                      <a:pt x="100" y="9"/>
                      <a:pt x="100" y="9"/>
                    </a:cubicBezTo>
                    <a:cubicBezTo>
                      <a:pt x="100" y="9"/>
                      <a:pt x="101" y="9"/>
                      <a:pt x="101" y="9"/>
                    </a:cubicBezTo>
                    <a:close/>
                    <a:moveTo>
                      <a:pt x="100" y="9"/>
                    </a:moveTo>
                    <a:cubicBezTo>
                      <a:pt x="99" y="9"/>
                      <a:pt x="98" y="9"/>
                      <a:pt x="97" y="9"/>
                    </a:cubicBezTo>
                    <a:cubicBezTo>
                      <a:pt x="97" y="9"/>
                      <a:pt x="97" y="9"/>
                      <a:pt x="96" y="9"/>
                    </a:cubicBezTo>
                    <a:cubicBezTo>
                      <a:pt x="96" y="9"/>
                      <a:pt x="95" y="9"/>
                      <a:pt x="94" y="9"/>
                    </a:cubicBezTo>
                    <a:cubicBezTo>
                      <a:pt x="94" y="8"/>
                      <a:pt x="95" y="9"/>
                      <a:pt x="95" y="9"/>
                    </a:cubicBezTo>
                    <a:cubicBezTo>
                      <a:pt x="97" y="9"/>
                      <a:pt x="98" y="9"/>
                      <a:pt x="100" y="9"/>
                    </a:cubicBezTo>
                    <a:cubicBezTo>
                      <a:pt x="100" y="9"/>
                      <a:pt x="100" y="9"/>
                      <a:pt x="100" y="9"/>
                    </a:cubicBezTo>
                    <a:close/>
                    <a:moveTo>
                      <a:pt x="110" y="9"/>
                    </a:moveTo>
                    <a:cubicBezTo>
                      <a:pt x="110" y="9"/>
                      <a:pt x="110" y="9"/>
                      <a:pt x="110" y="9"/>
                    </a:cubicBezTo>
                    <a:cubicBezTo>
                      <a:pt x="109" y="9"/>
                      <a:pt x="109" y="8"/>
                      <a:pt x="110" y="9"/>
                    </a:cubicBezTo>
                    <a:close/>
                    <a:moveTo>
                      <a:pt x="111" y="9"/>
                    </a:moveTo>
                    <a:cubicBezTo>
                      <a:pt x="111" y="9"/>
                      <a:pt x="111" y="9"/>
                      <a:pt x="111" y="9"/>
                    </a:cubicBezTo>
                    <a:cubicBezTo>
                      <a:pt x="111" y="8"/>
                      <a:pt x="111" y="9"/>
                      <a:pt x="111" y="9"/>
                    </a:cubicBezTo>
                    <a:close/>
                    <a:moveTo>
                      <a:pt x="110" y="9"/>
                    </a:moveTo>
                    <a:cubicBezTo>
                      <a:pt x="110" y="9"/>
                      <a:pt x="110" y="9"/>
                      <a:pt x="110" y="9"/>
                    </a:cubicBezTo>
                    <a:cubicBezTo>
                      <a:pt x="110" y="9"/>
                      <a:pt x="110" y="9"/>
                      <a:pt x="110" y="9"/>
                    </a:cubicBezTo>
                    <a:cubicBezTo>
                      <a:pt x="110" y="9"/>
                      <a:pt x="110" y="9"/>
                      <a:pt x="110" y="9"/>
                    </a:cubicBezTo>
                    <a:cubicBezTo>
                      <a:pt x="110" y="9"/>
                      <a:pt x="110" y="9"/>
                      <a:pt x="110" y="8"/>
                    </a:cubicBezTo>
                    <a:lnTo>
                      <a:pt x="110" y="9"/>
                    </a:lnTo>
                    <a:close/>
                    <a:moveTo>
                      <a:pt x="173" y="8"/>
                    </a:moveTo>
                    <a:cubicBezTo>
                      <a:pt x="173" y="8"/>
                      <a:pt x="173" y="8"/>
                      <a:pt x="173" y="8"/>
                    </a:cubicBezTo>
                    <a:cubicBezTo>
                      <a:pt x="173" y="8"/>
                      <a:pt x="173" y="8"/>
                      <a:pt x="173" y="8"/>
                    </a:cubicBezTo>
                    <a:close/>
                    <a:moveTo>
                      <a:pt x="172" y="8"/>
                    </a:moveTo>
                    <a:cubicBezTo>
                      <a:pt x="172" y="8"/>
                      <a:pt x="172" y="8"/>
                      <a:pt x="172" y="8"/>
                    </a:cubicBezTo>
                    <a:cubicBezTo>
                      <a:pt x="172" y="8"/>
                      <a:pt x="172" y="8"/>
                      <a:pt x="172" y="8"/>
                    </a:cubicBezTo>
                    <a:close/>
                    <a:moveTo>
                      <a:pt x="171" y="8"/>
                    </a:moveTo>
                    <a:cubicBezTo>
                      <a:pt x="171" y="8"/>
                      <a:pt x="170" y="8"/>
                      <a:pt x="170" y="8"/>
                    </a:cubicBezTo>
                    <a:cubicBezTo>
                      <a:pt x="170" y="8"/>
                      <a:pt x="171" y="8"/>
                      <a:pt x="171" y="8"/>
                    </a:cubicBezTo>
                    <a:close/>
                    <a:moveTo>
                      <a:pt x="170" y="8"/>
                    </a:moveTo>
                    <a:cubicBezTo>
                      <a:pt x="168" y="8"/>
                      <a:pt x="167" y="8"/>
                      <a:pt x="165" y="8"/>
                    </a:cubicBezTo>
                    <a:cubicBezTo>
                      <a:pt x="167" y="8"/>
                      <a:pt x="168" y="8"/>
                      <a:pt x="170" y="8"/>
                    </a:cubicBezTo>
                    <a:close/>
                    <a:moveTo>
                      <a:pt x="165" y="8"/>
                    </a:moveTo>
                    <a:cubicBezTo>
                      <a:pt x="163" y="8"/>
                      <a:pt x="161" y="8"/>
                      <a:pt x="159" y="8"/>
                    </a:cubicBezTo>
                    <a:cubicBezTo>
                      <a:pt x="159" y="8"/>
                      <a:pt x="159" y="8"/>
                      <a:pt x="158" y="8"/>
                    </a:cubicBezTo>
                    <a:cubicBezTo>
                      <a:pt x="158" y="8"/>
                      <a:pt x="158" y="8"/>
                      <a:pt x="158" y="8"/>
                    </a:cubicBezTo>
                    <a:cubicBezTo>
                      <a:pt x="157" y="8"/>
                      <a:pt x="156" y="8"/>
                      <a:pt x="155" y="7"/>
                    </a:cubicBezTo>
                    <a:cubicBezTo>
                      <a:pt x="155" y="7"/>
                      <a:pt x="155" y="8"/>
                      <a:pt x="155" y="8"/>
                    </a:cubicBezTo>
                    <a:cubicBezTo>
                      <a:pt x="154" y="7"/>
                      <a:pt x="154" y="7"/>
                      <a:pt x="154" y="7"/>
                    </a:cubicBezTo>
                    <a:cubicBezTo>
                      <a:pt x="153" y="8"/>
                      <a:pt x="151" y="7"/>
                      <a:pt x="150" y="7"/>
                    </a:cubicBezTo>
                    <a:cubicBezTo>
                      <a:pt x="148" y="7"/>
                      <a:pt x="147" y="7"/>
                      <a:pt x="146" y="7"/>
                    </a:cubicBezTo>
                    <a:cubicBezTo>
                      <a:pt x="146" y="7"/>
                      <a:pt x="146" y="7"/>
                      <a:pt x="146" y="7"/>
                    </a:cubicBezTo>
                    <a:cubicBezTo>
                      <a:pt x="146" y="6"/>
                      <a:pt x="147" y="6"/>
                      <a:pt x="146" y="6"/>
                    </a:cubicBezTo>
                    <a:cubicBezTo>
                      <a:pt x="147" y="6"/>
                      <a:pt x="148" y="7"/>
                      <a:pt x="149" y="7"/>
                    </a:cubicBezTo>
                    <a:cubicBezTo>
                      <a:pt x="154" y="7"/>
                      <a:pt x="161" y="7"/>
                      <a:pt x="165" y="8"/>
                    </a:cubicBezTo>
                    <a:close/>
                    <a:moveTo>
                      <a:pt x="103" y="7"/>
                    </a:moveTo>
                    <a:cubicBezTo>
                      <a:pt x="103" y="7"/>
                      <a:pt x="103" y="7"/>
                      <a:pt x="103" y="7"/>
                    </a:cubicBezTo>
                    <a:cubicBezTo>
                      <a:pt x="103" y="7"/>
                      <a:pt x="103" y="7"/>
                      <a:pt x="103" y="7"/>
                    </a:cubicBezTo>
                    <a:cubicBezTo>
                      <a:pt x="103" y="7"/>
                      <a:pt x="103" y="7"/>
                      <a:pt x="103" y="7"/>
                    </a:cubicBezTo>
                    <a:close/>
                    <a:moveTo>
                      <a:pt x="102" y="7"/>
                    </a:moveTo>
                    <a:cubicBezTo>
                      <a:pt x="102" y="7"/>
                      <a:pt x="103" y="7"/>
                      <a:pt x="103" y="7"/>
                    </a:cubicBezTo>
                    <a:cubicBezTo>
                      <a:pt x="103" y="7"/>
                      <a:pt x="103" y="7"/>
                      <a:pt x="103" y="7"/>
                    </a:cubicBezTo>
                    <a:cubicBezTo>
                      <a:pt x="103" y="7"/>
                      <a:pt x="102" y="7"/>
                      <a:pt x="102" y="7"/>
                    </a:cubicBezTo>
                    <a:close/>
                    <a:moveTo>
                      <a:pt x="193" y="6"/>
                    </a:moveTo>
                    <a:cubicBezTo>
                      <a:pt x="193" y="6"/>
                      <a:pt x="194" y="6"/>
                      <a:pt x="195" y="6"/>
                    </a:cubicBezTo>
                    <a:cubicBezTo>
                      <a:pt x="195" y="6"/>
                      <a:pt x="195" y="6"/>
                      <a:pt x="195" y="6"/>
                    </a:cubicBezTo>
                    <a:cubicBezTo>
                      <a:pt x="195" y="6"/>
                      <a:pt x="195" y="6"/>
                      <a:pt x="195" y="6"/>
                    </a:cubicBezTo>
                    <a:cubicBezTo>
                      <a:pt x="196" y="6"/>
                      <a:pt x="197" y="6"/>
                      <a:pt x="198" y="6"/>
                    </a:cubicBezTo>
                    <a:cubicBezTo>
                      <a:pt x="198" y="6"/>
                      <a:pt x="198" y="6"/>
                      <a:pt x="198" y="6"/>
                    </a:cubicBezTo>
                    <a:cubicBezTo>
                      <a:pt x="198" y="6"/>
                      <a:pt x="199" y="6"/>
                      <a:pt x="200" y="6"/>
                    </a:cubicBezTo>
                    <a:cubicBezTo>
                      <a:pt x="201" y="6"/>
                      <a:pt x="201" y="6"/>
                      <a:pt x="202" y="6"/>
                    </a:cubicBezTo>
                    <a:cubicBezTo>
                      <a:pt x="202" y="6"/>
                      <a:pt x="202" y="6"/>
                      <a:pt x="202" y="6"/>
                    </a:cubicBezTo>
                    <a:cubicBezTo>
                      <a:pt x="201" y="6"/>
                      <a:pt x="200" y="6"/>
                      <a:pt x="199" y="6"/>
                    </a:cubicBezTo>
                    <a:cubicBezTo>
                      <a:pt x="198" y="6"/>
                      <a:pt x="196" y="6"/>
                      <a:pt x="194" y="6"/>
                    </a:cubicBezTo>
                    <a:cubicBezTo>
                      <a:pt x="194" y="6"/>
                      <a:pt x="193" y="7"/>
                      <a:pt x="193" y="6"/>
                    </a:cubicBezTo>
                    <a:close/>
                    <a:moveTo>
                      <a:pt x="145" y="6"/>
                    </a:moveTo>
                    <a:cubicBezTo>
                      <a:pt x="145" y="7"/>
                      <a:pt x="145" y="7"/>
                      <a:pt x="144" y="7"/>
                    </a:cubicBezTo>
                    <a:cubicBezTo>
                      <a:pt x="144" y="7"/>
                      <a:pt x="144" y="7"/>
                      <a:pt x="144" y="6"/>
                    </a:cubicBezTo>
                    <a:cubicBezTo>
                      <a:pt x="143" y="6"/>
                      <a:pt x="144" y="7"/>
                      <a:pt x="143" y="7"/>
                    </a:cubicBezTo>
                    <a:cubicBezTo>
                      <a:pt x="143" y="7"/>
                      <a:pt x="142" y="7"/>
                      <a:pt x="142" y="6"/>
                    </a:cubicBezTo>
                    <a:cubicBezTo>
                      <a:pt x="142" y="7"/>
                      <a:pt x="141" y="7"/>
                      <a:pt x="141" y="6"/>
                    </a:cubicBezTo>
                    <a:cubicBezTo>
                      <a:pt x="142" y="6"/>
                      <a:pt x="144" y="6"/>
                      <a:pt x="145" y="6"/>
                    </a:cubicBezTo>
                    <a:close/>
                    <a:moveTo>
                      <a:pt x="140" y="6"/>
                    </a:moveTo>
                    <a:cubicBezTo>
                      <a:pt x="140" y="7"/>
                      <a:pt x="139" y="6"/>
                      <a:pt x="138" y="6"/>
                    </a:cubicBezTo>
                    <a:cubicBezTo>
                      <a:pt x="138" y="6"/>
                      <a:pt x="138" y="6"/>
                      <a:pt x="138" y="6"/>
                    </a:cubicBezTo>
                    <a:cubicBezTo>
                      <a:pt x="138" y="6"/>
                      <a:pt x="138" y="6"/>
                      <a:pt x="138" y="6"/>
                    </a:cubicBezTo>
                    <a:cubicBezTo>
                      <a:pt x="138" y="6"/>
                      <a:pt x="137" y="6"/>
                      <a:pt x="138" y="6"/>
                    </a:cubicBezTo>
                    <a:cubicBezTo>
                      <a:pt x="138" y="6"/>
                      <a:pt x="138" y="6"/>
                      <a:pt x="138" y="6"/>
                    </a:cubicBezTo>
                    <a:cubicBezTo>
                      <a:pt x="139" y="6"/>
                      <a:pt x="139" y="6"/>
                      <a:pt x="139" y="6"/>
                    </a:cubicBezTo>
                    <a:cubicBezTo>
                      <a:pt x="139" y="6"/>
                      <a:pt x="140" y="6"/>
                      <a:pt x="140" y="6"/>
                    </a:cubicBezTo>
                    <a:close/>
                    <a:moveTo>
                      <a:pt x="135" y="6"/>
                    </a:moveTo>
                    <a:cubicBezTo>
                      <a:pt x="135" y="6"/>
                      <a:pt x="135" y="6"/>
                      <a:pt x="135" y="6"/>
                    </a:cubicBezTo>
                    <a:cubicBezTo>
                      <a:pt x="136" y="6"/>
                      <a:pt x="136" y="6"/>
                      <a:pt x="137" y="6"/>
                    </a:cubicBezTo>
                    <a:cubicBezTo>
                      <a:pt x="137" y="7"/>
                      <a:pt x="135" y="6"/>
                      <a:pt x="134" y="6"/>
                    </a:cubicBezTo>
                    <a:cubicBezTo>
                      <a:pt x="134" y="6"/>
                      <a:pt x="135" y="6"/>
                      <a:pt x="135" y="6"/>
                    </a:cubicBezTo>
                    <a:close/>
                    <a:moveTo>
                      <a:pt x="97" y="4"/>
                    </a:moveTo>
                    <a:cubicBezTo>
                      <a:pt x="97" y="4"/>
                      <a:pt x="97" y="4"/>
                      <a:pt x="97" y="4"/>
                    </a:cubicBezTo>
                    <a:cubicBezTo>
                      <a:pt x="97" y="4"/>
                      <a:pt x="97" y="4"/>
                      <a:pt x="97" y="4"/>
                    </a:cubicBezTo>
                    <a:cubicBezTo>
                      <a:pt x="97" y="4"/>
                      <a:pt x="97" y="4"/>
                      <a:pt x="97" y="4"/>
                    </a:cubicBezTo>
                    <a:cubicBezTo>
                      <a:pt x="98" y="4"/>
                      <a:pt x="98" y="4"/>
                      <a:pt x="98" y="4"/>
                    </a:cubicBezTo>
                    <a:cubicBezTo>
                      <a:pt x="98" y="4"/>
                      <a:pt x="97" y="4"/>
                      <a:pt x="97" y="4"/>
                    </a:cubicBezTo>
                    <a:cubicBezTo>
                      <a:pt x="97" y="4"/>
                      <a:pt x="97" y="4"/>
                      <a:pt x="97" y="4"/>
                    </a:cubicBezTo>
                    <a:cubicBezTo>
                      <a:pt x="97" y="4"/>
                      <a:pt x="97" y="4"/>
                      <a:pt x="97" y="4"/>
                    </a:cubicBezTo>
                    <a:cubicBezTo>
                      <a:pt x="97" y="4"/>
                      <a:pt x="97" y="4"/>
                      <a:pt x="97" y="4"/>
                    </a:cubicBezTo>
                    <a:close/>
                    <a:moveTo>
                      <a:pt x="99" y="4"/>
                    </a:moveTo>
                    <a:cubicBezTo>
                      <a:pt x="99" y="5"/>
                      <a:pt x="99" y="4"/>
                      <a:pt x="99" y="4"/>
                    </a:cubicBezTo>
                    <a:cubicBezTo>
                      <a:pt x="99" y="4"/>
                      <a:pt x="99" y="4"/>
                      <a:pt x="99" y="4"/>
                    </a:cubicBezTo>
                    <a:close/>
                    <a:moveTo>
                      <a:pt x="79" y="3"/>
                    </a:moveTo>
                    <a:cubicBezTo>
                      <a:pt x="79" y="3"/>
                      <a:pt x="79" y="3"/>
                      <a:pt x="79" y="3"/>
                    </a:cubicBezTo>
                    <a:cubicBezTo>
                      <a:pt x="79" y="3"/>
                      <a:pt x="79" y="3"/>
                      <a:pt x="79" y="3"/>
                    </a:cubicBezTo>
                    <a:cubicBezTo>
                      <a:pt x="79" y="4"/>
                      <a:pt x="79" y="4"/>
                      <a:pt x="79" y="4"/>
                    </a:cubicBezTo>
                    <a:cubicBezTo>
                      <a:pt x="79" y="4"/>
                      <a:pt x="79" y="4"/>
                      <a:pt x="79" y="3"/>
                    </a:cubicBezTo>
                    <a:close/>
                    <a:moveTo>
                      <a:pt x="75" y="3"/>
                    </a:move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lose/>
                    <a:moveTo>
                      <a:pt x="74" y="3"/>
                    </a:moveTo>
                    <a:cubicBezTo>
                      <a:pt x="74" y="3"/>
                      <a:pt x="74" y="3"/>
                      <a:pt x="74" y="3"/>
                    </a:cubicBezTo>
                    <a:cubicBezTo>
                      <a:pt x="73" y="3"/>
                      <a:pt x="73" y="3"/>
                      <a:pt x="73" y="3"/>
                    </a:cubicBezTo>
                    <a:cubicBezTo>
                      <a:pt x="73" y="3"/>
                      <a:pt x="74" y="3"/>
                      <a:pt x="74" y="3"/>
                    </a:cubicBezTo>
                    <a:close/>
                    <a:moveTo>
                      <a:pt x="73" y="3"/>
                    </a:moveTo>
                    <a:cubicBezTo>
                      <a:pt x="73" y="3"/>
                      <a:pt x="73" y="3"/>
                      <a:pt x="73" y="3"/>
                    </a:cubicBezTo>
                    <a:cubicBezTo>
                      <a:pt x="73" y="3"/>
                      <a:pt x="73" y="3"/>
                      <a:pt x="74" y="3"/>
                    </a:cubicBezTo>
                    <a:cubicBezTo>
                      <a:pt x="74" y="3"/>
                      <a:pt x="74" y="3"/>
                      <a:pt x="74" y="3"/>
                    </a:cubicBezTo>
                    <a:cubicBezTo>
                      <a:pt x="74" y="3"/>
                      <a:pt x="74" y="3"/>
                      <a:pt x="75" y="3"/>
                    </a:cubicBezTo>
                    <a:cubicBezTo>
                      <a:pt x="75" y="3"/>
                      <a:pt x="75" y="3"/>
                      <a:pt x="75" y="3"/>
                    </a:cubicBezTo>
                    <a:cubicBezTo>
                      <a:pt x="75" y="3"/>
                      <a:pt x="75" y="3"/>
                      <a:pt x="75" y="3"/>
                    </a:cubicBezTo>
                    <a:cubicBezTo>
                      <a:pt x="75" y="3"/>
                      <a:pt x="75" y="3"/>
                      <a:pt x="75" y="3"/>
                    </a:cubicBezTo>
                    <a:cubicBezTo>
                      <a:pt x="75" y="4"/>
                      <a:pt x="73" y="3"/>
                      <a:pt x="73" y="3"/>
                    </a:cubicBezTo>
                    <a:close/>
                    <a:moveTo>
                      <a:pt x="65" y="3"/>
                    </a:moveTo>
                    <a:cubicBezTo>
                      <a:pt x="65" y="3"/>
                      <a:pt x="65" y="3"/>
                      <a:pt x="65" y="3"/>
                    </a:cubicBezTo>
                    <a:cubicBezTo>
                      <a:pt x="65" y="3"/>
                      <a:pt x="65" y="3"/>
                      <a:pt x="65" y="3"/>
                    </a:cubicBezTo>
                    <a:cubicBezTo>
                      <a:pt x="65" y="3"/>
                      <a:pt x="65" y="3"/>
                      <a:pt x="65" y="3"/>
                    </a:cubicBezTo>
                    <a:cubicBezTo>
                      <a:pt x="65" y="3"/>
                      <a:pt x="65" y="3"/>
                      <a:pt x="65" y="3"/>
                    </a:cubicBezTo>
                    <a:close/>
                    <a:moveTo>
                      <a:pt x="62" y="4"/>
                    </a:moveTo>
                    <a:cubicBezTo>
                      <a:pt x="62" y="4"/>
                      <a:pt x="62" y="4"/>
                      <a:pt x="62" y="4"/>
                    </a:cubicBezTo>
                    <a:cubicBezTo>
                      <a:pt x="62" y="4"/>
                      <a:pt x="62" y="4"/>
                      <a:pt x="62" y="4"/>
                    </a:cubicBezTo>
                    <a:cubicBezTo>
                      <a:pt x="62" y="4"/>
                      <a:pt x="62" y="4"/>
                      <a:pt x="62" y="4"/>
                    </a:cubicBezTo>
                    <a:cubicBezTo>
                      <a:pt x="62" y="4"/>
                      <a:pt x="62" y="4"/>
                      <a:pt x="62" y="4"/>
                    </a:cubicBezTo>
                    <a:cubicBezTo>
                      <a:pt x="62" y="4"/>
                      <a:pt x="62" y="4"/>
                      <a:pt x="62" y="4"/>
                    </a:cubicBezTo>
                    <a:cubicBezTo>
                      <a:pt x="62" y="4"/>
                      <a:pt x="62" y="4"/>
                      <a:pt x="62" y="5"/>
                    </a:cubicBezTo>
                    <a:cubicBezTo>
                      <a:pt x="62" y="5"/>
                      <a:pt x="62" y="5"/>
                      <a:pt x="62" y="5"/>
                    </a:cubicBezTo>
                    <a:cubicBezTo>
                      <a:pt x="62" y="4"/>
                      <a:pt x="62" y="4"/>
                      <a:pt x="62" y="4"/>
                    </a:cubicBezTo>
                    <a:close/>
                    <a:moveTo>
                      <a:pt x="63" y="4"/>
                    </a:move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lose/>
                    <a:moveTo>
                      <a:pt x="62" y="4"/>
                    </a:moveTo>
                    <a:cubicBezTo>
                      <a:pt x="62" y="4"/>
                      <a:pt x="62" y="4"/>
                      <a:pt x="62" y="4"/>
                    </a:cubicBezTo>
                    <a:cubicBezTo>
                      <a:pt x="63" y="4"/>
                      <a:pt x="63" y="4"/>
                      <a:pt x="63" y="4"/>
                    </a:cubicBezTo>
                    <a:cubicBezTo>
                      <a:pt x="63" y="4"/>
                      <a:pt x="63" y="4"/>
                      <a:pt x="63" y="4"/>
                    </a:cubicBezTo>
                    <a:cubicBezTo>
                      <a:pt x="63" y="4"/>
                      <a:pt x="63" y="4"/>
                      <a:pt x="63" y="4"/>
                    </a:cubicBezTo>
                    <a:cubicBezTo>
                      <a:pt x="63" y="5"/>
                      <a:pt x="63" y="5"/>
                      <a:pt x="62" y="5"/>
                    </a:cubicBezTo>
                    <a:cubicBezTo>
                      <a:pt x="62" y="5"/>
                      <a:pt x="62" y="4"/>
                      <a:pt x="62" y="4"/>
                    </a:cubicBezTo>
                    <a:close/>
                    <a:moveTo>
                      <a:pt x="69" y="5"/>
                    </a:moveTo>
                    <a:cubicBezTo>
                      <a:pt x="69" y="5"/>
                      <a:pt x="69" y="5"/>
                      <a:pt x="69" y="5"/>
                    </a:cubicBezTo>
                    <a:cubicBezTo>
                      <a:pt x="68" y="5"/>
                      <a:pt x="68" y="5"/>
                      <a:pt x="67" y="5"/>
                    </a:cubicBezTo>
                    <a:cubicBezTo>
                      <a:pt x="67" y="5"/>
                      <a:pt x="67" y="5"/>
                      <a:pt x="68" y="5"/>
                    </a:cubicBezTo>
                    <a:cubicBezTo>
                      <a:pt x="67" y="4"/>
                      <a:pt x="67" y="5"/>
                      <a:pt x="67" y="5"/>
                    </a:cubicBezTo>
                    <a:cubicBezTo>
                      <a:pt x="66" y="5"/>
                      <a:pt x="65" y="5"/>
                      <a:pt x="64" y="5"/>
                    </a:cubicBezTo>
                    <a:cubicBezTo>
                      <a:pt x="64" y="5"/>
                      <a:pt x="64" y="5"/>
                      <a:pt x="64" y="5"/>
                    </a:cubicBezTo>
                    <a:cubicBezTo>
                      <a:pt x="64" y="5"/>
                      <a:pt x="64" y="5"/>
                      <a:pt x="64" y="5"/>
                    </a:cubicBezTo>
                    <a:cubicBezTo>
                      <a:pt x="64" y="5"/>
                      <a:pt x="64" y="5"/>
                      <a:pt x="64" y="5"/>
                    </a:cubicBezTo>
                    <a:cubicBezTo>
                      <a:pt x="64" y="5"/>
                      <a:pt x="64" y="5"/>
                      <a:pt x="64" y="5"/>
                    </a:cubicBezTo>
                    <a:cubicBezTo>
                      <a:pt x="64" y="5"/>
                      <a:pt x="64" y="5"/>
                      <a:pt x="64" y="5"/>
                    </a:cubicBezTo>
                    <a:cubicBezTo>
                      <a:pt x="64" y="4"/>
                      <a:pt x="64" y="4"/>
                      <a:pt x="64" y="4"/>
                    </a:cubicBezTo>
                    <a:cubicBezTo>
                      <a:pt x="64" y="4"/>
                      <a:pt x="64" y="4"/>
                      <a:pt x="64" y="4"/>
                    </a:cubicBezTo>
                    <a:cubicBezTo>
                      <a:pt x="64" y="4"/>
                      <a:pt x="63" y="4"/>
                      <a:pt x="63" y="4"/>
                    </a:cubicBezTo>
                    <a:cubicBezTo>
                      <a:pt x="63" y="4"/>
                      <a:pt x="63" y="4"/>
                      <a:pt x="63" y="4"/>
                    </a:cubicBezTo>
                    <a:cubicBezTo>
                      <a:pt x="63" y="4"/>
                      <a:pt x="63" y="4"/>
                      <a:pt x="63" y="4"/>
                    </a:cubicBezTo>
                    <a:cubicBezTo>
                      <a:pt x="63" y="4"/>
                      <a:pt x="63" y="4"/>
                      <a:pt x="63" y="4"/>
                    </a:cubicBezTo>
                    <a:cubicBezTo>
                      <a:pt x="64" y="4"/>
                      <a:pt x="64" y="4"/>
                      <a:pt x="64" y="4"/>
                    </a:cubicBezTo>
                    <a:cubicBezTo>
                      <a:pt x="65" y="4"/>
                      <a:pt x="65" y="4"/>
                      <a:pt x="65" y="4"/>
                    </a:cubicBezTo>
                    <a:cubicBezTo>
                      <a:pt x="65" y="4"/>
                      <a:pt x="65" y="4"/>
                      <a:pt x="65" y="4"/>
                    </a:cubicBezTo>
                    <a:cubicBezTo>
                      <a:pt x="65" y="4"/>
                      <a:pt x="65" y="5"/>
                      <a:pt x="65" y="4"/>
                    </a:cubicBezTo>
                    <a:cubicBezTo>
                      <a:pt x="66" y="5"/>
                      <a:pt x="66" y="5"/>
                      <a:pt x="66" y="5"/>
                    </a:cubicBezTo>
                    <a:cubicBezTo>
                      <a:pt x="66" y="4"/>
                      <a:pt x="66" y="5"/>
                      <a:pt x="66" y="4"/>
                    </a:cubicBezTo>
                    <a:cubicBezTo>
                      <a:pt x="66" y="4"/>
                      <a:pt x="66" y="4"/>
                      <a:pt x="66" y="4"/>
                    </a:cubicBezTo>
                    <a:cubicBezTo>
                      <a:pt x="66" y="4"/>
                      <a:pt x="67" y="4"/>
                      <a:pt x="67" y="4"/>
                    </a:cubicBezTo>
                    <a:cubicBezTo>
                      <a:pt x="67" y="4"/>
                      <a:pt x="66" y="4"/>
                      <a:pt x="66" y="4"/>
                    </a:cubicBezTo>
                    <a:cubicBezTo>
                      <a:pt x="66" y="4"/>
                      <a:pt x="66" y="4"/>
                      <a:pt x="66" y="4"/>
                    </a:cubicBezTo>
                    <a:cubicBezTo>
                      <a:pt x="66" y="4"/>
                      <a:pt x="66" y="4"/>
                      <a:pt x="66" y="4"/>
                    </a:cubicBezTo>
                    <a:cubicBezTo>
                      <a:pt x="66" y="4"/>
                      <a:pt x="66" y="4"/>
                      <a:pt x="66" y="4"/>
                    </a:cubicBezTo>
                    <a:cubicBezTo>
                      <a:pt x="65" y="4"/>
                      <a:pt x="65" y="4"/>
                      <a:pt x="65" y="4"/>
                    </a:cubicBezTo>
                    <a:cubicBezTo>
                      <a:pt x="65" y="4"/>
                      <a:pt x="65" y="4"/>
                      <a:pt x="64" y="4"/>
                    </a:cubicBezTo>
                    <a:cubicBezTo>
                      <a:pt x="64" y="4"/>
                      <a:pt x="64" y="4"/>
                      <a:pt x="63" y="4"/>
                    </a:cubicBezTo>
                    <a:cubicBezTo>
                      <a:pt x="63" y="4"/>
                      <a:pt x="63" y="4"/>
                      <a:pt x="63" y="4"/>
                    </a:cubicBezTo>
                    <a:cubicBezTo>
                      <a:pt x="63" y="4"/>
                      <a:pt x="63" y="4"/>
                      <a:pt x="63" y="4"/>
                    </a:cubicBezTo>
                    <a:cubicBezTo>
                      <a:pt x="63" y="4"/>
                      <a:pt x="63" y="4"/>
                      <a:pt x="62" y="4"/>
                    </a:cubicBezTo>
                    <a:cubicBezTo>
                      <a:pt x="62" y="4"/>
                      <a:pt x="62" y="4"/>
                      <a:pt x="62" y="4"/>
                    </a:cubicBezTo>
                    <a:cubicBezTo>
                      <a:pt x="62" y="4"/>
                      <a:pt x="62" y="4"/>
                      <a:pt x="62" y="4"/>
                    </a:cubicBezTo>
                    <a:cubicBezTo>
                      <a:pt x="62" y="3"/>
                      <a:pt x="63" y="3"/>
                      <a:pt x="63" y="3"/>
                    </a:cubicBezTo>
                    <a:cubicBezTo>
                      <a:pt x="63" y="3"/>
                      <a:pt x="63" y="3"/>
                      <a:pt x="63" y="3"/>
                    </a:cubicBezTo>
                    <a:cubicBezTo>
                      <a:pt x="64" y="3"/>
                      <a:pt x="64" y="4"/>
                      <a:pt x="65" y="3"/>
                    </a:cubicBezTo>
                    <a:cubicBezTo>
                      <a:pt x="65" y="3"/>
                      <a:pt x="65" y="3"/>
                      <a:pt x="65" y="3"/>
                    </a:cubicBezTo>
                    <a:cubicBezTo>
                      <a:pt x="65" y="4"/>
                      <a:pt x="65" y="4"/>
                      <a:pt x="65" y="4"/>
                    </a:cubicBezTo>
                    <a:cubicBezTo>
                      <a:pt x="65" y="4"/>
                      <a:pt x="65" y="4"/>
                      <a:pt x="65" y="4"/>
                    </a:cubicBezTo>
                    <a:cubicBezTo>
                      <a:pt x="65" y="4"/>
                      <a:pt x="66" y="4"/>
                      <a:pt x="66" y="4"/>
                    </a:cubicBezTo>
                    <a:cubicBezTo>
                      <a:pt x="66" y="4"/>
                      <a:pt x="66" y="4"/>
                      <a:pt x="66" y="3"/>
                    </a:cubicBezTo>
                    <a:cubicBezTo>
                      <a:pt x="67" y="3"/>
                      <a:pt x="67" y="3"/>
                      <a:pt x="68" y="4"/>
                    </a:cubicBezTo>
                    <a:cubicBezTo>
                      <a:pt x="68" y="3"/>
                      <a:pt x="68" y="4"/>
                      <a:pt x="68" y="3"/>
                    </a:cubicBezTo>
                    <a:cubicBezTo>
                      <a:pt x="70" y="3"/>
                      <a:pt x="72" y="4"/>
                      <a:pt x="74" y="4"/>
                    </a:cubicBezTo>
                    <a:cubicBezTo>
                      <a:pt x="74" y="4"/>
                      <a:pt x="74" y="4"/>
                      <a:pt x="74" y="4"/>
                    </a:cubicBezTo>
                    <a:cubicBezTo>
                      <a:pt x="74" y="4"/>
                      <a:pt x="74" y="4"/>
                      <a:pt x="74" y="4"/>
                    </a:cubicBezTo>
                    <a:cubicBezTo>
                      <a:pt x="74" y="4"/>
                      <a:pt x="74" y="4"/>
                      <a:pt x="74" y="4"/>
                    </a:cubicBezTo>
                    <a:cubicBezTo>
                      <a:pt x="74" y="4"/>
                      <a:pt x="74" y="4"/>
                      <a:pt x="74" y="4"/>
                    </a:cubicBezTo>
                    <a:cubicBezTo>
                      <a:pt x="74" y="4"/>
                      <a:pt x="74" y="4"/>
                      <a:pt x="74" y="4"/>
                    </a:cubicBezTo>
                    <a:cubicBezTo>
                      <a:pt x="74" y="4"/>
                      <a:pt x="74" y="4"/>
                      <a:pt x="74" y="4"/>
                    </a:cubicBezTo>
                    <a:cubicBezTo>
                      <a:pt x="74" y="5"/>
                      <a:pt x="74" y="5"/>
                      <a:pt x="74" y="5"/>
                    </a:cubicBezTo>
                    <a:cubicBezTo>
                      <a:pt x="74" y="5"/>
                      <a:pt x="74" y="5"/>
                      <a:pt x="74" y="5"/>
                    </a:cubicBezTo>
                    <a:cubicBezTo>
                      <a:pt x="74" y="5"/>
                      <a:pt x="73" y="5"/>
                      <a:pt x="73" y="5"/>
                    </a:cubicBezTo>
                    <a:cubicBezTo>
                      <a:pt x="73" y="5"/>
                      <a:pt x="73" y="4"/>
                      <a:pt x="73" y="4"/>
                    </a:cubicBezTo>
                    <a:cubicBezTo>
                      <a:pt x="73" y="4"/>
                      <a:pt x="72" y="4"/>
                      <a:pt x="72" y="4"/>
                    </a:cubicBezTo>
                    <a:cubicBezTo>
                      <a:pt x="72" y="4"/>
                      <a:pt x="72" y="4"/>
                      <a:pt x="72" y="4"/>
                    </a:cubicBezTo>
                    <a:cubicBezTo>
                      <a:pt x="72" y="4"/>
                      <a:pt x="72" y="4"/>
                      <a:pt x="72" y="4"/>
                    </a:cubicBezTo>
                    <a:cubicBezTo>
                      <a:pt x="72" y="4"/>
                      <a:pt x="72" y="4"/>
                      <a:pt x="72" y="4"/>
                    </a:cubicBezTo>
                    <a:cubicBezTo>
                      <a:pt x="72" y="4"/>
                      <a:pt x="72" y="4"/>
                      <a:pt x="72" y="4"/>
                    </a:cubicBezTo>
                    <a:cubicBezTo>
                      <a:pt x="72" y="4"/>
                      <a:pt x="72" y="4"/>
                      <a:pt x="72" y="4"/>
                    </a:cubicBezTo>
                    <a:cubicBezTo>
                      <a:pt x="72" y="4"/>
                      <a:pt x="73" y="4"/>
                      <a:pt x="73" y="4"/>
                    </a:cubicBezTo>
                    <a:cubicBezTo>
                      <a:pt x="73" y="4"/>
                      <a:pt x="73" y="5"/>
                      <a:pt x="73" y="5"/>
                    </a:cubicBezTo>
                    <a:cubicBezTo>
                      <a:pt x="72" y="5"/>
                      <a:pt x="72" y="5"/>
                      <a:pt x="71" y="4"/>
                    </a:cubicBezTo>
                    <a:cubicBezTo>
                      <a:pt x="71" y="4"/>
                      <a:pt x="71" y="5"/>
                      <a:pt x="71" y="5"/>
                    </a:cubicBezTo>
                    <a:cubicBezTo>
                      <a:pt x="71" y="5"/>
                      <a:pt x="71" y="4"/>
                      <a:pt x="71" y="5"/>
                    </a:cubicBezTo>
                    <a:cubicBezTo>
                      <a:pt x="71" y="5"/>
                      <a:pt x="71" y="5"/>
                      <a:pt x="71" y="5"/>
                    </a:cubicBezTo>
                    <a:cubicBezTo>
                      <a:pt x="71" y="5"/>
                      <a:pt x="71" y="5"/>
                      <a:pt x="71" y="5"/>
                    </a:cubicBezTo>
                    <a:cubicBezTo>
                      <a:pt x="71" y="5"/>
                      <a:pt x="71" y="5"/>
                      <a:pt x="71" y="5"/>
                    </a:cubicBezTo>
                    <a:cubicBezTo>
                      <a:pt x="71" y="5"/>
                      <a:pt x="71" y="5"/>
                      <a:pt x="71" y="5"/>
                    </a:cubicBezTo>
                    <a:cubicBezTo>
                      <a:pt x="70" y="5"/>
                      <a:pt x="70" y="5"/>
                      <a:pt x="70" y="5"/>
                    </a:cubicBezTo>
                    <a:cubicBezTo>
                      <a:pt x="70" y="5"/>
                      <a:pt x="70" y="5"/>
                      <a:pt x="70" y="5"/>
                    </a:cubicBezTo>
                    <a:cubicBezTo>
                      <a:pt x="70" y="4"/>
                      <a:pt x="70" y="4"/>
                      <a:pt x="70" y="4"/>
                    </a:cubicBezTo>
                    <a:cubicBezTo>
                      <a:pt x="70" y="4"/>
                      <a:pt x="70" y="4"/>
                      <a:pt x="70" y="4"/>
                    </a:cubicBezTo>
                    <a:cubicBezTo>
                      <a:pt x="70" y="4"/>
                      <a:pt x="69" y="4"/>
                      <a:pt x="69" y="4"/>
                    </a:cubicBezTo>
                    <a:cubicBezTo>
                      <a:pt x="69" y="4"/>
                      <a:pt x="69" y="4"/>
                      <a:pt x="69" y="5"/>
                    </a:cubicBezTo>
                    <a:cubicBezTo>
                      <a:pt x="69" y="5"/>
                      <a:pt x="69" y="5"/>
                      <a:pt x="69" y="5"/>
                    </a:cubicBezTo>
                    <a:cubicBezTo>
                      <a:pt x="69" y="5"/>
                      <a:pt x="69" y="5"/>
                      <a:pt x="69" y="5"/>
                    </a:cubicBezTo>
                    <a:cubicBezTo>
                      <a:pt x="69" y="5"/>
                      <a:pt x="69" y="5"/>
                      <a:pt x="70" y="5"/>
                    </a:cubicBezTo>
                    <a:cubicBezTo>
                      <a:pt x="70" y="5"/>
                      <a:pt x="70" y="5"/>
                      <a:pt x="70" y="5"/>
                    </a:cubicBezTo>
                    <a:cubicBezTo>
                      <a:pt x="69" y="5"/>
                      <a:pt x="69" y="5"/>
                      <a:pt x="69" y="5"/>
                    </a:cubicBezTo>
                    <a:cubicBezTo>
                      <a:pt x="69" y="5"/>
                      <a:pt x="69" y="5"/>
                      <a:pt x="69" y="5"/>
                    </a:cubicBezTo>
                    <a:cubicBezTo>
                      <a:pt x="69" y="5"/>
                      <a:pt x="69" y="5"/>
                      <a:pt x="69" y="5"/>
                    </a:cubicBezTo>
                    <a:cubicBezTo>
                      <a:pt x="69" y="5"/>
                      <a:pt x="69" y="5"/>
                      <a:pt x="69" y="5"/>
                    </a:cubicBezTo>
                    <a:cubicBezTo>
                      <a:pt x="69" y="5"/>
                      <a:pt x="70" y="5"/>
                      <a:pt x="70" y="5"/>
                    </a:cubicBezTo>
                    <a:cubicBezTo>
                      <a:pt x="70" y="5"/>
                      <a:pt x="70" y="5"/>
                      <a:pt x="70" y="5"/>
                    </a:cubicBezTo>
                    <a:cubicBezTo>
                      <a:pt x="70" y="5"/>
                      <a:pt x="70" y="5"/>
                      <a:pt x="70" y="5"/>
                    </a:cubicBezTo>
                    <a:cubicBezTo>
                      <a:pt x="70" y="5"/>
                      <a:pt x="70" y="5"/>
                      <a:pt x="70" y="5"/>
                    </a:cubicBezTo>
                    <a:cubicBezTo>
                      <a:pt x="70" y="5"/>
                      <a:pt x="70" y="5"/>
                      <a:pt x="70" y="5"/>
                    </a:cubicBezTo>
                    <a:cubicBezTo>
                      <a:pt x="70" y="5"/>
                      <a:pt x="70" y="5"/>
                      <a:pt x="69" y="5"/>
                    </a:cubicBezTo>
                    <a:cubicBezTo>
                      <a:pt x="69" y="5"/>
                      <a:pt x="69" y="5"/>
                      <a:pt x="69" y="5"/>
                    </a:cubicBezTo>
                    <a:cubicBezTo>
                      <a:pt x="69" y="5"/>
                      <a:pt x="69" y="5"/>
                      <a:pt x="69" y="5"/>
                    </a:cubicBezTo>
                    <a:close/>
                    <a:moveTo>
                      <a:pt x="71" y="5"/>
                    </a:moveTo>
                    <a:cubicBezTo>
                      <a:pt x="71" y="5"/>
                      <a:pt x="71" y="5"/>
                      <a:pt x="71" y="5"/>
                    </a:cubicBezTo>
                    <a:cubicBezTo>
                      <a:pt x="71" y="5"/>
                      <a:pt x="71" y="5"/>
                      <a:pt x="71" y="5"/>
                    </a:cubicBezTo>
                    <a:cubicBezTo>
                      <a:pt x="71" y="5"/>
                      <a:pt x="71" y="5"/>
                      <a:pt x="71" y="5"/>
                    </a:cubicBezTo>
                    <a:cubicBezTo>
                      <a:pt x="71" y="5"/>
                      <a:pt x="71" y="5"/>
                      <a:pt x="71" y="5"/>
                    </a:cubicBezTo>
                    <a:close/>
                    <a:moveTo>
                      <a:pt x="81" y="5"/>
                    </a:moveTo>
                    <a:cubicBezTo>
                      <a:pt x="81" y="5"/>
                      <a:pt x="81" y="5"/>
                      <a:pt x="81" y="5"/>
                    </a:cubicBezTo>
                    <a:cubicBezTo>
                      <a:pt x="81" y="5"/>
                      <a:pt x="81" y="5"/>
                      <a:pt x="81" y="5"/>
                    </a:cubicBezTo>
                    <a:cubicBezTo>
                      <a:pt x="81" y="5"/>
                      <a:pt x="81" y="5"/>
                      <a:pt x="81" y="5"/>
                    </a:cubicBezTo>
                    <a:cubicBezTo>
                      <a:pt x="80" y="5"/>
                      <a:pt x="79" y="5"/>
                      <a:pt x="79" y="5"/>
                    </a:cubicBezTo>
                    <a:cubicBezTo>
                      <a:pt x="79" y="5"/>
                      <a:pt x="79" y="5"/>
                      <a:pt x="79" y="5"/>
                    </a:cubicBezTo>
                    <a:cubicBezTo>
                      <a:pt x="79" y="5"/>
                      <a:pt x="79" y="5"/>
                      <a:pt x="79" y="5"/>
                    </a:cubicBezTo>
                    <a:cubicBezTo>
                      <a:pt x="79" y="5"/>
                      <a:pt x="79" y="5"/>
                      <a:pt x="79" y="5"/>
                    </a:cubicBezTo>
                    <a:cubicBezTo>
                      <a:pt x="79" y="5"/>
                      <a:pt x="78" y="5"/>
                      <a:pt x="78" y="5"/>
                    </a:cubicBezTo>
                    <a:cubicBezTo>
                      <a:pt x="78" y="5"/>
                      <a:pt x="77" y="5"/>
                      <a:pt x="76" y="5"/>
                    </a:cubicBezTo>
                    <a:cubicBezTo>
                      <a:pt x="76" y="5"/>
                      <a:pt x="76" y="5"/>
                      <a:pt x="76" y="5"/>
                    </a:cubicBezTo>
                    <a:cubicBezTo>
                      <a:pt x="75" y="5"/>
                      <a:pt x="75" y="5"/>
                      <a:pt x="74" y="5"/>
                    </a:cubicBezTo>
                    <a:cubicBezTo>
                      <a:pt x="74" y="5"/>
                      <a:pt x="74" y="5"/>
                      <a:pt x="74" y="5"/>
                    </a:cubicBezTo>
                    <a:cubicBezTo>
                      <a:pt x="74" y="5"/>
                      <a:pt x="74" y="5"/>
                      <a:pt x="74" y="5"/>
                    </a:cubicBezTo>
                    <a:cubicBezTo>
                      <a:pt x="74" y="5"/>
                      <a:pt x="74" y="5"/>
                      <a:pt x="74" y="5"/>
                    </a:cubicBezTo>
                    <a:cubicBezTo>
                      <a:pt x="74" y="5"/>
                      <a:pt x="74" y="5"/>
                      <a:pt x="74" y="4"/>
                    </a:cubicBezTo>
                    <a:cubicBezTo>
                      <a:pt x="74" y="4"/>
                      <a:pt x="74" y="4"/>
                      <a:pt x="74" y="4"/>
                    </a:cubicBezTo>
                    <a:cubicBezTo>
                      <a:pt x="74" y="5"/>
                      <a:pt x="75" y="5"/>
                      <a:pt x="75" y="5"/>
                    </a:cubicBezTo>
                    <a:cubicBezTo>
                      <a:pt x="75" y="5"/>
                      <a:pt x="75" y="4"/>
                      <a:pt x="75" y="4"/>
                    </a:cubicBezTo>
                    <a:cubicBezTo>
                      <a:pt x="75" y="4"/>
                      <a:pt x="75" y="4"/>
                      <a:pt x="75" y="4"/>
                    </a:cubicBezTo>
                    <a:cubicBezTo>
                      <a:pt x="75" y="4"/>
                      <a:pt x="75" y="4"/>
                      <a:pt x="74" y="4"/>
                    </a:cubicBezTo>
                    <a:cubicBezTo>
                      <a:pt x="74" y="4"/>
                      <a:pt x="74" y="4"/>
                      <a:pt x="74" y="4"/>
                    </a:cubicBezTo>
                    <a:cubicBezTo>
                      <a:pt x="75" y="4"/>
                      <a:pt x="75" y="4"/>
                      <a:pt x="76" y="4"/>
                    </a:cubicBezTo>
                    <a:cubicBezTo>
                      <a:pt x="76" y="4"/>
                      <a:pt x="76" y="5"/>
                      <a:pt x="76" y="5"/>
                    </a:cubicBezTo>
                    <a:cubicBezTo>
                      <a:pt x="76" y="5"/>
                      <a:pt x="76" y="5"/>
                      <a:pt x="76" y="5"/>
                    </a:cubicBezTo>
                    <a:cubicBezTo>
                      <a:pt x="76" y="5"/>
                      <a:pt x="76" y="5"/>
                      <a:pt x="76" y="5"/>
                    </a:cubicBezTo>
                    <a:cubicBezTo>
                      <a:pt x="76" y="5"/>
                      <a:pt x="76" y="5"/>
                      <a:pt x="77" y="5"/>
                    </a:cubicBezTo>
                    <a:cubicBezTo>
                      <a:pt x="77" y="5"/>
                      <a:pt x="77" y="5"/>
                      <a:pt x="77" y="5"/>
                    </a:cubicBezTo>
                    <a:cubicBezTo>
                      <a:pt x="77" y="4"/>
                      <a:pt x="77" y="4"/>
                      <a:pt x="77" y="4"/>
                    </a:cubicBezTo>
                    <a:cubicBezTo>
                      <a:pt x="77" y="4"/>
                      <a:pt x="77" y="4"/>
                      <a:pt x="76" y="4"/>
                    </a:cubicBezTo>
                    <a:cubicBezTo>
                      <a:pt x="78" y="4"/>
                      <a:pt x="80" y="5"/>
                      <a:pt x="82" y="5"/>
                    </a:cubicBezTo>
                    <a:cubicBezTo>
                      <a:pt x="82" y="5"/>
                      <a:pt x="82" y="5"/>
                      <a:pt x="82" y="5"/>
                    </a:cubicBezTo>
                    <a:cubicBezTo>
                      <a:pt x="83" y="5"/>
                      <a:pt x="84" y="5"/>
                      <a:pt x="85" y="5"/>
                    </a:cubicBezTo>
                    <a:cubicBezTo>
                      <a:pt x="86" y="5"/>
                      <a:pt x="87" y="5"/>
                      <a:pt x="88" y="5"/>
                    </a:cubicBezTo>
                    <a:cubicBezTo>
                      <a:pt x="89" y="6"/>
                      <a:pt x="90" y="5"/>
                      <a:pt x="90" y="6"/>
                    </a:cubicBezTo>
                    <a:cubicBezTo>
                      <a:pt x="91" y="5"/>
                      <a:pt x="92" y="6"/>
                      <a:pt x="93" y="6"/>
                    </a:cubicBezTo>
                    <a:cubicBezTo>
                      <a:pt x="93" y="6"/>
                      <a:pt x="94" y="6"/>
                      <a:pt x="94" y="6"/>
                    </a:cubicBezTo>
                    <a:cubicBezTo>
                      <a:pt x="95" y="6"/>
                      <a:pt x="95" y="6"/>
                      <a:pt x="96" y="6"/>
                    </a:cubicBezTo>
                    <a:cubicBezTo>
                      <a:pt x="97" y="6"/>
                      <a:pt x="99" y="6"/>
                      <a:pt x="101" y="7"/>
                    </a:cubicBezTo>
                    <a:cubicBezTo>
                      <a:pt x="102" y="7"/>
                      <a:pt x="103" y="6"/>
                      <a:pt x="102" y="7"/>
                    </a:cubicBezTo>
                    <a:cubicBezTo>
                      <a:pt x="103" y="7"/>
                      <a:pt x="103" y="7"/>
                      <a:pt x="103" y="7"/>
                    </a:cubicBezTo>
                    <a:cubicBezTo>
                      <a:pt x="102" y="7"/>
                      <a:pt x="102" y="7"/>
                      <a:pt x="102" y="7"/>
                    </a:cubicBezTo>
                    <a:cubicBezTo>
                      <a:pt x="102" y="7"/>
                      <a:pt x="102" y="7"/>
                      <a:pt x="102" y="7"/>
                    </a:cubicBezTo>
                    <a:cubicBezTo>
                      <a:pt x="102" y="7"/>
                      <a:pt x="102" y="7"/>
                      <a:pt x="102" y="7"/>
                    </a:cubicBezTo>
                    <a:cubicBezTo>
                      <a:pt x="102" y="7"/>
                      <a:pt x="102" y="7"/>
                      <a:pt x="102" y="7"/>
                    </a:cubicBezTo>
                    <a:cubicBezTo>
                      <a:pt x="102" y="7"/>
                      <a:pt x="102" y="7"/>
                      <a:pt x="102" y="7"/>
                    </a:cubicBezTo>
                    <a:cubicBezTo>
                      <a:pt x="102" y="7"/>
                      <a:pt x="100" y="7"/>
                      <a:pt x="100" y="7"/>
                    </a:cubicBezTo>
                    <a:cubicBezTo>
                      <a:pt x="99" y="7"/>
                      <a:pt x="99" y="7"/>
                      <a:pt x="99" y="7"/>
                    </a:cubicBezTo>
                    <a:cubicBezTo>
                      <a:pt x="98" y="7"/>
                      <a:pt x="99" y="7"/>
                      <a:pt x="98" y="7"/>
                    </a:cubicBezTo>
                    <a:cubicBezTo>
                      <a:pt x="98" y="6"/>
                      <a:pt x="98" y="7"/>
                      <a:pt x="98" y="7"/>
                    </a:cubicBezTo>
                    <a:cubicBezTo>
                      <a:pt x="97" y="7"/>
                      <a:pt x="96" y="6"/>
                      <a:pt x="95" y="7"/>
                    </a:cubicBezTo>
                    <a:cubicBezTo>
                      <a:pt x="95" y="7"/>
                      <a:pt x="94" y="6"/>
                      <a:pt x="94" y="7"/>
                    </a:cubicBezTo>
                    <a:cubicBezTo>
                      <a:pt x="94" y="7"/>
                      <a:pt x="94" y="7"/>
                      <a:pt x="94" y="7"/>
                    </a:cubicBezTo>
                    <a:cubicBezTo>
                      <a:pt x="94" y="7"/>
                      <a:pt x="94" y="7"/>
                      <a:pt x="94" y="7"/>
                    </a:cubicBezTo>
                    <a:cubicBezTo>
                      <a:pt x="94" y="7"/>
                      <a:pt x="94" y="7"/>
                      <a:pt x="94" y="7"/>
                    </a:cubicBezTo>
                    <a:cubicBezTo>
                      <a:pt x="94" y="7"/>
                      <a:pt x="94" y="7"/>
                      <a:pt x="93" y="7"/>
                    </a:cubicBezTo>
                    <a:cubicBezTo>
                      <a:pt x="93" y="7"/>
                      <a:pt x="93" y="7"/>
                      <a:pt x="93" y="7"/>
                    </a:cubicBezTo>
                    <a:cubicBezTo>
                      <a:pt x="93" y="7"/>
                      <a:pt x="93" y="7"/>
                      <a:pt x="93" y="7"/>
                    </a:cubicBezTo>
                    <a:cubicBezTo>
                      <a:pt x="93" y="7"/>
                      <a:pt x="93" y="7"/>
                      <a:pt x="93" y="7"/>
                    </a:cubicBezTo>
                    <a:cubicBezTo>
                      <a:pt x="93" y="7"/>
                      <a:pt x="93" y="7"/>
                      <a:pt x="93" y="7"/>
                    </a:cubicBezTo>
                    <a:cubicBezTo>
                      <a:pt x="94" y="7"/>
                      <a:pt x="94" y="7"/>
                      <a:pt x="94" y="7"/>
                    </a:cubicBezTo>
                    <a:cubicBezTo>
                      <a:pt x="93" y="6"/>
                      <a:pt x="93" y="6"/>
                      <a:pt x="93"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1" y="7"/>
                      <a:pt x="91" y="7"/>
                    </a:cubicBezTo>
                    <a:cubicBezTo>
                      <a:pt x="91" y="6"/>
                      <a:pt x="90" y="6"/>
                      <a:pt x="90" y="7"/>
                    </a:cubicBezTo>
                    <a:cubicBezTo>
                      <a:pt x="90" y="7"/>
                      <a:pt x="90" y="7"/>
                      <a:pt x="90" y="6"/>
                    </a:cubicBezTo>
                    <a:cubicBezTo>
                      <a:pt x="90" y="6"/>
                      <a:pt x="90" y="6"/>
                      <a:pt x="89" y="6"/>
                    </a:cubicBezTo>
                    <a:cubicBezTo>
                      <a:pt x="89" y="6"/>
                      <a:pt x="89" y="6"/>
                      <a:pt x="89" y="6"/>
                    </a:cubicBezTo>
                    <a:cubicBezTo>
                      <a:pt x="89" y="6"/>
                      <a:pt x="88" y="6"/>
                      <a:pt x="88" y="6"/>
                    </a:cubicBezTo>
                    <a:cubicBezTo>
                      <a:pt x="88" y="6"/>
                      <a:pt x="88" y="6"/>
                      <a:pt x="88" y="6"/>
                    </a:cubicBezTo>
                    <a:cubicBezTo>
                      <a:pt x="88" y="6"/>
                      <a:pt x="87" y="6"/>
                      <a:pt x="87" y="6"/>
                    </a:cubicBezTo>
                    <a:cubicBezTo>
                      <a:pt x="87" y="6"/>
                      <a:pt x="87" y="6"/>
                      <a:pt x="87" y="6"/>
                    </a:cubicBezTo>
                    <a:cubicBezTo>
                      <a:pt x="87" y="6"/>
                      <a:pt x="87" y="6"/>
                      <a:pt x="87" y="6"/>
                    </a:cubicBezTo>
                    <a:cubicBezTo>
                      <a:pt x="87" y="6"/>
                      <a:pt x="87" y="6"/>
                      <a:pt x="87" y="6"/>
                    </a:cubicBezTo>
                    <a:cubicBezTo>
                      <a:pt x="87" y="6"/>
                      <a:pt x="87" y="6"/>
                      <a:pt x="86" y="6"/>
                    </a:cubicBezTo>
                    <a:cubicBezTo>
                      <a:pt x="86" y="6"/>
                      <a:pt x="86" y="6"/>
                      <a:pt x="86" y="6"/>
                    </a:cubicBezTo>
                    <a:cubicBezTo>
                      <a:pt x="86" y="6"/>
                      <a:pt x="86" y="6"/>
                      <a:pt x="86" y="6"/>
                    </a:cubicBezTo>
                    <a:cubicBezTo>
                      <a:pt x="86" y="6"/>
                      <a:pt x="86" y="6"/>
                      <a:pt x="86" y="6"/>
                    </a:cubicBezTo>
                    <a:cubicBezTo>
                      <a:pt x="86" y="6"/>
                      <a:pt x="86" y="6"/>
                      <a:pt x="85" y="6"/>
                    </a:cubicBezTo>
                    <a:cubicBezTo>
                      <a:pt x="85" y="6"/>
                      <a:pt x="85" y="6"/>
                      <a:pt x="85" y="6"/>
                    </a:cubicBezTo>
                    <a:cubicBezTo>
                      <a:pt x="85" y="6"/>
                      <a:pt x="85" y="6"/>
                      <a:pt x="85" y="6"/>
                    </a:cubicBezTo>
                    <a:cubicBezTo>
                      <a:pt x="85" y="6"/>
                      <a:pt x="84" y="5"/>
                      <a:pt x="83" y="6"/>
                    </a:cubicBezTo>
                    <a:cubicBezTo>
                      <a:pt x="83" y="6"/>
                      <a:pt x="83" y="6"/>
                      <a:pt x="83" y="6"/>
                    </a:cubicBezTo>
                    <a:cubicBezTo>
                      <a:pt x="83" y="6"/>
                      <a:pt x="83" y="6"/>
                      <a:pt x="83" y="6"/>
                    </a:cubicBezTo>
                    <a:cubicBezTo>
                      <a:pt x="83" y="6"/>
                      <a:pt x="83" y="6"/>
                      <a:pt x="83" y="6"/>
                    </a:cubicBezTo>
                    <a:cubicBezTo>
                      <a:pt x="82" y="6"/>
                      <a:pt x="81" y="5"/>
                      <a:pt x="81" y="5"/>
                    </a:cubicBezTo>
                    <a:close/>
                    <a:moveTo>
                      <a:pt x="86" y="6"/>
                    </a:moveTo>
                    <a:cubicBezTo>
                      <a:pt x="86" y="6"/>
                      <a:pt x="86" y="6"/>
                      <a:pt x="86" y="6"/>
                    </a:cubicBezTo>
                    <a:cubicBezTo>
                      <a:pt x="86" y="6"/>
                      <a:pt x="86" y="6"/>
                      <a:pt x="86" y="6"/>
                    </a:cubicBezTo>
                    <a:cubicBezTo>
                      <a:pt x="86" y="6"/>
                      <a:pt x="86" y="6"/>
                      <a:pt x="86" y="6"/>
                    </a:cubicBezTo>
                    <a:cubicBezTo>
                      <a:pt x="86" y="6"/>
                      <a:pt x="86" y="6"/>
                      <a:pt x="86" y="6"/>
                    </a:cubicBezTo>
                    <a:cubicBezTo>
                      <a:pt x="85" y="6"/>
                      <a:pt x="85" y="6"/>
                      <a:pt x="85" y="6"/>
                    </a:cubicBezTo>
                    <a:cubicBezTo>
                      <a:pt x="85" y="6"/>
                      <a:pt x="85" y="6"/>
                      <a:pt x="85" y="6"/>
                    </a:cubicBezTo>
                    <a:cubicBezTo>
                      <a:pt x="85" y="6"/>
                      <a:pt x="85" y="6"/>
                      <a:pt x="85" y="6"/>
                    </a:cubicBezTo>
                    <a:lnTo>
                      <a:pt x="86" y="6"/>
                    </a:lnTo>
                    <a:close/>
                    <a:moveTo>
                      <a:pt x="86" y="6"/>
                    </a:moveTo>
                    <a:cubicBezTo>
                      <a:pt x="86" y="6"/>
                      <a:pt x="86" y="6"/>
                      <a:pt x="86" y="6"/>
                    </a:cubicBezTo>
                    <a:cubicBezTo>
                      <a:pt x="86" y="6"/>
                      <a:pt x="86" y="6"/>
                      <a:pt x="86" y="6"/>
                    </a:cubicBezTo>
                    <a:cubicBezTo>
                      <a:pt x="86" y="6"/>
                      <a:pt x="87" y="6"/>
                      <a:pt x="87" y="6"/>
                    </a:cubicBezTo>
                    <a:cubicBezTo>
                      <a:pt x="87" y="6"/>
                      <a:pt x="87" y="6"/>
                      <a:pt x="87" y="6"/>
                    </a:cubicBezTo>
                    <a:cubicBezTo>
                      <a:pt x="87" y="6"/>
                      <a:pt x="87" y="6"/>
                      <a:pt x="87" y="7"/>
                    </a:cubicBezTo>
                    <a:cubicBezTo>
                      <a:pt x="86" y="7"/>
                      <a:pt x="86" y="6"/>
                      <a:pt x="86" y="6"/>
                    </a:cubicBezTo>
                    <a:cubicBezTo>
                      <a:pt x="86" y="6"/>
                      <a:pt x="86" y="6"/>
                      <a:pt x="86" y="6"/>
                    </a:cubicBezTo>
                    <a:close/>
                    <a:moveTo>
                      <a:pt x="81" y="6"/>
                    </a:moveTo>
                    <a:cubicBezTo>
                      <a:pt x="81" y="6"/>
                      <a:pt x="81" y="6"/>
                      <a:pt x="81" y="6"/>
                    </a:cubicBezTo>
                    <a:cubicBezTo>
                      <a:pt x="81" y="6"/>
                      <a:pt x="81" y="6"/>
                      <a:pt x="81" y="6"/>
                    </a:cubicBezTo>
                    <a:cubicBezTo>
                      <a:pt x="81" y="6"/>
                      <a:pt x="81" y="6"/>
                      <a:pt x="81" y="6"/>
                    </a:cubicBezTo>
                    <a:cubicBezTo>
                      <a:pt x="81" y="6"/>
                      <a:pt x="80" y="6"/>
                      <a:pt x="80" y="6"/>
                    </a:cubicBezTo>
                    <a:cubicBezTo>
                      <a:pt x="80" y="6"/>
                      <a:pt x="80" y="6"/>
                      <a:pt x="81" y="6"/>
                    </a:cubicBezTo>
                    <a:cubicBezTo>
                      <a:pt x="81" y="6"/>
                      <a:pt x="81" y="6"/>
                      <a:pt x="81" y="6"/>
                    </a:cubicBezTo>
                    <a:close/>
                    <a:moveTo>
                      <a:pt x="76" y="6"/>
                    </a:moveTo>
                    <a:cubicBezTo>
                      <a:pt x="76" y="6"/>
                      <a:pt x="75" y="6"/>
                      <a:pt x="74" y="6"/>
                    </a:cubicBezTo>
                    <a:cubicBezTo>
                      <a:pt x="75" y="5"/>
                      <a:pt x="76" y="6"/>
                      <a:pt x="76" y="6"/>
                    </a:cubicBezTo>
                    <a:cubicBezTo>
                      <a:pt x="77" y="6"/>
                      <a:pt x="77" y="6"/>
                      <a:pt x="77" y="6"/>
                    </a:cubicBezTo>
                    <a:cubicBezTo>
                      <a:pt x="77" y="6"/>
                      <a:pt x="77" y="6"/>
                      <a:pt x="77" y="6"/>
                    </a:cubicBezTo>
                    <a:cubicBezTo>
                      <a:pt x="77" y="5"/>
                      <a:pt x="77" y="6"/>
                      <a:pt x="77" y="6"/>
                    </a:cubicBezTo>
                    <a:cubicBezTo>
                      <a:pt x="77" y="6"/>
                      <a:pt x="77" y="6"/>
                      <a:pt x="77" y="6"/>
                    </a:cubicBezTo>
                    <a:cubicBezTo>
                      <a:pt x="77" y="6"/>
                      <a:pt x="77" y="6"/>
                      <a:pt x="77" y="6"/>
                    </a:cubicBezTo>
                    <a:lnTo>
                      <a:pt x="76" y="6"/>
                    </a:lnTo>
                    <a:close/>
                    <a:moveTo>
                      <a:pt x="78" y="6"/>
                    </a:moveTo>
                    <a:cubicBezTo>
                      <a:pt x="78"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8" y="6"/>
                    </a:cubicBezTo>
                    <a:close/>
                    <a:moveTo>
                      <a:pt x="80" y="6"/>
                    </a:moveTo>
                    <a:cubicBezTo>
                      <a:pt x="80" y="6"/>
                      <a:pt x="80" y="6"/>
                      <a:pt x="80" y="6"/>
                    </a:cubicBezTo>
                    <a:cubicBezTo>
                      <a:pt x="80" y="6"/>
                      <a:pt x="80" y="6"/>
                      <a:pt x="80" y="6"/>
                    </a:cubicBezTo>
                    <a:cubicBezTo>
                      <a:pt x="80" y="6"/>
                      <a:pt x="80" y="6"/>
                      <a:pt x="80" y="6"/>
                    </a:cubicBezTo>
                    <a:cubicBezTo>
                      <a:pt x="80" y="6"/>
                      <a:pt x="81" y="6"/>
                      <a:pt x="81" y="6"/>
                    </a:cubicBezTo>
                    <a:cubicBezTo>
                      <a:pt x="81" y="6"/>
                      <a:pt x="81" y="6"/>
                      <a:pt x="81" y="6"/>
                    </a:cubicBezTo>
                    <a:cubicBezTo>
                      <a:pt x="81" y="7"/>
                      <a:pt x="80" y="6"/>
                      <a:pt x="80" y="6"/>
                    </a:cubicBezTo>
                    <a:close/>
                    <a:moveTo>
                      <a:pt x="83" y="7"/>
                    </a:moveTo>
                    <a:cubicBezTo>
                      <a:pt x="83" y="6"/>
                      <a:pt x="82" y="6"/>
                      <a:pt x="82" y="7"/>
                    </a:cubicBezTo>
                    <a:cubicBezTo>
                      <a:pt x="82" y="6"/>
                      <a:pt x="82" y="6"/>
                      <a:pt x="83" y="6"/>
                    </a:cubicBezTo>
                    <a:cubicBezTo>
                      <a:pt x="83" y="6"/>
                      <a:pt x="83" y="6"/>
                      <a:pt x="83" y="6"/>
                    </a:cubicBezTo>
                    <a:cubicBezTo>
                      <a:pt x="83" y="6"/>
                      <a:pt x="83" y="6"/>
                      <a:pt x="83" y="6"/>
                    </a:cubicBezTo>
                    <a:cubicBezTo>
                      <a:pt x="83" y="6"/>
                      <a:pt x="83" y="6"/>
                      <a:pt x="83" y="6"/>
                    </a:cubicBezTo>
                    <a:cubicBezTo>
                      <a:pt x="83" y="6"/>
                      <a:pt x="83" y="6"/>
                      <a:pt x="83" y="6"/>
                    </a:cubicBezTo>
                    <a:cubicBezTo>
                      <a:pt x="83" y="6"/>
                      <a:pt x="83" y="7"/>
                      <a:pt x="83" y="7"/>
                    </a:cubicBezTo>
                    <a:close/>
                    <a:moveTo>
                      <a:pt x="83" y="6"/>
                    </a:moveTo>
                    <a:cubicBezTo>
                      <a:pt x="83" y="6"/>
                      <a:pt x="83" y="6"/>
                      <a:pt x="83" y="6"/>
                    </a:cubicBezTo>
                    <a:cubicBezTo>
                      <a:pt x="83" y="6"/>
                      <a:pt x="84" y="6"/>
                      <a:pt x="84" y="6"/>
                    </a:cubicBezTo>
                    <a:cubicBezTo>
                      <a:pt x="84" y="6"/>
                      <a:pt x="84" y="6"/>
                      <a:pt x="84" y="6"/>
                    </a:cubicBezTo>
                    <a:cubicBezTo>
                      <a:pt x="84" y="7"/>
                      <a:pt x="85" y="6"/>
                      <a:pt x="85" y="7"/>
                    </a:cubicBezTo>
                    <a:cubicBezTo>
                      <a:pt x="85" y="7"/>
                      <a:pt x="84" y="7"/>
                      <a:pt x="83" y="6"/>
                    </a:cubicBezTo>
                    <a:close/>
                    <a:moveTo>
                      <a:pt x="87" y="7"/>
                    </a:moveTo>
                    <a:cubicBezTo>
                      <a:pt x="87" y="7"/>
                      <a:pt x="87" y="7"/>
                      <a:pt x="87" y="7"/>
                    </a:cubicBezTo>
                    <a:cubicBezTo>
                      <a:pt x="87" y="7"/>
                      <a:pt x="87" y="7"/>
                      <a:pt x="87" y="7"/>
                    </a:cubicBezTo>
                    <a:cubicBezTo>
                      <a:pt x="87" y="7"/>
                      <a:pt x="87" y="7"/>
                      <a:pt x="87" y="6"/>
                    </a:cubicBezTo>
                    <a:cubicBezTo>
                      <a:pt x="87" y="6"/>
                      <a:pt x="88" y="6"/>
                      <a:pt x="88" y="6"/>
                    </a:cubicBezTo>
                    <a:cubicBezTo>
                      <a:pt x="88" y="6"/>
                      <a:pt x="88" y="6"/>
                      <a:pt x="88" y="6"/>
                    </a:cubicBezTo>
                    <a:cubicBezTo>
                      <a:pt x="88" y="7"/>
                      <a:pt x="88" y="7"/>
                      <a:pt x="88" y="7"/>
                    </a:cubicBezTo>
                    <a:cubicBezTo>
                      <a:pt x="88" y="7"/>
                      <a:pt x="88" y="7"/>
                      <a:pt x="88" y="7"/>
                    </a:cubicBezTo>
                    <a:cubicBezTo>
                      <a:pt x="88" y="7"/>
                      <a:pt x="88" y="7"/>
                      <a:pt x="88" y="7"/>
                    </a:cubicBezTo>
                    <a:cubicBezTo>
                      <a:pt x="88" y="7"/>
                      <a:pt x="88" y="7"/>
                      <a:pt x="88" y="7"/>
                    </a:cubicBezTo>
                    <a:cubicBezTo>
                      <a:pt x="88" y="7"/>
                      <a:pt x="88" y="7"/>
                      <a:pt x="88" y="7"/>
                    </a:cubicBezTo>
                    <a:cubicBezTo>
                      <a:pt x="87" y="7"/>
                      <a:pt x="87" y="7"/>
                      <a:pt x="87" y="7"/>
                    </a:cubicBezTo>
                    <a:cubicBezTo>
                      <a:pt x="87" y="7"/>
                      <a:pt x="87" y="7"/>
                      <a:pt x="87" y="7"/>
                    </a:cubicBezTo>
                    <a:close/>
                    <a:moveTo>
                      <a:pt x="88" y="7"/>
                    </a:moveTo>
                    <a:cubicBezTo>
                      <a:pt x="88" y="7"/>
                      <a:pt x="88" y="7"/>
                      <a:pt x="88" y="7"/>
                    </a:cubicBezTo>
                    <a:cubicBezTo>
                      <a:pt x="88" y="7"/>
                      <a:pt x="88" y="7"/>
                      <a:pt x="88" y="6"/>
                    </a:cubicBezTo>
                    <a:cubicBezTo>
                      <a:pt x="88" y="6"/>
                      <a:pt x="88" y="6"/>
                      <a:pt x="88" y="7"/>
                    </a:cubicBezTo>
                    <a:cubicBezTo>
                      <a:pt x="88" y="7"/>
                      <a:pt x="88" y="7"/>
                      <a:pt x="88" y="7"/>
                    </a:cubicBezTo>
                    <a:cubicBezTo>
                      <a:pt x="88" y="7"/>
                      <a:pt x="89" y="7"/>
                      <a:pt x="89" y="7"/>
                    </a:cubicBezTo>
                    <a:cubicBezTo>
                      <a:pt x="88" y="7"/>
                      <a:pt x="88" y="7"/>
                      <a:pt x="88" y="7"/>
                    </a:cubicBezTo>
                    <a:cubicBezTo>
                      <a:pt x="88" y="7"/>
                      <a:pt x="88" y="7"/>
                      <a:pt x="88" y="7"/>
                    </a:cubicBezTo>
                    <a:close/>
                    <a:moveTo>
                      <a:pt x="89" y="7"/>
                    </a:moveTo>
                    <a:cubicBezTo>
                      <a:pt x="89" y="7"/>
                      <a:pt x="89" y="7"/>
                      <a:pt x="89" y="7"/>
                    </a:cubicBezTo>
                    <a:cubicBezTo>
                      <a:pt x="89" y="7"/>
                      <a:pt x="89" y="7"/>
                      <a:pt x="89" y="7"/>
                    </a:cubicBezTo>
                    <a:cubicBezTo>
                      <a:pt x="89" y="7"/>
                      <a:pt x="89" y="7"/>
                      <a:pt x="89" y="7"/>
                    </a:cubicBezTo>
                    <a:cubicBezTo>
                      <a:pt x="89" y="7"/>
                      <a:pt x="89" y="7"/>
                      <a:pt x="89" y="7"/>
                    </a:cubicBezTo>
                    <a:cubicBezTo>
                      <a:pt x="89" y="7"/>
                      <a:pt x="89" y="6"/>
                      <a:pt x="89" y="6"/>
                    </a:cubicBezTo>
                    <a:cubicBezTo>
                      <a:pt x="89" y="6"/>
                      <a:pt x="89" y="6"/>
                      <a:pt x="90" y="7"/>
                    </a:cubicBezTo>
                    <a:cubicBezTo>
                      <a:pt x="90" y="7"/>
                      <a:pt x="90" y="7"/>
                      <a:pt x="90" y="7"/>
                    </a:cubicBezTo>
                    <a:cubicBezTo>
                      <a:pt x="90" y="7"/>
                      <a:pt x="90" y="7"/>
                      <a:pt x="90" y="7"/>
                    </a:cubicBezTo>
                    <a:cubicBezTo>
                      <a:pt x="90" y="7"/>
                      <a:pt x="90" y="7"/>
                      <a:pt x="90" y="7"/>
                    </a:cubicBezTo>
                    <a:cubicBezTo>
                      <a:pt x="90" y="7"/>
                      <a:pt x="90" y="7"/>
                      <a:pt x="89" y="7"/>
                    </a:cubicBezTo>
                    <a:close/>
                    <a:moveTo>
                      <a:pt x="92" y="7"/>
                    </a:move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1" y="7"/>
                      <a:pt x="92" y="7"/>
                    </a:cubicBezTo>
                    <a:close/>
                    <a:moveTo>
                      <a:pt x="92" y="7"/>
                    </a:moveTo>
                    <a:cubicBezTo>
                      <a:pt x="92" y="7"/>
                      <a:pt x="92" y="7"/>
                      <a:pt x="92" y="7"/>
                    </a:cubicBezTo>
                    <a:cubicBezTo>
                      <a:pt x="92" y="7"/>
                      <a:pt x="92" y="7"/>
                      <a:pt x="92" y="7"/>
                    </a:cubicBezTo>
                    <a:cubicBezTo>
                      <a:pt x="92" y="7"/>
                      <a:pt x="92" y="7"/>
                      <a:pt x="92" y="7"/>
                    </a:cubicBezTo>
                    <a:cubicBezTo>
                      <a:pt x="92" y="7"/>
                      <a:pt x="92" y="7"/>
                      <a:pt x="92" y="7"/>
                    </a:cubicBezTo>
                    <a:cubicBezTo>
                      <a:pt x="92" y="7"/>
                      <a:pt x="92" y="7"/>
                      <a:pt x="93" y="7"/>
                    </a:cubicBezTo>
                    <a:cubicBezTo>
                      <a:pt x="93" y="7"/>
                      <a:pt x="93" y="7"/>
                      <a:pt x="93" y="7"/>
                    </a:cubicBezTo>
                    <a:cubicBezTo>
                      <a:pt x="93" y="7"/>
                      <a:pt x="93" y="7"/>
                      <a:pt x="93" y="7"/>
                    </a:cubicBezTo>
                    <a:cubicBezTo>
                      <a:pt x="93" y="7"/>
                      <a:pt x="93" y="7"/>
                      <a:pt x="93" y="7"/>
                    </a:cubicBezTo>
                    <a:cubicBezTo>
                      <a:pt x="93" y="7"/>
                      <a:pt x="93" y="7"/>
                      <a:pt x="93" y="7"/>
                    </a:cubicBezTo>
                    <a:cubicBezTo>
                      <a:pt x="93" y="7"/>
                      <a:pt x="93" y="7"/>
                      <a:pt x="93" y="7"/>
                    </a:cubicBezTo>
                    <a:cubicBezTo>
                      <a:pt x="93" y="7"/>
                      <a:pt x="92" y="7"/>
                      <a:pt x="92" y="7"/>
                    </a:cubicBezTo>
                    <a:close/>
                    <a:moveTo>
                      <a:pt x="95" y="7"/>
                    </a:moveTo>
                    <a:cubicBezTo>
                      <a:pt x="95" y="7"/>
                      <a:pt x="95" y="7"/>
                      <a:pt x="95" y="7"/>
                    </a:cubicBezTo>
                    <a:cubicBezTo>
                      <a:pt x="95" y="7"/>
                      <a:pt x="95" y="7"/>
                      <a:pt x="95" y="7"/>
                    </a:cubicBezTo>
                    <a:cubicBezTo>
                      <a:pt x="95" y="7"/>
                      <a:pt x="95" y="7"/>
                      <a:pt x="95" y="7"/>
                    </a:cubicBezTo>
                    <a:cubicBezTo>
                      <a:pt x="95" y="7"/>
                      <a:pt x="96" y="7"/>
                      <a:pt x="96" y="7"/>
                    </a:cubicBezTo>
                    <a:cubicBezTo>
                      <a:pt x="97" y="8"/>
                      <a:pt x="95" y="8"/>
                      <a:pt x="95" y="7"/>
                    </a:cubicBezTo>
                    <a:close/>
                    <a:moveTo>
                      <a:pt x="97" y="8"/>
                    </a:moveTo>
                    <a:cubicBezTo>
                      <a:pt x="97" y="7"/>
                      <a:pt x="97" y="8"/>
                      <a:pt x="97" y="8"/>
                    </a:cubicBezTo>
                    <a:cubicBezTo>
                      <a:pt x="97" y="8"/>
                      <a:pt x="97" y="8"/>
                      <a:pt x="97" y="8"/>
                    </a:cubicBezTo>
                    <a:close/>
                    <a:moveTo>
                      <a:pt x="90" y="8"/>
                    </a:moveTo>
                    <a:cubicBezTo>
                      <a:pt x="90" y="8"/>
                      <a:pt x="91" y="8"/>
                      <a:pt x="91" y="8"/>
                    </a:cubicBezTo>
                    <a:cubicBezTo>
                      <a:pt x="91" y="8"/>
                      <a:pt x="91" y="8"/>
                      <a:pt x="91" y="8"/>
                    </a:cubicBezTo>
                    <a:cubicBezTo>
                      <a:pt x="91" y="8"/>
                      <a:pt x="91" y="8"/>
                      <a:pt x="91" y="8"/>
                    </a:cubicBezTo>
                    <a:cubicBezTo>
                      <a:pt x="91" y="8"/>
                      <a:pt x="91" y="8"/>
                      <a:pt x="90" y="8"/>
                    </a:cubicBezTo>
                    <a:close/>
                    <a:moveTo>
                      <a:pt x="56" y="8"/>
                    </a:moveTo>
                    <a:cubicBezTo>
                      <a:pt x="56" y="8"/>
                      <a:pt x="56" y="8"/>
                      <a:pt x="56" y="8"/>
                    </a:cubicBezTo>
                    <a:cubicBezTo>
                      <a:pt x="56" y="8"/>
                      <a:pt x="56" y="8"/>
                      <a:pt x="56" y="8"/>
                    </a:cubicBezTo>
                    <a:cubicBezTo>
                      <a:pt x="56" y="8"/>
                      <a:pt x="56" y="8"/>
                      <a:pt x="56" y="8"/>
                    </a:cubicBezTo>
                    <a:cubicBezTo>
                      <a:pt x="56" y="8"/>
                      <a:pt x="56" y="8"/>
                      <a:pt x="56" y="8"/>
                    </a:cubicBezTo>
                    <a:cubicBezTo>
                      <a:pt x="56" y="8"/>
                      <a:pt x="55" y="8"/>
                      <a:pt x="56" y="8"/>
                    </a:cubicBezTo>
                    <a:cubicBezTo>
                      <a:pt x="55" y="8"/>
                      <a:pt x="55" y="8"/>
                      <a:pt x="55" y="8"/>
                    </a:cubicBezTo>
                    <a:cubicBezTo>
                      <a:pt x="55" y="8"/>
                      <a:pt x="55" y="8"/>
                      <a:pt x="55" y="8"/>
                    </a:cubicBezTo>
                    <a:cubicBezTo>
                      <a:pt x="55" y="8"/>
                      <a:pt x="55" y="8"/>
                      <a:pt x="54" y="8"/>
                    </a:cubicBezTo>
                    <a:cubicBezTo>
                      <a:pt x="54" y="8"/>
                      <a:pt x="54" y="8"/>
                      <a:pt x="54" y="8"/>
                    </a:cubicBezTo>
                    <a:cubicBezTo>
                      <a:pt x="54" y="8"/>
                      <a:pt x="54" y="8"/>
                      <a:pt x="54" y="8"/>
                    </a:cubicBezTo>
                    <a:cubicBezTo>
                      <a:pt x="54" y="8"/>
                      <a:pt x="54" y="8"/>
                      <a:pt x="54" y="8"/>
                    </a:cubicBezTo>
                    <a:cubicBezTo>
                      <a:pt x="54" y="8"/>
                      <a:pt x="55" y="8"/>
                      <a:pt x="55" y="8"/>
                    </a:cubicBezTo>
                    <a:cubicBezTo>
                      <a:pt x="55" y="8"/>
                      <a:pt x="54" y="8"/>
                      <a:pt x="54" y="8"/>
                    </a:cubicBezTo>
                    <a:cubicBezTo>
                      <a:pt x="55" y="8"/>
                      <a:pt x="55" y="8"/>
                      <a:pt x="55" y="8"/>
                    </a:cubicBezTo>
                    <a:cubicBezTo>
                      <a:pt x="56" y="8"/>
                      <a:pt x="56" y="8"/>
                      <a:pt x="56" y="8"/>
                    </a:cubicBezTo>
                    <a:close/>
                    <a:moveTo>
                      <a:pt x="51" y="7"/>
                    </a:moveTo>
                    <a:cubicBezTo>
                      <a:pt x="51" y="7"/>
                      <a:pt x="51" y="7"/>
                      <a:pt x="51" y="8"/>
                    </a:cubicBezTo>
                    <a:cubicBezTo>
                      <a:pt x="51" y="8"/>
                      <a:pt x="50" y="8"/>
                      <a:pt x="50" y="8"/>
                    </a:cubicBezTo>
                    <a:cubicBezTo>
                      <a:pt x="50" y="7"/>
                      <a:pt x="51" y="7"/>
                      <a:pt x="51" y="7"/>
                    </a:cubicBezTo>
                    <a:close/>
                    <a:moveTo>
                      <a:pt x="42" y="7"/>
                    </a:moveTo>
                    <a:cubicBezTo>
                      <a:pt x="42" y="7"/>
                      <a:pt x="42" y="7"/>
                      <a:pt x="42" y="7"/>
                    </a:cubicBezTo>
                    <a:cubicBezTo>
                      <a:pt x="42" y="7"/>
                      <a:pt x="42" y="7"/>
                      <a:pt x="42" y="7"/>
                    </a:cubicBezTo>
                    <a:cubicBezTo>
                      <a:pt x="42" y="7"/>
                      <a:pt x="42" y="7"/>
                      <a:pt x="42" y="7"/>
                    </a:cubicBezTo>
                    <a:cubicBezTo>
                      <a:pt x="42" y="7"/>
                      <a:pt x="42" y="7"/>
                      <a:pt x="42" y="7"/>
                    </a:cubicBezTo>
                    <a:cubicBezTo>
                      <a:pt x="42" y="6"/>
                      <a:pt x="42" y="7"/>
                      <a:pt x="42" y="6"/>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lose/>
                    <a:moveTo>
                      <a:pt x="40" y="8"/>
                    </a:moveTo>
                    <a:cubicBezTo>
                      <a:pt x="40" y="8"/>
                      <a:pt x="40" y="8"/>
                      <a:pt x="40" y="8"/>
                    </a:cubicBezTo>
                    <a:cubicBezTo>
                      <a:pt x="40" y="8"/>
                      <a:pt x="40" y="8"/>
                      <a:pt x="40" y="8"/>
                    </a:cubicBezTo>
                    <a:cubicBezTo>
                      <a:pt x="40" y="8"/>
                      <a:pt x="40" y="8"/>
                      <a:pt x="40" y="8"/>
                    </a:cubicBezTo>
                    <a:cubicBezTo>
                      <a:pt x="40" y="8"/>
                      <a:pt x="40" y="8"/>
                      <a:pt x="40" y="8"/>
                    </a:cubicBezTo>
                    <a:cubicBezTo>
                      <a:pt x="40" y="8"/>
                      <a:pt x="41" y="8"/>
                      <a:pt x="41" y="8"/>
                    </a:cubicBezTo>
                    <a:cubicBezTo>
                      <a:pt x="41" y="8"/>
                      <a:pt x="41" y="8"/>
                      <a:pt x="41" y="8"/>
                    </a:cubicBezTo>
                    <a:cubicBezTo>
                      <a:pt x="41" y="8"/>
                      <a:pt x="41" y="8"/>
                      <a:pt x="42" y="8"/>
                    </a:cubicBezTo>
                    <a:cubicBezTo>
                      <a:pt x="42" y="8"/>
                      <a:pt x="42" y="8"/>
                      <a:pt x="42" y="8"/>
                    </a:cubicBezTo>
                    <a:cubicBezTo>
                      <a:pt x="43" y="8"/>
                      <a:pt x="43" y="8"/>
                      <a:pt x="44" y="8"/>
                    </a:cubicBezTo>
                    <a:cubicBezTo>
                      <a:pt x="43" y="8"/>
                      <a:pt x="43" y="8"/>
                      <a:pt x="43" y="8"/>
                    </a:cubicBezTo>
                    <a:cubicBezTo>
                      <a:pt x="43" y="8"/>
                      <a:pt x="43" y="8"/>
                      <a:pt x="43" y="8"/>
                    </a:cubicBezTo>
                    <a:cubicBezTo>
                      <a:pt x="43" y="8"/>
                      <a:pt x="41" y="8"/>
                      <a:pt x="40" y="8"/>
                    </a:cubicBezTo>
                    <a:close/>
                    <a:moveTo>
                      <a:pt x="44" y="8"/>
                    </a:move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5" y="8"/>
                    </a:cubicBezTo>
                    <a:cubicBezTo>
                      <a:pt x="45" y="8"/>
                      <a:pt x="45" y="8"/>
                      <a:pt x="46" y="8"/>
                    </a:cubicBezTo>
                    <a:cubicBezTo>
                      <a:pt x="46" y="8"/>
                      <a:pt x="46" y="8"/>
                      <a:pt x="46" y="9"/>
                    </a:cubicBezTo>
                    <a:cubicBezTo>
                      <a:pt x="45" y="9"/>
                      <a:pt x="45" y="8"/>
                      <a:pt x="44" y="8"/>
                    </a:cubicBezTo>
                    <a:close/>
                    <a:moveTo>
                      <a:pt x="54" y="9"/>
                    </a:moveTo>
                    <a:cubicBezTo>
                      <a:pt x="54" y="9"/>
                      <a:pt x="54" y="8"/>
                      <a:pt x="54" y="8"/>
                    </a:cubicBezTo>
                    <a:cubicBezTo>
                      <a:pt x="53" y="8"/>
                      <a:pt x="53" y="8"/>
                      <a:pt x="52" y="9"/>
                    </a:cubicBezTo>
                    <a:cubicBezTo>
                      <a:pt x="52" y="8"/>
                      <a:pt x="52" y="8"/>
                      <a:pt x="52" y="8"/>
                    </a:cubicBezTo>
                    <a:cubicBezTo>
                      <a:pt x="52" y="8"/>
                      <a:pt x="52" y="8"/>
                      <a:pt x="52" y="8"/>
                    </a:cubicBezTo>
                    <a:cubicBezTo>
                      <a:pt x="52" y="8"/>
                      <a:pt x="52" y="8"/>
                      <a:pt x="52" y="8"/>
                    </a:cubicBezTo>
                    <a:cubicBezTo>
                      <a:pt x="52" y="8"/>
                      <a:pt x="51" y="8"/>
                      <a:pt x="50" y="8"/>
                    </a:cubicBezTo>
                    <a:cubicBezTo>
                      <a:pt x="50" y="8"/>
                      <a:pt x="50" y="8"/>
                      <a:pt x="50" y="8"/>
                    </a:cubicBezTo>
                    <a:cubicBezTo>
                      <a:pt x="50" y="8"/>
                      <a:pt x="50" y="8"/>
                      <a:pt x="50" y="8"/>
                    </a:cubicBezTo>
                    <a:cubicBezTo>
                      <a:pt x="50" y="8"/>
                      <a:pt x="49" y="8"/>
                      <a:pt x="49" y="8"/>
                    </a:cubicBezTo>
                    <a:cubicBezTo>
                      <a:pt x="48" y="8"/>
                      <a:pt x="47" y="8"/>
                      <a:pt x="46" y="8"/>
                    </a:cubicBezTo>
                    <a:cubicBezTo>
                      <a:pt x="46" y="8"/>
                      <a:pt x="46" y="8"/>
                      <a:pt x="46" y="8"/>
                    </a:cubicBezTo>
                    <a:cubicBezTo>
                      <a:pt x="46" y="8"/>
                      <a:pt x="45" y="8"/>
                      <a:pt x="45" y="8"/>
                    </a:cubicBezTo>
                    <a:cubicBezTo>
                      <a:pt x="44" y="8"/>
                      <a:pt x="44" y="8"/>
                      <a:pt x="44" y="8"/>
                    </a:cubicBezTo>
                    <a:cubicBezTo>
                      <a:pt x="44" y="8"/>
                      <a:pt x="44" y="8"/>
                      <a:pt x="44" y="8"/>
                    </a:cubicBezTo>
                    <a:cubicBezTo>
                      <a:pt x="43" y="7"/>
                      <a:pt x="43"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3" y="7"/>
                    </a:cubicBezTo>
                    <a:cubicBezTo>
                      <a:pt x="43" y="7"/>
                      <a:pt x="43" y="7"/>
                      <a:pt x="43" y="7"/>
                    </a:cubicBezTo>
                    <a:cubicBezTo>
                      <a:pt x="43" y="7"/>
                      <a:pt x="43" y="7"/>
                      <a:pt x="43" y="7"/>
                    </a:cubicBezTo>
                    <a:cubicBezTo>
                      <a:pt x="43" y="7"/>
                      <a:pt x="43" y="7"/>
                      <a:pt x="43" y="7"/>
                    </a:cubicBezTo>
                    <a:cubicBezTo>
                      <a:pt x="43" y="7"/>
                      <a:pt x="43" y="7"/>
                      <a:pt x="44" y="7"/>
                    </a:cubicBezTo>
                    <a:cubicBezTo>
                      <a:pt x="44" y="7"/>
                      <a:pt x="44" y="7"/>
                      <a:pt x="45" y="7"/>
                    </a:cubicBezTo>
                    <a:cubicBezTo>
                      <a:pt x="45" y="7"/>
                      <a:pt x="45" y="7"/>
                      <a:pt x="45" y="7"/>
                    </a:cubicBezTo>
                    <a:cubicBezTo>
                      <a:pt x="45" y="7"/>
                      <a:pt x="45" y="7"/>
                      <a:pt x="45" y="7"/>
                    </a:cubicBezTo>
                    <a:cubicBezTo>
                      <a:pt x="44" y="7"/>
                      <a:pt x="44" y="7"/>
                      <a:pt x="44" y="7"/>
                    </a:cubicBezTo>
                    <a:cubicBezTo>
                      <a:pt x="44" y="7"/>
                      <a:pt x="43" y="7"/>
                      <a:pt x="43" y="7"/>
                    </a:cubicBezTo>
                    <a:cubicBezTo>
                      <a:pt x="43" y="7"/>
                      <a:pt x="43" y="7"/>
                      <a:pt x="43" y="7"/>
                    </a:cubicBezTo>
                    <a:cubicBezTo>
                      <a:pt x="43" y="6"/>
                      <a:pt x="43" y="7"/>
                      <a:pt x="44" y="7"/>
                    </a:cubicBezTo>
                    <a:cubicBezTo>
                      <a:pt x="44" y="7"/>
                      <a:pt x="45" y="7"/>
                      <a:pt x="45" y="7"/>
                    </a:cubicBezTo>
                    <a:cubicBezTo>
                      <a:pt x="45" y="7"/>
                      <a:pt x="45" y="7"/>
                      <a:pt x="45" y="7"/>
                    </a:cubicBezTo>
                    <a:cubicBezTo>
                      <a:pt x="46" y="7"/>
                      <a:pt x="47" y="7"/>
                      <a:pt x="48" y="7"/>
                    </a:cubicBezTo>
                    <a:cubicBezTo>
                      <a:pt x="48" y="7"/>
                      <a:pt x="48" y="7"/>
                      <a:pt x="48" y="7"/>
                    </a:cubicBezTo>
                    <a:cubicBezTo>
                      <a:pt x="48" y="7"/>
                      <a:pt x="48" y="7"/>
                      <a:pt x="48" y="7"/>
                    </a:cubicBezTo>
                    <a:cubicBezTo>
                      <a:pt x="48" y="7"/>
                      <a:pt x="47" y="7"/>
                      <a:pt x="47" y="7"/>
                    </a:cubicBezTo>
                    <a:cubicBezTo>
                      <a:pt x="47" y="7"/>
                      <a:pt x="47" y="7"/>
                      <a:pt x="47" y="7"/>
                    </a:cubicBezTo>
                    <a:cubicBezTo>
                      <a:pt x="47" y="8"/>
                      <a:pt x="47" y="8"/>
                      <a:pt x="47" y="8"/>
                    </a:cubicBezTo>
                    <a:cubicBezTo>
                      <a:pt x="48" y="8"/>
                      <a:pt x="48" y="8"/>
                      <a:pt x="49" y="7"/>
                    </a:cubicBezTo>
                    <a:cubicBezTo>
                      <a:pt x="48" y="7"/>
                      <a:pt x="48" y="7"/>
                      <a:pt x="48" y="7"/>
                    </a:cubicBezTo>
                    <a:cubicBezTo>
                      <a:pt x="49" y="7"/>
                      <a:pt x="49" y="7"/>
                      <a:pt x="49" y="7"/>
                    </a:cubicBezTo>
                    <a:cubicBezTo>
                      <a:pt x="49" y="7"/>
                      <a:pt x="49" y="7"/>
                      <a:pt x="49" y="7"/>
                    </a:cubicBezTo>
                    <a:cubicBezTo>
                      <a:pt x="49" y="7"/>
                      <a:pt x="49" y="7"/>
                      <a:pt x="49" y="7"/>
                    </a:cubicBezTo>
                    <a:cubicBezTo>
                      <a:pt x="49" y="7"/>
                      <a:pt x="49" y="7"/>
                      <a:pt x="50" y="7"/>
                    </a:cubicBezTo>
                    <a:cubicBezTo>
                      <a:pt x="50" y="7"/>
                      <a:pt x="50" y="7"/>
                      <a:pt x="50" y="7"/>
                    </a:cubicBezTo>
                    <a:cubicBezTo>
                      <a:pt x="50" y="7"/>
                      <a:pt x="50" y="7"/>
                      <a:pt x="50" y="7"/>
                    </a:cubicBezTo>
                    <a:cubicBezTo>
                      <a:pt x="50" y="7"/>
                      <a:pt x="50" y="7"/>
                      <a:pt x="49" y="7"/>
                    </a:cubicBezTo>
                    <a:cubicBezTo>
                      <a:pt x="49" y="7"/>
                      <a:pt x="49" y="7"/>
                      <a:pt x="49" y="7"/>
                    </a:cubicBezTo>
                    <a:cubicBezTo>
                      <a:pt x="49" y="8"/>
                      <a:pt x="49" y="8"/>
                      <a:pt x="49" y="8"/>
                    </a:cubicBezTo>
                    <a:cubicBezTo>
                      <a:pt x="49" y="8"/>
                      <a:pt x="49" y="8"/>
                      <a:pt x="49" y="8"/>
                    </a:cubicBezTo>
                    <a:cubicBezTo>
                      <a:pt x="49" y="8"/>
                      <a:pt x="49" y="8"/>
                      <a:pt x="49" y="8"/>
                    </a:cubicBezTo>
                    <a:cubicBezTo>
                      <a:pt x="49" y="8"/>
                      <a:pt x="49" y="8"/>
                      <a:pt x="49" y="8"/>
                    </a:cubicBezTo>
                    <a:cubicBezTo>
                      <a:pt x="49" y="8"/>
                      <a:pt x="50" y="8"/>
                      <a:pt x="50" y="8"/>
                    </a:cubicBezTo>
                    <a:cubicBezTo>
                      <a:pt x="50" y="8"/>
                      <a:pt x="50" y="8"/>
                      <a:pt x="50" y="8"/>
                    </a:cubicBezTo>
                    <a:cubicBezTo>
                      <a:pt x="50" y="8"/>
                      <a:pt x="50" y="8"/>
                      <a:pt x="50" y="8"/>
                    </a:cubicBezTo>
                    <a:cubicBezTo>
                      <a:pt x="50" y="8"/>
                      <a:pt x="50" y="8"/>
                      <a:pt x="50" y="8"/>
                    </a:cubicBezTo>
                    <a:cubicBezTo>
                      <a:pt x="50" y="8"/>
                      <a:pt x="50" y="8"/>
                      <a:pt x="50" y="8"/>
                    </a:cubicBezTo>
                    <a:cubicBezTo>
                      <a:pt x="50" y="8"/>
                      <a:pt x="51" y="8"/>
                      <a:pt x="51" y="8"/>
                    </a:cubicBezTo>
                    <a:cubicBezTo>
                      <a:pt x="51" y="8"/>
                      <a:pt x="51" y="8"/>
                      <a:pt x="51" y="8"/>
                    </a:cubicBezTo>
                    <a:cubicBezTo>
                      <a:pt x="51" y="8"/>
                      <a:pt x="51" y="8"/>
                      <a:pt x="51" y="8"/>
                    </a:cubicBezTo>
                    <a:cubicBezTo>
                      <a:pt x="52" y="8"/>
                      <a:pt x="51" y="8"/>
                      <a:pt x="51" y="7"/>
                    </a:cubicBezTo>
                    <a:cubicBezTo>
                      <a:pt x="52" y="8"/>
                      <a:pt x="53" y="7"/>
                      <a:pt x="53" y="8"/>
                    </a:cubicBezTo>
                    <a:cubicBezTo>
                      <a:pt x="53" y="8"/>
                      <a:pt x="53" y="8"/>
                      <a:pt x="54" y="8"/>
                    </a:cubicBezTo>
                    <a:cubicBezTo>
                      <a:pt x="54" y="8"/>
                      <a:pt x="54" y="8"/>
                      <a:pt x="54" y="8"/>
                    </a:cubicBezTo>
                    <a:cubicBezTo>
                      <a:pt x="54" y="8"/>
                      <a:pt x="54" y="8"/>
                      <a:pt x="54" y="8"/>
                    </a:cubicBezTo>
                    <a:cubicBezTo>
                      <a:pt x="54" y="8"/>
                      <a:pt x="54" y="8"/>
                      <a:pt x="54" y="8"/>
                    </a:cubicBezTo>
                    <a:cubicBezTo>
                      <a:pt x="54" y="8"/>
                      <a:pt x="54" y="8"/>
                      <a:pt x="54" y="8"/>
                    </a:cubicBezTo>
                    <a:cubicBezTo>
                      <a:pt x="54" y="8"/>
                      <a:pt x="54" y="9"/>
                      <a:pt x="54" y="9"/>
                    </a:cubicBezTo>
                    <a:cubicBezTo>
                      <a:pt x="54" y="9"/>
                      <a:pt x="54" y="9"/>
                      <a:pt x="54" y="9"/>
                    </a:cubicBezTo>
                    <a:cubicBezTo>
                      <a:pt x="54" y="9"/>
                      <a:pt x="54" y="9"/>
                      <a:pt x="54" y="9"/>
                    </a:cubicBezTo>
                    <a:cubicBezTo>
                      <a:pt x="54" y="9"/>
                      <a:pt x="54" y="9"/>
                      <a:pt x="54" y="9"/>
                    </a:cubicBezTo>
                    <a:cubicBezTo>
                      <a:pt x="54" y="9"/>
                      <a:pt x="54" y="9"/>
                      <a:pt x="54" y="9"/>
                    </a:cubicBezTo>
                    <a:close/>
                    <a:moveTo>
                      <a:pt x="55" y="9"/>
                    </a:moveTo>
                    <a:cubicBezTo>
                      <a:pt x="55" y="8"/>
                      <a:pt x="56" y="9"/>
                      <a:pt x="56" y="9"/>
                    </a:cubicBezTo>
                    <a:cubicBezTo>
                      <a:pt x="56" y="8"/>
                      <a:pt x="56" y="8"/>
                      <a:pt x="56" y="8"/>
                    </a:cubicBezTo>
                    <a:cubicBezTo>
                      <a:pt x="56" y="8"/>
                      <a:pt x="56" y="8"/>
                      <a:pt x="56" y="8"/>
                    </a:cubicBezTo>
                    <a:cubicBezTo>
                      <a:pt x="56" y="8"/>
                      <a:pt x="56" y="8"/>
                      <a:pt x="56" y="9"/>
                    </a:cubicBezTo>
                    <a:cubicBezTo>
                      <a:pt x="57" y="9"/>
                      <a:pt x="56" y="8"/>
                      <a:pt x="57" y="8"/>
                    </a:cubicBezTo>
                    <a:cubicBezTo>
                      <a:pt x="57" y="8"/>
                      <a:pt x="57" y="8"/>
                      <a:pt x="57" y="8"/>
                    </a:cubicBezTo>
                    <a:cubicBezTo>
                      <a:pt x="57" y="8"/>
                      <a:pt x="57" y="8"/>
                      <a:pt x="58" y="8"/>
                    </a:cubicBezTo>
                    <a:cubicBezTo>
                      <a:pt x="58" y="8"/>
                      <a:pt x="58" y="8"/>
                      <a:pt x="58" y="8"/>
                    </a:cubicBezTo>
                    <a:cubicBezTo>
                      <a:pt x="58" y="8"/>
                      <a:pt x="58" y="8"/>
                      <a:pt x="58" y="8"/>
                    </a:cubicBezTo>
                    <a:cubicBezTo>
                      <a:pt x="58" y="8"/>
                      <a:pt x="57" y="8"/>
                      <a:pt x="57" y="8"/>
                    </a:cubicBezTo>
                    <a:cubicBezTo>
                      <a:pt x="57" y="8"/>
                      <a:pt x="57" y="8"/>
                      <a:pt x="57" y="8"/>
                    </a:cubicBezTo>
                    <a:cubicBezTo>
                      <a:pt x="57" y="8"/>
                      <a:pt x="57" y="8"/>
                      <a:pt x="57" y="8"/>
                    </a:cubicBezTo>
                    <a:cubicBezTo>
                      <a:pt x="57" y="8"/>
                      <a:pt x="57" y="9"/>
                      <a:pt x="57" y="8"/>
                    </a:cubicBezTo>
                    <a:cubicBezTo>
                      <a:pt x="57" y="9"/>
                      <a:pt x="57" y="9"/>
                      <a:pt x="57" y="8"/>
                    </a:cubicBezTo>
                    <a:cubicBezTo>
                      <a:pt x="58" y="8"/>
                      <a:pt x="58" y="8"/>
                      <a:pt x="58" y="8"/>
                    </a:cubicBezTo>
                    <a:cubicBezTo>
                      <a:pt x="58" y="8"/>
                      <a:pt x="58" y="8"/>
                      <a:pt x="58" y="8"/>
                    </a:cubicBezTo>
                    <a:cubicBezTo>
                      <a:pt x="58" y="8"/>
                      <a:pt x="59" y="8"/>
                      <a:pt x="59" y="8"/>
                    </a:cubicBezTo>
                    <a:cubicBezTo>
                      <a:pt x="59" y="8"/>
                      <a:pt x="59" y="8"/>
                      <a:pt x="59" y="8"/>
                    </a:cubicBezTo>
                    <a:cubicBezTo>
                      <a:pt x="59" y="8"/>
                      <a:pt x="59" y="8"/>
                      <a:pt x="59" y="8"/>
                    </a:cubicBezTo>
                    <a:cubicBezTo>
                      <a:pt x="59" y="8"/>
                      <a:pt x="59" y="8"/>
                      <a:pt x="59" y="8"/>
                    </a:cubicBezTo>
                    <a:cubicBezTo>
                      <a:pt x="59" y="8"/>
                      <a:pt x="59" y="8"/>
                      <a:pt x="58" y="8"/>
                    </a:cubicBezTo>
                    <a:cubicBezTo>
                      <a:pt x="58" y="8"/>
                      <a:pt x="58" y="8"/>
                      <a:pt x="58" y="9"/>
                    </a:cubicBezTo>
                    <a:cubicBezTo>
                      <a:pt x="58" y="9"/>
                      <a:pt x="58" y="9"/>
                      <a:pt x="58" y="9"/>
                    </a:cubicBezTo>
                    <a:cubicBezTo>
                      <a:pt x="58" y="9"/>
                      <a:pt x="58" y="9"/>
                      <a:pt x="58" y="9"/>
                    </a:cubicBezTo>
                    <a:cubicBezTo>
                      <a:pt x="59" y="9"/>
                      <a:pt x="59" y="9"/>
                      <a:pt x="59" y="9"/>
                    </a:cubicBezTo>
                    <a:cubicBezTo>
                      <a:pt x="59" y="9"/>
                      <a:pt x="59" y="9"/>
                      <a:pt x="59" y="9"/>
                    </a:cubicBezTo>
                    <a:cubicBezTo>
                      <a:pt x="59" y="9"/>
                      <a:pt x="59" y="9"/>
                      <a:pt x="59"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9" y="9"/>
                      <a:pt x="58" y="9"/>
                      <a:pt x="58" y="9"/>
                    </a:cubicBezTo>
                    <a:cubicBezTo>
                      <a:pt x="58" y="9"/>
                      <a:pt x="58" y="9"/>
                      <a:pt x="58" y="9"/>
                    </a:cubicBezTo>
                    <a:cubicBezTo>
                      <a:pt x="58" y="9"/>
                      <a:pt x="58" y="9"/>
                      <a:pt x="58" y="9"/>
                    </a:cubicBezTo>
                    <a:cubicBezTo>
                      <a:pt x="58" y="9"/>
                      <a:pt x="58" y="9"/>
                      <a:pt x="58" y="9"/>
                    </a:cubicBezTo>
                    <a:cubicBezTo>
                      <a:pt x="58" y="9"/>
                      <a:pt x="57" y="9"/>
                      <a:pt x="57" y="9"/>
                    </a:cubicBezTo>
                    <a:cubicBezTo>
                      <a:pt x="57" y="9"/>
                      <a:pt x="57" y="9"/>
                      <a:pt x="57" y="9"/>
                    </a:cubicBezTo>
                    <a:cubicBezTo>
                      <a:pt x="57" y="9"/>
                      <a:pt x="57" y="9"/>
                      <a:pt x="57" y="9"/>
                    </a:cubicBezTo>
                    <a:cubicBezTo>
                      <a:pt x="57" y="9"/>
                      <a:pt x="57" y="9"/>
                      <a:pt x="57" y="9"/>
                    </a:cubicBezTo>
                    <a:cubicBezTo>
                      <a:pt x="57" y="9"/>
                      <a:pt x="56" y="9"/>
                      <a:pt x="56" y="9"/>
                    </a:cubicBezTo>
                    <a:cubicBezTo>
                      <a:pt x="56" y="9"/>
                      <a:pt x="55" y="9"/>
                      <a:pt x="55" y="9"/>
                    </a:cubicBezTo>
                    <a:close/>
                    <a:moveTo>
                      <a:pt x="53" y="10"/>
                    </a:moveTo>
                    <a:cubicBezTo>
                      <a:pt x="53" y="10"/>
                      <a:pt x="53" y="10"/>
                      <a:pt x="53" y="10"/>
                    </a:cubicBezTo>
                    <a:cubicBezTo>
                      <a:pt x="53" y="10"/>
                      <a:pt x="53" y="10"/>
                      <a:pt x="53" y="10"/>
                    </a:cubicBezTo>
                    <a:cubicBezTo>
                      <a:pt x="53" y="9"/>
                      <a:pt x="52" y="10"/>
                      <a:pt x="52" y="9"/>
                    </a:cubicBezTo>
                    <a:cubicBezTo>
                      <a:pt x="53" y="9"/>
                      <a:pt x="53" y="9"/>
                      <a:pt x="53" y="9"/>
                    </a:cubicBezTo>
                    <a:cubicBezTo>
                      <a:pt x="53" y="9"/>
                      <a:pt x="53" y="9"/>
                      <a:pt x="54" y="9"/>
                    </a:cubicBezTo>
                    <a:cubicBezTo>
                      <a:pt x="54" y="9"/>
                      <a:pt x="54" y="9"/>
                      <a:pt x="54" y="9"/>
                    </a:cubicBezTo>
                    <a:cubicBezTo>
                      <a:pt x="54" y="9"/>
                      <a:pt x="54" y="9"/>
                      <a:pt x="54" y="9"/>
                    </a:cubicBezTo>
                    <a:cubicBezTo>
                      <a:pt x="54" y="9"/>
                      <a:pt x="54" y="9"/>
                      <a:pt x="54" y="9"/>
                    </a:cubicBezTo>
                    <a:cubicBezTo>
                      <a:pt x="54" y="9"/>
                      <a:pt x="54" y="9"/>
                      <a:pt x="54" y="9"/>
                    </a:cubicBezTo>
                    <a:cubicBezTo>
                      <a:pt x="54" y="9"/>
                      <a:pt x="54" y="9"/>
                      <a:pt x="54" y="9"/>
                    </a:cubicBezTo>
                    <a:cubicBezTo>
                      <a:pt x="54" y="9"/>
                      <a:pt x="54" y="9"/>
                      <a:pt x="54" y="10"/>
                    </a:cubicBezTo>
                    <a:cubicBezTo>
                      <a:pt x="54" y="10"/>
                      <a:pt x="54" y="10"/>
                      <a:pt x="54" y="10"/>
                    </a:cubicBezTo>
                    <a:cubicBezTo>
                      <a:pt x="54" y="10"/>
                      <a:pt x="54" y="10"/>
                      <a:pt x="54" y="10"/>
                    </a:cubicBezTo>
                    <a:cubicBezTo>
                      <a:pt x="54" y="10"/>
                      <a:pt x="54" y="10"/>
                      <a:pt x="53" y="10"/>
                    </a:cubicBezTo>
                    <a:close/>
                    <a:moveTo>
                      <a:pt x="50" y="10"/>
                    </a:moveTo>
                    <a:cubicBezTo>
                      <a:pt x="50" y="10"/>
                      <a:pt x="50" y="10"/>
                      <a:pt x="49" y="10"/>
                    </a:cubicBezTo>
                    <a:cubicBezTo>
                      <a:pt x="50" y="10"/>
                      <a:pt x="50" y="10"/>
                      <a:pt x="51" y="10"/>
                    </a:cubicBezTo>
                    <a:cubicBezTo>
                      <a:pt x="51" y="10"/>
                      <a:pt x="50" y="10"/>
                      <a:pt x="50" y="10"/>
                    </a:cubicBezTo>
                    <a:cubicBezTo>
                      <a:pt x="50" y="10"/>
                      <a:pt x="50" y="10"/>
                      <a:pt x="50" y="10"/>
                    </a:cubicBezTo>
                    <a:close/>
                    <a:moveTo>
                      <a:pt x="57" y="10"/>
                    </a:moveTo>
                    <a:cubicBezTo>
                      <a:pt x="56" y="10"/>
                      <a:pt x="56" y="10"/>
                      <a:pt x="55" y="10"/>
                    </a:cubicBezTo>
                    <a:cubicBezTo>
                      <a:pt x="55" y="10"/>
                      <a:pt x="55" y="10"/>
                      <a:pt x="55" y="10"/>
                    </a:cubicBezTo>
                    <a:cubicBezTo>
                      <a:pt x="55" y="10"/>
                      <a:pt x="55" y="10"/>
                      <a:pt x="55" y="10"/>
                    </a:cubicBezTo>
                    <a:cubicBezTo>
                      <a:pt x="55" y="10"/>
                      <a:pt x="55" y="10"/>
                      <a:pt x="55" y="10"/>
                    </a:cubicBezTo>
                    <a:cubicBezTo>
                      <a:pt x="55" y="10"/>
                      <a:pt x="55" y="10"/>
                      <a:pt x="55" y="10"/>
                    </a:cubicBezTo>
                    <a:cubicBezTo>
                      <a:pt x="55" y="9"/>
                      <a:pt x="55" y="9"/>
                      <a:pt x="55" y="9"/>
                    </a:cubicBezTo>
                    <a:cubicBezTo>
                      <a:pt x="55" y="9"/>
                      <a:pt x="55" y="9"/>
                      <a:pt x="55" y="9"/>
                    </a:cubicBezTo>
                    <a:cubicBezTo>
                      <a:pt x="55" y="9"/>
                      <a:pt x="55" y="9"/>
                      <a:pt x="55" y="10"/>
                    </a:cubicBezTo>
                    <a:cubicBezTo>
                      <a:pt x="55" y="10"/>
                      <a:pt x="55" y="10"/>
                      <a:pt x="55" y="10"/>
                    </a:cubicBezTo>
                    <a:cubicBezTo>
                      <a:pt x="55" y="10"/>
                      <a:pt x="55" y="10"/>
                      <a:pt x="55" y="10"/>
                    </a:cubicBezTo>
                    <a:cubicBezTo>
                      <a:pt x="55" y="10"/>
                      <a:pt x="54" y="10"/>
                      <a:pt x="54" y="10"/>
                    </a:cubicBezTo>
                    <a:cubicBezTo>
                      <a:pt x="54" y="9"/>
                      <a:pt x="54" y="9"/>
                      <a:pt x="54" y="9"/>
                    </a:cubicBezTo>
                    <a:cubicBezTo>
                      <a:pt x="54" y="9"/>
                      <a:pt x="55" y="9"/>
                      <a:pt x="55" y="9"/>
                    </a:cubicBezTo>
                    <a:cubicBezTo>
                      <a:pt x="55" y="9"/>
                      <a:pt x="55" y="9"/>
                      <a:pt x="55" y="9"/>
                    </a:cubicBezTo>
                    <a:cubicBezTo>
                      <a:pt x="55" y="9"/>
                      <a:pt x="55" y="9"/>
                      <a:pt x="55" y="9"/>
                    </a:cubicBezTo>
                    <a:cubicBezTo>
                      <a:pt x="55" y="9"/>
                      <a:pt x="55" y="9"/>
                      <a:pt x="55" y="9"/>
                    </a:cubicBezTo>
                    <a:cubicBezTo>
                      <a:pt x="55" y="9"/>
                      <a:pt x="56" y="9"/>
                      <a:pt x="56" y="9"/>
                    </a:cubicBezTo>
                    <a:cubicBezTo>
                      <a:pt x="56" y="9"/>
                      <a:pt x="57" y="9"/>
                      <a:pt x="57" y="9"/>
                    </a:cubicBezTo>
                    <a:cubicBezTo>
                      <a:pt x="57" y="9"/>
                      <a:pt x="57" y="9"/>
                      <a:pt x="57" y="9"/>
                    </a:cubicBezTo>
                    <a:cubicBezTo>
                      <a:pt x="57" y="9"/>
                      <a:pt x="57" y="9"/>
                      <a:pt x="57" y="9"/>
                    </a:cubicBezTo>
                    <a:cubicBezTo>
                      <a:pt x="57" y="10"/>
                      <a:pt x="57" y="10"/>
                      <a:pt x="57" y="10"/>
                    </a:cubicBezTo>
                    <a:cubicBezTo>
                      <a:pt x="57" y="10"/>
                      <a:pt x="57" y="10"/>
                      <a:pt x="57" y="10"/>
                    </a:cubicBezTo>
                    <a:close/>
                    <a:moveTo>
                      <a:pt x="53" y="10"/>
                    </a:moveTo>
                    <a:cubicBezTo>
                      <a:pt x="53" y="10"/>
                      <a:pt x="53" y="10"/>
                      <a:pt x="53" y="10"/>
                    </a:cubicBezTo>
                    <a:cubicBezTo>
                      <a:pt x="54" y="10"/>
                      <a:pt x="54" y="10"/>
                      <a:pt x="54" y="10"/>
                    </a:cubicBezTo>
                    <a:cubicBezTo>
                      <a:pt x="54" y="10"/>
                      <a:pt x="54" y="10"/>
                      <a:pt x="54" y="10"/>
                    </a:cubicBezTo>
                    <a:cubicBezTo>
                      <a:pt x="54" y="10"/>
                      <a:pt x="55" y="10"/>
                      <a:pt x="55" y="10"/>
                    </a:cubicBezTo>
                    <a:cubicBezTo>
                      <a:pt x="55" y="10"/>
                      <a:pt x="55" y="10"/>
                      <a:pt x="55" y="10"/>
                    </a:cubicBezTo>
                    <a:cubicBezTo>
                      <a:pt x="55" y="10"/>
                      <a:pt x="55" y="10"/>
                      <a:pt x="55" y="10"/>
                    </a:cubicBezTo>
                    <a:cubicBezTo>
                      <a:pt x="55" y="11"/>
                      <a:pt x="53" y="10"/>
                      <a:pt x="53" y="10"/>
                    </a:cubicBezTo>
                    <a:close/>
                    <a:moveTo>
                      <a:pt x="57" y="11"/>
                    </a:moveTo>
                    <a:cubicBezTo>
                      <a:pt x="57" y="10"/>
                      <a:pt x="57" y="10"/>
                      <a:pt x="57" y="10"/>
                    </a:cubicBezTo>
                    <a:cubicBezTo>
                      <a:pt x="57" y="10"/>
                      <a:pt x="57" y="10"/>
                      <a:pt x="56" y="11"/>
                    </a:cubicBezTo>
                    <a:cubicBezTo>
                      <a:pt x="56" y="11"/>
                      <a:pt x="56" y="10"/>
                      <a:pt x="56" y="10"/>
                    </a:cubicBezTo>
                    <a:cubicBezTo>
                      <a:pt x="56" y="10"/>
                      <a:pt x="56"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1"/>
                    </a:cubicBezTo>
                    <a:cubicBezTo>
                      <a:pt x="57" y="11"/>
                      <a:pt x="57" y="11"/>
                      <a:pt x="57" y="11"/>
                    </a:cubicBezTo>
                    <a:cubicBezTo>
                      <a:pt x="57" y="11"/>
                      <a:pt x="57" y="10"/>
                      <a:pt x="57" y="10"/>
                    </a:cubicBezTo>
                    <a:lnTo>
                      <a:pt x="57" y="11"/>
                    </a:lnTo>
                    <a:close/>
                    <a:moveTo>
                      <a:pt x="77" y="11"/>
                    </a:moveTo>
                    <a:cubicBezTo>
                      <a:pt x="77" y="11"/>
                      <a:pt x="78" y="11"/>
                      <a:pt x="78" y="11"/>
                    </a:cubicBezTo>
                    <a:cubicBezTo>
                      <a:pt x="78" y="11"/>
                      <a:pt x="78" y="10"/>
                      <a:pt x="78" y="11"/>
                    </a:cubicBezTo>
                    <a:cubicBezTo>
                      <a:pt x="78" y="11"/>
                      <a:pt x="78" y="11"/>
                      <a:pt x="78" y="11"/>
                    </a:cubicBezTo>
                    <a:cubicBezTo>
                      <a:pt x="77" y="11"/>
                      <a:pt x="77" y="11"/>
                      <a:pt x="77" y="11"/>
                    </a:cubicBezTo>
                    <a:close/>
                    <a:moveTo>
                      <a:pt x="80" y="11"/>
                    </a:moveTo>
                    <a:cubicBezTo>
                      <a:pt x="79" y="12"/>
                      <a:pt x="78" y="11"/>
                      <a:pt x="80" y="11"/>
                    </a:cubicBezTo>
                    <a:close/>
                    <a:moveTo>
                      <a:pt x="62" y="12"/>
                    </a:moveTo>
                    <a:cubicBezTo>
                      <a:pt x="62" y="12"/>
                      <a:pt x="62" y="12"/>
                      <a:pt x="62" y="12"/>
                    </a:cubicBezTo>
                    <a:cubicBezTo>
                      <a:pt x="62" y="11"/>
                      <a:pt x="62" y="12"/>
                      <a:pt x="63" y="12"/>
                    </a:cubicBezTo>
                    <a:cubicBezTo>
                      <a:pt x="63" y="12"/>
                      <a:pt x="63" y="12"/>
                      <a:pt x="63" y="12"/>
                    </a:cubicBezTo>
                    <a:cubicBezTo>
                      <a:pt x="63" y="12"/>
                      <a:pt x="63" y="12"/>
                      <a:pt x="63" y="12"/>
                    </a:cubicBezTo>
                    <a:cubicBezTo>
                      <a:pt x="63" y="12"/>
                      <a:pt x="62" y="12"/>
                      <a:pt x="62" y="12"/>
                    </a:cubicBezTo>
                    <a:cubicBezTo>
                      <a:pt x="62" y="12"/>
                      <a:pt x="62" y="12"/>
                      <a:pt x="62" y="12"/>
                    </a:cubicBezTo>
                    <a:close/>
                    <a:moveTo>
                      <a:pt x="63" y="12"/>
                    </a:moveTo>
                    <a:cubicBezTo>
                      <a:pt x="63" y="12"/>
                      <a:pt x="63" y="12"/>
                      <a:pt x="63" y="12"/>
                    </a:cubicBezTo>
                    <a:cubicBezTo>
                      <a:pt x="64" y="12"/>
                      <a:pt x="64" y="12"/>
                      <a:pt x="64" y="12"/>
                    </a:cubicBezTo>
                    <a:cubicBezTo>
                      <a:pt x="64" y="12"/>
                      <a:pt x="63" y="12"/>
                      <a:pt x="63" y="12"/>
                    </a:cubicBezTo>
                    <a:close/>
                    <a:moveTo>
                      <a:pt x="71" y="13"/>
                    </a:moveTo>
                    <a:cubicBezTo>
                      <a:pt x="71" y="13"/>
                      <a:pt x="70" y="13"/>
                      <a:pt x="70" y="13"/>
                    </a:cubicBezTo>
                    <a:cubicBezTo>
                      <a:pt x="70" y="13"/>
                      <a:pt x="71" y="13"/>
                      <a:pt x="71" y="13"/>
                    </a:cubicBezTo>
                    <a:close/>
                    <a:moveTo>
                      <a:pt x="74" y="14"/>
                    </a:moveTo>
                    <a:cubicBezTo>
                      <a:pt x="74" y="14"/>
                      <a:pt x="74" y="14"/>
                      <a:pt x="74" y="14"/>
                    </a:cubicBezTo>
                    <a:cubicBezTo>
                      <a:pt x="74" y="14"/>
                      <a:pt x="74" y="14"/>
                      <a:pt x="74" y="14"/>
                    </a:cubicBezTo>
                    <a:cubicBezTo>
                      <a:pt x="74" y="14"/>
                      <a:pt x="74" y="14"/>
                      <a:pt x="75" y="14"/>
                    </a:cubicBezTo>
                    <a:cubicBezTo>
                      <a:pt x="75" y="14"/>
                      <a:pt x="75" y="14"/>
                      <a:pt x="75" y="14"/>
                    </a:cubicBezTo>
                    <a:cubicBezTo>
                      <a:pt x="75" y="14"/>
                      <a:pt x="74" y="14"/>
                      <a:pt x="74" y="14"/>
                    </a:cubicBezTo>
                    <a:close/>
                    <a:moveTo>
                      <a:pt x="76" y="14"/>
                    </a:moveTo>
                    <a:cubicBezTo>
                      <a:pt x="76" y="14"/>
                      <a:pt x="76" y="14"/>
                      <a:pt x="76" y="14"/>
                    </a:cubicBezTo>
                    <a:cubicBezTo>
                      <a:pt x="76" y="14"/>
                      <a:pt x="75" y="14"/>
                      <a:pt x="75" y="14"/>
                    </a:cubicBezTo>
                    <a:cubicBezTo>
                      <a:pt x="75" y="14"/>
                      <a:pt x="75" y="14"/>
                      <a:pt x="75" y="14"/>
                    </a:cubicBezTo>
                    <a:cubicBezTo>
                      <a:pt x="75" y="14"/>
                      <a:pt x="75" y="14"/>
                      <a:pt x="75" y="14"/>
                    </a:cubicBezTo>
                    <a:cubicBezTo>
                      <a:pt x="75" y="14"/>
                      <a:pt x="76" y="14"/>
                      <a:pt x="76" y="14"/>
                    </a:cubicBezTo>
                    <a:close/>
                    <a:moveTo>
                      <a:pt x="42" y="14"/>
                    </a:move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lose/>
                    <a:moveTo>
                      <a:pt x="54" y="15"/>
                    </a:moveTo>
                    <a:cubicBezTo>
                      <a:pt x="54" y="15"/>
                      <a:pt x="53" y="15"/>
                      <a:pt x="53" y="15"/>
                    </a:cubicBezTo>
                    <a:cubicBezTo>
                      <a:pt x="53" y="15"/>
                      <a:pt x="53" y="15"/>
                      <a:pt x="53" y="15"/>
                    </a:cubicBezTo>
                    <a:cubicBezTo>
                      <a:pt x="53" y="15"/>
                      <a:pt x="54" y="15"/>
                      <a:pt x="54" y="15"/>
                    </a:cubicBezTo>
                    <a:cubicBezTo>
                      <a:pt x="54" y="15"/>
                      <a:pt x="54" y="15"/>
                      <a:pt x="54" y="15"/>
                    </a:cubicBezTo>
                    <a:close/>
                    <a:moveTo>
                      <a:pt x="55" y="15"/>
                    </a:moveTo>
                    <a:cubicBezTo>
                      <a:pt x="55" y="15"/>
                      <a:pt x="55" y="15"/>
                      <a:pt x="55" y="15"/>
                    </a:cubicBezTo>
                    <a:cubicBezTo>
                      <a:pt x="55" y="15"/>
                      <a:pt x="55" y="15"/>
                      <a:pt x="55" y="15"/>
                    </a:cubicBezTo>
                    <a:cubicBezTo>
                      <a:pt x="55" y="15"/>
                      <a:pt x="55" y="15"/>
                      <a:pt x="55" y="15"/>
                    </a:cubicBezTo>
                    <a:cubicBezTo>
                      <a:pt x="55" y="15"/>
                      <a:pt x="55" y="15"/>
                      <a:pt x="55" y="15"/>
                    </a:cubicBezTo>
                    <a:cubicBezTo>
                      <a:pt x="55" y="15"/>
                      <a:pt x="55" y="15"/>
                      <a:pt x="55" y="15"/>
                    </a:cubicBezTo>
                    <a:close/>
                    <a:moveTo>
                      <a:pt x="66" y="15"/>
                    </a:moveTo>
                    <a:cubicBezTo>
                      <a:pt x="66" y="15"/>
                      <a:pt x="66" y="15"/>
                      <a:pt x="66" y="15"/>
                    </a:cubicBezTo>
                    <a:cubicBezTo>
                      <a:pt x="66" y="15"/>
                      <a:pt x="66" y="15"/>
                      <a:pt x="66" y="15"/>
                    </a:cubicBezTo>
                    <a:cubicBezTo>
                      <a:pt x="66" y="15"/>
                      <a:pt x="65" y="15"/>
                      <a:pt x="65" y="15"/>
                    </a:cubicBezTo>
                    <a:cubicBezTo>
                      <a:pt x="65" y="15"/>
                      <a:pt x="65" y="15"/>
                      <a:pt x="65" y="15"/>
                    </a:cubicBezTo>
                    <a:cubicBezTo>
                      <a:pt x="65" y="15"/>
                      <a:pt x="66" y="15"/>
                      <a:pt x="66" y="15"/>
                    </a:cubicBezTo>
                    <a:cubicBezTo>
                      <a:pt x="66" y="15"/>
                      <a:pt x="66" y="15"/>
                      <a:pt x="66" y="15"/>
                    </a:cubicBezTo>
                    <a:cubicBezTo>
                      <a:pt x="66" y="15"/>
                      <a:pt x="66" y="15"/>
                      <a:pt x="66" y="15"/>
                    </a:cubicBezTo>
                    <a:cubicBezTo>
                      <a:pt x="67" y="15"/>
                      <a:pt x="67" y="15"/>
                      <a:pt x="68" y="15"/>
                    </a:cubicBezTo>
                    <a:cubicBezTo>
                      <a:pt x="67" y="15"/>
                      <a:pt x="67" y="15"/>
                      <a:pt x="66" y="15"/>
                    </a:cubicBezTo>
                    <a:close/>
                    <a:moveTo>
                      <a:pt x="74" y="16"/>
                    </a:moveTo>
                    <a:cubicBezTo>
                      <a:pt x="74" y="16"/>
                      <a:pt x="74" y="16"/>
                      <a:pt x="74" y="16"/>
                    </a:cubicBezTo>
                    <a:cubicBezTo>
                      <a:pt x="73" y="16"/>
                      <a:pt x="73" y="16"/>
                      <a:pt x="73" y="16"/>
                    </a:cubicBezTo>
                    <a:cubicBezTo>
                      <a:pt x="73" y="16"/>
                      <a:pt x="73" y="16"/>
                      <a:pt x="74" y="16"/>
                    </a:cubicBezTo>
                    <a:close/>
                    <a:moveTo>
                      <a:pt x="75" y="16"/>
                    </a:moveTo>
                    <a:cubicBezTo>
                      <a:pt x="75" y="16"/>
                      <a:pt x="75" y="16"/>
                      <a:pt x="76" y="16"/>
                    </a:cubicBezTo>
                    <a:cubicBezTo>
                      <a:pt x="76" y="16"/>
                      <a:pt x="76" y="16"/>
                      <a:pt x="76" y="16"/>
                    </a:cubicBezTo>
                    <a:cubicBezTo>
                      <a:pt x="76" y="16"/>
                      <a:pt x="76" y="16"/>
                      <a:pt x="76" y="16"/>
                    </a:cubicBezTo>
                    <a:cubicBezTo>
                      <a:pt x="76" y="16"/>
                      <a:pt x="76" y="16"/>
                      <a:pt x="76" y="16"/>
                    </a:cubicBezTo>
                    <a:cubicBezTo>
                      <a:pt x="76" y="16"/>
                      <a:pt x="76" y="16"/>
                      <a:pt x="76" y="16"/>
                    </a:cubicBezTo>
                    <a:cubicBezTo>
                      <a:pt x="75" y="16"/>
                      <a:pt x="75" y="16"/>
                      <a:pt x="75" y="16"/>
                    </a:cubicBezTo>
                    <a:close/>
                    <a:moveTo>
                      <a:pt x="77" y="16"/>
                    </a:moveTo>
                    <a:cubicBezTo>
                      <a:pt x="76" y="16"/>
                      <a:pt x="76" y="16"/>
                      <a:pt x="76" y="16"/>
                    </a:cubicBezTo>
                    <a:cubicBezTo>
                      <a:pt x="76" y="16"/>
                      <a:pt x="76" y="16"/>
                      <a:pt x="76" y="16"/>
                    </a:cubicBezTo>
                    <a:cubicBezTo>
                      <a:pt x="76" y="16"/>
                      <a:pt x="76" y="16"/>
                      <a:pt x="76" y="16"/>
                    </a:cubicBezTo>
                    <a:cubicBezTo>
                      <a:pt x="76" y="16"/>
                      <a:pt x="76" y="16"/>
                      <a:pt x="76" y="16"/>
                    </a:cubicBezTo>
                    <a:cubicBezTo>
                      <a:pt x="76" y="16"/>
                      <a:pt x="76" y="16"/>
                      <a:pt x="77" y="16"/>
                    </a:cubicBezTo>
                    <a:cubicBezTo>
                      <a:pt x="77" y="16"/>
                      <a:pt x="77" y="16"/>
                      <a:pt x="77" y="16"/>
                    </a:cubicBezTo>
                    <a:close/>
                    <a:moveTo>
                      <a:pt x="77" y="16"/>
                    </a:moveTo>
                    <a:cubicBezTo>
                      <a:pt x="77" y="16"/>
                      <a:pt x="77" y="16"/>
                      <a:pt x="77" y="16"/>
                    </a:cubicBezTo>
                    <a:cubicBezTo>
                      <a:pt x="77" y="16"/>
                      <a:pt x="77" y="16"/>
                      <a:pt x="77" y="16"/>
                    </a:cubicBezTo>
                    <a:close/>
                    <a:moveTo>
                      <a:pt x="77" y="16"/>
                    </a:moveTo>
                    <a:cubicBezTo>
                      <a:pt x="77" y="16"/>
                      <a:pt x="77" y="16"/>
                      <a:pt x="77" y="16"/>
                    </a:cubicBezTo>
                    <a:cubicBezTo>
                      <a:pt x="77" y="16"/>
                      <a:pt x="77" y="16"/>
                      <a:pt x="77" y="16"/>
                    </a:cubicBezTo>
                    <a:cubicBezTo>
                      <a:pt x="77" y="16"/>
                      <a:pt x="77" y="16"/>
                      <a:pt x="77" y="16"/>
                    </a:cubicBezTo>
                    <a:cubicBezTo>
                      <a:pt x="77" y="16"/>
                      <a:pt x="77" y="16"/>
                      <a:pt x="77" y="16"/>
                    </a:cubicBezTo>
                    <a:cubicBezTo>
                      <a:pt x="77" y="16"/>
                      <a:pt x="77" y="16"/>
                      <a:pt x="77" y="16"/>
                    </a:cubicBezTo>
                    <a:close/>
                    <a:moveTo>
                      <a:pt x="88" y="17"/>
                    </a:moveTo>
                    <a:cubicBezTo>
                      <a:pt x="88" y="17"/>
                      <a:pt x="87" y="17"/>
                      <a:pt x="87" y="17"/>
                    </a:cubicBezTo>
                    <a:cubicBezTo>
                      <a:pt x="88" y="17"/>
                      <a:pt x="88" y="17"/>
                      <a:pt x="88" y="17"/>
                    </a:cubicBezTo>
                    <a:cubicBezTo>
                      <a:pt x="88" y="17"/>
                      <a:pt x="88" y="17"/>
                      <a:pt x="88" y="17"/>
                    </a:cubicBezTo>
                    <a:cubicBezTo>
                      <a:pt x="88" y="17"/>
                      <a:pt x="88" y="17"/>
                      <a:pt x="88" y="17"/>
                    </a:cubicBezTo>
                    <a:cubicBezTo>
                      <a:pt x="88" y="17"/>
                      <a:pt x="88" y="17"/>
                      <a:pt x="88" y="17"/>
                    </a:cubicBezTo>
                    <a:cubicBezTo>
                      <a:pt x="88" y="17"/>
                      <a:pt x="88" y="17"/>
                      <a:pt x="88" y="17"/>
                    </a:cubicBezTo>
                    <a:cubicBezTo>
                      <a:pt x="88" y="17"/>
                      <a:pt x="88" y="17"/>
                      <a:pt x="88" y="17"/>
                    </a:cubicBezTo>
                    <a:close/>
                    <a:moveTo>
                      <a:pt x="90" y="17"/>
                    </a:moveTo>
                    <a:cubicBezTo>
                      <a:pt x="90" y="17"/>
                      <a:pt x="91" y="17"/>
                      <a:pt x="91" y="17"/>
                    </a:cubicBezTo>
                    <a:cubicBezTo>
                      <a:pt x="91" y="17"/>
                      <a:pt x="91" y="17"/>
                      <a:pt x="91" y="17"/>
                    </a:cubicBezTo>
                    <a:cubicBezTo>
                      <a:pt x="91" y="17"/>
                      <a:pt x="91" y="17"/>
                      <a:pt x="91" y="17"/>
                    </a:cubicBezTo>
                    <a:cubicBezTo>
                      <a:pt x="91" y="17"/>
                      <a:pt x="91" y="17"/>
                      <a:pt x="90" y="17"/>
                    </a:cubicBezTo>
                    <a:cubicBezTo>
                      <a:pt x="90" y="17"/>
                      <a:pt x="90" y="17"/>
                      <a:pt x="90" y="17"/>
                    </a:cubicBezTo>
                    <a:close/>
                    <a:moveTo>
                      <a:pt x="94" y="17"/>
                    </a:moveTo>
                    <a:cubicBezTo>
                      <a:pt x="94" y="17"/>
                      <a:pt x="94" y="17"/>
                      <a:pt x="94" y="17"/>
                    </a:cubicBezTo>
                    <a:cubicBezTo>
                      <a:pt x="94" y="17"/>
                      <a:pt x="94" y="17"/>
                      <a:pt x="94" y="17"/>
                    </a:cubicBezTo>
                    <a:cubicBezTo>
                      <a:pt x="94" y="18"/>
                      <a:pt x="94" y="17"/>
                      <a:pt x="95" y="17"/>
                    </a:cubicBezTo>
                    <a:cubicBezTo>
                      <a:pt x="94" y="18"/>
                      <a:pt x="94" y="18"/>
                      <a:pt x="94" y="17"/>
                    </a:cubicBezTo>
                    <a:close/>
                    <a:moveTo>
                      <a:pt x="219" y="19"/>
                    </a:moveTo>
                    <a:cubicBezTo>
                      <a:pt x="219" y="18"/>
                      <a:pt x="220" y="19"/>
                      <a:pt x="220" y="19"/>
                    </a:cubicBezTo>
                    <a:cubicBezTo>
                      <a:pt x="220" y="19"/>
                      <a:pt x="220" y="19"/>
                      <a:pt x="219" y="19"/>
                    </a:cubicBezTo>
                    <a:close/>
                    <a:moveTo>
                      <a:pt x="221" y="19"/>
                    </a:moveTo>
                    <a:cubicBezTo>
                      <a:pt x="221" y="19"/>
                      <a:pt x="220" y="19"/>
                      <a:pt x="220" y="19"/>
                    </a:cubicBezTo>
                    <a:cubicBezTo>
                      <a:pt x="220" y="19"/>
                      <a:pt x="221" y="18"/>
                      <a:pt x="221" y="19"/>
                    </a:cubicBezTo>
                    <a:cubicBezTo>
                      <a:pt x="221" y="19"/>
                      <a:pt x="221" y="19"/>
                      <a:pt x="221" y="19"/>
                    </a:cubicBezTo>
                    <a:close/>
                    <a:moveTo>
                      <a:pt x="106" y="21"/>
                    </a:moveTo>
                    <a:cubicBezTo>
                      <a:pt x="106" y="21"/>
                      <a:pt x="105" y="21"/>
                      <a:pt x="105" y="21"/>
                    </a:cubicBezTo>
                    <a:cubicBezTo>
                      <a:pt x="105" y="20"/>
                      <a:pt x="106" y="21"/>
                      <a:pt x="106" y="21"/>
                    </a:cubicBezTo>
                    <a:close/>
                    <a:moveTo>
                      <a:pt x="104" y="20"/>
                    </a:moveTo>
                    <a:cubicBezTo>
                      <a:pt x="105" y="21"/>
                      <a:pt x="104" y="21"/>
                      <a:pt x="104" y="21"/>
                    </a:cubicBezTo>
                    <a:cubicBezTo>
                      <a:pt x="104" y="20"/>
                      <a:pt x="104" y="21"/>
                      <a:pt x="104" y="20"/>
                    </a:cubicBezTo>
                    <a:close/>
                    <a:moveTo>
                      <a:pt x="78" y="20"/>
                    </a:moveTo>
                    <a:cubicBezTo>
                      <a:pt x="77" y="20"/>
                      <a:pt x="76" y="20"/>
                      <a:pt x="75" y="20"/>
                    </a:cubicBezTo>
                    <a:cubicBezTo>
                      <a:pt x="75" y="20"/>
                      <a:pt x="75" y="20"/>
                      <a:pt x="75" y="20"/>
                    </a:cubicBezTo>
                    <a:cubicBezTo>
                      <a:pt x="75" y="19"/>
                      <a:pt x="74" y="20"/>
                      <a:pt x="74" y="19"/>
                    </a:cubicBezTo>
                    <a:cubicBezTo>
                      <a:pt x="74" y="19"/>
                      <a:pt x="74" y="19"/>
                      <a:pt x="75" y="19"/>
                    </a:cubicBezTo>
                    <a:cubicBezTo>
                      <a:pt x="74" y="19"/>
                      <a:pt x="74" y="19"/>
                      <a:pt x="74" y="19"/>
                    </a:cubicBezTo>
                    <a:cubicBezTo>
                      <a:pt x="74" y="19"/>
                      <a:pt x="74" y="19"/>
                      <a:pt x="74" y="19"/>
                    </a:cubicBezTo>
                    <a:cubicBezTo>
                      <a:pt x="74" y="19"/>
                      <a:pt x="75" y="19"/>
                      <a:pt x="75" y="19"/>
                    </a:cubicBezTo>
                    <a:cubicBezTo>
                      <a:pt x="75" y="19"/>
                      <a:pt x="75" y="19"/>
                      <a:pt x="75" y="19"/>
                    </a:cubicBezTo>
                    <a:cubicBezTo>
                      <a:pt x="75"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7" y="19"/>
                      <a:pt x="79" y="19"/>
                      <a:pt x="81" y="20"/>
                    </a:cubicBezTo>
                    <a:cubicBezTo>
                      <a:pt x="81" y="20"/>
                      <a:pt x="81" y="20"/>
                      <a:pt x="81" y="20"/>
                    </a:cubicBezTo>
                    <a:cubicBezTo>
                      <a:pt x="81" y="20"/>
                      <a:pt x="81" y="20"/>
                      <a:pt x="82" y="20"/>
                    </a:cubicBezTo>
                    <a:cubicBezTo>
                      <a:pt x="82" y="20"/>
                      <a:pt x="81" y="20"/>
                      <a:pt x="81" y="20"/>
                    </a:cubicBezTo>
                    <a:cubicBezTo>
                      <a:pt x="81" y="20"/>
                      <a:pt x="81" y="20"/>
                      <a:pt x="81" y="20"/>
                    </a:cubicBezTo>
                    <a:cubicBezTo>
                      <a:pt x="80" y="20"/>
                      <a:pt x="79" y="20"/>
                      <a:pt x="78" y="20"/>
                    </a:cubicBezTo>
                    <a:close/>
                    <a:moveTo>
                      <a:pt x="92" y="20"/>
                    </a:moveTo>
                    <a:cubicBezTo>
                      <a:pt x="92" y="20"/>
                      <a:pt x="92" y="20"/>
                      <a:pt x="92" y="20"/>
                    </a:cubicBezTo>
                    <a:cubicBezTo>
                      <a:pt x="92" y="20"/>
                      <a:pt x="92" y="20"/>
                      <a:pt x="91" y="20"/>
                    </a:cubicBezTo>
                    <a:cubicBezTo>
                      <a:pt x="91" y="20"/>
                      <a:pt x="91" y="20"/>
                      <a:pt x="91" y="20"/>
                    </a:cubicBezTo>
                    <a:cubicBezTo>
                      <a:pt x="91" y="20"/>
                      <a:pt x="91" y="20"/>
                      <a:pt x="91" y="20"/>
                    </a:cubicBezTo>
                    <a:cubicBezTo>
                      <a:pt x="91" y="20"/>
                      <a:pt x="91" y="20"/>
                      <a:pt x="91" y="20"/>
                    </a:cubicBezTo>
                    <a:cubicBezTo>
                      <a:pt x="91" y="19"/>
                      <a:pt x="91" y="19"/>
                      <a:pt x="91" y="19"/>
                    </a:cubicBezTo>
                    <a:cubicBezTo>
                      <a:pt x="91" y="20"/>
                      <a:pt x="91" y="20"/>
                      <a:pt x="91" y="20"/>
                    </a:cubicBezTo>
                    <a:cubicBezTo>
                      <a:pt x="91" y="20"/>
                      <a:pt x="91" y="20"/>
                      <a:pt x="91" y="20"/>
                    </a:cubicBezTo>
                    <a:cubicBezTo>
                      <a:pt x="91" y="20"/>
                      <a:pt x="90" y="20"/>
                      <a:pt x="91" y="20"/>
                    </a:cubicBezTo>
                    <a:cubicBezTo>
                      <a:pt x="90" y="20"/>
                      <a:pt x="90" y="20"/>
                      <a:pt x="90" y="20"/>
                    </a:cubicBezTo>
                    <a:cubicBezTo>
                      <a:pt x="90" y="20"/>
                      <a:pt x="90" y="20"/>
                      <a:pt x="90" y="20"/>
                    </a:cubicBezTo>
                    <a:cubicBezTo>
                      <a:pt x="90" y="20"/>
                      <a:pt x="90" y="19"/>
                      <a:pt x="90" y="19"/>
                    </a:cubicBezTo>
                    <a:cubicBezTo>
                      <a:pt x="90" y="19"/>
                      <a:pt x="90" y="19"/>
                      <a:pt x="90" y="19"/>
                    </a:cubicBezTo>
                    <a:cubicBezTo>
                      <a:pt x="90" y="19"/>
                      <a:pt x="91" y="19"/>
                      <a:pt x="91" y="19"/>
                    </a:cubicBezTo>
                    <a:cubicBezTo>
                      <a:pt x="92" y="19"/>
                      <a:pt x="93" y="19"/>
                      <a:pt x="93" y="19"/>
                    </a:cubicBezTo>
                    <a:cubicBezTo>
                      <a:pt x="94" y="20"/>
                      <a:pt x="94" y="20"/>
                      <a:pt x="95" y="19"/>
                    </a:cubicBezTo>
                    <a:cubicBezTo>
                      <a:pt x="95" y="19"/>
                      <a:pt x="96" y="20"/>
                      <a:pt x="96" y="20"/>
                    </a:cubicBezTo>
                    <a:cubicBezTo>
                      <a:pt x="97" y="20"/>
                      <a:pt x="98" y="20"/>
                      <a:pt x="98" y="20"/>
                    </a:cubicBezTo>
                    <a:cubicBezTo>
                      <a:pt x="99" y="20"/>
                      <a:pt x="100" y="20"/>
                      <a:pt x="100" y="20"/>
                    </a:cubicBezTo>
                    <a:cubicBezTo>
                      <a:pt x="100" y="20"/>
                      <a:pt x="100" y="20"/>
                      <a:pt x="100" y="20"/>
                    </a:cubicBezTo>
                    <a:cubicBezTo>
                      <a:pt x="100" y="20"/>
                      <a:pt x="100" y="20"/>
                      <a:pt x="100" y="20"/>
                    </a:cubicBezTo>
                    <a:cubicBezTo>
                      <a:pt x="101" y="20"/>
                      <a:pt x="103" y="20"/>
                      <a:pt x="104" y="20"/>
                    </a:cubicBezTo>
                    <a:cubicBezTo>
                      <a:pt x="103" y="21"/>
                      <a:pt x="102" y="20"/>
                      <a:pt x="101" y="20"/>
                    </a:cubicBezTo>
                    <a:cubicBezTo>
                      <a:pt x="101" y="21"/>
                      <a:pt x="101" y="21"/>
                      <a:pt x="102" y="21"/>
                    </a:cubicBezTo>
                    <a:cubicBezTo>
                      <a:pt x="101" y="21"/>
                      <a:pt x="101" y="20"/>
                      <a:pt x="100" y="20"/>
                    </a:cubicBezTo>
                    <a:cubicBezTo>
                      <a:pt x="100" y="20"/>
                      <a:pt x="100" y="20"/>
                      <a:pt x="100" y="20"/>
                    </a:cubicBezTo>
                    <a:cubicBezTo>
                      <a:pt x="100" y="20"/>
                      <a:pt x="100" y="20"/>
                      <a:pt x="100" y="20"/>
                    </a:cubicBezTo>
                    <a:cubicBezTo>
                      <a:pt x="100" y="20"/>
                      <a:pt x="100" y="20"/>
                      <a:pt x="100" y="20"/>
                    </a:cubicBezTo>
                    <a:cubicBezTo>
                      <a:pt x="100" y="20"/>
                      <a:pt x="100" y="20"/>
                      <a:pt x="100" y="20"/>
                    </a:cubicBezTo>
                    <a:cubicBezTo>
                      <a:pt x="100" y="20"/>
                      <a:pt x="100" y="20"/>
                      <a:pt x="99" y="20"/>
                    </a:cubicBezTo>
                    <a:cubicBezTo>
                      <a:pt x="99" y="20"/>
                      <a:pt x="99" y="20"/>
                      <a:pt x="99" y="20"/>
                    </a:cubicBezTo>
                    <a:cubicBezTo>
                      <a:pt x="99" y="20"/>
                      <a:pt x="99" y="20"/>
                      <a:pt x="99" y="20"/>
                    </a:cubicBezTo>
                    <a:cubicBezTo>
                      <a:pt x="99" y="20"/>
                      <a:pt x="99" y="20"/>
                      <a:pt x="99" y="20"/>
                    </a:cubicBezTo>
                    <a:cubicBezTo>
                      <a:pt x="99" y="20"/>
                      <a:pt x="99" y="20"/>
                      <a:pt x="99" y="20"/>
                    </a:cubicBezTo>
                    <a:cubicBezTo>
                      <a:pt x="99" y="20"/>
                      <a:pt x="98" y="20"/>
                      <a:pt x="98" y="20"/>
                    </a:cubicBezTo>
                    <a:cubicBezTo>
                      <a:pt x="98" y="20"/>
                      <a:pt x="98" y="20"/>
                      <a:pt x="98" y="20"/>
                    </a:cubicBezTo>
                    <a:cubicBezTo>
                      <a:pt x="98" y="20"/>
                      <a:pt x="99" y="21"/>
                      <a:pt x="99" y="21"/>
                    </a:cubicBezTo>
                    <a:cubicBezTo>
                      <a:pt x="99" y="21"/>
                      <a:pt x="99" y="21"/>
                      <a:pt x="99" y="21"/>
                    </a:cubicBezTo>
                    <a:cubicBezTo>
                      <a:pt x="99" y="21"/>
                      <a:pt x="99" y="21"/>
                      <a:pt x="99" y="21"/>
                    </a:cubicBezTo>
                    <a:cubicBezTo>
                      <a:pt x="98" y="21"/>
                      <a:pt x="96" y="21"/>
                      <a:pt x="95" y="20"/>
                    </a:cubicBezTo>
                    <a:cubicBezTo>
                      <a:pt x="95" y="20"/>
                      <a:pt x="95"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4" y="21"/>
                      <a:pt x="93" y="20"/>
                      <a:pt x="92" y="20"/>
                    </a:cubicBezTo>
                    <a:close/>
                    <a:moveTo>
                      <a:pt x="99" y="20"/>
                    </a:moveTo>
                    <a:cubicBezTo>
                      <a:pt x="99" y="20"/>
                      <a:pt x="99" y="20"/>
                      <a:pt x="99" y="20"/>
                    </a:cubicBezTo>
                    <a:cubicBezTo>
                      <a:pt x="99" y="20"/>
                      <a:pt x="100" y="20"/>
                      <a:pt x="100" y="21"/>
                    </a:cubicBezTo>
                    <a:cubicBezTo>
                      <a:pt x="100" y="21"/>
                      <a:pt x="99" y="21"/>
                      <a:pt x="99" y="20"/>
                    </a:cubicBezTo>
                    <a:close/>
                    <a:moveTo>
                      <a:pt x="87" y="20"/>
                    </a:moveTo>
                    <a:cubicBezTo>
                      <a:pt x="87" y="20"/>
                      <a:pt x="87" y="20"/>
                      <a:pt x="87" y="21"/>
                    </a:cubicBezTo>
                    <a:cubicBezTo>
                      <a:pt x="87" y="21"/>
                      <a:pt x="87" y="21"/>
                      <a:pt x="87" y="21"/>
                    </a:cubicBezTo>
                    <a:cubicBezTo>
                      <a:pt x="87" y="21"/>
                      <a:pt x="87" y="21"/>
                      <a:pt x="87" y="21"/>
                    </a:cubicBezTo>
                    <a:cubicBezTo>
                      <a:pt x="87" y="21"/>
                      <a:pt x="87" y="21"/>
                      <a:pt x="87" y="21"/>
                    </a:cubicBezTo>
                    <a:cubicBezTo>
                      <a:pt x="87" y="20"/>
                      <a:pt x="87" y="20"/>
                      <a:pt x="87" y="20"/>
                    </a:cubicBezTo>
                    <a:cubicBezTo>
                      <a:pt x="87" y="20"/>
                      <a:pt x="87" y="20"/>
                      <a:pt x="87" y="20"/>
                    </a:cubicBezTo>
                    <a:close/>
                    <a:moveTo>
                      <a:pt x="82" y="21"/>
                    </a:moveTo>
                    <a:cubicBezTo>
                      <a:pt x="82" y="21"/>
                      <a:pt x="82" y="21"/>
                      <a:pt x="81" y="21"/>
                    </a:cubicBezTo>
                    <a:cubicBezTo>
                      <a:pt x="81" y="21"/>
                      <a:pt x="81" y="21"/>
                      <a:pt x="81" y="21"/>
                    </a:cubicBezTo>
                    <a:cubicBezTo>
                      <a:pt x="81" y="21"/>
                      <a:pt x="81" y="21"/>
                      <a:pt x="81" y="21"/>
                    </a:cubicBezTo>
                    <a:cubicBezTo>
                      <a:pt x="82" y="21"/>
                      <a:pt x="82" y="21"/>
                      <a:pt x="82" y="21"/>
                    </a:cubicBezTo>
                    <a:cubicBezTo>
                      <a:pt x="82" y="21"/>
                      <a:pt x="82" y="21"/>
                      <a:pt x="82" y="21"/>
                    </a:cubicBezTo>
                    <a:cubicBezTo>
                      <a:pt x="82" y="21"/>
                      <a:pt x="82" y="21"/>
                      <a:pt x="82" y="21"/>
                    </a:cubicBezTo>
                    <a:cubicBezTo>
                      <a:pt x="82" y="21"/>
                      <a:pt x="82" y="21"/>
                      <a:pt x="82" y="21"/>
                    </a:cubicBezTo>
                    <a:close/>
                    <a:moveTo>
                      <a:pt x="83" y="21"/>
                    </a:moveTo>
                    <a:cubicBezTo>
                      <a:pt x="83" y="21"/>
                      <a:pt x="83" y="21"/>
                      <a:pt x="83" y="21"/>
                    </a:cubicBezTo>
                    <a:cubicBezTo>
                      <a:pt x="83" y="21"/>
                      <a:pt x="83" y="21"/>
                      <a:pt x="82" y="21"/>
                    </a:cubicBezTo>
                    <a:cubicBezTo>
                      <a:pt x="82" y="21"/>
                      <a:pt x="82" y="21"/>
                      <a:pt x="82" y="21"/>
                    </a:cubicBezTo>
                    <a:cubicBezTo>
                      <a:pt x="82" y="21"/>
                      <a:pt x="82" y="21"/>
                      <a:pt x="82" y="21"/>
                    </a:cubicBezTo>
                    <a:cubicBezTo>
                      <a:pt x="82" y="21"/>
                      <a:pt x="83" y="21"/>
                      <a:pt x="83" y="21"/>
                    </a:cubicBezTo>
                    <a:cubicBezTo>
                      <a:pt x="83" y="21"/>
                      <a:pt x="83" y="21"/>
                      <a:pt x="83" y="21"/>
                    </a:cubicBezTo>
                    <a:cubicBezTo>
                      <a:pt x="83" y="21"/>
                      <a:pt x="83" y="21"/>
                      <a:pt x="83" y="21"/>
                    </a:cubicBezTo>
                    <a:close/>
                    <a:moveTo>
                      <a:pt x="89" y="21"/>
                    </a:moveTo>
                    <a:cubicBezTo>
                      <a:pt x="88" y="21"/>
                      <a:pt x="88" y="21"/>
                      <a:pt x="88" y="21"/>
                    </a:cubicBezTo>
                    <a:cubicBezTo>
                      <a:pt x="88" y="21"/>
                      <a:pt x="88" y="21"/>
                      <a:pt x="88" y="21"/>
                    </a:cubicBezTo>
                    <a:cubicBezTo>
                      <a:pt x="88" y="21"/>
                      <a:pt x="88" y="21"/>
                      <a:pt x="88" y="21"/>
                    </a:cubicBezTo>
                    <a:cubicBezTo>
                      <a:pt x="88" y="21"/>
                      <a:pt x="88" y="21"/>
                      <a:pt x="88" y="21"/>
                    </a:cubicBezTo>
                    <a:cubicBezTo>
                      <a:pt x="89" y="21"/>
                      <a:pt x="89" y="21"/>
                      <a:pt x="89" y="21"/>
                    </a:cubicBezTo>
                    <a:cubicBezTo>
                      <a:pt x="89" y="21"/>
                      <a:pt x="89" y="21"/>
                      <a:pt x="89" y="21"/>
                    </a:cubicBezTo>
                    <a:cubicBezTo>
                      <a:pt x="89" y="21"/>
                      <a:pt x="89" y="21"/>
                      <a:pt x="89" y="21"/>
                    </a:cubicBezTo>
                    <a:close/>
                    <a:moveTo>
                      <a:pt x="95" y="22"/>
                    </a:moveTo>
                    <a:cubicBezTo>
                      <a:pt x="94" y="22"/>
                      <a:pt x="94" y="22"/>
                      <a:pt x="94" y="22"/>
                    </a:cubicBezTo>
                    <a:cubicBezTo>
                      <a:pt x="94" y="21"/>
                      <a:pt x="94" y="21"/>
                      <a:pt x="94" y="21"/>
                    </a:cubicBezTo>
                    <a:cubicBezTo>
                      <a:pt x="95" y="21"/>
                      <a:pt x="95" y="21"/>
                      <a:pt x="95" y="21"/>
                    </a:cubicBezTo>
                    <a:cubicBezTo>
                      <a:pt x="95" y="21"/>
                      <a:pt x="95" y="21"/>
                      <a:pt x="95" y="22"/>
                    </a:cubicBezTo>
                    <a:cubicBezTo>
                      <a:pt x="95" y="22"/>
                      <a:pt x="95" y="22"/>
                      <a:pt x="95" y="22"/>
                    </a:cubicBezTo>
                    <a:close/>
                    <a:moveTo>
                      <a:pt x="119" y="22"/>
                    </a:moveTo>
                    <a:cubicBezTo>
                      <a:pt x="119" y="22"/>
                      <a:pt x="119" y="22"/>
                      <a:pt x="119" y="22"/>
                    </a:cubicBezTo>
                    <a:cubicBezTo>
                      <a:pt x="119" y="22"/>
                      <a:pt x="119" y="22"/>
                      <a:pt x="119" y="22"/>
                    </a:cubicBezTo>
                    <a:cubicBezTo>
                      <a:pt x="119" y="22"/>
                      <a:pt x="119" y="22"/>
                      <a:pt x="119" y="22"/>
                    </a:cubicBezTo>
                    <a:close/>
                    <a:moveTo>
                      <a:pt x="93" y="22"/>
                    </a:move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lose/>
                    <a:moveTo>
                      <a:pt x="94" y="22"/>
                    </a:move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lose/>
                    <a:moveTo>
                      <a:pt x="89" y="23"/>
                    </a:moveTo>
                    <a:cubicBezTo>
                      <a:pt x="89" y="23"/>
                      <a:pt x="89" y="23"/>
                      <a:pt x="89" y="23"/>
                    </a:cubicBezTo>
                    <a:cubicBezTo>
                      <a:pt x="89" y="23"/>
                      <a:pt x="90" y="23"/>
                      <a:pt x="90" y="23"/>
                    </a:cubicBezTo>
                    <a:cubicBezTo>
                      <a:pt x="90" y="23"/>
                      <a:pt x="89" y="23"/>
                      <a:pt x="89" y="23"/>
                    </a:cubicBezTo>
                    <a:close/>
                    <a:moveTo>
                      <a:pt x="95" y="24"/>
                    </a:moveTo>
                    <a:cubicBezTo>
                      <a:pt x="95" y="24"/>
                      <a:pt x="95" y="24"/>
                      <a:pt x="95" y="24"/>
                    </a:cubicBezTo>
                    <a:cubicBezTo>
                      <a:pt x="95" y="24"/>
                      <a:pt x="95" y="24"/>
                      <a:pt x="95" y="24"/>
                    </a:cubicBezTo>
                    <a:cubicBezTo>
                      <a:pt x="95" y="24"/>
                      <a:pt x="95" y="24"/>
                      <a:pt x="95" y="24"/>
                    </a:cubicBezTo>
                    <a:cubicBezTo>
                      <a:pt x="95" y="24"/>
                      <a:pt x="95" y="24"/>
                      <a:pt x="95" y="24"/>
                    </a:cubicBezTo>
                    <a:cubicBezTo>
                      <a:pt x="95" y="24"/>
                      <a:pt x="95" y="24"/>
                      <a:pt x="95" y="24"/>
                    </a:cubicBezTo>
                    <a:close/>
                    <a:moveTo>
                      <a:pt x="119" y="25"/>
                    </a:moveTo>
                    <a:cubicBezTo>
                      <a:pt x="119" y="25"/>
                      <a:pt x="118" y="25"/>
                      <a:pt x="118" y="25"/>
                    </a:cubicBezTo>
                    <a:cubicBezTo>
                      <a:pt x="118" y="25"/>
                      <a:pt x="118" y="25"/>
                      <a:pt x="118" y="25"/>
                    </a:cubicBezTo>
                    <a:cubicBezTo>
                      <a:pt x="118" y="25"/>
                      <a:pt x="118" y="25"/>
                      <a:pt x="118" y="25"/>
                    </a:cubicBezTo>
                    <a:cubicBezTo>
                      <a:pt x="118" y="25"/>
                      <a:pt x="118" y="24"/>
                      <a:pt x="118" y="24"/>
                    </a:cubicBezTo>
                    <a:cubicBezTo>
                      <a:pt x="118" y="24"/>
                      <a:pt x="118" y="24"/>
                      <a:pt x="118" y="24"/>
                    </a:cubicBezTo>
                    <a:cubicBezTo>
                      <a:pt x="118" y="24"/>
                      <a:pt x="118" y="25"/>
                      <a:pt x="119" y="25"/>
                    </a:cubicBezTo>
                    <a:close/>
                    <a:moveTo>
                      <a:pt x="118" y="25"/>
                    </a:moveTo>
                    <a:cubicBezTo>
                      <a:pt x="118" y="25"/>
                      <a:pt x="118" y="25"/>
                      <a:pt x="118" y="25"/>
                    </a:cubicBezTo>
                    <a:cubicBezTo>
                      <a:pt x="118" y="25"/>
                      <a:pt x="118" y="25"/>
                      <a:pt x="117" y="25"/>
                    </a:cubicBezTo>
                    <a:cubicBezTo>
                      <a:pt x="117" y="25"/>
                      <a:pt x="117" y="25"/>
                      <a:pt x="117" y="25"/>
                    </a:cubicBezTo>
                    <a:cubicBezTo>
                      <a:pt x="116" y="25"/>
                      <a:pt x="117" y="24"/>
                      <a:pt x="118" y="25"/>
                    </a:cubicBezTo>
                    <a:close/>
                    <a:moveTo>
                      <a:pt x="210" y="24"/>
                    </a:moveTo>
                    <a:cubicBezTo>
                      <a:pt x="209" y="25"/>
                      <a:pt x="207" y="24"/>
                      <a:pt x="206" y="24"/>
                    </a:cubicBezTo>
                    <a:cubicBezTo>
                      <a:pt x="207" y="24"/>
                      <a:pt x="209" y="24"/>
                      <a:pt x="210" y="24"/>
                    </a:cubicBezTo>
                    <a:close/>
                    <a:moveTo>
                      <a:pt x="107" y="24"/>
                    </a:moveTo>
                    <a:cubicBezTo>
                      <a:pt x="107" y="24"/>
                      <a:pt x="106" y="24"/>
                      <a:pt x="106" y="24"/>
                    </a:cubicBezTo>
                    <a:cubicBezTo>
                      <a:pt x="106" y="23"/>
                      <a:pt x="107" y="24"/>
                      <a:pt x="107" y="24"/>
                    </a:cubicBezTo>
                    <a:close/>
                    <a:moveTo>
                      <a:pt x="105" y="23"/>
                    </a:moveTo>
                    <a:cubicBezTo>
                      <a:pt x="105" y="23"/>
                      <a:pt x="105" y="23"/>
                      <a:pt x="105" y="24"/>
                    </a:cubicBezTo>
                    <a:cubicBezTo>
                      <a:pt x="105" y="24"/>
                      <a:pt x="105" y="24"/>
                      <a:pt x="105" y="24"/>
                    </a:cubicBezTo>
                    <a:cubicBezTo>
                      <a:pt x="105" y="23"/>
                      <a:pt x="105" y="23"/>
                      <a:pt x="105" y="23"/>
                    </a:cubicBezTo>
                    <a:cubicBezTo>
                      <a:pt x="105" y="23"/>
                      <a:pt x="105" y="23"/>
                      <a:pt x="105" y="23"/>
                    </a:cubicBezTo>
                    <a:close/>
                    <a:moveTo>
                      <a:pt x="102" y="23"/>
                    </a:moveTo>
                    <a:cubicBezTo>
                      <a:pt x="102" y="23"/>
                      <a:pt x="102" y="23"/>
                      <a:pt x="102" y="23"/>
                    </a:cubicBezTo>
                    <a:cubicBezTo>
                      <a:pt x="102" y="23"/>
                      <a:pt x="102" y="23"/>
                      <a:pt x="102" y="23"/>
                    </a:cubicBezTo>
                    <a:cubicBezTo>
                      <a:pt x="102" y="23"/>
                      <a:pt x="102" y="23"/>
                      <a:pt x="102" y="23"/>
                    </a:cubicBezTo>
                    <a:cubicBezTo>
                      <a:pt x="102" y="23"/>
                      <a:pt x="103" y="23"/>
                      <a:pt x="103" y="23"/>
                    </a:cubicBezTo>
                    <a:cubicBezTo>
                      <a:pt x="103" y="23"/>
                      <a:pt x="103" y="23"/>
                      <a:pt x="103" y="23"/>
                    </a:cubicBezTo>
                    <a:cubicBezTo>
                      <a:pt x="103" y="23"/>
                      <a:pt x="103" y="23"/>
                      <a:pt x="102" y="23"/>
                    </a:cubicBezTo>
                    <a:close/>
                    <a:moveTo>
                      <a:pt x="104" y="24"/>
                    </a:moveTo>
                    <a:cubicBezTo>
                      <a:pt x="103" y="23"/>
                      <a:pt x="104" y="23"/>
                      <a:pt x="103" y="23"/>
                    </a:cubicBezTo>
                    <a:cubicBezTo>
                      <a:pt x="104" y="23"/>
                      <a:pt x="104" y="23"/>
                      <a:pt x="104" y="23"/>
                    </a:cubicBezTo>
                    <a:cubicBezTo>
                      <a:pt x="104" y="24"/>
                      <a:pt x="104" y="23"/>
                      <a:pt x="104" y="24"/>
                    </a:cubicBezTo>
                    <a:close/>
                    <a:moveTo>
                      <a:pt x="106" y="23"/>
                    </a:moveTo>
                    <a:cubicBezTo>
                      <a:pt x="106" y="24"/>
                      <a:pt x="105" y="24"/>
                      <a:pt x="106" y="23"/>
                    </a:cubicBezTo>
                    <a:close/>
                    <a:moveTo>
                      <a:pt x="100" y="24"/>
                    </a:moveTo>
                    <a:cubicBezTo>
                      <a:pt x="100" y="24"/>
                      <a:pt x="100" y="24"/>
                      <a:pt x="100" y="24"/>
                    </a:cubicBezTo>
                    <a:cubicBezTo>
                      <a:pt x="100" y="23"/>
                      <a:pt x="101" y="24"/>
                      <a:pt x="101" y="24"/>
                    </a:cubicBezTo>
                    <a:cubicBezTo>
                      <a:pt x="101" y="24"/>
                      <a:pt x="102" y="24"/>
                      <a:pt x="102" y="24"/>
                    </a:cubicBezTo>
                    <a:cubicBezTo>
                      <a:pt x="102" y="24"/>
                      <a:pt x="102" y="24"/>
                      <a:pt x="102" y="24"/>
                    </a:cubicBezTo>
                    <a:cubicBezTo>
                      <a:pt x="102" y="24"/>
                      <a:pt x="102" y="24"/>
                      <a:pt x="102" y="24"/>
                    </a:cubicBezTo>
                    <a:cubicBezTo>
                      <a:pt x="102" y="24"/>
                      <a:pt x="101" y="24"/>
                      <a:pt x="100" y="24"/>
                    </a:cubicBezTo>
                    <a:cubicBezTo>
                      <a:pt x="100" y="24"/>
                      <a:pt x="100" y="24"/>
                      <a:pt x="100" y="24"/>
                    </a:cubicBezTo>
                    <a:cubicBezTo>
                      <a:pt x="100" y="24"/>
                      <a:pt x="100" y="24"/>
                      <a:pt x="100" y="24"/>
                    </a:cubicBezTo>
                    <a:close/>
                    <a:moveTo>
                      <a:pt x="103" y="24"/>
                    </a:moveTo>
                    <a:cubicBezTo>
                      <a:pt x="103" y="24"/>
                      <a:pt x="103" y="24"/>
                      <a:pt x="103" y="24"/>
                    </a:cubicBezTo>
                    <a:cubicBezTo>
                      <a:pt x="103" y="24"/>
                      <a:pt x="103" y="24"/>
                      <a:pt x="103" y="24"/>
                    </a:cubicBezTo>
                    <a:cubicBezTo>
                      <a:pt x="103" y="24"/>
                      <a:pt x="103" y="24"/>
                      <a:pt x="103" y="24"/>
                    </a:cubicBezTo>
                    <a:close/>
                    <a:moveTo>
                      <a:pt x="111" y="24"/>
                    </a:moveTo>
                    <a:cubicBezTo>
                      <a:pt x="111" y="24"/>
                      <a:pt x="111" y="24"/>
                      <a:pt x="111" y="24"/>
                    </a:cubicBezTo>
                    <a:cubicBezTo>
                      <a:pt x="110" y="24"/>
                      <a:pt x="111" y="24"/>
                      <a:pt x="111" y="24"/>
                    </a:cubicBezTo>
                    <a:close/>
                    <a:moveTo>
                      <a:pt x="111" y="24"/>
                    </a:moveTo>
                    <a:cubicBezTo>
                      <a:pt x="112" y="24"/>
                      <a:pt x="112" y="24"/>
                      <a:pt x="112" y="24"/>
                    </a:cubicBezTo>
                    <a:cubicBezTo>
                      <a:pt x="112" y="24"/>
                      <a:pt x="112" y="24"/>
                      <a:pt x="112" y="24"/>
                    </a:cubicBezTo>
                    <a:cubicBezTo>
                      <a:pt x="112" y="24"/>
                      <a:pt x="112" y="24"/>
                      <a:pt x="112" y="24"/>
                    </a:cubicBezTo>
                    <a:cubicBezTo>
                      <a:pt x="112" y="24"/>
                      <a:pt x="112" y="24"/>
                      <a:pt x="112" y="24"/>
                    </a:cubicBezTo>
                    <a:cubicBezTo>
                      <a:pt x="112" y="24"/>
                      <a:pt x="111" y="24"/>
                      <a:pt x="111" y="24"/>
                    </a:cubicBezTo>
                    <a:close/>
                    <a:moveTo>
                      <a:pt x="113" y="24"/>
                    </a:move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lose/>
                    <a:moveTo>
                      <a:pt x="115" y="24"/>
                    </a:moveTo>
                    <a:cubicBezTo>
                      <a:pt x="116" y="24"/>
                      <a:pt x="115" y="24"/>
                      <a:pt x="115" y="24"/>
                    </a:cubicBezTo>
                    <a:cubicBezTo>
                      <a:pt x="115" y="24"/>
                      <a:pt x="115" y="24"/>
                      <a:pt x="115" y="24"/>
                    </a:cubicBezTo>
                    <a:close/>
                    <a:moveTo>
                      <a:pt x="116" y="24"/>
                    </a:moveTo>
                    <a:cubicBezTo>
                      <a:pt x="116" y="24"/>
                      <a:pt x="116" y="24"/>
                      <a:pt x="116" y="24"/>
                    </a:cubicBezTo>
                    <a:cubicBezTo>
                      <a:pt x="116" y="24"/>
                      <a:pt x="116" y="24"/>
                      <a:pt x="116" y="24"/>
                    </a:cubicBezTo>
                    <a:cubicBezTo>
                      <a:pt x="116" y="24"/>
                      <a:pt x="116" y="24"/>
                      <a:pt x="116" y="24"/>
                    </a:cubicBezTo>
                    <a:close/>
                    <a:moveTo>
                      <a:pt x="104" y="25"/>
                    </a:moveTo>
                    <a:cubicBezTo>
                      <a:pt x="103" y="25"/>
                      <a:pt x="102" y="25"/>
                      <a:pt x="101" y="25"/>
                    </a:cubicBezTo>
                    <a:cubicBezTo>
                      <a:pt x="101" y="24"/>
                      <a:pt x="103" y="25"/>
                      <a:pt x="104" y="25"/>
                    </a:cubicBezTo>
                    <a:cubicBezTo>
                      <a:pt x="104" y="25"/>
                      <a:pt x="104" y="25"/>
                      <a:pt x="104" y="25"/>
                    </a:cubicBezTo>
                    <a:cubicBezTo>
                      <a:pt x="105" y="25"/>
                      <a:pt x="105" y="25"/>
                      <a:pt x="105" y="25"/>
                    </a:cubicBezTo>
                    <a:cubicBezTo>
                      <a:pt x="105" y="25"/>
                      <a:pt x="105" y="25"/>
                      <a:pt x="104" y="25"/>
                    </a:cubicBezTo>
                    <a:close/>
                    <a:moveTo>
                      <a:pt x="105" y="25"/>
                    </a:moveTo>
                    <a:cubicBezTo>
                      <a:pt x="106" y="25"/>
                      <a:pt x="107" y="25"/>
                      <a:pt x="107" y="25"/>
                    </a:cubicBezTo>
                    <a:cubicBezTo>
                      <a:pt x="106" y="25"/>
                      <a:pt x="105" y="25"/>
                      <a:pt x="105" y="25"/>
                    </a:cubicBezTo>
                    <a:close/>
                    <a:moveTo>
                      <a:pt x="210" y="26"/>
                    </a:moveTo>
                    <a:cubicBezTo>
                      <a:pt x="210" y="26"/>
                      <a:pt x="210" y="26"/>
                      <a:pt x="210" y="26"/>
                    </a:cubicBezTo>
                    <a:cubicBezTo>
                      <a:pt x="210" y="26"/>
                      <a:pt x="210" y="26"/>
                      <a:pt x="210" y="26"/>
                    </a:cubicBezTo>
                    <a:cubicBezTo>
                      <a:pt x="210" y="26"/>
                      <a:pt x="210" y="26"/>
                      <a:pt x="210" y="26"/>
                    </a:cubicBezTo>
                    <a:cubicBezTo>
                      <a:pt x="210" y="26"/>
                      <a:pt x="210" y="26"/>
                      <a:pt x="210" y="26"/>
                    </a:cubicBezTo>
                    <a:close/>
                    <a:moveTo>
                      <a:pt x="117" y="28"/>
                    </a:moveTo>
                    <a:cubicBezTo>
                      <a:pt x="117" y="28"/>
                      <a:pt x="117" y="28"/>
                      <a:pt x="117" y="28"/>
                    </a:cubicBezTo>
                    <a:cubicBezTo>
                      <a:pt x="117" y="28"/>
                      <a:pt x="117" y="28"/>
                      <a:pt x="117" y="28"/>
                    </a:cubicBezTo>
                    <a:cubicBezTo>
                      <a:pt x="117" y="28"/>
                      <a:pt x="117" y="28"/>
                      <a:pt x="117" y="28"/>
                    </a:cubicBezTo>
                    <a:cubicBezTo>
                      <a:pt x="117" y="28"/>
                      <a:pt x="117" y="29"/>
                      <a:pt x="117" y="28"/>
                    </a:cubicBezTo>
                    <a:close/>
                    <a:moveTo>
                      <a:pt x="127" y="29"/>
                    </a:moveTo>
                    <a:cubicBezTo>
                      <a:pt x="127" y="29"/>
                      <a:pt x="126" y="29"/>
                      <a:pt x="126" y="29"/>
                    </a:cubicBezTo>
                    <a:cubicBezTo>
                      <a:pt x="126" y="28"/>
                      <a:pt x="127" y="29"/>
                      <a:pt x="127" y="29"/>
                    </a:cubicBezTo>
                    <a:cubicBezTo>
                      <a:pt x="127" y="29"/>
                      <a:pt x="127" y="29"/>
                      <a:pt x="127" y="29"/>
                    </a:cubicBezTo>
                    <a:close/>
                    <a:moveTo>
                      <a:pt x="127" y="29"/>
                    </a:moveTo>
                    <a:cubicBezTo>
                      <a:pt x="127" y="29"/>
                      <a:pt x="127" y="29"/>
                      <a:pt x="127" y="29"/>
                    </a:cubicBezTo>
                    <a:cubicBezTo>
                      <a:pt x="127" y="29"/>
                      <a:pt x="127" y="29"/>
                      <a:pt x="127" y="29"/>
                    </a:cubicBezTo>
                    <a:cubicBezTo>
                      <a:pt x="127" y="29"/>
                      <a:pt x="127" y="29"/>
                      <a:pt x="127" y="29"/>
                    </a:cubicBezTo>
                    <a:cubicBezTo>
                      <a:pt x="127" y="28"/>
                      <a:pt x="127" y="29"/>
                      <a:pt x="127" y="29"/>
                    </a:cubicBezTo>
                    <a:cubicBezTo>
                      <a:pt x="127" y="29"/>
                      <a:pt x="127" y="29"/>
                      <a:pt x="127" y="29"/>
                    </a:cubicBezTo>
                    <a:cubicBezTo>
                      <a:pt x="127" y="29"/>
                      <a:pt x="127" y="29"/>
                      <a:pt x="127" y="29"/>
                    </a:cubicBezTo>
                    <a:close/>
                    <a:moveTo>
                      <a:pt x="127" y="29"/>
                    </a:moveTo>
                    <a:cubicBezTo>
                      <a:pt x="127" y="29"/>
                      <a:pt x="127" y="29"/>
                      <a:pt x="127" y="29"/>
                    </a:cubicBezTo>
                    <a:cubicBezTo>
                      <a:pt x="127" y="29"/>
                      <a:pt x="127" y="29"/>
                      <a:pt x="127" y="29"/>
                    </a:cubicBezTo>
                    <a:cubicBezTo>
                      <a:pt x="127" y="29"/>
                      <a:pt x="127" y="29"/>
                      <a:pt x="127" y="29"/>
                    </a:cubicBezTo>
                    <a:cubicBezTo>
                      <a:pt x="128" y="29"/>
                      <a:pt x="128" y="29"/>
                      <a:pt x="128" y="29"/>
                    </a:cubicBezTo>
                    <a:cubicBezTo>
                      <a:pt x="128" y="29"/>
                      <a:pt x="127" y="29"/>
                      <a:pt x="127" y="29"/>
                    </a:cubicBezTo>
                    <a:close/>
                    <a:moveTo>
                      <a:pt x="74" y="30"/>
                    </a:moveTo>
                    <a:cubicBezTo>
                      <a:pt x="74" y="31"/>
                      <a:pt x="74" y="31"/>
                      <a:pt x="74" y="31"/>
                    </a:cubicBezTo>
                    <a:cubicBezTo>
                      <a:pt x="74" y="31"/>
                      <a:pt x="74" y="31"/>
                      <a:pt x="74" y="31"/>
                    </a:cubicBezTo>
                    <a:cubicBezTo>
                      <a:pt x="74" y="31"/>
                      <a:pt x="74" y="30"/>
                      <a:pt x="74" y="30"/>
                    </a:cubicBezTo>
                    <a:cubicBezTo>
                      <a:pt x="74" y="30"/>
                      <a:pt x="74" y="30"/>
                      <a:pt x="74" y="30"/>
                    </a:cubicBezTo>
                    <a:cubicBezTo>
                      <a:pt x="74" y="30"/>
                      <a:pt x="74" y="30"/>
                      <a:pt x="74" y="30"/>
                    </a:cubicBezTo>
                    <a:close/>
                    <a:moveTo>
                      <a:pt x="72" y="30"/>
                    </a:moveTo>
                    <a:cubicBezTo>
                      <a:pt x="72" y="30"/>
                      <a:pt x="72" y="30"/>
                      <a:pt x="72" y="30"/>
                    </a:cubicBezTo>
                    <a:cubicBezTo>
                      <a:pt x="73" y="30"/>
                      <a:pt x="73" y="30"/>
                      <a:pt x="73" y="30"/>
                    </a:cubicBezTo>
                    <a:cubicBezTo>
                      <a:pt x="73" y="30"/>
                      <a:pt x="73" y="30"/>
                      <a:pt x="73" y="30"/>
                    </a:cubicBezTo>
                    <a:cubicBezTo>
                      <a:pt x="73" y="31"/>
                      <a:pt x="73" y="30"/>
                      <a:pt x="73" y="31"/>
                    </a:cubicBezTo>
                    <a:cubicBezTo>
                      <a:pt x="73" y="31"/>
                      <a:pt x="73" y="31"/>
                      <a:pt x="73" y="31"/>
                    </a:cubicBezTo>
                    <a:cubicBezTo>
                      <a:pt x="73" y="31"/>
                      <a:pt x="72" y="31"/>
                      <a:pt x="72" y="30"/>
                    </a:cubicBezTo>
                    <a:close/>
                    <a:moveTo>
                      <a:pt x="124" y="31"/>
                    </a:moveTo>
                    <a:cubicBezTo>
                      <a:pt x="124" y="31"/>
                      <a:pt x="124" y="31"/>
                      <a:pt x="124" y="31"/>
                    </a:cubicBezTo>
                    <a:cubicBezTo>
                      <a:pt x="124" y="31"/>
                      <a:pt x="124" y="31"/>
                      <a:pt x="124" y="31"/>
                    </a:cubicBezTo>
                    <a:close/>
                    <a:moveTo>
                      <a:pt x="119" y="30"/>
                    </a:moveTo>
                    <a:cubicBezTo>
                      <a:pt x="119" y="31"/>
                      <a:pt x="119" y="31"/>
                      <a:pt x="119" y="31"/>
                    </a:cubicBezTo>
                    <a:cubicBezTo>
                      <a:pt x="119" y="31"/>
                      <a:pt x="119" y="31"/>
                      <a:pt x="119" y="31"/>
                    </a:cubicBezTo>
                    <a:cubicBezTo>
                      <a:pt x="119" y="31"/>
                      <a:pt x="119" y="31"/>
                      <a:pt x="119" y="30"/>
                    </a:cubicBezTo>
                    <a:close/>
                    <a:moveTo>
                      <a:pt x="122" y="31"/>
                    </a:moveTo>
                    <a:cubicBezTo>
                      <a:pt x="122" y="31"/>
                      <a:pt x="122" y="31"/>
                      <a:pt x="122" y="31"/>
                    </a:cubicBezTo>
                    <a:cubicBezTo>
                      <a:pt x="122" y="31"/>
                      <a:pt x="122" y="31"/>
                      <a:pt x="122" y="31"/>
                    </a:cubicBezTo>
                    <a:close/>
                    <a:moveTo>
                      <a:pt x="98" y="31"/>
                    </a:moveTo>
                    <a:cubicBezTo>
                      <a:pt x="98" y="31"/>
                      <a:pt x="97" y="31"/>
                      <a:pt x="97" y="31"/>
                    </a:cubicBezTo>
                    <a:cubicBezTo>
                      <a:pt x="98" y="31"/>
                      <a:pt x="98" y="31"/>
                      <a:pt x="98" y="31"/>
                    </a:cubicBezTo>
                    <a:close/>
                    <a:moveTo>
                      <a:pt x="77" y="28"/>
                    </a:moveTo>
                    <a:cubicBezTo>
                      <a:pt x="77" y="28"/>
                      <a:pt x="77" y="28"/>
                      <a:pt x="78" y="28"/>
                    </a:cubicBezTo>
                    <a:cubicBezTo>
                      <a:pt x="78" y="28"/>
                      <a:pt x="78" y="28"/>
                      <a:pt x="78" y="28"/>
                    </a:cubicBezTo>
                    <a:cubicBezTo>
                      <a:pt x="77" y="28"/>
                      <a:pt x="77" y="28"/>
                      <a:pt x="77" y="28"/>
                    </a:cubicBezTo>
                    <a:cubicBezTo>
                      <a:pt x="77" y="28"/>
                      <a:pt x="77" y="28"/>
                      <a:pt x="77" y="28"/>
                    </a:cubicBezTo>
                    <a:cubicBezTo>
                      <a:pt x="77" y="28"/>
                      <a:pt x="77" y="28"/>
                      <a:pt x="77" y="28"/>
                    </a:cubicBezTo>
                    <a:close/>
                    <a:moveTo>
                      <a:pt x="74" y="29"/>
                    </a:moveTo>
                    <a:cubicBezTo>
                      <a:pt x="74" y="29"/>
                      <a:pt x="74" y="29"/>
                      <a:pt x="74" y="28"/>
                    </a:cubicBezTo>
                    <a:cubicBezTo>
                      <a:pt x="74" y="28"/>
                      <a:pt x="74" y="29"/>
                      <a:pt x="75" y="28"/>
                    </a:cubicBezTo>
                    <a:cubicBezTo>
                      <a:pt x="75" y="28"/>
                      <a:pt x="75" y="28"/>
                      <a:pt x="75" y="28"/>
                    </a:cubicBezTo>
                    <a:cubicBezTo>
                      <a:pt x="75" y="29"/>
                      <a:pt x="74" y="28"/>
                      <a:pt x="75" y="29"/>
                    </a:cubicBezTo>
                    <a:cubicBezTo>
                      <a:pt x="74" y="29"/>
                      <a:pt x="74" y="29"/>
                      <a:pt x="74" y="29"/>
                    </a:cubicBezTo>
                    <a:cubicBezTo>
                      <a:pt x="74" y="29"/>
                      <a:pt x="74" y="29"/>
                      <a:pt x="74" y="29"/>
                    </a:cubicBezTo>
                    <a:cubicBezTo>
                      <a:pt x="74" y="29"/>
                      <a:pt x="74" y="29"/>
                      <a:pt x="74" y="29"/>
                    </a:cubicBezTo>
                    <a:close/>
                    <a:moveTo>
                      <a:pt x="75" y="29"/>
                    </a:moveTo>
                    <a:cubicBezTo>
                      <a:pt x="75" y="29"/>
                      <a:pt x="75" y="29"/>
                      <a:pt x="76" y="29"/>
                    </a:cubicBezTo>
                    <a:cubicBezTo>
                      <a:pt x="76" y="29"/>
                      <a:pt x="75" y="29"/>
                      <a:pt x="75" y="29"/>
                    </a:cubicBezTo>
                    <a:close/>
                    <a:moveTo>
                      <a:pt x="83" y="30"/>
                    </a:moveTo>
                    <a:cubicBezTo>
                      <a:pt x="83" y="30"/>
                      <a:pt x="83" y="30"/>
                      <a:pt x="83" y="30"/>
                    </a:cubicBezTo>
                    <a:cubicBezTo>
                      <a:pt x="82" y="30"/>
                      <a:pt x="82" y="30"/>
                      <a:pt x="82" y="30"/>
                    </a:cubicBezTo>
                    <a:cubicBezTo>
                      <a:pt x="82" y="30"/>
                      <a:pt x="81" y="30"/>
                      <a:pt x="80" y="30"/>
                    </a:cubicBezTo>
                    <a:cubicBezTo>
                      <a:pt x="79" y="30"/>
                      <a:pt x="78" y="30"/>
                      <a:pt x="77" y="29"/>
                    </a:cubicBezTo>
                    <a:cubicBezTo>
                      <a:pt x="77" y="29"/>
                      <a:pt x="77" y="29"/>
                      <a:pt x="77" y="29"/>
                    </a:cubicBezTo>
                    <a:cubicBezTo>
                      <a:pt x="77" y="29"/>
                      <a:pt x="77" y="29"/>
                      <a:pt x="77" y="29"/>
                    </a:cubicBezTo>
                    <a:cubicBezTo>
                      <a:pt x="76" y="29"/>
                      <a:pt x="76" y="29"/>
                      <a:pt x="76" y="29"/>
                    </a:cubicBezTo>
                    <a:cubicBezTo>
                      <a:pt x="76" y="28"/>
                      <a:pt x="77" y="29"/>
                      <a:pt x="77" y="29"/>
                    </a:cubicBezTo>
                    <a:cubicBezTo>
                      <a:pt x="78" y="29"/>
                      <a:pt x="78" y="29"/>
                      <a:pt x="78" y="29"/>
                    </a:cubicBezTo>
                    <a:cubicBezTo>
                      <a:pt x="78" y="29"/>
                      <a:pt x="78" y="29"/>
                      <a:pt x="78" y="29"/>
                    </a:cubicBezTo>
                    <a:cubicBezTo>
                      <a:pt x="79" y="29"/>
                      <a:pt x="80" y="29"/>
                      <a:pt x="81" y="29"/>
                    </a:cubicBezTo>
                    <a:cubicBezTo>
                      <a:pt x="81" y="29"/>
                      <a:pt x="81" y="29"/>
                      <a:pt x="81" y="29"/>
                    </a:cubicBezTo>
                    <a:cubicBezTo>
                      <a:pt x="81" y="29"/>
                      <a:pt x="82" y="29"/>
                      <a:pt x="82" y="29"/>
                    </a:cubicBezTo>
                    <a:cubicBezTo>
                      <a:pt x="82" y="29"/>
                      <a:pt x="82" y="29"/>
                      <a:pt x="83" y="29"/>
                    </a:cubicBezTo>
                    <a:cubicBezTo>
                      <a:pt x="83" y="29"/>
                      <a:pt x="83" y="29"/>
                      <a:pt x="83" y="29"/>
                    </a:cubicBezTo>
                    <a:cubicBezTo>
                      <a:pt x="84" y="30"/>
                      <a:pt x="85" y="29"/>
                      <a:pt x="86" y="30"/>
                    </a:cubicBezTo>
                    <a:cubicBezTo>
                      <a:pt x="86" y="30"/>
                      <a:pt x="86" y="30"/>
                      <a:pt x="86" y="30"/>
                    </a:cubicBezTo>
                    <a:cubicBezTo>
                      <a:pt x="86" y="30"/>
                      <a:pt x="86" y="30"/>
                      <a:pt x="86" y="30"/>
                    </a:cubicBezTo>
                    <a:cubicBezTo>
                      <a:pt x="87" y="30"/>
                      <a:pt x="88" y="30"/>
                      <a:pt x="88" y="30"/>
                    </a:cubicBezTo>
                    <a:cubicBezTo>
                      <a:pt x="88" y="30"/>
                      <a:pt x="89" y="30"/>
                      <a:pt x="89" y="30"/>
                    </a:cubicBezTo>
                    <a:cubicBezTo>
                      <a:pt x="89" y="30"/>
                      <a:pt x="89" y="30"/>
                      <a:pt x="89" y="30"/>
                    </a:cubicBezTo>
                    <a:cubicBezTo>
                      <a:pt x="89" y="30"/>
                      <a:pt x="91" y="30"/>
                      <a:pt x="91" y="30"/>
                    </a:cubicBezTo>
                    <a:cubicBezTo>
                      <a:pt x="91" y="30"/>
                      <a:pt x="92" y="30"/>
                      <a:pt x="92" y="31"/>
                    </a:cubicBezTo>
                    <a:cubicBezTo>
                      <a:pt x="92" y="31"/>
                      <a:pt x="92" y="31"/>
                      <a:pt x="92" y="31"/>
                    </a:cubicBezTo>
                    <a:cubicBezTo>
                      <a:pt x="89" y="31"/>
                      <a:pt x="86" y="30"/>
                      <a:pt x="83" y="30"/>
                    </a:cubicBezTo>
                    <a:close/>
                    <a:moveTo>
                      <a:pt x="92" y="31"/>
                    </a:moveTo>
                    <a:cubicBezTo>
                      <a:pt x="93" y="30"/>
                      <a:pt x="93" y="31"/>
                      <a:pt x="94" y="30"/>
                    </a:cubicBezTo>
                    <a:cubicBezTo>
                      <a:pt x="94" y="31"/>
                      <a:pt x="94" y="31"/>
                      <a:pt x="94" y="31"/>
                    </a:cubicBezTo>
                    <a:cubicBezTo>
                      <a:pt x="94" y="31"/>
                      <a:pt x="94" y="31"/>
                      <a:pt x="94" y="31"/>
                    </a:cubicBezTo>
                    <a:cubicBezTo>
                      <a:pt x="94" y="31"/>
                      <a:pt x="94" y="31"/>
                      <a:pt x="93" y="31"/>
                    </a:cubicBezTo>
                    <a:cubicBezTo>
                      <a:pt x="93" y="31"/>
                      <a:pt x="93" y="31"/>
                      <a:pt x="93" y="31"/>
                    </a:cubicBezTo>
                    <a:cubicBezTo>
                      <a:pt x="93" y="31"/>
                      <a:pt x="93" y="31"/>
                      <a:pt x="93" y="31"/>
                    </a:cubicBezTo>
                    <a:cubicBezTo>
                      <a:pt x="92" y="31"/>
                      <a:pt x="93" y="31"/>
                      <a:pt x="92" y="31"/>
                    </a:cubicBezTo>
                    <a:close/>
                    <a:moveTo>
                      <a:pt x="94" y="31"/>
                    </a:moveTo>
                    <a:cubicBezTo>
                      <a:pt x="94" y="31"/>
                      <a:pt x="94" y="31"/>
                      <a:pt x="94" y="31"/>
                    </a:cubicBezTo>
                    <a:cubicBezTo>
                      <a:pt x="94" y="31"/>
                      <a:pt x="94" y="31"/>
                      <a:pt x="94" y="31"/>
                    </a:cubicBezTo>
                    <a:close/>
                    <a:moveTo>
                      <a:pt x="95" y="31"/>
                    </a:moveTo>
                    <a:cubicBezTo>
                      <a:pt x="95" y="31"/>
                      <a:pt x="95" y="31"/>
                      <a:pt x="95" y="31"/>
                    </a:cubicBezTo>
                    <a:cubicBezTo>
                      <a:pt x="95" y="31"/>
                      <a:pt x="95" y="31"/>
                      <a:pt x="94" y="31"/>
                    </a:cubicBezTo>
                    <a:cubicBezTo>
                      <a:pt x="94" y="31"/>
                      <a:pt x="94" y="31"/>
                      <a:pt x="94" y="31"/>
                    </a:cubicBezTo>
                    <a:cubicBezTo>
                      <a:pt x="94" y="31"/>
                      <a:pt x="94" y="31"/>
                      <a:pt x="95" y="31"/>
                    </a:cubicBezTo>
                    <a:close/>
                    <a:moveTo>
                      <a:pt x="95" y="31"/>
                    </a:moveTo>
                    <a:cubicBezTo>
                      <a:pt x="95" y="31"/>
                      <a:pt x="95" y="31"/>
                      <a:pt x="95" y="31"/>
                    </a:cubicBezTo>
                    <a:cubicBezTo>
                      <a:pt x="95" y="31"/>
                      <a:pt x="95" y="31"/>
                      <a:pt x="95" y="31"/>
                    </a:cubicBezTo>
                    <a:cubicBezTo>
                      <a:pt x="95" y="31"/>
                      <a:pt x="95" y="31"/>
                      <a:pt x="95" y="31"/>
                    </a:cubicBezTo>
                    <a:cubicBezTo>
                      <a:pt x="95" y="31"/>
                      <a:pt x="95" y="31"/>
                      <a:pt x="95" y="31"/>
                    </a:cubicBezTo>
                    <a:close/>
                    <a:moveTo>
                      <a:pt x="96" y="31"/>
                    </a:moveTo>
                    <a:cubicBezTo>
                      <a:pt x="96" y="31"/>
                      <a:pt x="96" y="31"/>
                      <a:pt x="95" y="31"/>
                    </a:cubicBezTo>
                    <a:cubicBezTo>
                      <a:pt x="96" y="31"/>
                      <a:pt x="96" y="31"/>
                      <a:pt x="96" y="31"/>
                    </a:cubicBezTo>
                    <a:cubicBezTo>
                      <a:pt x="96" y="31"/>
                      <a:pt x="97" y="31"/>
                      <a:pt x="97" y="31"/>
                    </a:cubicBezTo>
                    <a:cubicBezTo>
                      <a:pt x="97" y="31"/>
                      <a:pt x="97" y="31"/>
                      <a:pt x="96" y="31"/>
                    </a:cubicBezTo>
                    <a:cubicBezTo>
                      <a:pt x="96" y="31"/>
                      <a:pt x="96" y="31"/>
                      <a:pt x="96" y="31"/>
                    </a:cubicBezTo>
                    <a:close/>
                    <a:moveTo>
                      <a:pt x="48" y="30"/>
                    </a:move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lose/>
                    <a:moveTo>
                      <a:pt x="87" y="33"/>
                    </a:moveTo>
                    <a:cubicBezTo>
                      <a:pt x="87" y="33"/>
                      <a:pt x="87" y="33"/>
                      <a:pt x="87" y="33"/>
                    </a:cubicBezTo>
                    <a:cubicBezTo>
                      <a:pt x="87" y="33"/>
                      <a:pt x="87" y="33"/>
                      <a:pt x="87" y="33"/>
                    </a:cubicBezTo>
                    <a:close/>
                    <a:moveTo>
                      <a:pt x="88" y="32"/>
                    </a:moveTo>
                    <a:cubicBezTo>
                      <a:pt x="88" y="32"/>
                      <a:pt x="88" y="32"/>
                      <a:pt x="88" y="32"/>
                    </a:cubicBezTo>
                    <a:cubicBezTo>
                      <a:pt x="88" y="32"/>
                      <a:pt x="87" y="32"/>
                      <a:pt x="87" y="32"/>
                    </a:cubicBezTo>
                    <a:cubicBezTo>
                      <a:pt x="87" y="32"/>
                      <a:pt x="87" y="32"/>
                      <a:pt x="87" y="32"/>
                    </a:cubicBezTo>
                    <a:cubicBezTo>
                      <a:pt x="87" y="32"/>
                      <a:pt x="87" y="32"/>
                      <a:pt x="87" y="32"/>
                    </a:cubicBezTo>
                    <a:cubicBezTo>
                      <a:pt x="87" y="32"/>
                      <a:pt x="87" y="32"/>
                      <a:pt x="87" y="32"/>
                    </a:cubicBezTo>
                    <a:cubicBezTo>
                      <a:pt x="87" y="32"/>
                      <a:pt x="87" y="32"/>
                      <a:pt x="88" y="32"/>
                    </a:cubicBezTo>
                    <a:close/>
                    <a:moveTo>
                      <a:pt x="83" y="32"/>
                    </a:moveTo>
                    <a:cubicBezTo>
                      <a:pt x="83" y="32"/>
                      <a:pt x="83" y="32"/>
                      <a:pt x="83" y="32"/>
                    </a:cubicBezTo>
                    <a:cubicBezTo>
                      <a:pt x="83" y="32"/>
                      <a:pt x="83" y="32"/>
                      <a:pt x="83" y="32"/>
                    </a:cubicBezTo>
                    <a:cubicBezTo>
                      <a:pt x="83" y="32"/>
                      <a:pt x="83" y="32"/>
                      <a:pt x="83" y="32"/>
                    </a:cubicBezTo>
                    <a:cubicBezTo>
                      <a:pt x="84" y="32"/>
                      <a:pt x="84" y="32"/>
                      <a:pt x="84" y="32"/>
                    </a:cubicBezTo>
                    <a:cubicBezTo>
                      <a:pt x="84" y="32"/>
                      <a:pt x="83" y="32"/>
                      <a:pt x="83" y="32"/>
                    </a:cubicBezTo>
                    <a:close/>
                    <a:moveTo>
                      <a:pt x="85" y="32"/>
                    </a:moveTo>
                    <a:cubicBezTo>
                      <a:pt x="85" y="32"/>
                      <a:pt x="85" y="32"/>
                      <a:pt x="85" y="32"/>
                    </a:cubicBezTo>
                    <a:cubicBezTo>
                      <a:pt x="86" y="32"/>
                      <a:pt x="86"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6" y="32"/>
                      <a:pt x="86" y="33"/>
                    </a:cubicBezTo>
                    <a:cubicBezTo>
                      <a:pt x="86" y="33"/>
                      <a:pt x="86" y="33"/>
                      <a:pt x="85" y="32"/>
                    </a:cubicBezTo>
                    <a:close/>
                    <a:moveTo>
                      <a:pt x="87" y="33"/>
                    </a:moveTo>
                    <a:cubicBezTo>
                      <a:pt x="87" y="33"/>
                      <a:pt x="87" y="33"/>
                      <a:pt x="87" y="33"/>
                    </a:cubicBezTo>
                    <a:cubicBezTo>
                      <a:pt x="87" y="33"/>
                      <a:pt x="87" y="33"/>
                      <a:pt x="87" y="33"/>
                    </a:cubicBezTo>
                    <a:cubicBezTo>
                      <a:pt x="87" y="33"/>
                      <a:pt x="87" y="33"/>
                      <a:pt x="87" y="33"/>
                    </a:cubicBezTo>
                    <a:cubicBezTo>
                      <a:pt x="87" y="33"/>
                      <a:pt x="87" y="33"/>
                      <a:pt x="87" y="33"/>
                    </a:cubicBezTo>
                    <a:close/>
                    <a:moveTo>
                      <a:pt x="204" y="33"/>
                    </a:moveTo>
                    <a:cubicBezTo>
                      <a:pt x="204" y="33"/>
                      <a:pt x="204" y="33"/>
                      <a:pt x="203" y="33"/>
                    </a:cubicBezTo>
                    <a:cubicBezTo>
                      <a:pt x="203" y="33"/>
                      <a:pt x="203" y="33"/>
                      <a:pt x="204" y="33"/>
                    </a:cubicBezTo>
                    <a:close/>
                    <a:moveTo>
                      <a:pt x="206" y="33"/>
                    </a:moveTo>
                    <a:cubicBezTo>
                      <a:pt x="206" y="33"/>
                      <a:pt x="206" y="33"/>
                      <a:pt x="206" y="33"/>
                    </a:cubicBezTo>
                    <a:cubicBezTo>
                      <a:pt x="207" y="33"/>
                      <a:pt x="208" y="33"/>
                      <a:pt x="208" y="33"/>
                    </a:cubicBezTo>
                    <a:cubicBezTo>
                      <a:pt x="208" y="33"/>
                      <a:pt x="207" y="33"/>
                      <a:pt x="207" y="33"/>
                    </a:cubicBezTo>
                    <a:cubicBezTo>
                      <a:pt x="207" y="33"/>
                      <a:pt x="207" y="33"/>
                      <a:pt x="207" y="33"/>
                    </a:cubicBezTo>
                    <a:cubicBezTo>
                      <a:pt x="207" y="33"/>
                      <a:pt x="207" y="33"/>
                      <a:pt x="207" y="33"/>
                    </a:cubicBezTo>
                    <a:cubicBezTo>
                      <a:pt x="207" y="34"/>
                      <a:pt x="206" y="33"/>
                      <a:pt x="206" y="33"/>
                    </a:cubicBezTo>
                    <a:close/>
                    <a:moveTo>
                      <a:pt x="201" y="34"/>
                    </a:moveTo>
                    <a:cubicBezTo>
                      <a:pt x="201" y="34"/>
                      <a:pt x="201" y="34"/>
                      <a:pt x="201" y="34"/>
                    </a:cubicBezTo>
                    <a:cubicBezTo>
                      <a:pt x="201" y="34"/>
                      <a:pt x="201" y="35"/>
                      <a:pt x="201" y="34"/>
                    </a:cubicBezTo>
                    <a:close/>
                    <a:moveTo>
                      <a:pt x="213" y="35"/>
                    </a:moveTo>
                    <a:cubicBezTo>
                      <a:pt x="213" y="35"/>
                      <a:pt x="213" y="35"/>
                      <a:pt x="213" y="35"/>
                    </a:cubicBezTo>
                    <a:cubicBezTo>
                      <a:pt x="213" y="35"/>
                      <a:pt x="213" y="35"/>
                      <a:pt x="213" y="35"/>
                    </a:cubicBezTo>
                    <a:cubicBezTo>
                      <a:pt x="213" y="35"/>
                      <a:pt x="213" y="35"/>
                      <a:pt x="213" y="35"/>
                    </a:cubicBezTo>
                    <a:cubicBezTo>
                      <a:pt x="213" y="35"/>
                      <a:pt x="213" y="35"/>
                      <a:pt x="213" y="35"/>
                    </a:cubicBezTo>
                    <a:close/>
                    <a:moveTo>
                      <a:pt x="211" y="35"/>
                    </a:moveTo>
                    <a:cubicBezTo>
                      <a:pt x="211" y="35"/>
                      <a:pt x="211" y="35"/>
                      <a:pt x="211" y="35"/>
                    </a:cubicBezTo>
                    <a:cubicBezTo>
                      <a:pt x="211" y="35"/>
                      <a:pt x="211" y="35"/>
                      <a:pt x="211" y="35"/>
                    </a:cubicBezTo>
                    <a:close/>
                    <a:moveTo>
                      <a:pt x="206" y="36"/>
                    </a:moveTo>
                    <a:cubicBezTo>
                      <a:pt x="206" y="36"/>
                      <a:pt x="206" y="36"/>
                      <a:pt x="206" y="36"/>
                    </a:cubicBezTo>
                    <a:cubicBezTo>
                      <a:pt x="206" y="37"/>
                      <a:pt x="206" y="37"/>
                      <a:pt x="206" y="36"/>
                    </a:cubicBezTo>
                    <a:close/>
                    <a:moveTo>
                      <a:pt x="207" y="37"/>
                    </a:moveTo>
                    <a:cubicBezTo>
                      <a:pt x="207" y="36"/>
                      <a:pt x="208" y="36"/>
                      <a:pt x="209" y="36"/>
                    </a:cubicBezTo>
                    <a:cubicBezTo>
                      <a:pt x="208" y="37"/>
                      <a:pt x="208" y="37"/>
                      <a:pt x="207" y="37"/>
                    </a:cubicBezTo>
                    <a:close/>
                    <a:moveTo>
                      <a:pt x="207" y="37"/>
                    </a:moveTo>
                    <a:cubicBezTo>
                      <a:pt x="207" y="37"/>
                      <a:pt x="207" y="37"/>
                      <a:pt x="207" y="37"/>
                    </a:cubicBezTo>
                    <a:cubicBezTo>
                      <a:pt x="207" y="37"/>
                      <a:pt x="207" y="37"/>
                      <a:pt x="207" y="37"/>
                    </a:cubicBezTo>
                    <a:close/>
                    <a:moveTo>
                      <a:pt x="205" y="37"/>
                    </a:moveTo>
                    <a:cubicBezTo>
                      <a:pt x="206" y="37"/>
                      <a:pt x="206" y="37"/>
                      <a:pt x="206" y="37"/>
                    </a:cubicBezTo>
                    <a:cubicBezTo>
                      <a:pt x="207" y="37"/>
                      <a:pt x="206" y="37"/>
                      <a:pt x="205" y="37"/>
                    </a:cubicBezTo>
                    <a:cubicBezTo>
                      <a:pt x="205" y="37"/>
                      <a:pt x="205" y="37"/>
                      <a:pt x="205" y="37"/>
                    </a:cubicBezTo>
                    <a:close/>
                    <a:moveTo>
                      <a:pt x="19" y="32"/>
                    </a:moveTo>
                    <a:cubicBezTo>
                      <a:pt x="19" y="32"/>
                      <a:pt x="19" y="32"/>
                      <a:pt x="19" y="32"/>
                    </a:cubicBezTo>
                    <a:cubicBezTo>
                      <a:pt x="19" y="32"/>
                      <a:pt x="19" y="32"/>
                      <a:pt x="19" y="32"/>
                    </a:cubicBezTo>
                    <a:cubicBezTo>
                      <a:pt x="19" y="32"/>
                      <a:pt x="19" y="32"/>
                      <a:pt x="20" y="32"/>
                    </a:cubicBezTo>
                    <a:cubicBezTo>
                      <a:pt x="20" y="32"/>
                      <a:pt x="20" y="32"/>
                      <a:pt x="20" y="32"/>
                    </a:cubicBezTo>
                    <a:cubicBezTo>
                      <a:pt x="20" y="32"/>
                      <a:pt x="20" y="32"/>
                      <a:pt x="20" y="32"/>
                    </a:cubicBezTo>
                    <a:cubicBezTo>
                      <a:pt x="19" y="32"/>
                      <a:pt x="19" y="32"/>
                      <a:pt x="19" y="32"/>
                    </a:cubicBezTo>
                    <a:close/>
                    <a:moveTo>
                      <a:pt x="24" y="32"/>
                    </a:moveTo>
                    <a:cubicBezTo>
                      <a:pt x="24" y="32"/>
                      <a:pt x="24" y="32"/>
                      <a:pt x="24" y="32"/>
                    </a:cubicBezTo>
                    <a:cubicBezTo>
                      <a:pt x="24" y="32"/>
                      <a:pt x="24" y="32"/>
                      <a:pt x="24" y="32"/>
                    </a:cubicBezTo>
                    <a:cubicBezTo>
                      <a:pt x="24" y="32"/>
                      <a:pt x="24" y="32"/>
                      <a:pt x="25" y="32"/>
                    </a:cubicBezTo>
                    <a:cubicBezTo>
                      <a:pt x="24" y="32"/>
                      <a:pt x="24" y="32"/>
                      <a:pt x="24" y="32"/>
                    </a:cubicBezTo>
                    <a:close/>
                    <a:moveTo>
                      <a:pt x="35" y="33"/>
                    </a:moveTo>
                    <a:cubicBezTo>
                      <a:pt x="35" y="33"/>
                      <a:pt x="35" y="33"/>
                      <a:pt x="35" y="33"/>
                    </a:cubicBezTo>
                    <a:cubicBezTo>
                      <a:pt x="35" y="33"/>
                      <a:pt x="35" y="33"/>
                      <a:pt x="35" y="33"/>
                    </a:cubicBezTo>
                    <a:cubicBezTo>
                      <a:pt x="35" y="33"/>
                      <a:pt x="35" y="33"/>
                      <a:pt x="35" y="33"/>
                    </a:cubicBezTo>
                    <a:cubicBezTo>
                      <a:pt x="35" y="33"/>
                      <a:pt x="35" y="33"/>
                      <a:pt x="35" y="33"/>
                    </a:cubicBezTo>
                    <a:cubicBezTo>
                      <a:pt x="34" y="33"/>
                      <a:pt x="35" y="33"/>
                      <a:pt x="35" y="33"/>
                    </a:cubicBezTo>
                    <a:close/>
                    <a:moveTo>
                      <a:pt x="27" y="34"/>
                    </a:moveTo>
                    <a:cubicBezTo>
                      <a:pt x="27" y="34"/>
                      <a:pt x="27" y="33"/>
                      <a:pt x="27" y="34"/>
                    </a:cubicBezTo>
                    <a:cubicBezTo>
                      <a:pt x="27" y="34"/>
                      <a:pt x="27" y="34"/>
                      <a:pt x="27" y="34"/>
                    </a:cubicBezTo>
                    <a:close/>
                    <a:moveTo>
                      <a:pt x="35" y="36"/>
                    </a:move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lose/>
                    <a:moveTo>
                      <a:pt x="35" y="34"/>
                    </a:moveTo>
                    <a:cubicBezTo>
                      <a:pt x="35" y="34"/>
                      <a:pt x="35" y="34"/>
                      <a:pt x="35" y="34"/>
                    </a:cubicBezTo>
                    <a:cubicBezTo>
                      <a:pt x="35" y="34"/>
                      <a:pt x="35" y="34"/>
                      <a:pt x="35" y="34"/>
                    </a:cubicBezTo>
                    <a:cubicBezTo>
                      <a:pt x="35" y="34"/>
                      <a:pt x="35" y="34"/>
                      <a:pt x="35" y="34"/>
                    </a:cubicBezTo>
                    <a:cubicBezTo>
                      <a:pt x="35" y="34"/>
                      <a:pt x="35" y="34"/>
                      <a:pt x="35" y="34"/>
                    </a:cubicBezTo>
                    <a:close/>
                    <a:moveTo>
                      <a:pt x="35" y="35"/>
                    </a:moveTo>
                    <a:cubicBezTo>
                      <a:pt x="35" y="35"/>
                      <a:pt x="35" y="35"/>
                      <a:pt x="35" y="35"/>
                    </a:cubicBezTo>
                    <a:cubicBezTo>
                      <a:pt x="35" y="35"/>
                      <a:pt x="35" y="35"/>
                      <a:pt x="35" y="35"/>
                    </a:cubicBezTo>
                    <a:cubicBezTo>
                      <a:pt x="35" y="35"/>
                      <a:pt x="34" y="35"/>
                      <a:pt x="34" y="35"/>
                    </a:cubicBezTo>
                    <a:cubicBezTo>
                      <a:pt x="34" y="35"/>
                      <a:pt x="34" y="35"/>
                      <a:pt x="34" y="35"/>
                    </a:cubicBezTo>
                    <a:cubicBezTo>
                      <a:pt x="34" y="35"/>
                      <a:pt x="34" y="35"/>
                      <a:pt x="33" y="35"/>
                    </a:cubicBezTo>
                    <a:cubicBezTo>
                      <a:pt x="33" y="35"/>
                      <a:pt x="33" y="35"/>
                      <a:pt x="32" y="35"/>
                    </a:cubicBezTo>
                    <a:cubicBezTo>
                      <a:pt x="32" y="35"/>
                      <a:pt x="32" y="35"/>
                      <a:pt x="32" y="35"/>
                    </a:cubicBezTo>
                    <a:cubicBezTo>
                      <a:pt x="32" y="35"/>
                      <a:pt x="32" y="35"/>
                      <a:pt x="33" y="35"/>
                    </a:cubicBezTo>
                    <a:cubicBezTo>
                      <a:pt x="32" y="35"/>
                      <a:pt x="32" y="35"/>
                      <a:pt x="32" y="35"/>
                    </a:cubicBezTo>
                    <a:cubicBezTo>
                      <a:pt x="32" y="35"/>
                      <a:pt x="31" y="35"/>
                      <a:pt x="31" y="35"/>
                    </a:cubicBezTo>
                    <a:cubicBezTo>
                      <a:pt x="31" y="35"/>
                      <a:pt x="31" y="35"/>
                      <a:pt x="31" y="35"/>
                    </a:cubicBezTo>
                    <a:cubicBezTo>
                      <a:pt x="31" y="35"/>
                      <a:pt x="30" y="35"/>
                      <a:pt x="29" y="35"/>
                    </a:cubicBezTo>
                    <a:cubicBezTo>
                      <a:pt x="29" y="35"/>
                      <a:pt x="29" y="35"/>
                      <a:pt x="28" y="35"/>
                    </a:cubicBezTo>
                    <a:cubicBezTo>
                      <a:pt x="28" y="35"/>
                      <a:pt x="28" y="35"/>
                      <a:pt x="28" y="35"/>
                    </a:cubicBezTo>
                    <a:cubicBezTo>
                      <a:pt x="28" y="35"/>
                      <a:pt x="29" y="35"/>
                      <a:pt x="29" y="35"/>
                    </a:cubicBezTo>
                    <a:cubicBezTo>
                      <a:pt x="29" y="35"/>
                      <a:pt x="29" y="34"/>
                      <a:pt x="29" y="34"/>
                    </a:cubicBezTo>
                    <a:cubicBezTo>
                      <a:pt x="30" y="34"/>
                      <a:pt x="31" y="34"/>
                      <a:pt x="32" y="34"/>
                    </a:cubicBezTo>
                    <a:cubicBezTo>
                      <a:pt x="32" y="34"/>
                      <a:pt x="32" y="34"/>
                      <a:pt x="32" y="34"/>
                    </a:cubicBezTo>
                    <a:cubicBezTo>
                      <a:pt x="32" y="34"/>
                      <a:pt x="32" y="34"/>
                      <a:pt x="33" y="34"/>
                    </a:cubicBezTo>
                    <a:cubicBezTo>
                      <a:pt x="33" y="34"/>
                      <a:pt x="33" y="34"/>
                      <a:pt x="33" y="34"/>
                    </a:cubicBezTo>
                    <a:cubicBezTo>
                      <a:pt x="33" y="34"/>
                      <a:pt x="33" y="34"/>
                      <a:pt x="33" y="35"/>
                    </a:cubicBezTo>
                    <a:cubicBezTo>
                      <a:pt x="33" y="35"/>
                      <a:pt x="33" y="35"/>
                      <a:pt x="33" y="35"/>
                    </a:cubicBezTo>
                    <a:cubicBezTo>
                      <a:pt x="33" y="35"/>
                      <a:pt x="33" y="35"/>
                      <a:pt x="33" y="35"/>
                    </a:cubicBezTo>
                    <a:cubicBezTo>
                      <a:pt x="33" y="35"/>
                      <a:pt x="33" y="35"/>
                      <a:pt x="33" y="35"/>
                    </a:cubicBezTo>
                    <a:cubicBezTo>
                      <a:pt x="33" y="35"/>
                      <a:pt x="33" y="34"/>
                      <a:pt x="33" y="34"/>
                    </a:cubicBezTo>
                    <a:cubicBezTo>
                      <a:pt x="33" y="34"/>
                      <a:pt x="33" y="34"/>
                      <a:pt x="33" y="34"/>
                    </a:cubicBezTo>
                    <a:cubicBezTo>
                      <a:pt x="33" y="34"/>
                      <a:pt x="34" y="34"/>
                      <a:pt x="34" y="34"/>
                    </a:cubicBezTo>
                    <a:cubicBezTo>
                      <a:pt x="34" y="34"/>
                      <a:pt x="34" y="34"/>
                      <a:pt x="34" y="35"/>
                    </a:cubicBezTo>
                    <a:cubicBezTo>
                      <a:pt x="34" y="35"/>
                      <a:pt x="35" y="35"/>
                      <a:pt x="35" y="35"/>
                    </a:cubicBezTo>
                    <a:cubicBezTo>
                      <a:pt x="35" y="35"/>
                      <a:pt x="35" y="35"/>
                      <a:pt x="35" y="35"/>
                    </a:cubicBezTo>
                    <a:cubicBezTo>
                      <a:pt x="35" y="35"/>
                      <a:pt x="35" y="35"/>
                      <a:pt x="35" y="35"/>
                    </a:cubicBezTo>
                    <a:cubicBezTo>
                      <a:pt x="35"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5" y="36"/>
                      <a:pt x="35" y="36"/>
                      <a:pt x="35" y="36"/>
                    </a:cubicBezTo>
                    <a:lnTo>
                      <a:pt x="35" y="35"/>
                    </a:lnTo>
                    <a:close/>
                    <a:moveTo>
                      <a:pt x="36" y="35"/>
                    </a:moveTo>
                    <a:cubicBezTo>
                      <a:pt x="36" y="35"/>
                      <a:pt x="36" y="35"/>
                      <a:pt x="36" y="35"/>
                    </a:cubicBezTo>
                    <a:cubicBezTo>
                      <a:pt x="36" y="35"/>
                      <a:pt x="36" y="35"/>
                      <a:pt x="36" y="35"/>
                    </a:cubicBezTo>
                    <a:close/>
                    <a:moveTo>
                      <a:pt x="35" y="36"/>
                    </a:moveTo>
                    <a:cubicBezTo>
                      <a:pt x="35" y="36"/>
                      <a:pt x="35" y="36"/>
                      <a:pt x="35" y="36"/>
                    </a:cubicBezTo>
                    <a:cubicBezTo>
                      <a:pt x="34" y="36"/>
                      <a:pt x="34" y="36"/>
                      <a:pt x="34" y="36"/>
                    </a:cubicBezTo>
                    <a:cubicBezTo>
                      <a:pt x="34" y="36"/>
                      <a:pt x="34" y="36"/>
                      <a:pt x="34" y="36"/>
                    </a:cubicBezTo>
                    <a:cubicBezTo>
                      <a:pt x="34" y="36"/>
                      <a:pt x="35" y="36"/>
                      <a:pt x="35" y="36"/>
                    </a:cubicBezTo>
                    <a:cubicBezTo>
                      <a:pt x="35" y="36"/>
                      <a:pt x="35" y="36"/>
                      <a:pt x="35" y="36"/>
                    </a:cubicBezTo>
                    <a:cubicBezTo>
                      <a:pt x="35" y="36"/>
                      <a:pt x="35" y="36"/>
                      <a:pt x="35" y="36"/>
                    </a:cubicBezTo>
                    <a:close/>
                    <a:moveTo>
                      <a:pt x="37" y="35"/>
                    </a:move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6" y="35"/>
                    </a:cubicBezTo>
                    <a:cubicBezTo>
                      <a:pt x="36" y="35"/>
                      <a:pt x="36" y="35"/>
                      <a:pt x="36" y="35"/>
                    </a:cubicBezTo>
                    <a:cubicBezTo>
                      <a:pt x="36" y="35"/>
                      <a:pt x="36" y="35"/>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7" y="35"/>
                    </a:cubicBezTo>
                    <a:cubicBezTo>
                      <a:pt x="37" y="35"/>
                      <a:pt x="37" y="35"/>
                      <a:pt x="37" y="35"/>
                    </a:cubicBezTo>
                    <a:close/>
                    <a:moveTo>
                      <a:pt x="42" y="36"/>
                    </a:move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lose/>
                    <a:moveTo>
                      <a:pt x="212" y="39"/>
                    </a:moveTo>
                    <a:cubicBezTo>
                      <a:pt x="212" y="39"/>
                      <a:pt x="212" y="39"/>
                      <a:pt x="212" y="39"/>
                    </a:cubicBezTo>
                    <a:cubicBezTo>
                      <a:pt x="212" y="39"/>
                      <a:pt x="212" y="39"/>
                      <a:pt x="212" y="39"/>
                    </a:cubicBezTo>
                    <a:cubicBezTo>
                      <a:pt x="212" y="39"/>
                      <a:pt x="212" y="39"/>
                      <a:pt x="212" y="39"/>
                    </a:cubicBezTo>
                    <a:close/>
                    <a:moveTo>
                      <a:pt x="212" y="39"/>
                    </a:moveTo>
                    <a:cubicBezTo>
                      <a:pt x="212" y="39"/>
                      <a:pt x="212" y="39"/>
                      <a:pt x="212" y="39"/>
                    </a:cubicBezTo>
                    <a:cubicBezTo>
                      <a:pt x="212" y="39"/>
                      <a:pt x="212" y="39"/>
                      <a:pt x="212" y="39"/>
                    </a:cubicBezTo>
                    <a:close/>
                    <a:moveTo>
                      <a:pt x="107" y="38"/>
                    </a:moveTo>
                    <a:cubicBezTo>
                      <a:pt x="107" y="38"/>
                      <a:pt x="107" y="38"/>
                      <a:pt x="107" y="38"/>
                    </a:cubicBezTo>
                    <a:cubicBezTo>
                      <a:pt x="107" y="38"/>
                      <a:pt x="107" y="38"/>
                      <a:pt x="108" y="38"/>
                    </a:cubicBezTo>
                    <a:cubicBezTo>
                      <a:pt x="108" y="39"/>
                      <a:pt x="107" y="38"/>
                      <a:pt x="107" y="38"/>
                    </a:cubicBezTo>
                    <a:close/>
                    <a:moveTo>
                      <a:pt x="102" y="38"/>
                    </a:moveTo>
                    <a:cubicBezTo>
                      <a:pt x="102" y="38"/>
                      <a:pt x="103" y="38"/>
                      <a:pt x="103" y="38"/>
                    </a:cubicBezTo>
                    <a:cubicBezTo>
                      <a:pt x="103" y="38"/>
                      <a:pt x="102" y="38"/>
                      <a:pt x="102" y="38"/>
                    </a:cubicBezTo>
                    <a:cubicBezTo>
                      <a:pt x="102" y="38"/>
                      <a:pt x="102" y="38"/>
                      <a:pt x="102" y="38"/>
                    </a:cubicBezTo>
                    <a:close/>
                    <a:moveTo>
                      <a:pt x="89" y="37"/>
                    </a:moveTo>
                    <a:cubicBezTo>
                      <a:pt x="89" y="37"/>
                      <a:pt x="89" y="37"/>
                      <a:pt x="89" y="37"/>
                    </a:cubicBezTo>
                    <a:cubicBezTo>
                      <a:pt x="89" y="37"/>
                      <a:pt x="89" y="37"/>
                      <a:pt x="89" y="37"/>
                    </a:cubicBezTo>
                    <a:cubicBezTo>
                      <a:pt x="89" y="37"/>
                      <a:pt x="89" y="37"/>
                      <a:pt x="89" y="37"/>
                    </a:cubicBezTo>
                    <a:close/>
                    <a:moveTo>
                      <a:pt x="47" y="37"/>
                    </a:move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8" y="37"/>
                      <a:pt x="48" y="37"/>
                      <a:pt x="48" y="37"/>
                    </a:cubicBezTo>
                    <a:cubicBezTo>
                      <a:pt x="48" y="37"/>
                      <a:pt x="48" y="37"/>
                      <a:pt x="48" y="37"/>
                    </a:cubicBezTo>
                    <a:cubicBezTo>
                      <a:pt x="48" y="37"/>
                      <a:pt x="48" y="37"/>
                      <a:pt x="48" y="37"/>
                    </a:cubicBezTo>
                    <a:cubicBezTo>
                      <a:pt x="48" y="37"/>
                      <a:pt x="48" y="37"/>
                      <a:pt x="48" y="37"/>
                    </a:cubicBezTo>
                    <a:cubicBezTo>
                      <a:pt x="48" y="37"/>
                      <a:pt x="48" y="37"/>
                      <a:pt x="47" y="37"/>
                    </a:cubicBezTo>
                    <a:cubicBezTo>
                      <a:pt x="47" y="37"/>
                      <a:pt x="47" y="37"/>
                      <a:pt x="47" y="37"/>
                    </a:cubicBezTo>
                    <a:close/>
                    <a:moveTo>
                      <a:pt x="48" y="37"/>
                    </a:moveTo>
                    <a:cubicBezTo>
                      <a:pt x="48" y="37"/>
                      <a:pt x="48" y="37"/>
                      <a:pt x="49" y="37"/>
                    </a:cubicBezTo>
                    <a:cubicBezTo>
                      <a:pt x="49" y="37"/>
                      <a:pt x="49" y="37"/>
                      <a:pt x="49" y="37"/>
                    </a:cubicBezTo>
                    <a:cubicBezTo>
                      <a:pt x="49" y="37"/>
                      <a:pt x="49" y="37"/>
                      <a:pt x="49" y="38"/>
                    </a:cubicBezTo>
                    <a:cubicBezTo>
                      <a:pt x="49" y="38"/>
                      <a:pt x="49" y="37"/>
                      <a:pt x="48" y="37"/>
                    </a:cubicBezTo>
                    <a:close/>
                    <a:moveTo>
                      <a:pt x="52" y="38"/>
                    </a:moveTo>
                    <a:cubicBezTo>
                      <a:pt x="52" y="38"/>
                      <a:pt x="52" y="38"/>
                      <a:pt x="52" y="38"/>
                    </a:cubicBezTo>
                    <a:cubicBezTo>
                      <a:pt x="52" y="38"/>
                      <a:pt x="52" y="38"/>
                      <a:pt x="52" y="38"/>
                    </a:cubicBezTo>
                    <a:cubicBezTo>
                      <a:pt x="52" y="38"/>
                      <a:pt x="52" y="38"/>
                      <a:pt x="52" y="38"/>
                    </a:cubicBezTo>
                    <a:cubicBezTo>
                      <a:pt x="52" y="38"/>
                      <a:pt x="52" y="38"/>
                      <a:pt x="51" y="38"/>
                    </a:cubicBezTo>
                    <a:cubicBezTo>
                      <a:pt x="51" y="38"/>
                      <a:pt x="51" y="38"/>
                      <a:pt x="51" y="38"/>
                    </a:cubicBezTo>
                    <a:cubicBezTo>
                      <a:pt x="51" y="38"/>
                      <a:pt x="51" y="38"/>
                      <a:pt x="52" y="38"/>
                    </a:cubicBezTo>
                    <a:close/>
                    <a:moveTo>
                      <a:pt x="52" y="38"/>
                    </a:move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lose/>
                    <a:moveTo>
                      <a:pt x="53" y="38"/>
                    </a:moveTo>
                    <a:cubicBezTo>
                      <a:pt x="53" y="38"/>
                      <a:pt x="53" y="38"/>
                      <a:pt x="53" y="38"/>
                    </a:cubicBezTo>
                    <a:cubicBezTo>
                      <a:pt x="53" y="38"/>
                      <a:pt x="53" y="38"/>
                      <a:pt x="53" y="38"/>
                    </a:cubicBezTo>
                    <a:cubicBezTo>
                      <a:pt x="53" y="38"/>
                      <a:pt x="53" y="38"/>
                      <a:pt x="53" y="38"/>
                    </a:cubicBezTo>
                    <a:cubicBezTo>
                      <a:pt x="53" y="38"/>
                      <a:pt x="53" y="38"/>
                      <a:pt x="53" y="37"/>
                    </a:cubicBezTo>
                    <a:cubicBezTo>
                      <a:pt x="53" y="37"/>
                      <a:pt x="53" y="37"/>
                      <a:pt x="53" y="37"/>
                    </a:cubicBezTo>
                    <a:cubicBezTo>
                      <a:pt x="53" y="37"/>
                      <a:pt x="53" y="37"/>
                      <a:pt x="53" y="37"/>
                    </a:cubicBezTo>
                    <a:cubicBezTo>
                      <a:pt x="53" y="37"/>
                      <a:pt x="53" y="37"/>
                      <a:pt x="53" y="37"/>
                    </a:cubicBezTo>
                    <a:cubicBezTo>
                      <a:pt x="53" y="37"/>
                      <a:pt x="54" y="38"/>
                      <a:pt x="54" y="37"/>
                    </a:cubicBezTo>
                    <a:cubicBezTo>
                      <a:pt x="54" y="38"/>
                      <a:pt x="54" y="38"/>
                      <a:pt x="53" y="38"/>
                    </a:cubicBezTo>
                    <a:cubicBezTo>
                      <a:pt x="53" y="38"/>
                      <a:pt x="53" y="38"/>
                      <a:pt x="53" y="38"/>
                    </a:cubicBezTo>
                    <a:close/>
                    <a:moveTo>
                      <a:pt x="64" y="38"/>
                    </a:moveTo>
                    <a:cubicBezTo>
                      <a:pt x="64" y="38"/>
                      <a:pt x="64" y="38"/>
                      <a:pt x="64" y="38"/>
                    </a:cubicBezTo>
                    <a:cubicBezTo>
                      <a:pt x="63" y="38"/>
                      <a:pt x="63" y="38"/>
                      <a:pt x="62" y="38"/>
                    </a:cubicBezTo>
                    <a:cubicBezTo>
                      <a:pt x="62" y="38"/>
                      <a:pt x="61" y="38"/>
                      <a:pt x="61" y="37"/>
                    </a:cubicBezTo>
                    <a:cubicBezTo>
                      <a:pt x="60" y="37"/>
                      <a:pt x="60" y="38"/>
                      <a:pt x="59" y="38"/>
                    </a:cubicBezTo>
                    <a:cubicBezTo>
                      <a:pt x="59" y="38"/>
                      <a:pt x="59" y="38"/>
                      <a:pt x="59" y="37"/>
                    </a:cubicBezTo>
                    <a:cubicBezTo>
                      <a:pt x="58" y="37"/>
                      <a:pt x="56" y="37"/>
                      <a:pt x="56" y="38"/>
                    </a:cubicBezTo>
                    <a:cubicBezTo>
                      <a:pt x="55" y="37"/>
                      <a:pt x="55" y="37"/>
                      <a:pt x="54" y="37"/>
                    </a:cubicBezTo>
                    <a:cubicBezTo>
                      <a:pt x="54" y="37"/>
                      <a:pt x="54" y="37"/>
                      <a:pt x="54" y="37"/>
                    </a:cubicBezTo>
                    <a:cubicBezTo>
                      <a:pt x="54" y="37"/>
                      <a:pt x="54" y="37"/>
                      <a:pt x="53" y="37"/>
                    </a:cubicBezTo>
                    <a:cubicBezTo>
                      <a:pt x="53" y="37"/>
                      <a:pt x="53" y="37"/>
                      <a:pt x="53" y="37"/>
                    </a:cubicBezTo>
                    <a:cubicBezTo>
                      <a:pt x="53" y="37"/>
                      <a:pt x="53" y="37"/>
                      <a:pt x="53" y="37"/>
                    </a:cubicBezTo>
                    <a:cubicBezTo>
                      <a:pt x="53" y="37"/>
                      <a:pt x="53" y="37"/>
                      <a:pt x="53" y="37"/>
                    </a:cubicBezTo>
                    <a:cubicBezTo>
                      <a:pt x="53" y="37"/>
                      <a:pt x="52" y="37"/>
                      <a:pt x="52" y="37"/>
                    </a:cubicBezTo>
                    <a:cubicBezTo>
                      <a:pt x="52" y="37"/>
                      <a:pt x="52" y="37"/>
                      <a:pt x="51" y="37"/>
                    </a:cubicBezTo>
                    <a:cubicBezTo>
                      <a:pt x="51" y="37"/>
                      <a:pt x="50" y="37"/>
                      <a:pt x="50" y="37"/>
                    </a:cubicBezTo>
                    <a:cubicBezTo>
                      <a:pt x="50" y="37"/>
                      <a:pt x="50" y="37"/>
                      <a:pt x="51" y="37"/>
                    </a:cubicBezTo>
                    <a:cubicBezTo>
                      <a:pt x="51" y="37"/>
                      <a:pt x="50" y="37"/>
                      <a:pt x="50" y="38"/>
                    </a:cubicBezTo>
                    <a:cubicBezTo>
                      <a:pt x="50" y="38"/>
                      <a:pt x="50" y="38"/>
                      <a:pt x="50" y="38"/>
                    </a:cubicBezTo>
                    <a:cubicBezTo>
                      <a:pt x="50" y="37"/>
                      <a:pt x="49" y="37"/>
                      <a:pt x="49" y="37"/>
                    </a:cubicBezTo>
                    <a:cubicBezTo>
                      <a:pt x="49" y="37"/>
                      <a:pt x="49" y="37"/>
                      <a:pt x="49" y="37"/>
                    </a:cubicBezTo>
                    <a:cubicBezTo>
                      <a:pt x="49" y="37"/>
                      <a:pt x="50" y="37"/>
                      <a:pt x="50" y="37"/>
                    </a:cubicBezTo>
                    <a:cubicBezTo>
                      <a:pt x="50" y="36"/>
                      <a:pt x="49" y="37"/>
                      <a:pt x="49" y="37"/>
                    </a:cubicBezTo>
                    <a:cubicBezTo>
                      <a:pt x="49" y="37"/>
                      <a:pt x="48" y="37"/>
                      <a:pt x="48" y="37"/>
                    </a:cubicBezTo>
                    <a:cubicBezTo>
                      <a:pt x="48" y="37"/>
                      <a:pt x="48" y="37"/>
                      <a:pt x="48" y="37"/>
                    </a:cubicBezTo>
                    <a:cubicBezTo>
                      <a:pt x="47" y="37"/>
                      <a:pt x="47" y="36"/>
                      <a:pt x="47" y="36"/>
                    </a:cubicBezTo>
                    <a:cubicBezTo>
                      <a:pt x="47" y="36"/>
                      <a:pt x="47" y="36"/>
                      <a:pt x="47" y="36"/>
                    </a:cubicBezTo>
                    <a:cubicBezTo>
                      <a:pt x="47" y="36"/>
                      <a:pt x="46" y="36"/>
                      <a:pt x="46" y="36"/>
                    </a:cubicBezTo>
                    <a:cubicBezTo>
                      <a:pt x="46" y="36"/>
                      <a:pt x="46" y="36"/>
                      <a:pt x="46" y="36"/>
                    </a:cubicBezTo>
                    <a:cubicBezTo>
                      <a:pt x="46" y="36"/>
                      <a:pt x="46" y="36"/>
                      <a:pt x="46" y="36"/>
                    </a:cubicBezTo>
                    <a:cubicBezTo>
                      <a:pt x="46"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6" y="36"/>
                      <a:pt x="47" y="36"/>
                      <a:pt x="47" y="36"/>
                    </a:cubicBezTo>
                    <a:cubicBezTo>
                      <a:pt x="47" y="36"/>
                      <a:pt x="47" y="36"/>
                      <a:pt x="48" y="36"/>
                    </a:cubicBezTo>
                    <a:cubicBezTo>
                      <a:pt x="48" y="36"/>
                      <a:pt x="49" y="36"/>
                      <a:pt x="50" y="36"/>
                    </a:cubicBezTo>
                    <a:cubicBezTo>
                      <a:pt x="51" y="36"/>
                      <a:pt x="54" y="37"/>
                      <a:pt x="55" y="36"/>
                    </a:cubicBezTo>
                    <a:cubicBezTo>
                      <a:pt x="55" y="36"/>
                      <a:pt x="55" y="37"/>
                      <a:pt x="55" y="37"/>
                    </a:cubicBezTo>
                    <a:cubicBezTo>
                      <a:pt x="55" y="37"/>
                      <a:pt x="55" y="36"/>
                      <a:pt x="56" y="36"/>
                    </a:cubicBezTo>
                    <a:cubicBezTo>
                      <a:pt x="56" y="37"/>
                      <a:pt x="56" y="36"/>
                      <a:pt x="56" y="36"/>
                    </a:cubicBezTo>
                    <a:cubicBezTo>
                      <a:pt x="56" y="37"/>
                      <a:pt x="56" y="37"/>
                      <a:pt x="57" y="37"/>
                    </a:cubicBezTo>
                    <a:cubicBezTo>
                      <a:pt x="61" y="37"/>
                      <a:pt x="65" y="38"/>
                      <a:pt x="70" y="38"/>
                    </a:cubicBezTo>
                    <a:cubicBezTo>
                      <a:pt x="70" y="38"/>
                      <a:pt x="70" y="38"/>
                      <a:pt x="70" y="38"/>
                    </a:cubicBezTo>
                    <a:cubicBezTo>
                      <a:pt x="70" y="38"/>
                      <a:pt x="70" y="38"/>
                      <a:pt x="70" y="38"/>
                    </a:cubicBezTo>
                    <a:cubicBezTo>
                      <a:pt x="70" y="38"/>
                      <a:pt x="70" y="38"/>
                      <a:pt x="70" y="38"/>
                    </a:cubicBezTo>
                    <a:cubicBezTo>
                      <a:pt x="70" y="38"/>
                      <a:pt x="70" y="39"/>
                      <a:pt x="70" y="39"/>
                    </a:cubicBezTo>
                    <a:cubicBezTo>
                      <a:pt x="70" y="39"/>
                      <a:pt x="70" y="39"/>
                      <a:pt x="70" y="39"/>
                    </a:cubicBezTo>
                    <a:cubicBezTo>
                      <a:pt x="69" y="38"/>
                      <a:pt x="67" y="38"/>
                      <a:pt x="67" y="38"/>
                    </a:cubicBezTo>
                    <a:cubicBezTo>
                      <a:pt x="66" y="38"/>
                      <a:pt x="66" y="38"/>
                      <a:pt x="66" y="38"/>
                    </a:cubicBezTo>
                    <a:cubicBezTo>
                      <a:pt x="65" y="38"/>
                      <a:pt x="65" y="38"/>
                      <a:pt x="64" y="38"/>
                    </a:cubicBezTo>
                    <a:close/>
                    <a:moveTo>
                      <a:pt x="63" y="38"/>
                    </a:moveTo>
                    <a:cubicBezTo>
                      <a:pt x="63" y="38"/>
                      <a:pt x="64" y="38"/>
                      <a:pt x="64" y="38"/>
                    </a:cubicBezTo>
                    <a:cubicBezTo>
                      <a:pt x="64" y="38"/>
                      <a:pt x="64" y="38"/>
                      <a:pt x="64" y="38"/>
                    </a:cubicBezTo>
                    <a:cubicBezTo>
                      <a:pt x="64" y="38"/>
                      <a:pt x="63" y="38"/>
                      <a:pt x="63" y="38"/>
                    </a:cubicBezTo>
                    <a:cubicBezTo>
                      <a:pt x="63" y="38"/>
                      <a:pt x="63" y="38"/>
                      <a:pt x="63" y="39"/>
                    </a:cubicBezTo>
                    <a:cubicBezTo>
                      <a:pt x="63" y="38"/>
                      <a:pt x="63" y="38"/>
                      <a:pt x="63" y="38"/>
                    </a:cubicBezTo>
                    <a:close/>
                    <a:moveTo>
                      <a:pt x="57" y="39"/>
                    </a:moveTo>
                    <a:cubicBezTo>
                      <a:pt x="57" y="38"/>
                      <a:pt x="58" y="38"/>
                      <a:pt x="58" y="39"/>
                    </a:cubicBezTo>
                    <a:cubicBezTo>
                      <a:pt x="58" y="39"/>
                      <a:pt x="58" y="39"/>
                      <a:pt x="58" y="39"/>
                    </a:cubicBezTo>
                    <a:cubicBezTo>
                      <a:pt x="58" y="39"/>
                      <a:pt x="58" y="39"/>
                      <a:pt x="58" y="39"/>
                    </a:cubicBezTo>
                    <a:cubicBezTo>
                      <a:pt x="57" y="39"/>
                      <a:pt x="57" y="39"/>
                      <a:pt x="57" y="39"/>
                    </a:cubicBezTo>
                    <a:close/>
                    <a:moveTo>
                      <a:pt x="60" y="39"/>
                    </a:moveTo>
                    <a:cubicBezTo>
                      <a:pt x="60" y="39"/>
                      <a:pt x="60" y="39"/>
                      <a:pt x="60" y="39"/>
                    </a:cubicBezTo>
                    <a:cubicBezTo>
                      <a:pt x="60" y="39"/>
                      <a:pt x="60" y="39"/>
                      <a:pt x="60" y="39"/>
                    </a:cubicBezTo>
                    <a:cubicBezTo>
                      <a:pt x="60" y="39"/>
                      <a:pt x="60" y="39"/>
                      <a:pt x="60" y="39"/>
                    </a:cubicBezTo>
                    <a:cubicBezTo>
                      <a:pt x="60" y="39"/>
                      <a:pt x="60" y="39"/>
                      <a:pt x="60" y="39"/>
                    </a:cubicBezTo>
                    <a:close/>
                    <a:moveTo>
                      <a:pt x="61" y="39"/>
                    </a:move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lose/>
                    <a:moveTo>
                      <a:pt x="208" y="39"/>
                    </a:moveTo>
                    <a:cubicBezTo>
                      <a:pt x="208" y="40"/>
                      <a:pt x="208" y="39"/>
                      <a:pt x="208" y="39"/>
                    </a:cubicBezTo>
                    <a:cubicBezTo>
                      <a:pt x="208" y="39"/>
                      <a:pt x="208" y="39"/>
                      <a:pt x="208" y="39"/>
                    </a:cubicBezTo>
                    <a:close/>
                    <a:moveTo>
                      <a:pt x="79" y="39"/>
                    </a:moveTo>
                    <a:cubicBezTo>
                      <a:pt x="79" y="39"/>
                      <a:pt x="78" y="39"/>
                      <a:pt x="78" y="39"/>
                    </a:cubicBezTo>
                    <a:cubicBezTo>
                      <a:pt x="78" y="39"/>
                      <a:pt x="78" y="39"/>
                      <a:pt x="79" y="39"/>
                    </a:cubicBezTo>
                    <a:close/>
                    <a:moveTo>
                      <a:pt x="82" y="39"/>
                    </a:moveTo>
                    <a:cubicBezTo>
                      <a:pt x="82" y="40"/>
                      <a:pt x="83" y="40"/>
                      <a:pt x="83" y="40"/>
                    </a:cubicBezTo>
                    <a:cubicBezTo>
                      <a:pt x="83" y="40"/>
                      <a:pt x="82" y="40"/>
                      <a:pt x="82" y="39"/>
                    </a:cubicBezTo>
                    <a:close/>
                    <a:moveTo>
                      <a:pt x="35" y="37"/>
                    </a:moveTo>
                    <a:cubicBezTo>
                      <a:pt x="35" y="37"/>
                      <a:pt x="35" y="37"/>
                      <a:pt x="35" y="38"/>
                    </a:cubicBezTo>
                    <a:cubicBezTo>
                      <a:pt x="35" y="38"/>
                      <a:pt x="35" y="38"/>
                      <a:pt x="35" y="38"/>
                    </a:cubicBezTo>
                    <a:cubicBezTo>
                      <a:pt x="34" y="38"/>
                      <a:pt x="35" y="37"/>
                      <a:pt x="35" y="37"/>
                    </a:cubicBezTo>
                    <a:close/>
                    <a:moveTo>
                      <a:pt x="32" y="38"/>
                    </a:moveTo>
                    <a:cubicBezTo>
                      <a:pt x="32" y="38"/>
                      <a:pt x="32" y="38"/>
                      <a:pt x="32" y="38"/>
                    </a:cubicBezTo>
                    <a:cubicBezTo>
                      <a:pt x="32" y="37"/>
                      <a:pt x="32" y="37"/>
                      <a:pt x="32" y="37"/>
                    </a:cubicBezTo>
                    <a:cubicBezTo>
                      <a:pt x="32" y="37"/>
                      <a:pt x="32" y="37"/>
                      <a:pt x="32" y="37"/>
                    </a:cubicBezTo>
                    <a:cubicBezTo>
                      <a:pt x="32" y="37"/>
                      <a:pt x="32" y="38"/>
                      <a:pt x="32" y="38"/>
                    </a:cubicBezTo>
                    <a:cubicBezTo>
                      <a:pt x="32" y="38"/>
                      <a:pt x="32" y="38"/>
                      <a:pt x="32" y="38"/>
                    </a:cubicBezTo>
                    <a:cubicBezTo>
                      <a:pt x="32" y="38"/>
                      <a:pt x="32" y="38"/>
                      <a:pt x="32" y="38"/>
                    </a:cubicBezTo>
                    <a:close/>
                    <a:moveTo>
                      <a:pt x="37" y="38"/>
                    </a:moveTo>
                    <a:cubicBezTo>
                      <a:pt x="37" y="38"/>
                      <a:pt x="37" y="38"/>
                      <a:pt x="37" y="38"/>
                    </a:cubicBezTo>
                    <a:cubicBezTo>
                      <a:pt x="37" y="38"/>
                      <a:pt x="37" y="38"/>
                      <a:pt x="37" y="38"/>
                    </a:cubicBezTo>
                    <a:cubicBezTo>
                      <a:pt x="37" y="37"/>
                      <a:pt x="38" y="37"/>
                      <a:pt x="38" y="37"/>
                    </a:cubicBezTo>
                    <a:cubicBezTo>
                      <a:pt x="38" y="38"/>
                      <a:pt x="38" y="38"/>
                      <a:pt x="38" y="38"/>
                    </a:cubicBezTo>
                    <a:cubicBezTo>
                      <a:pt x="38" y="38"/>
                      <a:pt x="38" y="38"/>
                      <a:pt x="38"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lose/>
                    <a:moveTo>
                      <a:pt x="35" y="38"/>
                    </a:moveTo>
                    <a:cubicBezTo>
                      <a:pt x="35" y="38"/>
                      <a:pt x="35" y="38"/>
                      <a:pt x="35" y="38"/>
                    </a:cubicBezTo>
                    <a:cubicBezTo>
                      <a:pt x="35" y="38"/>
                      <a:pt x="35" y="38"/>
                      <a:pt x="35" y="38"/>
                    </a:cubicBezTo>
                    <a:cubicBezTo>
                      <a:pt x="35" y="38"/>
                      <a:pt x="35" y="38"/>
                      <a:pt x="35" y="38"/>
                    </a:cubicBezTo>
                    <a:cubicBezTo>
                      <a:pt x="35" y="38"/>
                      <a:pt x="35" y="38"/>
                      <a:pt x="35" y="38"/>
                    </a:cubicBezTo>
                    <a:close/>
                    <a:moveTo>
                      <a:pt x="39" y="38"/>
                    </a:move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40" y="38"/>
                      <a:pt x="40" y="38"/>
                    </a:cubicBezTo>
                    <a:cubicBezTo>
                      <a:pt x="40" y="38"/>
                      <a:pt x="40" y="38"/>
                      <a:pt x="40" y="38"/>
                    </a:cubicBezTo>
                    <a:cubicBezTo>
                      <a:pt x="39" y="38"/>
                      <a:pt x="39" y="38"/>
                      <a:pt x="39" y="38"/>
                    </a:cubicBezTo>
                    <a:close/>
                    <a:moveTo>
                      <a:pt x="51" y="39"/>
                    </a:moveTo>
                    <a:cubicBezTo>
                      <a:pt x="51" y="39"/>
                      <a:pt x="51" y="39"/>
                      <a:pt x="51" y="39"/>
                    </a:cubicBezTo>
                    <a:cubicBezTo>
                      <a:pt x="51" y="39"/>
                      <a:pt x="51" y="39"/>
                      <a:pt x="51" y="39"/>
                    </a:cubicBezTo>
                    <a:close/>
                    <a:moveTo>
                      <a:pt x="51" y="39"/>
                    </a:moveTo>
                    <a:cubicBezTo>
                      <a:pt x="51" y="39"/>
                      <a:pt x="51" y="39"/>
                      <a:pt x="51" y="39"/>
                    </a:cubicBezTo>
                    <a:cubicBezTo>
                      <a:pt x="51" y="39"/>
                      <a:pt x="50" y="39"/>
                      <a:pt x="50" y="39"/>
                    </a:cubicBezTo>
                    <a:cubicBezTo>
                      <a:pt x="50" y="39"/>
                      <a:pt x="50" y="39"/>
                      <a:pt x="50" y="39"/>
                    </a:cubicBezTo>
                    <a:cubicBezTo>
                      <a:pt x="50" y="39"/>
                      <a:pt x="50" y="39"/>
                      <a:pt x="50" y="39"/>
                    </a:cubicBezTo>
                    <a:cubicBezTo>
                      <a:pt x="50" y="39"/>
                      <a:pt x="50" y="39"/>
                      <a:pt x="51" y="39"/>
                    </a:cubicBezTo>
                    <a:close/>
                    <a:moveTo>
                      <a:pt x="46" y="38"/>
                    </a:moveTo>
                    <a:cubicBezTo>
                      <a:pt x="46" y="38"/>
                      <a:pt x="46" y="38"/>
                      <a:pt x="46" y="38"/>
                    </a:cubicBezTo>
                    <a:cubicBezTo>
                      <a:pt x="46" y="38"/>
                      <a:pt x="46" y="38"/>
                      <a:pt x="46" y="38"/>
                    </a:cubicBezTo>
                    <a:cubicBezTo>
                      <a:pt x="46" y="38"/>
                      <a:pt x="46" y="38"/>
                      <a:pt x="46" y="38"/>
                    </a:cubicBezTo>
                    <a:cubicBezTo>
                      <a:pt x="46" y="38"/>
                      <a:pt x="46" y="38"/>
                      <a:pt x="46" y="38"/>
                    </a:cubicBezTo>
                    <a:close/>
                    <a:moveTo>
                      <a:pt x="47" y="39"/>
                    </a:moveTo>
                    <a:cubicBezTo>
                      <a:pt x="47" y="39"/>
                      <a:pt x="47" y="39"/>
                      <a:pt x="47" y="38"/>
                    </a:cubicBezTo>
                    <a:cubicBezTo>
                      <a:pt x="47" y="38"/>
                      <a:pt x="47" y="38"/>
                      <a:pt x="47" y="38"/>
                    </a:cubicBezTo>
                    <a:cubicBezTo>
                      <a:pt x="47" y="38"/>
                      <a:pt x="47" y="38"/>
                      <a:pt x="47" y="38"/>
                    </a:cubicBezTo>
                    <a:cubicBezTo>
                      <a:pt x="47" y="38"/>
                      <a:pt x="47" y="38"/>
                      <a:pt x="47" y="38"/>
                    </a:cubicBezTo>
                    <a:cubicBezTo>
                      <a:pt x="48" y="39"/>
                      <a:pt x="47" y="39"/>
                      <a:pt x="47" y="39"/>
                    </a:cubicBezTo>
                    <a:close/>
                    <a:moveTo>
                      <a:pt x="12" y="39"/>
                    </a:moveTo>
                    <a:cubicBezTo>
                      <a:pt x="12" y="39"/>
                      <a:pt x="12" y="39"/>
                      <a:pt x="12" y="39"/>
                    </a:cubicBezTo>
                    <a:cubicBezTo>
                      <a:pt x="12" y="39"/>
                      <a:pt x="12" y="39"/>
                      <a:pt x="12" y="39"/>
                    </a:cubicBezTo>
                    <a:cubicBezTo>
                      <a:pt x="12" y="39"/>
                      <a:pt x="12" y="39"/>
                      <a:pt x="12" y="39"/>
                    </a:cubicBezTo>
                    <a:cubicBezTo>
                      <a:pt x="12" y="39"/>
                      <a:pt x="12" y="39"/>
                      <a:pt x="12" y="39"/>
                    </a:cubicBezTo>
                    <a:close/>
                    <a:moveTo>
                      <a:pt x="13" y="39"/>
                    </a:moveTo>
                    <a:cubicBezTo>
                      <a:pt x="13" y="39"/>
                      <a:pt x="13" y="39"/>
                      <a:pt x="13" y="39"/>
                    </a:cubicBezTo>
                    <a:cubicBezTo>
                      <a:pt x="13" y="39"/>
                      <a:pt x="12" y="39"/>
                      <a:pt x="12" y="39"/>
                    </a:cubicBezTo>
                    <a:cubicBezTo>
                      <a:pt x="12" y="39"/>
                      <a:pt x="12" y="39"/>
                      <a:pt x="12" y="39"/>
                    </a:cubicBezTo>
                    <a:cubicBezTo>
                      <a:pt x="12" y="39"/>
                      <a:pt x="12" y="39"/>
                      <a:pt x="12" y="39"/>
                    </a:cubicBezTo>
                    <a:cubicBezTo>
                      <a:pt x="12" y="39"/>
                      <a:pt x="12" y="39"/>
                      <a:pt x="12" y="39"/>
                    </a:cubicBezTo>
                    <a:cubicBezTo>
                      <a:pt x="12" y="39"/>
                      <a:pt x="12" y="39"/>
                      <a:pt x="12" y="39"/>
                    </a:cubicBezTo>
                    <a:cubicBezTo>
                      <a:pt x="12" y="39"/>
                      <a:pt x="13" y="39"/>
                      <a:pt x="13" y="39"/>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lose/>
                    <a:moveTo>
                      <a:pt x="31" y="39"/>
                    </a:moveTo>
                    <a:cubicBezTo>
                      <a:pt x="31" y="39"/>
                      <a:pt x="31" y="39"/>
                      <a:pt x="31" y="39"/>
                    </a:cubicBezTo>
                    <a:cubicBezTo>
                      <a:pt x="31" y="39"/>
                      <a:pt x="31" y="39"/>
                      <a:pt x="32" y="39"/>
                    </a:cubicBezTo>
                    <a:cubicBezTo>
                      <a:pt x="32" y="39"/>
                      <a:pt x="32" y="39"/>
                      <a:pt x="32" y="39"/>
                    </a:cubicBezTo>
                    <a:cubicBezTo>
                      <a:pt x="32" y="39"/>
                      <a:pt x="31" y="39"/>
                      <a:pt x="31" y="39"/>
                    </a:cubicBezTo>
                    <a:close/>
                    <a:moveTo>
                      <a:pt x="16" y="39"/>
                    </a:move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lose/>
                    <a:moveTo>
                      <a:pt x="15" y="39"/>
                    </a:move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6" y="39"/>
                    </a:cubicBezTo>
                    <a:cubicBezTo>
                      <a:pt x="16" y="39"/>
                      <a:pt x="15" y="39"/>
                      <a:pt x="15" y="39"/>
                    </a:cubicBezTo>
                    <a:close/>
                    <a:moveTo>
                      <a:pt x="20" y="39"/>
                    </a:moveTo>
                    <a:cubicBezTo>
                      <a:pt x="20" y="39"/>
                      <a:pt x="20" y="39"/>
                      <a:pt x="20" y="39"/>
                    </a:cubicBezTo>
                    <a:cubicBezTo>
                      <a:pt x="20" y="39"/>
                      <a:pt x="20" y="39"/>
                      <a:pt x="20" y="39"/>
                    </a:cubicBezTo>
                    <a:cubicBezTo>
                      <a:pt x="20" y="39"/>
                      <a:pt x="20" y="39"/>
                      <a:pt x="20" y="39"/>
                    </a:cubicBezTo>
                    <a:cubicBezTo>
                      <a:pt x="20" y="39"/>
                      <a:pt x="20" y="39"/>
                      <a:pt x="20" y="39"/>
                    </a:cubicBezTo>
                    <a:cubicBezTo>
                      <a:pt x="20" y="39"/>
                      <a:pt x="20" y="39"/>
                      <a:pt x="20" y="39"/>
                    </a:cubicBezTo>
                    <a:cubicBezTo>
                      <a:pt x="21" y="39"/>
                      <a:pt x="21" y="39"/>
                      <a:pt x="21" y="39"/>
                    </a:cubicBezTo>
                    <a:cubicBezTo>
                      <a:pt x="20" y="39"/>
                      <a:pt x="21" y="39"/>
                      <a:pt x="21" y="39"/>
                    </a:cubicBezTo>
                    <a:cubicBezTo>
                      <a:pt x="21" y="39"/>
                      <a:pt x="21" y="39"/>
                      <a:pt x="21" y="39"/>
                    </a:cubicBezTo>
                    <a:cubicBezTo>
                      <a:pt x="21" y="39"/>
                      <a:pt x="20" y="39"/>
                      <a:pt x="20" y="39"/>
                    </a:cubicBezTo>
                    <a:close/>
                    <a:moveTo>
                      <a:pt x="15" y="41"/>
                    </a:moveTo>
                    <a:cubicBezTo>
                      <a:pt x="15" y="41"/>
                      <a:pt x="15" y="41"/>
                      <a:pt x="15" y="40"/>
                    </a:cubicBezTo>
                    <a:cubicBezTo>
                      <a:pt x="15" y="40"/>
                      <a:pt x="15" y="40"/>
                      <a:pt x="15" y="40"/>
                    </a:cubicBezTo>
                    <a:cubicBezTo>
                      <a:pt x="15" y="40"/>
                      <a:pt x="15" y="40"/>
                      <a:pt x="15" y="40"/>
                    </a:cubicBezTo>
                    <a:cubicBezTo>
                      <a:pt x="15" y="40"/>
                      <a:pt x="15" y="40"/>
                      <a:pt x="15" y="41"/>
                    </a:cubicBezTo>
                    <a:cubicBezTo>
                      <a:pt x="15" y="41"/>
                      <a:pt x="15" y="41"/>
                      <a:pt x="15" y="41"/>
                    </a:cubicBezTo>
                    <a:close/>
                    <a:moveTo>
                      <a:pt x="32" y="40"/>
                    </a:moveTo>
                    <a:cubicBezTo>
                      <a:pt x="32" y="40"/>
                      <a:pt x="32" y="40"/>
                      <a:pt x="32" y="40"/>
                    </a:cubicBezTo>
                    <a:cubicBezTo>
                      <a:pt x="32" y="40"/>
                      <a:pt x="32"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2" y="40"/>
                      <a:pt x="32" y="40"/>
                      <a:pt x="32" y="40"/>
                    </a:cubicBezTo>
                    <a:cubicBezTo>
                      <a:pt x="32" y="40"/>
                      <a:pt x="32" y="40"/>
                      <a:pt x="32" y="40"/>
                    </a:cubicBezTo>
                    <a:cubicBezTo>
                      <a:pt x="32" y="40"/>
                      <a:pt x="33" y="40"/>
                      <a:pt x="33" y="40"/>
                    </a:cubicBezTo>
                    <a:cubicBezTo>
                      <a:pt x="33" y="40"/>
                      <a:pt x="33" y="40"/>
                      <a:pt x="33" y="40"/>
                    </a:cubicBezTo>
                    <a:cubicBezTo>
                      <a:pt x="33" y="40"/>
                      <a:pt x="33" y="41"/>
                      <a:pt x="33" y="41"/>
                    </a:cubicBezTo>
                    <a:cubicBezTo>
                      <a:pt x="33" y="41"/>
                      <a:pt x="33" y="41"/>
                      <a:pt x="33"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0"/>
                      <a:pt x="32" y="40"/>
                      <a:pt x="32" y="40"/>
                    </a:cubicBezTo>
                    <a:close/>
                    <a:moveTo>
                      <a:pt x="34" y="40"/>
                    </a:moveTo>
                    <a:cubicBezTo>
                      <a:pt x="34" y="40"/>
                      <a:pt x="34" y="40"/>
                      <a:pt x="34" y="40"/>
                    </a:cubicBezTo>
                    <a:cubicBezTo>
                      <a:pt x="34" y="40"/>
                      <a:pt x="34" y="40"/>
                      <a:pt x="34" y="40"/>
                    </a:cubicBezTo>
                    <a:close/>
                    <a:moveTo>
                      <a:pt x="37" y="41"/>
                    </a:moveTo>
                    <a:cubicBezTo>
                      <a:pt x="37" y="41"/>
                      <a:pt x="37" y="41"/>
                      <a:pt x="37" y="41"/>
                    </a:cubicBezTo>
                    <a:cubicBezTo>
                      <a:pt x="37" y="40"/>
                      <a:pt x="37" y="40"/>
                      <a:pt x="38" y="40"/>
                    </a:cubicBezTo>
                    <a:cubicBezTo>
                      <a:pt x="38" y="41"/>
                      <a:pt x="38" y="41"/>
                      <a:pt x="37" y="41"/>
                    </a:cubicBezTo>
                    <a:close/>
                    <a:moveTo>
                      <a:pt x="40" y="41"/>
                    </a:moveTo>
                    <a:cubicBezTo>
                      <a:pt x="40" y="41"/>
                      <a:pt x="40" y="41"/>
                      <a:pt x="40" y="41"/>
                    </a:cubicBezTo>
                    <a:cubicBezTo>
                      <a:pt x="39" y="41"/>
                      <a:pt x="39" y="41"/>
                      <a:pt x="39" y="41"/>
                    </a:cubicBezTo>
                    <a:cubicBezTo>
                      <a:pt x="39" y="40"/>
                      <a:pt x="39" y="41"/>
                      <a:pt x="40" y="41"/>
                    </a:cubicBezTo>
                    <a:close/>
                    <a:moveTo>
                      <a:pt x="36" y="41"/>
                    </a:moveTo>
                    <a:cubicBezTo>
                      <a:pt x="36" y="41"/>
                      <a:pt x="36" y="41"/>
                      <a:pt x="35" y="41"/>
                    </a:cubicBezTo>
                    <a:cubicBezTo>
                      <a:pt x="36" y="41"/>
                      <a:pt x="36" y="41"/>
                      <a:pt x="35" y="40"/>
                    </a:cubicBezTo>
                    <a:cubicBezTo>
                      <a:pt x="36" y="41"/>
                      <a:pt x="37" y="40"/>
                      <a:pt x="36" y="41"/>
                    </a:cubicBezTo>
                    <a:close/>
                    <a:moveTo>
                      <a:pt x="34" y="41"/>
                    </a:moveTo>
                    <a:cubicBezTo>
                      <a:pt x="34" y="41"/>
                      <a:pt x="34" y="41"/>
                      <a:pt x="34" y="41"/>
                    </a:cubicBezTo>
                    <a:cubicBezTo>
                      <a:pt x="34" y="41"/>
                      <a:pt x="34" y="41"/>
                      <a:pt x="34" y="41"/>
                    </a:cubicBezTo>
                    <a:cubicBezTo>
                      <a:pt x="34" y="41"/>
                      <a:pt x="34" y="41"/>
                      <a:pt x="35" y="41"/>
                    </a:cubicBezTo>
                    <a:cubicBezTo>
                      <a:pt x="35" y="41"/>
                      <a:pt x="34" y="41"/>
                      <a:pt x="34" y="41"/>
                    </a:cubicBezTo>
                    <a:cubicBezTo>
                      <a:pt x="34" y="41"/>
                      <a:pt x="34" y="41"/>
                      <a:pt x="34" y="41"/>
                    </a:cubicBezTo>
                    <a:close/>
                    <a:moveTo>
                      <a:pt x="40" y="41"/>
                    </a:moveTo>
                    <a:cubicBezTo>
                      <a:pt x="40" y="41"/>
                      <a:pt x="40" y="41"/>
                      <a:pt x="40" y="40"/>
                    </a:cubicBezTo>
                    <a:cubicBezTo>
                      <a:pt x="41" y="40"/>
                      <a:pt x="42" y="40"/>
                      <a:pt x="41" y="41"/>
                    </a:cubicBezTo>
                    <a:cubicBezTo>
                      <a:pt x="42" y="41"/>
                      <a:pt x="42" y="41"/>
                      <a:pt x="42" y="41"/>
                    </a:cubicBezTo>
                    <a:cubicBezTo>
                      <a:pt x="42" y="41"/>
                      <a:pt x="44" y="40"/>
                      <a:pt x="43" y="41"/>
                    </a:cubicBezTo>
                    <a:cubicBezTo>
                      <a:pt x="42" y="41"/>
                      <a:pt x="42" y="41"/>
                      <a:pt x="40" y="41"/>
                    </a:cubicBezTo>
                    <a:close/>
                    <a:moveTo>
                      <a:pt x="44" y="41"/>
                    </a:moveTo>
                    <a:cubicBezTo>
                      <a:pt x="45" y="41"/>
                      <a:pt x="45" y="41"/>
                      <a:pt x="45" y="41"/>
                    </a:cubicBezTo>
                    <a:cubicBezTo>
                      <a:pt x="45" y="41"/>
                      <a:pt x="44" y="41"/>
                      <a:pt x="44" y="41"/>
                    </a:cubicBezTo>
                    <a:close/>
                    <a:moveTo>
                      <a:pt x="62" y="41"/>
                    </a:moveTo>
                    <a:cubicBezTo>
                      <a:pt x="62" y="41"/>
                      <a:pt x="61" y="41"/>
                      <a:pt x="61" y="41"/>
                    </a:cubicBezTo>
                    <a:cubicBezTo>
                      <a:pt x="61" y="41"/>
                      <a:pt x="62" y="41"/>
                      <a:pt x="62" y="41"/>
                    </a:cubicBezTo>
                    <a:close/>
                    <a:moveTo>
                      <a:pt x="61" y="41"/>
                    </a:moveTo>
                    <a:cubicBezTo>
                      <a:pt x="61" y="41"/>
                      <a:pt x="61" y="41"/>
                      <a:pt x="61" y="41"/>
                    </a:cubicBezTo>
                    <a:cubicBezTo>
                      <a:pt x="61" y="41"/>
                      <a:pt x="61" y="41"/>
                      <a:pt x="61" y="41"/>
                    </a:cubicBezTo>
                    <a:cubicBezTo>
                      <a:pt x="61" y="41"/>
                      <a:pt x="61" y="41"/>
                      <a:pt x="61" y="41"/>
                    </a:cubicBezTo>
                    <a:close/>
                    <a:moveTo>
                      <a:pt x="59" y="41"/>
                    </a:moveTo>
                    <a:cubicBezTo>
                      <a:pt x="59" y="41"/>
                      <a:pt x="59" y="41"/>
                      <a:pt x="59" y="41"/>
                    </a:cubicBezTo>
                    <a:cubicBezTo>
                      <a:pt x="59" y="41"/>
                      <a:pt x="59" y="41"/>
                      <a:pt x="60" y="41"/>
                    </a:cubicBezTo>
                    <a:cubicBezTo>
                      <a:pt x="60" y="41"/>
                      <a:pt x="59" y="41"/>
                      <a:pt x="59" y="41"/>
                    </a:cubicBezTo>
                    <a:close/>
                    <a:moveTo>
                      <a:pt x="59" y="41"/>
                    </a:moveTo>
                    <a:cubicBezTo>
                      <a:pt x="59" y="41"/>
                      <a:pt x="59" y="41"/>
                      <a:pt x="59" y="41"/>
                    </a:cubicBezTo>
                    <a:cubicBezTo>
                      <a:pt x="59" y="41"/>
                      <a:pt x="59" y="41"/>
                      <a:pt x="59" y="41"/>
                    </a:cubicBezTo>
                    <a:cubicBezTo>
                      <a:pt x="59" y="41"/>
                      <a:pt x="59" y="41"/>
                      <a:pt x="59" y="41"/>
                    </a:cubicBezTo>
                    <a:cubicBezTo>
                      <a:pt x="58" y="41"/>
                      <a:pt x="58" y="41"/>
                      <a:pt x="58" y="41"/>
                    </a:cubicBezTo>
                    <a:cubicBezTo>
                      <a:pt x="58" y="40"/>
                      <a:pt x="59" y="41"/>
                      <a:pt x="58" y="41"/>
                    </a:cubicBezTo>
                    <a:cubicBezTo>
                      <a:pt x="58" y="41"/>
                      <a:pt x="58" y="41"/>
                      <a:pt x="58" y="41"/>
                    </a:cubicBezTo>
                    <a:cubicBezTo>
                      <a:pt x="58" y="41"/>
                      <a:pt x="59" y="41"/>
                      <a:pt x="59" y="41"/>
                    </a:cubicBezTo>
                    <a:cubicBezTo>
                      <a:pt x="59" y="41"/>
                      <a:pt x="59" y="41"/>
                      <a:pt x="59" y="41"/>
                    </a:cubicBezTo>
                    <a:close/>
                    <a:moveTo>
                      <a:pt x="69" y="40"/>
                    </a:moveTo>
                    <a:cubicBezTo>
                      <a:pt x="69" y="40"/>
                      <a:pt x="70" y="40"/>
                      <a:pt x="70" y="40"/>
                    </a:cubicBezTo>
                    <a:cubicBezTo>
                      <a:pt x="70" y="40"/>
                      <a:pt x="69" y="40"/>
                      <a:pt x="69" y="40"/>
                    </a:cubicBezTo>
                    <a:close/>
                    <a:moveTo>
                      <a:pt x="63" y="40"/>
                    </a:moveTo>
                    <a:cubicBezTo>
                      <a:pt x="63" y="40"/>
                      <a:pt x="63" y="40"/>
                      <a:pt x="63" y="40"/>
                    </a:cubicBezTo>
                    <a:cubicBezTo>
                      <a:pt x="63" y="40"/>
                      <a:pt x="63" y="40"/>
                      <a:pt x="63" y="40"/>
                    </a:cubicBezTo>
                    <a:cubicBezTo>
                      <a:pt x="63" y="40"/>
                      <a:pt x="63" y="40"/>
                      <a:pt x="63" y="40"/>
                    </a:cubicBezTo>
                    <a:close/>
                    <a:moveTo>
                      <a:pt x="64" y="40"/>
                    </a:moveTo>
                    <a:cubicBezTo>
                      <a:pt x="64" y="40"/>
                      <a:pt x="64" y="40"/>
                      <a:pt x="64" y="40"/>
                    </a:cubicBezTo>
                    <a:cubicBezTo>
                      <a:pt x="64" y="40"/>
                      <a:pt x="64" y="40"/>
                      <a:pt x="64" y="40"/>
                    </a:cubicBezTo>
                    <a:cubicBezTo>
                      <a:pt x="64" y="40"/>
                      <a:pt x="64" y="41"/>
                      <a:pt x="64" y="41"/>
                    </a:cubicBezTo>
                    <a:cubicBezTo>
                      <a:pt x="64" y="40"/>
                      <a:pt x="64" y="40"/>
                      <a:pt x="64" y="40"/>
                    </a:cubicBezTo>
                    <a:close/>
                    <a:moveTo>
                      <a:pt x="57" y="40"/>
                    </a:moveTo>
                    <a:cubicBezTo>
                      <a:pt x="57" y="40"/>
                      <a:pt x="57" y="40"/>
                      <a:pt x="57" y="41"/>
                    </a:cubicBezTo>
                    <a:cubicBezTo>
                      <a:pt x="57" y="41"/>
                      <a:pt x="57" y="41"/>
                      <a:pt x="57" y="41"/>
                    </a:cubicBezTo>
                    <a:cubicBezTo>
                      <a:pt x="57" y="41"/>
                      <a:pt x="57" y="41"/>
                      <a:pt x="57" y="41"/>
                    </a:cubicBezTo>
                    <a:cubicBezTo>
                      <a:pt x="57" y="40"/>
                      <a:pt x="57" y="40"/>
                      <a:pt x="57" y="40"/>
                    </a:cubicBezTo>
                    <a:cubicBezTo>
                      <a:pt x="57" y="40"/>
                      <a:pt x="57" y="40"/>
                      <a:pt x="57" y="40"/>
                    </a:cubicBezTo>
                    <a:close/>
                    <a:moveTo>
                      <a:pt x="54" y="40"/>
                    </a:moveTo>
                    <a:cubicBezTo>
                      <a:pt x="54" y="40"/>
                      <a:pt x="54" y="40"/>
                      <a:pt x="54" y="40"/>
                    </a:cubicBezTo>
                    <a:cubicBezTo>
                      <a:pt x="54" y="39"/>
                      <a:pt x="54" y="39"/>
                      <a:pt x="54" y="39"/>
                    </a:cubicBezTo>
                    <a:cubicBezTo>
                      <a:pt x="54" y="39"/>
                      <a:pt x="54" y="39"/>
                      <a:pt x="54" y="40"/>
                    </a:cubicBezTo>
                    <a:close/>
                    <a:moveTo>
                      <a:pt x="52" y="39"/>
                    </a:moveTo>
                    <a:cubicBezTo>
                      <a:pt x="52" y="39"/>
                      <a:pt x="52" y="39"/>
                      <a:pt x="52" y="39"/>
                    </a:cubicBezTo>
                    <a:cubicBezTo>
                      <a:pt x="52" y="39"/>
                      <a:pt x="52" y="39"/>
                      <a:pt x="52" y="39"/>
                    </a:cubicBezTo>
                    <a:cubicBezTo>
                      <a:pt x="52" y="39"/>
                      <a:pt x="52" y="39"/>
                      <a:pt x="52" y="39"/>
                    </a:cubicBezTo>
                    <a:cubicBezTo>
                      <a:pt x="52" y="39"/>
                      <a:pt x="52" y="39"/>
                      <a:pt x="52" y="39"/>
                    </a:cubicBezTo>
                    <a:cubicBezTo>
                      <a:pt x="52" y="40"/>
                      <a:pt x="52" y="40"/>
                      <a:pt x="51" y="40"/>
                    </a:cubicBezTo>
                    <a:cubicBezTo>
                      <a:pt x="51" y="40"/>
                      <a:pt x="51" y="39"/>
                      <a:pt x="51" y="39"/>
                    </a:cubicBezTo>
                    <a:cubicBezTo>
                      <a:pt x="51" y="39"/>
                      <a:pt x="51" y="39"/>
                      <a:pt x="51" y="39"/>
                    </a:cubicBezTo>
                    <a:cubicBezTo>
                      <a:pt x="51" y="39"/>
                      <a:pt x="51" y="39"/>
                      <a:pt x="52" y="39"/>
                    </a:cubicBezTo>
                    <a:cubicBezTo>
                      <a:pt x="52" y="39"/>
                      <a:pt x="52" y="39"/>
                      <a:pt x="52" y="39"/>
                    </a:cubicBezTo>
                    <a:close/>
                    <a:moveTo>
                      <a:pt x="47" y="39"/>
                    </a:moveTo>
                    <a:cubicBezTo>
                      <a:pt x="47" y="39"/>
                      <a:pt x="47" y="39"/>
                      <a:pt x="47" y="39"/>
                    </a:cubicBezTo>
                    <a:cubicBezTo>
                      <a:pt x="48" y="39"/>
                      <a:pt x="48" y="39"/>
                      <a:pt x="48" y="39"/>
                    </a:cubicBezTo>
                    <a:cubicBezTo>
                      <a:pt x="48" y="40"/>
                      <a:pt x="49" y="39"/>
                      <a:pt x="49" y="39"/>
                    </a:cubicBezTo>
                    <a:cubicBezTo>
                      <a:pt x="49" y="40"/>
                      <a:pt x="49" y="40"/>
                      <a:pt x="49" y="40"/>
                    </a:cubicBezTo>
                    <a:cubicBezTo>
                      <a:pt x="50" y="40"/>
                      <a:pt x="50" y="39"/>
                      <a:pt x="51" y="40"/>
                    </a:cubicBezTo>
                    <a:cubicBezTo>
                      <a:pt x="51" y="40"/>
                      <a:pt x="51" y="40"/>
                      <a:pt x="51" y="40"/>
                    </a:cubicBezTo>
                    <a:cubicBezTo>
                      <a:pt x="51" y="40"/>
                      <a:pt x="51" y="40"/>
                      <a:pt x="51" y="40"/>
                    </a:cubicBezTo>
                    <a:cubicBezTo>
                      <a:pt x="51" y="40"/>
                      <a:pt x="51" y="40"/>
                      <a:pt x="51" y="40"/>
                    </a:cubicBezTo>
                    <a:cubicBezTo>
                      <a:pt x="51" y="40"/>
                      <a:pt x="51" y="40"/>
                      <a:pt x="51"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3" y="40"/>
                      <a:pt x="53" y="40"/>
                      <a:pt x="53" y="39"/>
                    </a:cubicBezTo>
                    <a:cubicBezTo>
                      <a:pt x="53" y="39"/>
                      <a:pt x="53" y="39"/>
                      <a:pt x="53" y="39"/>
                    </a:cubicBezTo>
                    <a:cubicBezTo>
                      <a:pt x="53" y="39"/>
                      <a:pt x="53" y="39"/>
                      <a:pt x="53" y="39"/>
                    </a:cubicBezTo>
                    <a:cubicBezTo>
                      <a:pt x="53" y="39"/>
                      <a:pt x="53" y="39"/>
                      <a:pt x="53" y="39"/>
                    </a:cubicBezTo>
                    <a:cubicBezTo>
                      <a:pt x="53" y="40"/>
                      <a:pt x="53" y="40"/>
                      <a:pt x="53" y="40"/>
                    </a:cubicBezTo>
                    <a:cubicBezTo>
                      <a:pt x="54" y="40"/>
                      <a:pt x="54" y="40"/>
                      <a:pt x="54" y="40"/>
                    </a:cubicBezTo>
                    <a:cubicBezTo>
                      <a:pt x="54" y="40"/>
                      <a:pt x="54" y="40"/>
                      <a:pt x="54" y="40"/>
                    </a:cubicBezTo>
                    <a:cubicBezTo>
                      <a:pt x="54" y="40"/>
                      <a:pt x="55" y="40"/>
                      <a:pt x="55" y="40"/>
                    </a:cubicBezTo>
                    <a:cubicBezTo>
                      <a:pt x="55" y="40"/>
                      <a:pt x="56" y="40"/>
                      <a:pt x="56" y="40"/>
                    </a:cubicBezTo>
                    <a:cubicBezTo>
                      <a:pt x="56" y="40"/>
                      <a:pt x="56" y="40"/>
                      <a:pt x="56" y="40"/>
                    </a:cubicBezTo>
                    <a:cubicBezTo>
                      <a:pt x="56" y="40"/>
                      <a:pt x="56" y="40"/>
                      <a:pt x="56" y="40"/>
                    </a:cubicBezTo>
                    <a:cubicBezTo>
                      <a:pt x="56" y="40"/>
                      <a:pt x="56" y="40"/>
                      <a:pt x="56" y="41"/>
                    </a:cubicBezTo>
                    <a:cubicBezTo>
                      <a:pt x="56" y="41"/>
                      <a:pt x="56" y="40"/>
                      <a:pt x="55" y="40"/>
                    </a:cubicBezTo>
                    <a:cubicBezTo>
                      <a:pt x="55" y="40"/>
                      <a:pt x="55" y="41"/>
                      <a:pt x="55" y="41"/>
                    </a:cubicBezTo>
                    <a:cubicBezTo>
                      <a:pt x="54" y="40"/>
                      <a:pt x="53" y="40"/>
                      <a:pt x="52" y="40"/>
                    </a:cubicBezTo>
                    <a:cubicBezTo>
                      <a:pt x="51" y="40"/>
                      <a:pt x="51" y="40"/>
                      <a:pt x="51" y="40"/>
                    </a:cubicBezTo>
                    <a:cubicBezTo>
                      <a:pt x="50" y="41"/>
                      <a:pt x="48" y="40"/>
                      <a:pt x="47" y="40"/>
                    </a:cubicBezTo>
                    <a:cubicBezTo>
                      <a:pt x="47" y="40"/>
                      <a:pt x="47" y="40"/>
                      <a:pt x="47" y="40"/>
                    </a:cubicBezTo>
                    <a:cubicBezTo>
                      <a:pt x="47" y="40"/>
                      <a:pt x="47" y="39"/>
                      <a:pt x="47" y="39"/>
                    </a:cubicBezTo>
                    <a:cubicBezTo>
                      <a:pt x="47" y="39"/>
                      <a:pt x="47" y="39"/>
                      <a:pt x="47" y="39"/>
                    </a:cubicBezTo>
                    <a:close/>
                    <a:moveTo>
                      <a:pt x="47" y="39"/>
                    </a:moveTo>
                    <a:cubicBezTo>
                      <a:pt x="47" y="40"/>
                      <a:pt x="47" y="40"/>
                      <a:pt x="47" y="40"/>
                    </a:cubicBezTo>
                    <a:cubicBezTo>
                      <a:pt x="47" y="40"/>
                      <a:pt x="47" y="40"/>
                      <a:pt x="47" y="40"/>
                    </a:cubicBezTo>
                    <a:cubicBezTo>
                      <a:pt x="47" y="40"/>
                      <a:pt x="47" y="40"/>
                      <a:pt x="47" y="39"/>
                    </a:cubicBezTo>
                    <a:cubicBezTo>
                      <a:pt x="47" y="39"/>
                      <a:pt x="47" y="39"/>
                      <a:pt x="47" y="39"/>
                    </a:cubicBezTo>
                    <a:cubicBezTo>
                      <a:pt x="47" y="39"/>
                      <a:pt x="47" y="39"/>
                      <a:pt x="47" y="39"/>
                    </a:cubicBezTo>
                    <a:close/>
                    <a:moveTo>
                      <a:pt x="46" y="39"/>
                    </a:moveTo>
                    <a:cubicBezTo>
                      <a:pt x="46" y="40"/>
                      <a:pt x="46" y="40"/>
                      <a:pt x="46" y="40"/>
                    </a:cubicBezTo>
                    <a:cubicBezTo>
                      <a:pt x="46" y="40"/>
                      <a:pt x="45" y="40"/>
                      <a:pt x="46" y="39"/>
                    </a:cubicBezTo>
                    <a:close/>
                    <a:moveTo>
                      <a:pt x="43" y="40"/>
                    </a:moveTo>
                    <a:cubicBezTo>
                      <a:pt x="43" y="39"/>
                      <a:pt x="43" y="39"/>
                      <a:pt x="43" y="39"/>
                    </a:cubicBezTo>
                    <a:cubicBezTo>
                      <a:pt x="43" y="39"/>
                      <a:pt x="43" y="39"/>
                      <a:pt x="43" y="39"/>
                    </a:cubicBezTo>
                    <a:cubicBezTo>
                      <a:pt x="43" y="40"/>
                      <a:pt x="43" y="40"/>
                      <a:pt x="43" y="40"/>
                    </a:cubicBezTo>
                    <a:cubicBezTo>
                      <a:pt x="43" y="40"/>
                      <a:pt x="43" y="40"/>
                      <a:pt x="43" y="39"/>
                    </a:cubicBezTo>
                    <a:lnTo>
                      <a:pt x="43" y="40"/>
                    </a:lnTo>
                    <a:close/>
                    <a:moveTo>
                      <a:pt x="29" y="40"/>
                    </a:moveTo>
                    <a:cubicBezTo>
                      <a:pt x="29" y="40"/>
                      <a:pt x="30" y="39"/>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29" y="40"/>
                      <a:pt x="29" y="40"/>
                      <a:pt x="29" y="40"/>
                    </a:cubicBezTo>
                    <a:cubicBezTo>
                      <a:pt x="29" y="40"/>
                      <a:pt x="29" y="40"/>
                      <a:pt x="29" y="40"/>
                    </a:cubicBezTo>
                    <a:cubicBezTo>
                      <a:pt x="29" y="40"/>
                      <a:pt x="29" y="40"/>
                      <a:pt x="29" y="40"/>
                    </a:cubicBezTo>
                    <a:cubicBezTo>
                      <a:pt x="29" y="40"/>
                      <a:pt x="29" y="40"/>
                      <a:pt x="29" y="40"/>
                    </a:cubicBezTo>
                    <a:cubicBezTo>
                      <a:pt x="28" y="40"/>
                      <a:pt x="28" y="40"/>
                      <a:pt x="28" y="40"/>
                    </a:cubicBezTo>
                    <a:cubicBezTo>
                      <a:pt x="28" y="40"/>
                      <a:pt x="28" y="40"/>
                      <a:pt x="28" y="40"/>
                    </a:cubicBezTo>
                    <a:cubicBezTo>
                      <a:pt x="28" y="40"/>
                      <a:pt x="28" y="40"/>
                      <a:pt x="28" y="40"/>
                    </a:cubicBezTo>
                    <a:cubicBezTo>
                      <a:pt x="28" y="40"/>
                      <a:pt x="28" y="40"/>
                      <a:pt x="28" y="40"/>
                    </a:cubicBezTo>
                    <a:cubicBezTo>
                      <a:pt x="29" y="40"/>
                      <a:pt x="29" y="40"/>
                      <a:pt x="29" y="40"/>
                    </a:cubicBezTo>
                    <a:close/>
                    <a:moveTo>
                      <a:pt x="29" y="40"/>
                    </a:moveTo>
                    <a:cubicBezTo>
                      <a:pt x="29" y="40"/>
                      <a:pt x="29" y="40"/>
                      <a:pt x="29" y="40"/>
                    </a:cubicBezTo>
                    <a:cubicBezTo>
                      <a:pt x="29" y="40"/>
                      <a:pt x="29" y="40"/>
                      <a:pt x="29" y="40"/>
                    </a:cubicBezTo>
                    <a:close/>
                    <a:moveTo>
                      <a:pt x="24" y="40"/>
                    </a:moveTo>
                    <a:cubicBezTo>
                      <a:pt x="24" y="40"/>
                      <a:pt x="25" y="40"/>
                      <a:pt x="25" y="40"/>
                    </a:cubicBezTo>
                    <a:cubicBezTo>
                      <a:pt x="25" y="40"/>
                      <a:pt x="24" y="40"/>
                      <a:pt x="24" y="40"/>
                    </a:cubicBezTo>
                    <a:cubicBezTo>
                      <a:pt x="24" y="40"/>
                      <a:pt x="24" y="40"/>
                      <a:pt x="24" y="40"/>
                    </a:cubicBezTo>
                    <a:cubicBezTo>
                      <a:pt x="24" y="40"/>
                      <a:pt x="24" y="40"/>
                      <a:pt x="24" y="40"/>
                    </a:cubicBezTo>
                    <a:close/>
                    <a:moveTo>
                      <a:pt x="25" y="40"/>
                    </a:moveTo>
                    <a:cubicBezTo>
                      <a:pt x="25" y="40"/>
                      <a:pt x="25" y="40"/>
                      <a:pt x="25" y="40"/>
                    </a:cubicBezTo>
                    <a:cubicBezTo>
                      <a:pt x="25" y="40"/>
                      <a:pt x="25" y="40"/>
                      <a:pt x="25" y="40"/>
                    </a:cubicBezTo>
                    <a:close/>
                    <a:moveTo>
                      <a:pt x="28" y="41"/>
                    </a:moveTo>
                    <a:cubicBezTo>
                      <a:pt x="28" y="41"/>
                      <a:pt x="28" y="41"/>
                      <a:pt x="28" y="41"/>
                    </a:cubicBezTo>
                    <a:cubicBezTo>
                      <a:pt x="28" y="41"/>
                      <a:pt x="28" y="41"/>
                      <a:pt x="28" y="41"/>
                    </a:cubicBezTo>
                    <a:cubicBezTo>
                      <a:pt x="28" y="40"/>
                      <a:pt x="28" y="40"/>
                      <a:pt x="27" y="40"/>
                    </a:cubicBezTo>
                    <a:cubicBezTo>
                      <a:pt x="27" y="40"/>
                      <a:pt x="27" y="40"/>
                      <a:pt x="27" y="40"/>
                    </a:cubicBezTo>
                    <a:cubicBezTo>
                      <a:pt x="26" y="40"/>
                      <a:pt x="26" y="40"/>
                      <a:pt x="26" y="40"/>
                    </a:cubicBezTo>
                    <a:cubicBezTo>
                      <a:pt x="26" y="40"/>
                      <a:pt x="26" y="40"/>
                      <a:pt x="26" y="40"/>
                    </a:cubicBezTo>
                    <a:cubicBezTo>
                      <a:pt x="26" y="40"/>
                      <a:pt x="26" y="40"/>
                      <a:pt x="26" y="40"/>
                    </a:cubicBezTo>
                    <a:cubicBezTo>
                      <a:pt x="27" y="40"/>
                      <a:pt x="27" y="40"/>
                      <a:pt x="27" y="40"/>
                    </a:cubicBezTo>
                    <a:cubicBezTo>
                      <a:pt x="27" y="40"/>
                      <a:pt x="27" y="40"/>
                      <a:pt x="28" y="40"/>
                    </a:cubicBezTo>
                    <a:cubicBezTo>
                      <a:pt x="28" y="40"/>
                      <a:pt x="28" y="40"/>
                      <a:pt x="28" y="40"/>
                    </a:cubicBezTo>
                    <a:cubicBezTo>
                      <a:pt x="28" y="41"/>
                      <a:pt x="28" y="41"/>
                      <a:pt x="28" y="41"/>
                    </a:cubicBezTo>
                    <a:close/>
                    <a:moveTo>
                      <a:pt x="28" y="40"/>
                    </a:moveTo>
                    <a:cubicBezTo>
                      <a:pt x="29" y="40"/>
                      <a:pt x="29" y="41"/>
                      <a:pt x="29" y="41"/>
                    </a:cubicBezTo>
                    <a:cubicBezTo>
                      <a:pt x="29" y="41"/>
                      <a:pt x="29" y="41"/>
                      <a:pt x="29" y="41"/>
                    </a:cubicBezTo>
                    <a:cubicBezTo>
                      <a:pt x="29" y="41"/>
                      <a:pt x="28" y="41"/>
                      <a:pt x="28" y="41"/>
                    </a:cubicBezTo>
                    <a:cubicBezTo>
                      <a:pt x="28" y="41"/>
                      <a:pt x="28" y="41"/>
                      <a:pt x="28" y="41"/>
                    </a:cubicBezTo>
                    <a:cubicBezTo>
                      <a:pt x="28" y="41"/>
                      <a:pt x="28" y="41"/>
                      <a:pt x="28" y="41"/>
                    </a:cubicBezTo>
                    <a:lnTo>
                      <a:pt x="28" y="40"/>
                    </a:lnTo>
                    <a:close/>
                    <a:moveTo>
                      <a:pt x="29" y="40"/>
                    </a:moveTo>
                    <a:cubicBezTo>
                      <a:pt x="29" y="40"/>
                      <a:pt x="29" y="40"/>
                      <a:pt x="29" y="40"/>
                    </a:cubicBezTo>
                    <a:cubicBezTo>
                      <a:pt x="29" y="40"/>
                      <a:pt x="29" y="40"/>
                      <a:pt x="29" y="40"/>
                    </a:cubicBezTo>
                    <a:cubicBezTo>
                      <a:pt x="29" y="40"/>
                      <a:pt x="29" y="40"/>
                      <a:pt x="29" y="40"/>
                    </a:cubicBezTo>
                    <a:cubicBezTo>
                      <a:pt x="29" y="40"/>
                      <a:pt x="29" y="40"/>
                      <a:pt x="29" y="40"/>
                    </a:cubicBezTo>
                    <a:cubicBezTo>
                      <a:pt x="29" y="41"/>
                      <a:pt x="29" y="41"/>
                      <a:pt x="29" y="41"/>
                    </a:cubicBezTo>
                    <a:cubicBezTo>
                      <a:pt x="29" y="41"/>
                      <a:pt x="29" y="41"/>
                      <a:pt x="29" y="40"/>
                    </a:cubicBezTo>
                    <a:close/>
                    <a:moveTo>
                      <a:pt x="30" y="40"/>
                    </a:move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1"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1" y="40"/>
                      <a:pt x="31" y="41"/>
                      <a:pt x="32" y="41"/>
                    </a:cubicBezTo>
                    <a:cubicBezTo>
                      <a:pt x="32" y="41"/>
                      <a:pt x="32" y="41"/>
                      <a:pt x="32" y="41"/>
                    </a:cubicBezTo>
                    <a:cubicBezTo>
                      <a:pt x="32" y="41"/>
                      <a:pt x="32" y="41"/>
                      <a:pt x="32" y="41"/>
                    </a:cubicBezTo>
                    <a:cubicBezTo>
                      <a:pt x="32" y="41"/>
                      <a:pt x="31" y="41"/>
                      <a:pt x="31" y="41"/>
                    </a:cubicBezTo>
                    <a:cubicBezTo>
                      <a:pt x="31" y="41"/>
                      <a:pt x="30" y="41"/>
                      <a:pt x="30" y="41"/>
                    </a:cubicBezTo>
                    <a:cubicBezTo>
                      <a:pt x="30" y="41"/>
                      <a:pt x="30" y="41"/>
                      <a:pt x="30" y="40"/>
                    </a:cubicBezTo>
                    <a:close/>
                    <a:moveTo>
                      <a:pt x="27" y="41"/>
                    </a:move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8" y="41"/>
                      <a:pt x="28" y="41"/>
                      <a:pt x="29" y="41"/>
                    </a:cubicBezTo>
                    <a:cubicBezTo>
                      <a:pt x="28" y="42"/>
                      <a:pt x="28" y="41"/>
                      <a:pt x="27" y="41"/>
                    </a:cubicBezTo>
                    <a:close/>
                    <a:moveTo>
                      <a:pt x="10" y="42"/>
                    </a:moveTo>
                    <a:cubicBezTo>
                      <a:pt x="10" y="41"/>
                      <a:pt x="10" y="41"/>
                      <a:pt x="10" y="42"/>
                    </a:cubicBezTo>
                    <a:cubicBezTo>
                      <a:pt x="10" y="42"/>
                      <a:pt x="10" y="42"/>
                      <a:pt x="10" y="42"/>
                    </a:cubicBezTo>
                    <a:cubicBezTo>
                      <a:pt x="10" y="42"/>
                      <a:pt x="10" y="42"/>
                      <a:pt x="10" y="42"/>
                    </a:cubicBezTo>
                    <a:cubicBezTo>
                      <a:pt x="10" y="42"/>
                      <a:pt x="10" y="42"/>
                      <a:pt x="10" y="42"/>
                    </a:cubicBezTo>
                    <a:close/>
                    <a:moveTo>
                      <a:pt x="15" y="42"/>
                    </a:moveTo>
                    <a:cubicBezTo>
                      <a:pt x="15" y="42"/>
                      <a:pt x="15" y="42"/>
                      <a:pt x="15" y="42"/>
                    </a:cubicBezTo>
                    <a:cubicBezTo>
                      <a:pt x="15" y="42"/>
                      <a:pt x="15" y="42"/>
                      <a:pt x="15" y="42"/>
                    </a:cubicBezTo>
                    <a:cubicBezTo>
                      <a:pt x="15" y="42"/>
                      <a:pt x="15" y="42"/>
                      <a:pt x="15" y="42"/>
                    </a:cubicBezTo>
                    <a:cubicBezTo>
                      <a:pt x="16" y="41"/>
                      <a:pt x="16" y="42"/>
                      <a:pt x="16" y="42"/>
                    </a:cubicBezTo>
                    <a:cubicBezTo>
                      <a:pt x="16" y="42"/>
                      <a:pt x="15" y="42"/>
                      <a:pt x="15" y="42"/>
                    </a:cubicBezTo>
                    <a:close/>
                    <a:moveTo>
                      <a:pt x="31" y="42"/>
                    </a:moveTo>
                    <a:cubicBezTo>
                      <a:pt x="31" y="42"/>
                      <a:pt x="31" y="42"/>
                      <a:pt x="31" y="42"/>
                    </a:cubicBezTo>
                    <a:cubicBezTo>
                      <a:pt x="32" y="42"/>
                      <a:pt x="32" y="42"/>
                      <a:pt x="32" y="42"/>
                    </a:cubicBezTo>
                    <a:cubicBezTo>
                      <a:pt x="32" y="42"/>
                      <a:pt x="32" y="42"/>
                      <a:pt x="32" y="42"/>
                    </a:cubicBezTo>
                    <a:cubicBezTo>
                      <a:pt x="32" y="42"/>
                      <a:pt x="32" y="42"/>
                      <a:pt x="31" y="42"/>
                    </a:cubicBezTo>
                    <a:close/>
                    <a:moveTo>
                      <a:pt x="5" y="43"/>
                    </a:moveTo>
                    <a:cubicBezTo>
                      <a:pt x="5" y="43"/>
                      <a:pt x="5" y="43"/>
                      <a:pt x="4" y="43"/>
                    </a:cubicBezTo>
                    <a:cubicBezTo>
                      <a:pt x="4" y="43"/>
                      <a:pt x="4" y="43"/>
                      <a:pt x="4" y="43"/>
                    </a:cubicBezTo>
                    <a:cubicBezTo>
                      <a:pt x="5" y="43"/>
                      <a:pt x="5" y="43"/>
                      <a:pt x="5" y="43"/>
                    </a:cubicBezTo>
                    <a:close/>
                    <a:moveTo>
                      <a:pt x="6" y="42"/>
                    </a:moveTo>
                    <a:cubicBezTo>
                      <a:pt x="6" y="42"/>
                      <a:pt x="6" y="42"/>
                      <a:pt x="6" y="42"/>
                    </a:cubicBezTo>
                    <a:cubicBezTo>
                      <a:pt x="6" y="42"/>
                      <a:pt x="6" y="43"/>
                      <a:pt x="6" y="43"/>
                    </a:cubicBezTo>
                    <a:cubicBezTo>
                      <a:pt x="6" y="43"/>
                      <a:pt x="6" y="43"/>
                      <a:pt x="6" y="43"/>
                    </a:cubicBezTo>
                    <a:cubicBezTo>
                      <a:pt x="6" y="43"/>
                      <a:pt x="6" y="43"/>
                      <a:pt x="6" y="43"/>
                    </a:cubicBezTo>
                    <a:cubicBezTo>
                      <a:pt x="6" y="43"/>
                      <a:pt x="6" y="43"/>
                      <a:pt x="6" y="43"/>
                    </a:cubicBezTo>
                    <a:cubicBezTo>
                      <a:pt x="5" y="43"/>
                      <a:pt x="5" y="43"/>
                      <a:pt x="5" y="43"/>
                    </a:cubicBezTo>
                    <a:cubicBezTo>
                      <a:pt x="5" y="43"/>
                      <a:pt x="5" y="43"/>
                      <a:pt x="5" y="43"/>
                    </a:cubicBezTo>
                    <a:cubicBezTo>
                      <a:pt x="5" y="43"/>
                      <a:pt x="5" y="43"/>
                      <a:pt x="4" y="43"/>
                    </a:cubicBezTo>
                    <a:cubicBezTo>
                      <a:pt x="4" y="43"/>
                      <a:pt x="4" y="43"/>
                      <a:pt x="4" y="43"/>
                    </a:cubicBezTo>
                    <a:cubicBezTo>
                      <a:pt x="4" y="43"/>
                      <a:pt x="4" y="43"/>
                      <a:pt x="4" y="43"/>
                    </a:cubicBezTo>
                    <a:cubicBezTo>
                      <a:pt x="4" y="43"/>
                      <a:pt x="4" y="43"/>
                      <a:pt x="4" y="43"/>
                    </a:cubicBezTo>
                    <a:cubicBezTo>
                      <a:pt x="4" y="43"/>
                      <a:pt x="4" y="43"/>
                      <a:pt x="4" y="43"/>
                    </a:cubicBezTo>
                    <a:cubicBezTo>
                      <a:pt x="4" y="43"/>
                      <a:pt x="4" y="43"/>
                      <a:pt x="4" y="43"/>
                    </a:cubicBezTo>
                    <a:cubicBezTo>
                      <a:pt x="4" y="43"/>
                      <a:pt x="4" y="43"/>
                      <a:pt x="4" y="43"/>
                    </a:cubicBezTo>
                    <a:cubicBezTo>
                      <a:pt x="4" y="42"/>
                      <a:pt x="4" y="42"/>
                      <a:pt x="4" y="42"/>
                    </a:cubicBezTo>
                    <a:cubicBezTo>
                      <a:pt x="4" y="42"/>
                      <a:pt x="4" y="42"/>
                      <a:pt x="4" y="42"/>
                    </a:cubicBezTo>
                    <a:cubicBezTo>
                      <a:pt x="4" y="42"/>
                      <a:pt x="4" y="42"/>
                      <a:pt x="4" y="42"/>
                    </a:cubicBezTo>
                    <a:cubicBezTo>
                      <a:pt x="5" y="42"/>
                      <a:pt x="5" y="43"/>
                      <a:pt x="6" y="42"/>
                    </a:cubicBezTo>
                    <a:cubicBezTo>
                      <a:pt x="6" y="42"/>
                      <a:pt x="6" y="42"/>
                      <a:pt x="6" y="42"/>
                    </a:cubicBezTo>
                    <a:close/>
                    <a:moveTo>
                      <a:pt x="207" y="42"/>
                    </a:moveTo>
                    <a:cubicBezTo>
                      <a:pt x="207" y="42"/>
                      <a:pt x="207" y="42"/>
                      <a:pt x="207" y="42"/>
                    </a:cubicBezTo>
                    <a:cubicBezTo>
                      <a:pt x="207" y="42"/>
                      <a:pt x="207" y="42"/>
                      <a:pt x="208" y="42"/>
                    </a:cubicBezTo>
                    <a:cubicBezTo>
                      <a:pt x="208" y="42"/>
                      <a:pt x="208" y="42"/>
                      <a:pt x="208" y="42"/>
                    </a:cubicBezTo>
                    <a:cubicBezTo>
                      <a:pt x="208" y="43"/>
                      <a:pt x="207" y="42"/>
                      <a:pt x="207" y="42"/>
                    </a:cubicBezTo>
                    <a:close/>
                    <a:moveTo>
                      <a:pt x="13" y="43"/>
                    </a:moveTo>
                    <a:cubicBezTo>
                      <a:pt x="13" y="43"/>
                      <a:pt x="13" y="43"/>
                      <a:pt x="13" y="43"/>
                    </a:cubicBezTo>
                    <a:cubicBezTo>
                      <a:pt x="13" y="43"/>
                      <a:pt x="13" y="43"/>
                      <a:pt x="13" y="43"/>
                    </a:cubicBezTo>
                    <a:close/>
                    <a:moveTo>
                      <a:pt x="242" y="45"/>
                    </a:moveTo>
                    <a:cubicBezTo>
                      <a:pt x="242" y="45"/>
                      <a:pt x="241" y="45"/>
                      <a:pt x="241" y="44"/>
                    </a:cubicBezTo>
                    <a:cubicBezTo>
                      <a:pt x="241" y="44"/>
                      <a:pt x="242" y="45"/>
                      <a:pt x="242" y="44"/>
                    </a:cubicBezTo>
                    <a:cubicBezTo>
                      <a:pt x="242" y="44"/>
                      <a:pt x="242" y="45"/>
                      <a:pt x="242" y="45"/>
                    </a:cubicBezTo>
                    <a:cubicBezTo>
                      <a:pt x="242" y="45"/>
                      <a:pt x="242" y="45"/>
                      <a:pt x="242" y="45"/>
                    </a:cubicBezTo>
                    <a:cubicBezTo>
                      <a:pt x="242" y="45"/>
                      <a:pt x="242" y="45"/>
                      <a:pt x="242" y="45"/>
                    </a:cubicBezTo>
                    <a:close/>
                    <a:moveTo>
                      <a:pt x="59" y="46"/>
                    </a:moveTo>
                    <a:cubicBezTo>
                      <a:pt x="59" y="46"/>
                      <a:pt x="59" y="46"/>
                      <a:pt x="59" y="46"/>
                    </a:cubicBezTo>
                    <a:cubicBezTo>
                      <a:pt x="59" y="46"/>
                      <a:pt x="59" y="46"/>
                      <a:pt x="59" y="46"/>
                    </a:cubicBezTo>
                    <a:cubicBezTo>
                      <a:pt x="59" y="46"/>
                      <a:pt x="59" y="46"/>
                      <a:pt x="59" y="46"/>
                    </a:cubicBezTo>
                    <a:close/>
                    <a:moveTo>
                      <a:pt x="71" y="47"/>
                    </a:moveTo>
                    <a:cubicBezTo>
                      <a:pt x="71" y="48"/>
                      <a:pt x="71" y="48"/>
                      <a:pt x="71" y="48"/>
                    </a:cubicBezTo>
                    <a:cubicBezTo>
                      <a:pt x="71" y="48"/>
                      <a:pt x="71" y="48"/>
                      <a:pt x="71" y="48"/>
                    </a:cubicBezTo>
                    <a:cubicBezTo>
                      <a:pt x="70" y="48"/>
                      <a:pt x="70" y="48"/>
                      <a:pt x="69" y="48"/>
                    </a:cubicBezTo>
                    <a:cubicBezTo>
                      <a:pt x="69" y="48"/>
                      <a:pt x="69" y="48"/>
                      <a:pt x="69" y="48"/>
                    </a:cubicBezTo>
                    <a:cubicBezTo>
                      <a:pt x="69" y="47"/>
                      <a:pt x="69" y="47"/>
                      <a:pt x="69" y="48"/>
                    </a:cubicBezTo>
                    <a:cubicBezTo>
                      <a:pt x="69" y="47"/>
                      <a:pt x="69" y="47"/>
                      <a:pt x="69" y="47"/>
                    </a:cubicBezTo>
                    <a:cubicBezTo>
                      <a:pt x="69" y="47"/>
                      <a:pt x="69" y="47"/>
                      <a:pt x="69" y="47"/>
                    </a:cubicBezTo>
                    <a:cubicBezTo>
                      <a:pt x="70" y="47"/>
                      <a:pt x="70" y="48"/>
                      <a:pt x="71" y="47"/>
                    </a:cubicBezTo>
                    <a:close/>
                    <a:moveTo>
                      <a:pt x="64" y="47"/>
                    </a:moveTo>
                    <a:cubicBezTo>
                      <a:pt x="64" y="47"/>
                      <a:pt x="64" y="47"/>
                      <a:pt x="64" y="47"/>
                    </a:cubicBezTo>
                    <a:cubicBezTo>
                      <a:pt x="64" y="47"/>
                      <a:pt x="64" y="47"/>
                      <a:pt x="64" y="47"/>
                    </a:cubicBezTo>
                    <a:cubicBezTo>
                      <a:pt x="64" y="47"/>
                      <a:pt x="64" y="47"/>
                      <a:pt x="64" y="47"/>
                    </a:cubicBezTo>
                    <a:cubicBezTo>
                      <a:pt x="64" y="47"/>
                      <a:pt x="64" y="47"/>
                      <a:pt x="64" y="47"/>
                    </a:cubicBezTo>
                    <a:close/>
                    <a:moveTo>
                      <a:pt x="63" y="47"/>
                    </a:moveTo>
                    <a:cubicBezTo>
                      <a:pt x="63" y="47"/>
                      <a:pt x="62" y="48"/>
                      <a:pt x="62"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6"/>
                      <a:pt x="61" y="46"/>
                    </a:cubicBezTo>
                    <a:cubicBezTo>
                      <a:pt x="61" y="46"/>
                      <a:pt x="61" y="46"/>
                      <a:pt x="61" y="46"/>
                    </a:cubicBezTo>
                    <a:cubicBezTo>
                      <a:pt x="61" y="47"/>
                      <a:pt x="62" y="46"/>
                      <a:pt x="62" y="47"/>
                    </a:cubicBezTo>
                    <a:cubicBezTo>
                      <a:pt x="62" y="46"/>
                      <a:pt x="63" y="47"/>
                      <a:pt x="64" y="47"/>
                    </a:cubicBezTo>
                    <a:cubicBezTo>
                      <a:pt x="63" y="47"/>
                      <a:pt x="63"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3" y="47"/>
                    </a:cubicBezTo>
                    <a:cubicBezTo>
                      <a:pt x="63" y="47"/>
                      <a:pt x="63" y="47"/>
                      <a:pt x="63" y="47"/>
                    </a:cubicBezTo>
                    <a:cubicBezTo>
                      <a:pt x="63" y="47"/>
                      <a:pt x="63" y="47"/>
                      <a:pt x="63" y="47"/>
                    </a:cubicBezTo>
                    <a:close/>
                    <a:moveTo>
                      <a:pt x="66" y="47"/>
                    </a:moveTo>
                    <a:cubicBezTo>
                      <a:pt x="66" y="47"/>
                      <a:pt x="66" y="47"/>
                      <a:pt x="66" y="47"/>
                    </a:cubicBezTo>
                    <a:cubicBezTo>
                      <a:pt x="66" y="47"/>
                      <a:pt x="66" y="47"/>
                      <a:pt x="66" y="47"/>
                    </a:cubicBezTo>
                    <a:cubicBezTo>
                      <a:pt x="66" y="47"/>
                      <a:pt x="66" y="47"/>
                      <a:pt x="66" y="47"/>
                    </a:cubicBezTo>
                    <a:cubicBezTo>
                      <a:pt x="66" y="47"/>
                      <a:pt x="66" y="47"/>
                      <a:pt x="66" y="47"/>
                    </a:cubicBezTo>
                    <a:cubicBezTo>
                      <a:pt x="66" y="47"/>
                      <a:pt x="66" y="47"/>
                      <a:pt x="66" y="47"/>
                    </a:cubicBezTo>
                    <a:close/>
                    <a:moveTo>
                      <a:pt x="64" y="47"/>
                    </a:moveTo>
                    <a:cubicBezTo>
                      <a:pt x="64" y="47"/>
                      <a:pt x="64" y="47"/>
                      <a:pt x="64" y="47"/>
                    </a:cubicBezTo>
                    <a:cubicBezTo>
                      <a:pt x="64" y="47"/>
                      <a:pt x="64" y="47"/>
                      <a:pt x="64" y="48"/>
                    </a:cubicBezTo>
                    <a:cubicBezTo>
                      <a:pt x="64" y="47"/>
                      <a:pt x="64" y="47"/>
                      <a:pt x="64" y="47"/>
                    </a:cubicBezTo>
                    <a:close/>
                    <a:moveTo>
                      <a:pt x="65" y="48"/>
                    </a:moveTo>
                    <a:cubicBezTo>
                      <a:pt x="65" y="48"/>
                      <a:pt x="65" y="47"/>
                      <a:pt x="65" y="47"/>
                    </a:cubicBezTo>
                    <a:cubicBezTo>
                      <a:pt x="65" y="47"/>
                      <a:pt x="65" y="47"/>
                      <a:pt x="65" y="47"/>
                    </a:cubicBezTo>
                    <a:cubicBezTo>
                      <a:pt x="66" y="47"/>
                      <a:pt x="66" y="47"/>
                      <a:pt x="66" y="47"/>
                    </a:cubicBezTo>
                    <a:cubicBezTo>
                      <a:pt x="66" y="48"/>
                      <a:pt x="66" y="48"/>
                      <a:pt x="66" y="48"/>
                    </a:cubicBezTo>
                    <a:cubicBezTo>
                      <a:pt x="66" y="48"/>
                      <a:pt x="66" y="48"/>
                      <a:pt x="66" y="48"/>
                    </a:cubicBezTo>
                    <a:cubicBezTo>
                      <a:pt x="66" y="48"/>
                      <a:pt x="66" y="48"/>
                      <a:pt x="66" y="48"/>
                    </a:cubicBezTo>
                    <a:cubicBezTo>
                      <a:pt x="66" y="48"/>
                      <a:pt x="65" y="48"/>
                      <a:pt x="65" y="48"/>
                    </a:cubicBezTo>
                    <a:close/>
                    <a:moveTo>
                      <a:pt x="66" y="48"/>
                    </a:moveTo>
                    <a:cubicBezTo>
                      <a:pt x="66" y="48"/>
                      <a:pt x="66" y="48"/>
                      <a:pt x="66" y="48"/>
                    </a:cubicBezTo>
                    <a:cubicBezTo>
                      <a:pt x="66" y="48"/>
                      <a:pt x="66" y="47"/>
                      <a:pt x="66" y="47"/>
                    </a:cubicBezTo>
                    <a:cubicBezTo>
                      <a:pt x="66" y="47"/>
                      <a:pt x="66" y="47"/>
                      <a:pt x="66" y="47"/>
                    </a:cubicBezTo>
                    <a:cubicBezTo>
                      <a:pt x="66" y="47"/>
                      <a:pt x="66" y="47"/>
                      <a:pt x="66" y="47"/>
                    </a:cubicBezTo>
                    <a:cubicBezTo>
                      <a:pt x="66" y="47"/>
                      <a:pt x="66" y="47"/>
                      <a:pt x="66" y="47"/>
                    </a:cubicBezTo>
                    <a:cubicBezTo>
                      <a:pt x="66" y="47"/>
                      <a:pt x="67" y="47"/>
                      <a:pt x="67" y="47"/>
                    </a:cubicBezTo>
                    <a:cubicBezTo>
                      <a:pt x="67" y="47"/>
                      <a:pt x="67" y="47"/>
                      <a:pt x="67" y="47"/>
                    </a:cubicBezTo>
                    <a:cubicBezTo>
                      <a:pt x="67" y="47"/>
                      <a:pt x="67" y="47"/>
                      <a:pt x="67" y="48"/>
                    </a:cubicBezTo>
                    <a:cubicBezTo>
                      <a:pt x="67" y="48"/>
                      <a:pt x="67" y="48"/>
                      <a:pt x="67" y="48"/>
                    </a:cubicBezTo>
                    <a:cubicBezTo>
                      <a:pt x="67" y="48"/>
                      <a:pt x="67" y="48"/>
                      <a:pt x="67" y="48"/>
                    </a:cubicBezTo>
                    <a:cubicBezTo>
                      <a:pt x="67" y="48"/>
                      <a:pt x="67" y="48"/>
                      <a:pt x="67" y="48"/>
                    </a:cubicBezTo>
                    <a:cubicBezTo>
                      <a:pt x="67" y="48"/>
                      <a:pt x="67" y="48"/>
                      <a:pt x="67" y="48"/>
                    </a:cubicBezTo>
                    <a:cubicBezTo>
                      <a:pt x="67" y="47"/>
                      <a:pt x="67" y="47"/>
                      <a:pt x="67" y="47"/>
                    </a:cubicBezTo>
                    <a:cubicBezTo>
                      <a:pt x="67" y="47"/>
                      <a:pt x="67" y="47"/>
                      <a:pt x="67" y="47"/>
                    </a:cubicBezTo>
                    <a:cubicBezTo>
                      <a:pt x="67" y="47"/>
                      <a:pt x="68" y="47"/>
                      <a:pt x="68" y="47"/>
                    </a:cubicBezTo>
                    <a:cubicBezTo>
                      <a:pt x="67" y="48"/>
                      <a:pt x="68" y="48"/>
                      <a:pt x="68" y="48"/>
                    </a:cubicBezTo>
                    <a:cubicBezTo>
                      <a:pt x="68" y="48"/>
                      <a:pt x="68" y="48"/>
                      <a:pt x="67" y="48"/>
                    </a:cubicBezTo>
                    <a:cubicBezTo>
                      <a:pt x="67" y="48"/>
                      <a:pt x="66" y="48"/>
                      <a:pt x="66" y="48"/>
                    </a:cubicBezTo>
                    <a:close/>
                    <a:moveTo>
                      <a:pt x="72" y="48"/>
                    </a:moveTo>
                    <a:cubicBezTo>
                      <a:pt x="72" y="48"/>
                      <a:pt x="72" y="48"/>
                      <a:pt x="72" y="48"/>
                    </a:cubicBezTo>
                    <a:cubicBezTo>
                      <a:pt x="72" y="48"/>
                      <a:pt x="73" y="48"/>
                      <a:pt x="73" y="48"/>
                    </a:cubicBezTo>
                    <a:cubicBezTo>
                      <a:pt x="73" y="48"/>
                      <a:pt x="73" y="48"/>
                      <a:pt x="73" y="48"/>
                    </a:cubicBezTo>
                    <a:cubicBezTo>
                      <a:pt x="73" y="48"/>
                      <a:pt x="72" y="48"/>
                      <a:pt x="72" y="48"/>
                    </a:cubicBezTo>
                    <a:close/>
                    <a:moveTo>
                      <a:pt x="73" y="49"/>
                    </a:moveTo>
                    <a:cubicBezTo>
                      <a:pt x="73" y="50"/>
                      <a:pt x="73" y="50"/>
                      <a:pt x="73" y="50"/>
                    </a:cubicBezTo>
                    <a:cubicBezTo>
                      <a:pt x="74" y="49"/>
                      <a:pt x="74" y="50"/>
                      <a:pt x="75" y="50"/>
                    </a:cubicBezTo>
                    <a:cubicBezTo>
                      <a:pt x="74" y="50"/>
                      <a:pt x="73" y="50"/>
                      <a:pt x="73" y="50"/>
                    </a:cubicBezTo>
                    <a:cubicBezTo>
                      <a:pt x="73" y="50"/>
                      <a:pt x="73" y="50"/>
                      <a:pt x="73" y="49"/>
                    </a:cubicBezTo>
                    <a:close/>
                    <a:moveTo>
                      <a:pt x="61" y="49"/>
                    </a:moveTo>
                    <a:cubicBezTo>
                      <a:pt x="61" y="49"/>
                      <a:pt x="61" y="49"/>
                      <a:pt x="61" y="49"/>
                    </a:cubicBezTo>
                    <a:cubicBezTo>
                      <a:pt x="61" y="49"/>
                      <a:pt x="61" y="49"/>
                      <a:pt x="61" y="49"/>
                    </a:cubicBezTo>
                    <a:cubicBezTo>
                      <a:pt x="61" y="49"/>
                      <a:pt x="61" y="49"/>
                      <a:pt x="61" y="49"/>
                    </a:cubicBezTo>
                    <a:cubicBezTo>
                      <a:pt x="62" y="49"/>
                      <a:pt x="62" y="49"/>
                      <a:pt x="62" y="49"/>
                    </a:cubicBezTo>
                    <a:cubicBezTo>
                      <a:pt x="62" y="49"/>
                      <a:pt x="62" y="49"/>
                      <a:pt x="62" y="49"/>
                    </a:cubicBezTo>
                    <a:cubicBezTo>
                      <a:pt x="62" y="49"/>
                      <a:pt x="61" y="49"/>
                      <a:pt x="61" y="49"/>
                    </a:cubicBezTo>
                    <a:close/>
                    <a:moveTo>
                      <a:pt x="55" y="50"/>
                    </a:moveTo>
                    <a:cubicBezTo>
                      <a:pt x="55" y="50"/>
                      <a:pt x="55" y="50"/>
                      <a:pt x="55" y="50"/>
                    </a:cubicBezTo>
                    <a:cubicBezTo>
                      <a:pt x="55" y="50"/>
                      <a:pt x="55" y="50"/>
                      <a:pt x="55" y="50"/>
                    </a:cubicBezTo>
                    <a:cubicBezTo>
                      <a:pt x="55" y="50"/>
                      <a:pt x="55" y="50"/>
                      <a:pt x="54" y="50"/>
                    </a:cubicBezTo>
                    <a:cubicBezTo>
                      <a:pt x="54" y="50"/>
                      <a:pt x="54" y="50"/>
                      <a:pt x="54" y="50"/>
                    </a:cubicBezTo>
                    <a:cubicBezTo>
                      <a:pt x="54" y="50"/>
                      <a:pt x="54" y="50"/>
                      <a:pt x="54" y="50"/>
                    </a:cubicBezTo>
                    <a:cubicBezTo>
                      <a:pt x="54" y="50"/>
                      <a:pt x="54" y="50"/>
                      <a:pt x="54" y="50"/>
                    </a:cubicBezTo>
                    <a:cubicBezTo>
                      <a:pt x="54" y="50"/>
                      <a:pt x="54" y="50"/>
                      <a:pt x="54" y="50"/>
                    </a:cubicBezTo>
                    <a:cubicBezTo>
                      <a:pt x="54" y="49"/>
                      <a:pt x="54" y="49"/>
                      <a:pt x="54" y="49"/>
                    </a:cubicBezTo>
                    <a:cubicBezTo>
                      <a:pt x="54" y="49"/>
                      <a:pt x="54" y="49"/>
                      <a:pt x="54" y="49"/>
                    </a:cubicBezTo>
                    <a:cubicBezTo>
                      <a:pt x="54" y="49"/>
                      <a:pt x="54" y="49"/>
                      <a:pt x="54" y="49"/>
                    </a:cubicBezTo>
                    <a:cubicBezTo>
                      <a:pt x="54" y="49"/>
                      <a:pt x="54" y="49"/>
                      <a:pt x="53" y="49"/>
                    </a:cubicBezTo>
                    <a:cubicBezTo>
                      <a:pt x="53" y="49"/>
                      <a:pt x="54" y="49"/>
                      <a:pt x="54" y="49"/>
                    </a:cubicBezTo>
                    <a:cubicBezTo>
                      <a:pt x="55" y="49"/>
                      <a:pt x="56" y="49"/>
                      <a:pt x="57" y="49"/>
                    </a:cubicBezTo>
                    <a:cubicBezTo>
                      <a:pt x="58" y="49"/>
                      <a:pt x="58" y="49"/>
                      <a:pt x="59" y="49"/>
                    </a:cubicBezTo>
                    <a:cubicBezTo>
                      <a:pt x="59" y="49"/>
                      <a:pt x="59" y="49"/>
                      <a:pt x="59" y="49"/>
                    </a:cubicBezTo>
                    <a:cubicBezTo>
                      <a:pt x="60" y="50"/>
                      <a:pt x="60" y="50"/>
                      <a:pt x="60" y="50"/>
                    </a:cubicBezTo>
                    <a:cubicBezTo>
                      <a:pt x="59" y="50"/>
                      <a:pt x="57" y="50"/>
                      <a:pt x="55" y="50"/>
                    </a:cubicBezTo>
                    <a:close/>
                    <a:moveTo>
                      <a:pt x="252" y="52"/>
                    </a:moveTo>
                    <a:cubicBezTo>
                      <a:pt x="252" y="52"/>
                      <a:pt x="252" y="52"/>
                      <a:pt x="252" y="52"/>
                    </a:cubicBezTo>
                    <a:cubicBezTo>
                      <a:pt x="252" y="52"/>
                      <a:pt x="252" y="52"/>
                      <a:pt x="252" y="52"/>
                    </a:cubicBezTo>
                    <a:cubicBezTo>
                      <a:pt x="252" y="52"/>
                      <a:pt x="252" y="52"/>
                      <a:pt x="252" y="52"/>
                    </a:cubicBezTo>
                    <a:close/>
                    <a:moveTo>
                      <a:pt x="261" y="52"/>
                    </a:moveTo>
                    <a:cubicBezTo>
                      <a:pt x="261" y="52"/>
                      <a:pt x="261" y="52"/>
                      <a:pt x="261" y="52"/>
                    </a:cubicBezTo>
                    <a:cubicBezTo>
                      <a:pt x="261" y="52"/>
                      <a:pt x="261" y="52"/>
                      <a:pt x="261" y="52"/>
                    </a:cubicBezTo>
                    <a:cubicBezTo>
                      <a:pt x="261" y="52"/>
                      <a:pt x="261" y="52"/>
                      <a:pt x="262" y="52"/>
                    </a:cubicBezTo>
                    <a:cubicBezTo>
                      <a:pt x="262" y="53"/>
                      <a:pt x="261" y="53"/>
                      <a:pt x="261" y="52"/>
                    </a:cubicBezTo>
                    <a:close/>
                    <a:moveTo>
                      <a:pt x="83" y="54"/>
                    </a:moveTo>
                    <a:cubicBezTo>
                      <a:pt x="83" y="54"/>
                      <a:pt x="83" y="54"/>
                      <a:pt x="83" y="54"/>
                    </a:cubicBezTo>
                    <a:cubicBezTo>
                      <a:pt x="83" y="54"/>
                      <a:pt x="83" y="54"/>
                      <a:pt x="83" y="54"/>
                    </a:cubicBezTo>
                    <a:cubicBezTo>
                      <a:pt x="83" y="54"/>
                      <a:pt x="83" y="54"/>
                      <a:pt x="83" y="54"/>
                    </a:cubicBezTo>
                    <a:cubicBezTo>
                      <a:pt x="83" y="54"/>
                      <a:pt x="83" y="54"/>
                      <a:pt x="82" y="54"/>
                    </a:cubicBezTo>
                    <a:cubicBezTo>
                      <a:pt x="82" y="54"/>
                      <a:pt x="82" y="54"/>
                      <a:pt x="82" y="54"/>
                    </a:cubicBezTo>
                    <a:cubicBezTo>
                      <a:pt x="83" y="54"/>
                      <a:pt x="83" y="54"/>
                      <a:pt x="83" y="54"/>
                    </a:cubicBezTo>
                    <a:close/>
                    <a:moveTo>
                      <a:pt x="82" y="54"/>
                    </a:move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1" y="54"/>
                      <a:pt x="81" y="54"/>
                    </a:cubicBezTo>
                    <a:cubicBezTo>
                      <a:pt x="81" y="54"/>
                      <a:pt x="81" y="54"/>
                      <a:pt x="81" y="54"/>
                    </a:cubicBezTo>
                    <a:cubicBezTo>
                      <a:pt x="81" y="54"/>
                      <a:pt x="81" y="54"/>
                      <a:pt x="81" y="54"/>
                    </a:cubicBezTo>
                    <a:cubicBezTo>
                      <a:pt x="81" y="54"/>
                      <a:pt x="81" y="54"/>
                      <a:pt x="81" y="54"/>
                    </a:cubicBezTo>
                    <a:cubicBezTo>
                      <a:pt x="82" y="54"/>
                      <a:pt x="81" y="54"/>
                      <a:pt x="82" y="54"/>
                    </a:cubicBezTo>
                    <a:close/>
                    <a:moveTo>
                      <a:pt x="81" y="54"/>
                    </a:moveTo>
                    <a:cubicBezTo>
                      <a:pt x="81" y="55"/>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lose/>
                    <a:moveTo>
                      <a:pt x="83" y="54"/>
                    </a:moveTo>
                    <a:cubicBezTo>
                      <a:pt x="83" y="54"/>
                      <a:pt x="83" y="54"/>
                      <a:pt x="83" y="54"/>
                    </a:cubicBezTo>
                    <a:cubicBezTo>
                      <a:pt x="83" y="54"/>
                      <a:pt x="83" y="54"/>
                      <a:pt x="83" y="54"/>
                    </a:cubicBezTo>
                    <a:cubicBezTo>
                      <a:pt x="83" y="54"/>
                      <a:pt x="83" y="54"/>
                      <a:pt x="84" y="54"/>
                    </a:cubicBezTo>
                    <a:cubicBezTo>
                      <a:pt x="84" y="54"/>
                      <a:pt x="83" y="54"/>
                      <a:pt x="83" y="54"/>
                    </a:cubicBezTo>
                    <a:cubicBezTo>
                      <a:pt x="83" y="54"/>
                      <a:pt x="83" y="54"/>
                      <a:pt x="83" y="54"/>
                    </a:cubicBezTo>
                    <a:cubicBezTo>
                      <a:pt x="83" y="54"/>
                      <a:pt x="83" y="54"/>
                      <a:pt x="83" y="54"/>
                    </a:cubicBezTo>
                    <a:close/>
                    <a:moveTo>
                      <a:pt x="71" y="54"/>
                    </a:moveTo>
                    <a:cubicBezTo>
                      <a:pt x="71" y="54"/>
                      <a:pt x="71" y="54"/>
                      <a:pt x="71" y="54"/>
                    </a:cubicBezTo>
                    <a:cubicBezTo>
                      <a:pt x="71" y="54"/>
                      <a:pt x="71" y="54"/>
                      <a:pt x="71" y="54"/>
                    </a:cubicBezTo>
                    <a:cubicBezTo>
                      <a:pt x="71" y="54"/>
                      <a:pt x="71" y="54"/>
                      <a:pt x="71" y="54"/>
                    </a:cubicBezTo>
                    <a:cubicBezTo>
                      <a:pt x="71" y="54"/>
                      <a:pt x="71" y="54"/>
                      <a:pt x="71" y="54"/>
                    </a:cubicBezTo>
                    <a:cubicBezTo>
                      <a:pt x="71" y="54"/>
                      <a:pt x="71" y="54"/>
                      <a:pt x="71" y="54"/>
                    </a:cubicBezTo>
                    <a:cubicBezTo>
                      <a:pt x="71" y="54"/>
                      <a:pt x="71" y="54"/>
                      <a:pt x="71" y="54"/>
                    </a:cubicBezTo>
                    <a:close/>
                    <a:moveTo>
                      <a:pt x="70" y="53"/>
                    </a:moveTo>
                    <a:cubicBezTo>
                      <a:pt x="70" y="53"/>
                      <a:pt x="70" y="53"/>
                      <a:pt x="70" y="53"/>
                    </a:cubicBezTo>
                    <a:cubicBezTo>
                      <a:pt x="70" y="54"/>
                      <a:pt x="70" y="54"/>
                      <a:pt x="70" y="54"/>
                    </a:cubicBezTo>
                    <a:cubicBezTo>
                      <a:pt x="70" y="54"/>
                      <a:pt x="70" y="54"/>
                      <a:pt x="70" y="53"/>
                    </a:cubicBezTo>
                    <a:close/>
                    <a:moveTo>
                      <a:pt x="67" y="54"/>
                    </a:moveTo>
                    <a:cubicBezTo>
                      <a:pt x="67" y="54"/>
                      <a:pt x="67" y="54"/>
                      <a:pt x="67" y="54"/>
                    </a:cubicBezTo>
                    <a:cubicBezTo>
                      <a:pt x="67" y="54"/>
                      <a:pt x="68" y="54"/>
                      <a:pt x="68" y="54"/>
                    </a:cubicBezTo>
                    <a:cubicBezTo>
                      <a:pt x="68" y="54"/>
                      <a:pt x="67" y="54"/>
                      <a:pt x="67" y="54"/>
                    </a:cubicBezTo>
                    <a:close/>
                    <a:moveTo>
                      <a:pt x="74" y="55"/>
                    </a:moveTo>
                    <a:cubicBezTo>
                      <a:pt x="75" y="55"/>
                      <a:pt x="75" y="55"/>
                      <a:pt x="75" y="55"/>
                    </a:cubicBezTo>
                    <a:cubicBezTo>
                      <a:pt x="75" y="55"/>
                      <a:pt x="74" y="55"/>
                      <a:pt x="74" y="55"/>
                    </a:cubicBezTo>
                    <a:cubicBezTo>
                      <a:pt x="74" y="55"/>
                      <a:pt x="74" y="55"/>
                      <a:pt x="74" y="55"/>
                    </a:cubicBezTo>
                    <a:close/>
                    <a:moveTo>
                      <a:pt x="66" y="55"/>
                    </a:moveTo>
                    <a:cubicBezTo>
                      <a:pt x="66" y="55"/>
                      <a:pt x="66" y="55"/>
                      <a:pt x="66" y="55"/>
                    </a:cubicBezTo>
                    <a:cubicBezTo>
                      <a:pt x="66" y="55"/>
                      <a:pt x="66" y="55"/>
                      <a:pt x="66" y="55"/>
                    </a:cubicBezTo>
                    <a:cubicBezTo>
                      <a:pt x="66" y="55"/>
                      <a:pt x="66" y="55"/>
                      <a:pt x="66" y="55"/>
                    </a:cubicBezTo>
                    <a:close/>
                    <a:moveTo>
                      <a:pt x="66" y="58"/>
                    </a:moveTo>
                    <a:cubicBezTo>
                      <a:pt x="66" y="58"/>
                      <a:pt x="67" y="58"/>
                      <a:pt x="67" y="58"/>
                    </a:cubicBezTo>
                    <a:cubicBezTo>
                      <a:pt x="67" y="58"/>
                      <a:pt x="67" y="58"/>
                      <a:pt x="67" y="58"/>
                    </a:cubicBezTo>
                    <a:cubicBezTo>
                      <a:pt x="66" y="58"/>
                      <a:pt x="66" y="58"/>
                      <a:pt x="66" y="58"/>
                    </a:cubicBezTo>
                    <a:close/>
                    <a:moveTo>
                      <a:pt x="92" y="62"/>
                    </a:moveTo>
                    <a:cubicBezTo>
                      <a:pt x="92" y="62"/>
                      <a:pt x="92" y="62"/>
                      <a:pt x="92" y="62"/>
                    </a:cubicBezTo>
                    <a:cubicBezTo>
                      <a:pt x="92" y="62"/>
                      <a:pt x="92" y="62"/>
                      <a:pt x="92" y="62"/>
                    </a:cubicBezTo>
                    <a:close/>
                    <a:moveTo>
                      <a:pt x="99" y="61"/>
                    </a:moveTo>
                    <a:cubicBezTo>
                      <a:pt x="99" y="61"/>
                      <a:pt x="99" y="61"/>
                      <a:pt x="99" y="61"/>
                    </a:cubicBezTo>
                    <a:cubicBezTo>
                      <a:pt x="98" y="61"/>
                      <a:pt x="98" y="62"/>
                      <a:pt x="98" y="61"/>
                    </a:cubicBezTo>
                    <a:cubicBezTo>
                      <a:pt x="98" y="61"/>
                      <a:pt x="98" y="61"/>
                      <a:pt x="99" y="61"/>
                    </a:cubicBezTo>
                    <a:close/>
                    <a:moveTo>
                      <a:pt x="85" y="61"/>
                    </a:moveTo>
                    <a:cubicBezTo>
                      <a:pt x="85" y="61"/>
                      <a:pt x="85" y="61"/>
                      <a:pt x="85" y="61"/>
                    </a:cubicBezTo>
                    <a:cubicBezTo>
                      <a:pt x="85" y="61"/>
                      <a:pt x="85" y="61"/>
                      <a:pt x="85" y="61"/>
                    </a:cubicBezTo>
                    <a:cubicBezTo>
                      <a:pt x="85" y="61"/>
                      <a:pt x="85" y="61"/>
                      <a:pt x="85" y="61"/>
                    </a:cubicBezTo>
                    <a:cubicBezTo>
                      <a:pt x="85" y="61"/>
                      <a:pt x="85" y="61"/>
                      <a:pt x="85" y="61"/>
                    </a:cubicBezTo>
                    <a:cubicBezTo>
                      <a:pt x="85" y="61"/>
                      <a:pt x="85" y="62"/>
                      <a:pt x="85" y="61"/>
                    </a:cubicBezTo>
                    <a:close/>
                    <a:moveTo>
                      <a:pt x="82" y="61"/>
                    </a:moveTo>
                    <a:cubicBezTo>
                      <a:pt x="82" y="61"/>
                      <a:pt x="82" y="61"/>
                      <a:pt x="82" y="61"/>
                    </a:cubicBezTo>
                    <a:cubicBezTo>
                      <a:pt x="82" y="61"/>
                      <a:pt x="82" y="61"/>
                      <a:pt x="82" y="61"/>
                    </a:cubicBezTo>
                    <a:cubicBezTo>
                      <a:pt x="82" y="61"/>
                      <a:pt x="82" y="61"/>
                      <a:pt x="82" y="61"/>
                    </a:cubicBezTo>
                    <a:cubicBezTo>
                      <a:pt x="82" y="61"/>
                      <a:pt x="81" y="61"/>
                      <a:pt x="81" y="61"/>
                    </a:cubicBezTo>
                    <a:cubicBezTo>
                      <a:pt x="81" y="61"/>
                      <a:pt x="81" y="61"/>
                      <a:pt x="81" y="61"/>
                    </a:cubicBezTo>
                    <a:cubicBezTo>
                      <a:pt x="81" y="61"/>
                      <a:pt x="81" y="61"/>
                      <a:pt x="81" y="61"/>
                    </a:cubicBezTo>
                    <a:cubicBezTo>
                      <a:pt x="81" y="61"/>
                      <a:pt x="81" y="61"/>
                      <a:pt x="81" y="61"/>
                    </a:cubicBezTo>
                    <a:cubicBezTo>
                      <a:pt x="81" y="61"/>
                      <a:pt x="81" y="61"/>
                      <a:pt x="82" y="61"/>
                    </a:cubicBezTo>
                    <a:cubicBezTo>
                      <a:pt x="82" y="61"/>
                      <a:pt x="82" y="61"/>
                      <a:pt x="82" y="61"/>
                    </a:cubicBezTo>
                    <a:close/>
                    <a:moveTo>
                      <a:pt x="87" y="60"/>
                    </a:moveTo>
                    <a:cubicBezTo>
                      <a:pt x="87" y="60"/>
                      <a:pt x="87" y="59"/>
                      <a:pt x="87" y="59"/>
                    </a:cubicBezTo>
                    <a:cubicBezTo>
                      <a:pt x="87" y="60"/>
                      <a:pt x="87" y="60"/>
                      <a:pt x="87" y="60"/>
                    </a:cubicBezTo>
                    <a:close/>
                    <a:moveTo>
                      <a:pt x="88" y="60"/>
                    </a:moveTo>
                    <a:cubicBezTo>
                      <a:pt x="88" y="60"/>
                      <a:pt x="87" y="60"/>
                      <a:pt x="87" y="60"/>
                    </a:cubicBezTo>
                    <a:cubicBezTo>
                      <a:pt x="87" y="59"/>
                      <a:pt x="88" y="60"/>
                      <a:pt x="88" y="60"/>
                    </a:cubicBezTo>
                    <a:close/>
                    <a:moveTo>
                      <a:pt x="85" y="60"/>
                    </a:moveTo>
                    <a:cubicBezTo>
                      <a:pt x="85" y="59"/>
                      <a:pt x="85" y="60"/>
                      <a:pt x="84" y="59"/>
                    </a:cubicBezTo>
                    <a:cubicBezTo>
                      <a:pt x="84" y="59"/>
                      <a:pt x="84" y="59"/>
                      <a:pt x="84" y="59"/>
                    </a:cubicBezTo>
                    <a:cubicBezTo>
                      <a:pt x="84" y="59"/>
                      <a:pt x="84" y="59"/>
                      <a:pt x="84" y="59"/>
                    </a:cubicBezTo>
                    <a:cubicBezTo>
                      <a:pt x="85" y="59"/>
                      <a:pt x="85" y="59"/>
                      <a:pt x="85" y="60"/>
                    </a:cubicBezTo>
                    <a:close/>
                    <a:moveTo>
                      <a:pt x="84" y="59"/>
                    </a:moveTo>
                    <a:cubicBezTo>
                      <a:pt x="84" y="59"/>
                      <a:pt x="84" y="59"/>
                      <a:pt x="84" y="59"/>
                    </a:cubicBezTo>
                    <a:cubicBezTo>
                      <a:pt x="84" y="59"/>
                      <a:pt x="84" y="59"/>
                      <a:pt x="84" y="60"/>
                    </a:cubicBezTo>
                    <a:cubicBezTo>
                      <a:pt x="84" y="60"/>
                      <a:pt x="84" y="60"/>
                      <a:pt x="84" y="60"/>
                    </a:cubicBezTo>
                    <a:cubicBezTo>
                      <a:pt x="84" y="60"/>
                      <a:pt x="84" y="60"/>
                      <a:pt x="84" y="60"/>
                    </a:cubicBezTo>
                    <a:cubicBezTo>
                      <a:pt x="84" y="60"/>
                      <a:pt x="83" y="60"/>
                      <a:pt x="82" y="59"/>
                    </a:cubicBezTo>
                    <a:cubicBezTo>
                      <a:pt x="83" y="59"/>
                      <a:pt x="83" y="59"/>
                      <a:pt x="83" y="59"/>
                    </a:cubicBezTo>
                    <a:cubicBezTo>
                      <a:pt x="83" y="59"/>
                      <a:pt x="83" y="59"/>
                      <a:pt x="83" y="59"/>
                    </a:cubicBezTo>
                    <a:cubicBezTo>
                      <a:pt x="83" y="59"/>
                      <a:pt x="83" y="60"/>
                      <a:pt x="84" y="59"/>
                    </a:cubicBezTo>
                    <a:cubicBezTo>
                      <a:pt x="84" y="59"/>
                      <a:pt x="84" y="59"/>
                      <a:pt x="84" y="59"/>
                    </a:cubicBezTo>
                    <a:cubicBezTo>
                      <a:pt x="84" y="59"/>
                      <a:pt x="84" y="59"/>
                      <a:pt x="84" y="59"/>
                    </a:cubicBezTo>
                    <a:close/>
                    <a:moveTo>
                      <a:pt x="82" y="59"/>
                    </a:moveTo>
                    <a:cubicBezTo>
                      <a:pt x="83" y="59"/>
                      <a:pt x="82" y="59"/>
                      <a:pt x="82" y="59"/>
                    </a:cubicBezTo>
                    <a:cubicBezTo>
                      <a:pt x="82" y="59"/>
                      <a:pt x="82" y="59"/>
                      <a:pt x="82" y="59"/>
                    </a:cubicBezTo>
                    <a:cubicBezTo>
                      <a:pt x="82" y="59"/>
                      <a:pt x="82" y="59"/>
                      <a:pt x="82" y="59"/>
                    </a:cubicBezTo>
                    <a:cubicBezTo>
                      <a:pt x="82" y="59"/>
                      <a:pt x="82" y="59"/>
                      <a:pt x="81" y="59"/>
                    </a:cubicBezTo>
                    <a:cubicBezTo>
                      <a:pt x="81" y="59"/>
                      <a:pt x="81" y="59"/>
                      <a:pt x="82" y="59"/>
                    </a:cubicBezTo>
                    <a:cubicBezTo>
                      <a:pt x="82" y="59"/>
                      <a:pt x="82" y="59"/>
                      <a:pt x="82" y="59"/>
                    </a:cubicBezTo>
                    <a:cubicBezTo>
                      <a:pt x="82" y="59"/>
                      <a:pt x="82" y="59"/>
                      <a:pt x="82" y="59"/>
                    </a:cubicBezTo>
                    <a:close/>
                    <a:moveTo>
                      <a:pt x="79" y="59"/>
                    </a:moveTo>
                    <a:cubicBezTo>
                      <a:pt x="79" y="59"/>
                      <a:pt x="79" y="59"/>
                      <a:pt x="79" y="59"/>
                    </a:cubicBezTo>
                    <a:cubicBezTo>
                      <a:pt x="79" y="59"/>
                      <a:pt x="79" y="59"/>
                      <a:pt x="79" y="59"/>
                    </a:cubicBezTo>
                    <a:close/>
                    <a:moveTo>
                      <a:pt x="79" y="58"/>
                    </a:move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8"/>
                      <a:pt x="79" y="58"/>
                    </a:cubicBezTo>
                    <a:cubicBezTo>
                      <a:pt x="79" y="58"/>
                      <a:pt x="79" y="58"/>
                      <a:pt x="79" y="58"/>
                    </a:cubicBezTo>
                    <a:close/>
                    <a:moveTo>
                      <a:pt x="78" y="59"/>
                    </a:moveTo>
                    <a:cubicBezTo>
                      <a:pt x="78" y="58"/>
                      <a:pt x="78" y="58"/>
                      <a:pt x="78" y="58"/>
                    </a:cubicBezTo>
                    <a:cubicBezTo>
                      <a:pt x="78" y="58"/>
                      <a:pt x="78" y="58"/>
                      <a:pt x="78" y="58"/>
                    </a:cubicBezTo>
                    <a:cubicBezTo>
                      <a:pt x="78" y="58"/>
                      <a:pt x="79" y="58"/>
                      <a:pt x="79" y="58"/>
                    </a:cubicBezTo>
                    <a:cubicBezTo>
                      <a:pt x="79" y="58"/>
                      <a:pt x="79" y="58"/>
                      <a:pt x="79" y="58"/>
                    </a:cubicBezTo>
                    <a:cubicBezTo>
                      <a:pt x="79" y="58"/>
                      <a:pt x="79" y="59"/>
                      <a:pt x="79" y="59"/>
                    </a:cubicBezTo>
                    <a:cubicBezTo>
                      <a:pt x="78" y="59"/>
                      <a:pt x="78" y="59"/>
                      <a:pt x="78" y="59"/>
                    </a:cubicBezTo>
                    <a:close/>
                    <a:moveTo>
                      <a:pt x="78" y="59"/>
                    </a:moveTo>
                    <a:cubicBezTo>
                      <a:pt x="78" y="59"/>
                      <a:pt x="78" y="59"/>
                      <a:pt x="78" y="59"/>
                    </a:cubicBezTo>
                    <a:cubicBezTo>
                      <a:pt x="78" y="59"/>
                      <a:pt x="78" y="59"/>
                      <a:pt x="78" y="58"/>
                    </a:cubicBezTo>
                    <a:cubicBezTo>
                      <a:pt x="78" y="58"/>
                      <a:pt x="78" y="58"/>
                      <a:pt x="78" y="58"/>
                    </a:cubicBezTo>
                    <a:cubicBezTo>
                      <a:pt x="78" y="58"/>
                      <a:pt x="78" y="58"/>
                      <a:pt x="78" y="58"/>
                    </a:cubicBezTo>
                    <a:cubicBezTo>
                      <a:pt x="78" y="58"/>
                      <a:pt x="78" y="58"/>
                      <a:pt x="78" y="58"/>
                    </a:cubicBezTo>
                    <a:cubicBezTo>
                      <a:pt x="78" y="58"/>
                      <a:pt x="78" y="59"/>
                      <a:pt x="78" y="59"/>
                    </a:cubicBezTo>
                    <a:close/>
                    <a:moveTo>
                      <a:pt x="78" y="58"/>
                    </a:moveTo>
                    <a:cubicBezTo>
                      <a:pt x="78" y="58"/>
                      <a:pt x="78" y="58"/>
                      <a:pt x="78" y="58"/>
                    </a:cubicBezTo>
                    <a:cubicBezTo>
                      <a:pt x="78" y="58"/>
                      <a:pt x="78" y="58"/>
                      <a:pt x="78" y="58"/>
                    </a:cubicBezTo>
                    <a:cubicBezTo>
                      <a:pt x="78" y="58"/>
                      <a:pt x="78" y="58"/>
                      <a:pt x="78" y="58"/>
                    </a:cubicBezTo>
                    <a:cubicBezTo>
                      <a:pt x="77" y="58"/>
                      <a:pt x="78" y="58"/>
                      <a:pt x="78" y="58"/>
                    </a:cubicBezTo>
                    <a:cubicBezTo>
                      <a:pt x="78" y="58"/>
                      <a:pt x="78" y="58"/>
                      <a:pt x="78" y="58"/>
                    </a:cubicBezTo>
                    <a:close/>
                    <a:moveTo>
                      <a:pt x="82" y="57"/>
                    </a:moveTo>
                    <a:cubicBezTo>
                      <a:pt x="82" y="57"/>
                      <a:pt x="82" y="57"/>
                      <a:pt x="82" y="57"/>
                    </a:cubicBezTo>
                    <a:cubicBezTo>
                      <a:pt x="82" y="57"/>
                      <a:pt x="82" y="56"/>
                      <a:pt x="82" y="57"/>
                    </a:cubicBezTo>
                    <a:close/>
                    <a:moveTo>
                      <a:pt x="78" y="56"/>
                    </a:moveTo>
                    <a:cubicBezTo>
                      <a:pt x="78" y="56"/>
                      <a:pt x="79" y="56"/>
                      <a:pt x="79" y="56"/>
                    </a:cubicBezTo>
                    <a:cubicBezTo>
                      <a:pt x="79" y="56"/>
                      <a:pt x="79" y="56"/>
                      <a:pt x="80" y="56"/>
                    </a:cubicBezTo>
                    <a:cubicBezTo>
                      <a:pt x="79" y="57"/>
                      <a:pt x="81" y="56"/>
                      <a:pt x="81" y="57"/>
                    </a:cubicBezTo>
                    <a:cubicBezTo>
                      <a:pt x="80" y="57"/>
                      <a:pt x="79" y="57"/>
                      <a:pt x="79" y="56"/>
                    </a:cubicBezTo>
                    <a:cubicBezTo>
                      <a:pt x="79" y="56"/>
                      <a:pt x="78" y="56"/>
                      <a:pt x="78" y="56"/>
                    </a:cubicBezTo>
                    <a:cubicBezTo>
                      <a:pt x="78" y="56"/>
                      <a:pt x="78" y="56"/>
                      <a:pt x="78" y="56"/>
                    </a:cubicBezTo>
                    <a:cubicBezTo>
                      <a:pt x="78" y="56"/>
                      <a:pt x="78" y="56"/>
                      <a:pt x="78" y="56"/>
                    </a:cubicBezTo>
                    <a:cubicBezTo>
                      <a:pt x="78" y="56"/>
                      <a:pt x="78" y="56"/>
                      <a:pt x="78" y="56"/>
                    </a:cubicBezTo>
                    <a:close/>
                    <a:moveTo>
                      <a:pt x="88" y="55"/>
                    </a:moveTo>
                    <a:cubicBezTo>
                      <a:pt x="88" y="55"/>
                      <a:pt x="87" y="55"/>
                      <a:pt x="87" y="55"/>
                    </a:cubicBezTo>
                    <a:cubicBezTo>
                      <a:pt x="87" y="55"/>
                      <a:pt x="87" y="55"/>
                      <a:pt x="88" y="55"/>
                    </a:cubicBezTo>
                    <a:close/>
                    <a:moveTo>
                      <a:pt x="83" y="55"/>
                    </a:move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4" y="55"/>
                      <a:pt x="84" y="55"/>
                      <a:pt x="84" y="55"/>
                    </a:cubicBezTo>
                    <a:cubicBezTo>
                      <a:pt x="84" y="55"/>
                      <a:pt x="84" y="55"/>
                      <a:pt x="84" y="55"/>
                    </a:cubicBezTo>
                    <a:cubicBezTo>
                      <a:pt x="83" y="55"/>
                      <a:pt x="83" y="55"/>
                      <a:pt x="83" y="55"/>
                    </a:cubicBezTo>
                    <a:cubicBezTo>
                      <a:pt x="83" y="55"/>
                      <a:pt x="83" y="55"/>
                      <a:pt x="83" y="55"/>
                    </a:cubicBezTo>
                    <a:close/>
                    <a:moveTo>
                      <a:pt x="83" y="55"/>
                    </a:moveTo>
                    <a:cubicBezTo>
                      <a:pt x="83" y="55"/>
                      <a:pt x="83" y="55"/>
                      <a:pt x="83" y="55"/>
                    </a:cubicBezTo>
                    <a:cubicBezTo>
                      <a:pt x="83" y="55"/>
                      <a:pt x="83" y="55"/>
                      <a:pt x="83" y="55"/>
                    </a:cubicBezTo>
                    <a:cubicBezTo>
                      <a:pt x="83" y="55"/>
                      <a:pt x="83" y="55"/>
                      <a:pt x="83" y="55"/>
                    </a:cubicBezTo>
                    <a:cubicBezTo>
                      <a:pt x="83" y="56"/>
                      <a:pt x="83" y="56"/>
                      <a:pt x="83" y="55"/>
                    </a:cubicBezTo>
                    <a:close/>
                    <a:moveTo>
                      <a:pt x="84" y="55"/>
                    </a:moveTo>
                    <a:cubicBezTo>
                      <a:pt x="84" y="55"/>
                      <a:pt x="84" y="55"/>
                      <a:pt x="84" y="55"/>
                    </a:cubicBezTo>
                    <a:cubicBezTo>
                      <a:pt x="84" y="55"/>
                      <a:pt x="84" y="55"/>
                      <a:pt x="84" y="55"/>
                    </a:cubicBezTo>
                    <a:cubicBezTo>
                      <a:pt x="84" y="55"/>
                      <a:pt x="84" y="55"/>
                      <a:pt x="84" y="55"/>
                    </a:cubicBezTo>
                    <a:cubicBezTo>
                      <a:pt x="84" y="55"/>
                      <a:pt x="84" y="55"/>
                      <a:pt x="85" y="55"/>
                    </a:cubicBezTo>
                    <a:cubicBezTo>
                      <a:pt x="85" y="55"/>
                      <a:pt x="85" y="55"/>
                      <a:pt x="84" y="55"/>
                    </a:cubicBezTo>
                    <a:cubicBezTo>
                      <a:pt x="85" y="56"/>
                      <a:pt x="85" y="56"/>
                      <a:pt x="85" y="56"/>
                    </a:cubicBezTo>
                    <a:cubicBezTo>
                      <a:pt x="85" y="55"/>
                      <a:pt x="85" y="55"/>
                      <a:pt x="85" y="55"/>
                    </a:cubicBezTo>
                    <a:cubicBezTo>
                      <a:pt x="85" y="55"/>
                      <a:pt x="85" y="55"/>
                      <a:pt x="85" y="55"/>
                    </a:cubicBezTo>
                    <a:cubicBezTo>
                      <a:pt x="85" y="55"/>
                      <a:pt x="86" y="55"/>
                      <a:pt x="86" y="55"/>
                    </a:cubicBezTo>
                    <a:cubicBezTo>
                      <a:pt x="86" y="55"/>
                      <a:pt x="86" y="55"/>
                      <a:pt x="86" y="55"/>
                    </a:cubicBezTo>
                    <a:cubicBezTo>
                      <a:pt x="86" y="55"/>
                      <a:pt x="86" y="55"/>
                      <a:pt x="86" y="55"/>
                    </a:cubicBezTo>
                    <a:cubicBezTo>
                      <a:pt x="85" y="56"/>
                      <a:pt x="85" y="56"/>
                      <a:pt x="85" y="56"/>
                    </a:cubicBezTo>
                    <a:cubicBezTo>
                      <a:pt x="85" y="56"/>
                      <a:pt x="85" y="56"/>
                      <a:pt x="84" y="56"/>
                    </a:cubicBezTo>
                    <a:cubicBezTo>
                      <a:pt x="84" y="55"/>
                      <a:pt x="84" y="56"/>
                      <a:pt x="84" y="55"/>
                    </a:cubicBezTo>
                    <a:close/>
                    <a:moveTo>
                      <a:pt x="75" y="56"/>
                    </a:moveTo>
                    <a:cubicBezTo>
                      <a:pt x="75" y="56"/>
                      <a:pt x="74" y="56"/>
                      <a:pt x="75" y="56"/>
                    </a:cubicBezTo>
                    <a:cubicBezTo>
                      <a:pt x="74" y="56"/>
                      <a:pt x="74" y="56"/>
                      <a:pt x="74" y="56"/>
                    </a:cubicBezTo>
                    <a:cubicBezTo>
                      <a:pt x="74" y="56"/>
                      <a:pt x="74" y="56"/>
                      <a:pt x="75" y="56"/>
                    </a:cubicBezTo>
                    <a:close/>
                    <a:moveTo>
                      <a:pt x="65" y="56"/>
                    </a:moveTo>
                    <a:cubicBezTo>
                      <a:pt x="65" y="56"/>
                      <a:pt x="65" y="56"/>
                      <a:pt x="65" y="56"/>
                    </a:cubicBezTo>
                    <a:cubicBezTo>
                      <a:pt x="65" y="56"/>
                      <a:pt x="66" y="56"/>
                      <a:pt x="66" y="56"/>
                    </a:cubicBezTo>
                    <a:cubicBezTo>
                      <a:pt x="66" y="56"/>
                      <a:pt x="66" y="56"/>
                      <a:pt x="66" y="56"/>
                    </a:cubicBezTo>
                    <a:cubicBezTo>
                      <a:pt x="66" y="56"/>
                      <a:pt x="66" y="56"/>
                      <a:pt x="66" y="56"/>
                    </a:cubicBezTo>
                    <a:cubicBezTo>
                      <a:pt x="66" y="56"/>
                      <a:pt x="66" y="56"/>
                      <a:pt x="65" y="56"/>
                    </a:cubicBezTo>
                    <a:close/>
                    <a:moveTo>
                      <a:pt x="68" y="56"/>
                    </a:moveTo>
                    <a:cubicBezTo>
                      <a:pt x="68" y="56"/>
                      <a:pt x="67" y="56"/>
                      <a:pt x="67" y="56"/>
                    </a:cubicBezTo>
                    <a:cubicBezTo>
                      <a:pt x="67" y="56"/>
                      <a:pt x="68" y="55"/>
                      <a:pt x="68" y="56"/>
                    </a:cubicBezTo>
                    <a:close/>
                    <a:moveTo>
                      <a:pt x="68" y="56"/>
                    </a:moveTo>
                    <a:cubicBezTo>
                      <a:pt x="68" y="56"/>
                      <a:pt x="68" y="56"/>
                      <a:pt x="69" y="56"/>
                    </a:cubicBezTo>
                    <a:cubicBezTo>
                      <a:pt x="69" y="56"/>
                      <a:pt x="68" y="56"/>
                      <a:pt x="68" y="56"/>
                    </a:cubicBezTo>
                    <a:close/>
                    <a:moveTo>
                      <a:pt x="69" y="56"/>
                    </a:moveTo>
                    <a:cubicBezTo>
                      <a:pt x="69" y="56"/>
                      <a:pt x="69" y="56"/>
                      <a:pt x="69" y="56"/>
                    </a:cubicBezTo>
                    <a:cubicBezTo>
                      <a:pt x="69" y="56"/>
                      <a:pt x="69" y="56"/>
                      <a:pt x="69" y="56"/>
                    </a:cubicBezTo>
                    <a:cubicBezTo>
                      <a:pt x="69" y="56"/>
                      <a:pt x="69" y="56"/>
                      <a:pt x="69" y="56"/>
                    </a:cubicBezTo>
                    <a:cubicBezTo>
                      <a:pt x="69" y="56"/>
                      <a:pt x="69" y="56"/>
                      <a:pt x="69" y="56"/>
                    </a:cubicBezTo>
                    <a:close/>
                    <a:moveTo>
                      <a:pt x="73" y="56"/>
                    </a:moveTo>
                    <a:cubicBezTo>
                      <a:pt x="73" y="56"/>
                      <a:pt x="73" y="56"/>
                      <a:pt x="73" y="56"/>
                    </a:cubicBezTo>
                    <a:cubicBezTo>
                      <a:pt x="73" y="56"/>
                      <a:pt x="73" y="56"/>
                      <a:pt x="73" y="56"/>
                    </a:cubicBezTo>
                    <a:cubicBezTo>
                      <a:pt x="73" y="56"/>
                      <a:pt x="73" y="55"/>
                      <a:pt x="73" y="56"/>
                    </a:cubicBezTo>
                    <a:cubicBezTo>
                      <a:pt x="73" y="56"/>
                      <a:pt x="73" y="56"/>
                      <a:pt x="73" y="56"/>
                    </a:cubicBezTo>
                    <a:cubicBezTo>
                      <a:pt x="73" y="56"/>
                      <a:pt x="73" y="56"/>
                      <a:pt x="73" y="56"/>
                    </a:cubicBezTo>
                    <a:close/>
                    <a:moveTo>
                      <a:pt x="73" y="57"/>
                    </a:moveTo>
                    <a:cubicBezTo>
                      <a:pt x="73" y="57"/>
                      <a:pt x="73" y="57"/>
                      <a:pt x="73" y="57"/>
                    </a:cubicBezTo>
                    <a:cubicBezTo>
                      <a:pt x="73" y="57"/>
                      <a:pt x="73" y="57"/>
                      <a:pt x="73" y="57"/>
                    </a:cubicBezTo>
                    <a:close/>
                    <a:moveTo>
                      <a:pt x="74" y="57"/>
                    </a:moveTo>
                    <a:cubicBezTo>
                      <a:pt x="74" y="57"/>
                      <a:pt x="74" y="57"/>
                      <a:pt x="74" y="57"/>
                    </a:cubicBezTo>
                    <a:cubicBezTo>
                      <a:pt x="73" y="57"/>
                      <a:pt x="73" y="57"/>
                      <a:pt x="73" y="57"/>
                    </a:cubicBezTo>
                    <a:cubicBezTo>
                      <a:pt x="73" y="57"/>
                      <a:pt x="73" y="57"/>
                      <a:pt x="73" y="57"/>
                    </a:cubicBezTo>
                    <a:cubicBezTo>
                      <a:pt x="73" y="57"/>
                      <a:pt x="73" y="57"/>
                      <a:pt x="72" y="57"/>
                    </a:cubicBezTo>
                    <a:cubicBezTo>
                      <a:pt x="72"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6"/>
                      <a:pt x="73" y="56"/>
                    </a:cubicBezTo>
                    <a:cubicBezTo>
                      <a:pt x="73" y="56"/>
                      <a:pt x="73" y="56"/>
                      <a:pt x="73" y="56"/>
                    </a:cubicBezTo>
                    <a:cubicBezTo>
                      <a:pt x="73" y="56"/>
                      <a:pt x="73" y="56"/>
                      <a:pt x="73" y="56"/>
                    </a:cubicBezTo>
                    <a:cubicBezTo>
                      <a:pt x="73" y="56"/>
                      <a:pt x="73" y="56"/>
                      <a:pt x="73" y="56"/>
                    </a:cubicBezTo>
                    <a:cubicBezTo>
                      <a:pt x="73" y="56"/>
                      <a:pt x="73" y="56"/>
                      <a:pt x="73" y="56"/>
                    </a:cubicBezTo>
                    <a:cubicBezTo>
                      <a:pt x="73" y="56"/>
                      <a:pt x="74" y="56"/>
                      <a:pt x="74" y="56"/>
                    </a:cubicBezTo>
                    <a:cubicBezTo>
                      <a:pt x="74" y="57"/>
                      <a:pt x="74" y="57"/>
                      <a:pt x="74" y="57"/>
                    </a:cubicBezTo>
                    <a:cubicBezTo>
                      <a:pt x="74" y="57"/>
                      <a:pt x="74" y="57"/>
                      <a:pt x="74" y="57"/>
                    </a:cubicBezTo>
                    <a:cubicBezTo>
                      <a:pt x="74" y="57"/>
                      <a:pt x="74" y="57"/>
                      <a:pt x="74" y="57"/>
                    </a:cubicBezTo>
                    <a:close/>
                    <a:moveTo>
                      <a:pt x="75" y="57"/>
                    </a:moveTo>
                    <a:cubicBezTo>
                      <a:pt x="75" y="57"/>
                      <a:pt x="75" y="57"/>
                      <a:pt x="75" y="57"/>
                    </a:cubicBezTo>
                    <a:cubicBezTo>
                      <a:pt x="75" y="57"/>
                      <a:pt x="75" y="58"/>
                      <a:pt x="75" y="58"/>
                    </a:cubicBezTo>
                    <a:cubicBezTo>
                      <a:pt x="75" y="58"/>
                      <a:pt x="75" y="58"/>
                      <a:pt x="75" y="58"/>
                    </a:cubicBezTo>
                    <a:cubicBezTo>
                      <a:pt x="75" y="58"/>
                      <a:pt x="75" y="58"/>
                      <a:pt x="75" y="58"/>
                    </a:cubicBezTo>
                    <a:cubicBezTo>
                      <a:pt x="75" y="58"/>
                      <a:pt x="75" y="57"/>
                      <a:pt x="75" y="57"/>
                    </a:cubicBezTo>
                    <a:close/>
                    <a:moveTo>
                      <a:pt x="73" y="59"/>
                    </a:moveTo>
                    <a:cubicBezTo>
                      <a:pt x="73" y="59"/>
                      <a:pt x="73" y="59"/>
                      <a:pt x="73" y="59"/>
                    </a:cubicBezTo>
                    <a:cubicBezTo>
                      <a:pt x="73" y="59"/>
                      <a:pt x="73" y="59"/>
                      <a:pt x="73" y="59"/>
                    </a:cubicBezTo>
                    <a:cubicBezTo>
                      <a:pt x="73" y="59"/>
                      <a:pt x="73" y="59"/>
                      <a:pt x="73" y="59"/>
                    </a:cubicBezTo>
                    <a:cubicBezTo>
                      <a:pt x="73" y="59"/>
                      <a:pt x="73" y="59"/>
                      <a:pt x="73" y="59"/>
                    </a:cubicBezTo>
                    <a:cubicBezTo>
                      <a:pt x="73" y="58"/>
                      <a:pt x="73" y="58"/>
                      <a:pt x="73" y="58"/>
                    </a:cubicBezTo>
                    <a:cubicBezTo>
                      <a:pt x="73" y="58"/>
                      <a:pt x="73" y="58"/>
                      <a:pt x="73" y="58"/>
                    </a:cubicBezTo>
                    <a:cubicBezTo>
                      <a:pt x="73" y="58"/>
                      <a:pt x="73" y="58"/>
                      <a:pt x="73" y="58"/>
                    </a:cubicBezTo>
                    <a:cubicBezTo>
                      <a:pt x="73" y="58"/>
                      <a:pt x="73" y="58"/>
                      <a:pt x="73"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5" y="58"/>
                      <a:pt x="75" y="57"/>
                      <a:pt x="75" y="57"/>
                    </a:cubicBezTo>
                    <a:cubicBezTo>
                      <a:pt x="75" y="58"/>
                      <a:pt x="75" y="58"/>
                      <a:pt x="75" y="58"/>
                    </a:cubicBezTo>
                    <a:cubicBezTo>
                      <a:pt x="75" y="58"/>
                      <a:pt x="75" y="58"/>
                      <a:pt x="75" y="58"/>
                    </a:cubicBezTo>
                    <a:cubicBezTo>
                      <a:pt x="75" y="58"/>
                      <a:pt x="75" y="58"/>
                      <a:pt x="75" y="58"/>
                    </a:cubicBezTo>
                    <a:cubicBezTo>
                      <a:pt x="75" y="58"/>
                      <a:pt x="75" y="58"/>
                      <a:pt x="75" y="58"/>
                    </a:cubicBezTo>
                    <a:cubicBezTo>
                      <a:pt x="76" y="58"/>
                      <a:pt x="76" y="58"/>
                      <a:pt x="76" y="58"/>
                    </a:cubicBezTo>
                    <a:cubicBezTo>
                      <a:pt x="76" y="58"/>
                      <a:pt x="76" y="58"/>
                      <a:pt x="76" y="58"/>
                    </a:cubicBezTo>
                    <a:cubicBezTo>
                      <a:pt x="76" y="58"/>
                      <a:pt x="76" y="58"/>
                      <a:pt x="76" y="58"/>
                    </a:cubicBezTo>
                    <a:cubicBezTo>
                      <a:pt x="76" y="59"/>
                      <a:pt x="77" y="59"/>
                      <a:pt x="77" y="59"/>
                    </a:cubicBezTo>
                    <a:cubicBezTo>
                      <a:pt x="77" y="58"/>
                      <a:pt x="77" y="58"/>
                      <a:pt x="77" y="58"/>
                    </a:cubicBezTo>
                    <a:cubicBezTo>
                      <a:pt x="77" y="58"/>
                      <a:pt x="77" y="58"/>
                      <a:pt x="76" y="58"/>
                    </a:cubicBezTo>
                    <a:cubicBezTo>
                      <a:pt x="77" y="58"/>
                      <a:pt x="77" y="58"/>
                      <a:pt x="77" y="58"/>
                    </a:cubicBezTo>
                    <a:cubicBezTo>
                      <a:pt x="77" y="58"/>
                      <a:pt x="77" y="59"/>
                      <a:pt x="77" y="59"/>
                    </a:cubicBezTo>
                    <a:cubicBezTo>
                      <a:pt x="77" y="59"/>
                      <a:pt x="77"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5" y="59"/>
                    </a:cubicBezTo>
                    <a:cubicBezTo>
                      <a:pt x="75" y="59"/>
                      <a:pt x="75" y="59"/>
                      <a:pt x="75" y="59"/>
                    </a:cubicBezTo>
                    <a:cubicBezTo>
                      <a:pt x="75" y="59"/>
                      <a:pt x="75" y="59"/>
                      <a:pt x="74" y="59"/>
                    </a:cubicBezTo>
                    <a:cubicBezTo>
                      <a:pt x="74" y="59"/>
                      <a:pt x="74" y="59"/>
                      <a:pt x="74" y="59"/>
                    </a:cubicBezTo>
                    <a:cubicBezTo>
                      <a:pt x="74" y="59"/>
                      <a:pt x="74" y="59"/>
                      <a:pt x="74" y="59"/>
                    </a:cubicBezTo>
                    <a:cubicBezTo>
                      <a:pt x="74" y="59"/>
                      <a:pt x="74" y="59"/>
                      <a:pt x="74" y="59"/>
                    </a:cubicBezTo>
                    <a:cubicBezTo>
                      <a:pt x="74" y="59"/>
                      <a:pt x="73" y="59"/>
                      <a:pt x="73" y="59"/>
                    </a:cubicBezTo>
                    <a:close/>
                    <a:moveTo>
                      <a:pt x="66" y="59"/>
                    </a:move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lose/>
                    <a:moveTo>
                      <a:pt x="76" y="59"/>
                    </a:move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lose/>
                    <a:moveTo>
                      <a:pt x="70" y="60"/>
                    </a:moveTo>
                    <a:cubicBezTo>
                      <a:pt x="70" y="60"/>
                      <a:pt x="70" y="60"/>
                      <a:pt x="70" y="60"/>
                    </a:cubicBezTo>
                    <a:cubicBezTo>
                      <a:pt x="70" y="60"/>
                      <a:pt x="70" y="60"/>
                      <a:pt x="70" y="60"/>
                    </a:cubicBezTo>
                    <a:cubicBezTo>
                      <a:pt x="70" y="60"/>
                      <a:pt x="70" y="60"/>
                      <a:pt x="70" y="60"/>
                    </a:cubicBezTo>
                    <a:cubicBezTo>
                      <a:pt x="70" y="60"/>
                      <a:pt x="70" y="60"/>
                      <a:pt x="70" y="60"/>
                    </a:cubicBezTo>
                    <a:cubicBezTo>
                      <a:pt x="70" y="59"/>
                      <a:pt x="70" y="59"/>
                      <a:pt x="70" y="59"/>
                    </a:cubicBezTo>
                    <a:cubicBezTo>
                      <a:pt x="70" y="59"/>
                      <a:pt x="70" y="59"/>
                      <a:pt x="70" y="60"/>
                    </a:cubicBezTo>
                    <a:close/>
                    <a:moveTo>
                      <a:pt x="77" y="61"/>
                    </a:moveTo>
                    <a:cubicBezTo>
                      <a:pt x="76" y="61"/>
                      <a:pt x="76" y="61"/>
                      <a:pt x="76" y="61"/>
                    </a:cubicBezTo>
                    <a:cubicBezTo>
                      <a:pt x="76" y="61"/>
                      <a:pt x="76" y="61"/>
                      <a:pt x="76" y="61"/>
                    </a:cubicBezTo>
                    <a:cubicBezTo>
                      <a:pt x="76" y="61"/>
                      <a:pt x="76" y="61"/>
                      <a:pt x="76" y="61"/>
                    </a:cubicBezTo>
                    <a:cubicBezTo>
                      <a:pt x="76" y="61"/>
                      <a:pt x="76" y="61"/>
                      <a:pt x="76" y="61"/>
                    </a:cubicBezTo>
                    <a:cubicBezTo>
                      <a:pt x="77" y="60"/>
                      <a:pt x="77" y="60"/>
                      <a:pt x="77" y="60"/>
                    </a:cubicBezTo>
                    <a:cubicBezTo>
                      <a:pt x="77" y="60"/>
                      <a:pt x="77" y="60"/>
                      <a:pt x="78" y="60"/>
                    </a:cubicBezTo>
                    <a:cubicBezTo>
                      <a:pt x="78" y="60"/>
                      <a:pt x="77" y="60"/>
                      <a:pt x="77" y="61"/>
                    </a:cubicBezTo>
                    <a:cubicBezTo>
                      <a:pt x="77" y="61"/>
                      <a:pt x="77" y="61"/>
                      <a:pt x="77" y="61"/>
                    </a:cubicBezTo>
                    <a:close/>
                    <a:moveTo>
                      <a:pt x="76" y="61"/>
                    </a:moveTo>
                    <a:cubicBezTo>
                      <a:pt x="76" y="61"/>
                      <a:pt x="76" y="61"/>
                      <a:pt x="76" y="61"/>
                    </a:cubicBezTo>
                    <a:cubicBezTo>
                      <a:pt x="76" y="61"/>
                      <a:pt x="76" y="61"/>
                      <a:pt x="76" y="61"/>
                    </a:cubicBezTo>
                    <a:cubicBezTo>
                      <a:pt x="77" y="61"/>
                      <a:pt x="77" y="61"/>
                      <a:pt x="77" y="61"/>
                    </a:cubicBezTo>
                    <a:cubicBezTo>
                      <a:pt x="77" y="61"/>
                      <a:pt x="77" y="61"/>
                      <a:pt x="77" y="61"/>
                    </a:cubicBezTo>
                    <a:cubicBezTo>
                      <a:pt x="77" y="61"/>
                      <a:pt x="77" y="61"/>
                      <a:pt x="77" y="61"/>
                    </a:cubicBezTo>
                    <a:cubicBezTo>
                      <a:pt x="77" y="61"/>
                      <a:pt x="77" y="61"/>
                      <a:pt x="77" y="61"/>
                    </a:cubicBezTo>
                    <a:cubicBezTo>
                      <a:pt x="77" y="61"/>
                      <a:pt x="77" y="61"/>
                      <a:pt x="76" y="61"/>
                    </a:cubicBezTo>
                    <a:cubicBezTo>
                      <a:pt x="76" y="61"/>
                      <a:pt x="76" y="61"/>
                      <a:pt x="76" y="61"/>
                    </a:cubicBezTo>
                    <a:close/>
                    <a:moveTo>
                      <a:pt x="79" y="61"/>
                    </a:moveTo>
                    <a:cubicBezTo>
                      <a:pt x="79" y="61"/>
                      <a:pt x="79" y="61"/>
                      <a:pt x="78" y="61"/>
                    </a:cubicBezTo>
                    <a:cubicBezTo>
                      <a:pt x="78" y="61"/>
                      <a:pt x="78" y="61"/>
                      <a:pt x="78" y="61"/>
                    </a:cubicBezTo>
                    <a:cubicBezTo>
                      <a:pt x="78" y="61"/>
                      <a:pt x="78" y="61"/>
                      <a:pt x="78" y="61"/>
                    </a:cubicBezTo>
                    <a:cubicBezTo>
                      <a:pt x="78" y="61"/>
                      <a:pt x="78" y="61"/>
                      <a:pt x="78" y="61"/>
                    </a:cubicBezTo>
                    <a:cubicBezTo>
                      <a:pt x="78" y="60"/>
                      <a:pt x="78" y="60"/>
                      <a:pt x="78" y="60"/>
                    </a:cubicBezTo>
                    <a:cubicBezTo>
                      <a:pt x="78" y="60"/>
                      <a:pt x="78" y="60"/>
                      <a:pt x="78" y="60"/>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80" y="59"/>
                      <a:pt x="80" y="59"/>
                      <a:pt x="80" y="59"/>
                    </a:cubicBezTo>
                    <a:cubicBezTo>
                      <a:pt x="80" y="59"/>
                      <a:pt x="80" y="59"/>
                      <a:pt x="80" y="60"/>
                    </a:cubicBezTo>
                    <a:cubicBezTo>
                      <a:pt x="80" y="59"/>
                      <a:pt x="79" y="59"/>
                      <a:pt x="79" y="59"/>
                    </a:cubicBezTo>
                    <a:cubicBezTo>
                      <a:pt x="79" y="59"/>
                      <a:pt x="79" y="59"/>
                      <a:pt x="79" y="59"/>
                    </a:cubicBezTo>
                    <a:cubicBezTo>
                      <a:pt x="79" y="59"/>
                      <a:pt x="79" y="59"/>
                      <a:pt x="79" y="59"/>
                    </a:cubicBezTo>
                    <a:cubicBezTo>
                      <a:pt x="79" y="59"/>
                      <a:pt x="79" y="59"/>
                      <a:pt x="78" y="60"/>
                    </a:cubicBezTo>
                    <a:cubicBezTo>
                      <a:pt x="78" y="60"/>
                      <a:pt x="78" y="60"/>
                      <a:pt x="78" y="60"/>
                    </a:cubicBezTo>
                    <a:cubicBezTo>
                      <a:pt x="78" y="60"/>
                      <a:pt x="78" y="60"/>
                      <a:pt x="78" y="60"/>
                    </a:cubicBezTo>
                    <a:cubicBezTo>
                      <a:pt x="78" y="60"/>
                      <a:pt x="79" y="60"/>
                      <a:pt x="79" y="60"/>
                    </a:cubicBezTo>
                    <a:cubicBezTo>
                      <a:pt x="79" y="60"/>
                      <a:pt x="80" y="61"/>
                      <a:pt x="80" y="61"/>
                    </a:cubicBezTo>
                    <a:cubicBezTo>
                      <a:pt x="80" y="61"/>
                      <a:pt x="80" y="61"/>
                      <a:pt x="80" y="61"/>
                    </a:cubicBezTo>
                    <a:cubicBezTo>
                      <a:pt x="79" y="61"/>
                      <a:pt x="79" y="61"/>
                      <a:pt x="79" y="61"/>
                    </a:cubicBezTo>
                    <a:close/>
                    <a:moveTo>
                      <a:pt x="81" y="61"/>
                    </a:moveTo>
                    <a:cubicBezTo>
                      <a:pt x="81" y="61"/>
                      <a:pt x="81" y="61"/>
                      <a:pt x="81" y="61"/>
                    </a:cubicBezTo>
                    <a:cubicBezTo>
                      <a:pt x="81" y="61"/>
                      <a:pt x="81" y="61"/>
                      <a:pt x="81" y="61"/>
                    </a:cubicBezTo>
                    <a:cubicBezTo>
                      <a:pt x="81" y="61"/>
                      <a:pt x="81" y="61"/>
                      <a:pt x="81" y="61"/>
                    </a:cubicBezTo>
                    <a:cubicBezTo>
                      <a:pt x="81" y="61"/>
                      <a:pt x="81" y="61"/>
                      <a:pt x="81" y="61"/>
                    </a:cubicBezTo>
                    <a:close/>
                    <a:moveTo>
                      <a:pt x="84" y="61"/>
                    </a:move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lose/>
                    <a:moveTo>
                      <a:pt x="79" y="62"/>
                    </a:moveTo>
                    <a:cubicBezTo>
                      <a:pt x="79" y="62"/>
                      <a:pt x="79" y="62"/>
                      <a:pt x="79" y="62"/>
                    </a:cubicBezTo>
                    <a:cubicBezTo>
                      <a:pt x="79" y="62"/>
                      <a:pt x="80" y="62"/>
                      <a:pt x="80" y="62"/>
                    </a:cubicBezTo>
                    <a:cubicBezTo>
                      <a:pt x="80" y="62"/>
                      <a:pt x="80" y="62"/>
                      <a:pt x="80" y="62"/>
                    </a:cubicBezTo>
                    <a:cubicBezTo>
                      <a:pt x="80" y="62"/>
                      <a:pt x="80" y="62"/>
                      <a:pt x="80" y="62"/>
                    </a:cubicBezTo>
                    <a:cubicBezTo>
                      <a:pt x="80" y="62"/>
                      <a:pt x="80" y="62"/>
                      <a:pt x="80" y="62"/>
                    </a:cubicBezTo>
                    <a:cubicBezTo>
                      <a:pt x="80" y="62"/>
                      <a:pt x="79" y="62"/>
                      <a:pt x="79" y="62"/>
                    </a:cubicBezTo>
                    <a:close/>
                    <a:moveTo>
                      <a:pt x="80" y="62"/>
                    </a:moveTo>
                    <a:cubicBezTo>
                      <a:pt x="80" y="62"/>
                      <a:pt x="80" y="62"/>
                      <a:pt x="80" y="62"/>
                    </a:cubicBezTo>
                    <a:cubicBezTo>
                      <a:pt x="80" y="62"/>
                      <a:pt x="80" y="62"/>
                      <a:pt x="80" y="61"/>
                    </a:cubicBezTo>
                    <a:cubicBezTo>
                      <a:pt x="80" y="61"/>
                      <a:pt x="81" y="62"/>
                      <a:pt x="81" y="62"/>
                    </a:cubicBezTo>
                    <a:cubicBezTo>
                      <a:pt x="81" y="62"/>
                      <a:pt x="80" y="62"/>
                      <a:pt x="80" y="62"/>
                    </a:cubicBezTo>
                    <a:cubicBezTo>
                      <a:pt x="80" y="62"/>
                      <a:pt x="80" y="62"/>
                      <a:pt x="80" y="62"/>
                    </a:cubicBezTo>
                    <a:close/>
                    <a:moveTo>
                      <a:pt x="85" y="62"/>
                    </a:moveTo>
                    <a:cubicBezTo>
                      <a:pt x="85" y="62"/>
                      <a:pt x="85" y="62"/>
                      <a:pt x="85" y="62"/>
                    </a:cubicBezTo>
                    <a:cubicBezTo>
                      <a:pt x="86" y="62"/>
                      <a:pt x="86" y="62"/>
                      <a:pt x="86" y="62"/>
                    </a:cubicBezTo>
                    <a:cubicBezTo>
                      <a:pt x="86" y="62"/>
                      <a:pt x="86" y="62"/>
                      <a:pt x="86" y="62"/>
                    </a:cubicBezTo>
                    <a:cubicBezTo>
                      <a:pt x="86" y="62"/>
                      <a:pt x="86" y="62"/>
                      <a:pt x="85" y="62"/>
                    </a:cubicBezTo>
                    <a:close/>
                    <a:moveTo>
                      <a:pt x="76" y="63"/>
                    </a:moveTo>
                    <a:cubicBezTo>
                      <a:pt x="76" y="63"/>
                      <a:pt x="76" y="63"/>
                      <a:pt x="76" y="63"/>
                    </a:cubicBezTo>
                    <a:cubicBezTo>
                      <a:pt x="76" y="63"/>
                      <a:pt x="75" y="64"/>
                      <a:pt x="76" y="63"/>
                    </a:cubicBezTo>
                    <a:close/>
                    <a:moveTo>
                      <a:pt x="67" y="65"/>
                    </a:moveTo>
                    <a:cubicBezTo>
                      <a:pt x="67" y="64"/>
                      <a:pt x="67" y="64"/>
                      <a:pt x="67" y="64"/>
                    </a:cubicBezTo>
                    <a:cubicBezTo>
                      <a:pt x="67" y="64"/>
                      <a:pt x="67" y="64"/>
                      <a:pt x="67" y="65"/>
                    </a:cubicBezTo>
                    <a:cubicBezTo>
                      <a:pt x="67" y="65"/>
                      <a:pt x="67" y="65"/>
                      <a:pt x="67" y="65"/>
                    </a:cubicBezTo>
                    <a:cubicBezTo>
                      <a:pt x="67" y="65"/>
                      <a:pt x="67" y="65"/>
                      <a:pt x="67" y="65"/>
                    </a:cubicBezTo>
                    <a:close/>
                    <a:moveTo>
                      <a:pt x="100" y="65"/>
                    </a:moveTo>
                    <a:cubicBezTo>
                      <a:pt x="100" y="65"/>
                      <a:pt x="100" y="65"/>
                      <a:pt x="100" y="65"/>
                    </a:cubicBezTo>
                    <a:cubicBezTo>
                      <a:pt x="99" y="65"/>
                      <a:pt x="99" y="65"/>
                      <a:pt x="99" y="65"/>
                    </a:cubicBezTo>
                    <a:cubicBezTo>
                      <a:pt x="99" y="65"/>
                      <a:pt x="99" y="65"/>
                      <a:pt x="99" y="65"/>
                    </a:cubicBezTo>
                    <a:cubicBezTo>
                      <a:pt x="99" y="65"/>
                      <a:pt x="99" y="65"/>
                      <a:pt x="99" y="65"/>
                    </a:cubicBezTo>
                    <a:cubicBezTo>
                      <a:pt x="99" y="65"/>
                      <a:pt x="100" y="65"/>
                      <a:pt x="100" y="65"/>
                    </a:cubicBezTo>
                    <a:cubicBezTo>
                      <a:pt x="100" y="65"/>
                      <a:pt x="100" y="65"/>
                      <a:pt x="100" y="65"/>
                    </a:cubicBezTo>
                    <a:close/>
                    <a:moveTo>
                      <a:pt x="100" y="65"/>
                    </a:moveTo>
                    <a:cubicBezTo>
                      <a:pt x="100" y="65"/>
                      <a:pt x="100" y="65"/>
                      <a:pt x="100" y="65"/>
                    </a:cubicBezTo>
                    <a:cubicBezTo>
                      <a:pt x="100" y="65"/>
                      <a:pt x="99" y="65"/>
                      <a:pt x="99" y="65"/>
                    </a:cubicBezTo>
                    <a:cubicBezTo>
                      <a:pt x="99" y="65"/>
                      <a:pt x="99" y="65"/>
                      <a:pt x="99" y="65"/>
                    </a:cubicBezTo>
                    <a:cubicBezTo>
                      <a:pt x="99" y="65"/>
                      <a:pt x="100" y="64"/>
                      <a:pt x="100" y="65"/>
                    </a:cubicBezTo>
                    <a:close/>
                    <a:moveTo>
                      <a:pt x="95" y="64"/>
                    </a:moveTo>
                    <a:cubicBezTo>
                      <a:pt x="95" y="64"/>
                      <a:pt x="95" y="65"/>
                      <a:pt x="96" y="65"/>
                    </a:cubicBezTo>
                    <a:cubicBezTo>
                      <a:pt x="96" y="64"/>
                      <a:pt x="96" y="64"/>
                      <a:pt x="96" y="64"/>
                    </a:cubicBezTo>
                    <a:cubicBezTo>
                      <a:pt x="96" y="65"/>
                      <a:pt x="96" y="65"/>
                      <a:pt x="96" y="65"/>
                    </a:cubicBezTo>
                    <a:cubicBezTo>
                      <a:pt x="97" y="64"/>
                      <a:pt x="98" y="64"/>
                      <a:pt x="98" y="65"/>
                    </a:cubicBezTo>
                    <a:cubicBezTo>
                      <a:pt x="98" y="65"/>
                      <a:pt x="97" y="65"/>
                      <a:pt x="96" y="65"/>
                    </a:cubicBezTo>
                    <a:cubicBezTo>
                      <a:pt x="96" y="65"/>
                      <a:pt x="96" y="65"/>
                      <a:pt x="96" y="65"/>
                    </a:cubicBezTo>
                    <a:cubicBezTo>
                      <a:pt x="96" y="65"/>
                      <a:pt x="96" y="65"/>
                      <a:pt x="96" y="65"/>
                    </a:cubicBezTo>
                    <a:cubicBezTo>
                      <a:pt x="95" y="65"/>
                      <a:pt x="95" y="65"/>
                      <a:pt x="95" y="65"/>
                    </a:cubicBezTo>
                    <a:cubicBezTo>
                      <a:pt x="95" y="65"/>
                      <a:pt x="95" y="65"/>
                      <a:pt x="95" y="65"/>
                    </a:cubicBezTo>
                    <a:cubicBezTo>
                      <a:pt x="95" y="65"/>
                      <a:pt x="95" y="64"/>
                      <a:pt x="95" y="64"/>
                    </a:cubicBezTo>
                    <a:close/>
                    <a:moveTo>
                      <a:pt x="95" y="65"/>
                    </a:moveTo>
                    <a:cubicBezTo>
                      <a:pt x="95" y="65"/>
                      <a:pt x="95" y="65"/>
                      <a:pt x="95" y="65"/>
                    </a:cubicBezTo>
                    <a:cubicBezTo>
                      <a:pt x="95" y="65"/>
                      <a:pt x="94" y="65"/>
                      <a:pt x="94" y="64"/>
                    </a:cubicBezTo>
                    <a:cubicBezTo>
                      <a:pt x="95" y="64"/>
                      <a:pt x="95" y="65"/>
                      <a:pt x="95" y="65"/>
                    </a:cubicBezTo>
                    <a:cubicBezTo>
                      <a:pt x="95" y="65"/>
                      <a:pt x="95" y="65"/>
                      <a:pt x="95" y="65"/>
                    </a:cubicBezTo>
                    <a:cubicBezTo>
                      <a:pt x="95" y="65"/>
                      <a:pt x="95" y="65"/>
                      <a:pt x="95" y="65"/>
                    </a:cubicBezTo>
                    <a:close/>
                    <a:moveTo>
                      <a:pt x="93" y="65"/>
                    </a:moveTo>
                    <a:cubicBezTo>
                      <a:pt x="93" y="65"/>
                      <a:pt x="93" y="65"/>
                      <a:pt x="93" y="65"/>
                    </a:cubicBezTo>
                    <a:cubicBezTo>
                      <a:pt x="93" y="65"/>
                      <a:pt x="93" y="65"/>
                      <a:pt x="93" y="65"/>
                    </a:cubicBezTo>
                    <a:cubicBezTo>
                      <a:pt x="93" y="65"/>
                      <a:pt x="92" y="65"/>
                      <a:pt x="92" y="65"/>
                    </a:cubicBezTo>
                    <a:cubicBezTo>
                      <a:pt x="92" y="64"/>
                      <a:pt x="93" y="64"/>
                      <a:pt x="93" y="64"/>
                    </a:cubicBezTo>
                    <a:cubicBezTo>
                      <a:pt x="93" y="64"/>
                      <a:pt x="93" y="64"/>
                      <a:pt x="93" y="65"/>
                    </a:cubicBezTo>
                    <a:close/>
                    <a:moveTo>
                      <a:pt x="77" y="66"/>
                    </a:moveTo>
                    <a:cubicBezTo>
                      <a:pt x="77" y="66"/>
                      <a:pt x="76" y="66"/>
                      <a:pt x="77" y="66"/>
                    </a:cubicBezTo>
                    <a:close/>
                    <a:moveTo>
                      <a:pt x="75" y="66"/>
                    </a:moveTo>
                    <a:cubicBezTo>
                      <a:pt x="75" y="66"/>
                      <a:pt x="75" y="66"/>
                      <a:pt x="75" y="66"/>
                    </a:cubicBezTo>
                    <a:cubicBezTo>
                      <a:pt x="75" y="66"/>
                      <a:pt x="75" y="66"/>
                      <a:pt x="75" y="66"/>
                    </a:cubicBezTo>
                    <a:close/>
                    <a:moveTo>
                      <a:pt x="88" y="66"/>
                    </a:moveTo>
                    <a:cubicBezTo>
                      <a:pt x="88" y="66"/>
                      <a:pt x="88" y="66"/>
                      <a:pt x="88" y="66"/>
                    </a:cubicBezTo>
                    <a:cubicBezTo>
                      <a:pt x="88" y="66"/>
                      <a:pt x="88" y="66"/>
                      <a:pt x="88" y="66"/>
                    </a:cubicBezTo>
                    <a:cubicBezTo>
                      <a:pt x="88" y="65"/>
                      <a:pt x="88" y="65"/>
                      <a:pt x="88" y="66"/>
                    </a:cubicBezTo>
                    <a:cubicBezTo>
                      <a:pt x="88" y="66"/>
                      <a:pt x="88" y="66"/>
                      <a:pt x="88" y="66"/>
                    </a:cubicBezTo>
                    <a:cubicBezTo>
                      <a:pt x="88"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8" y="65"/>
                      <a:pt x="88" y="65"/>
                      <a:pt x="88" y="65"/>
                    </a:cubicBezTo>
                    <a:cubicBezTo>
                      <a:pt x="88" y="65"/>
                      <a:pt x="88" y="65"/>
                      <a:pt x="88" y="65"/>
                    </a:cubicBezTo>
                    <a:cubicBezTo>
                      <a:pt x="88" y="65"/>
                      <a:pt x="88" y="66"/>
                      <a:pt x="88" y="66"/>
                    </a:cubicBezTo>
                    <a:cubicBezTo>
                      <a:pt x="88" y="66"/>
                      <a:pt x="88" y="66"/>
                      <a:pt x="89" y="66"/>
                    </a:cubicBezTo>
                    <a:cubicBezTo>
                      <a:pt x="89" y="66"/>
                      <a:pt x="89" y="66"/>
                      <a:pt x="89" y="66"/>
                    </a:cubicBezTo>
                    <a:cubicBezTo>
                      <a:pt x="88" y="66"/>
                      <a:pt x="88" y="66"/>
                      <a:pt x="88" y="66"/>
                    </a:cubicBezTo>
                    <a:close/>
                    <a:moveTo>
                      <a:pt x="92" y="65"/>
                    </a:moveTo>
                    <a:cubicBezTo>
                      <a:pt x="92" y="65"/>
                      <a:pt x="92" y="65"/>
                      <a:pt x="92" y="65"/>
                    </a:cubicBezTo>
                    <a:cubicBezTo>
                      <a:pt x="92" y="65"/>
                      <a:pt x="92" y="65"/>
                      <a:pt x="92" y="65"/>
                    </a:cubicBezTo>
                    <a:cubicBezTo>
                      <a:pt x="92" y="65"/>
                      <a:pt x="92" y="65"/>
                      <a:pt x="93" y="65"/>
                    </a:cubicBezTo>
                    <a:cubicBezTo>
                      <a:pt x="93" y="65"/>
                      <a:pt x="93" y="65"/>
                      <a:pt x="93" y="65"/>
                    </a:cubicBezTo>
                    <a:cubicBezTo>
                      <a:pt x="93" y="65"/>
                      <a:pt x="93" y="65"/>
                      <a:pt x="93" y="65"/>
                    </a:cubicBezTo>
                    <a:cubicBezTo>
                      <a:pt x="93" y="65"/>
                      <a:pt x="93" y="65"/>
                      <a:pt x="93" y="65"/>
                    </a:cubicBezTo>
                    <a:cubicBezTo>
                      <a:pt x="93" y="65"/>
                      <a:pt x="92" y="65"/>
                      <a:pt x="92" y="65"/>
                    </a:cubicBezTo>
                    <a:close/>
                    <a:moveTo>
                      <a:pt x="91" y="65"/>
                    </a:moveTo>
                    <a:cubicBezTo>
                      <a:pt x="91" y="65"/>
                      <a:pt x="91" y="65"/>
                      <a:pt x="91" y="65"/>
                    </a:cubicBezTo>
                    <a:cubicBezTo>
                      <a:pt x="91" y="65"/>
                      <a:pt x="91" y="65"/>
                      <a:pt x="91" y="65"/>
                    </a:cubicBezTo>
                    <a:close/>
                    <a:moveTo>
                      <a:pt x="84" y="64"/>
                    </a:moveTo>
                    <a:cubicBezTo>
                      <a:pt x="84" y="64"/>
                      <a:pt x="84" y="64"/>
                      <a:pt x="84" y="64"/>
                    </a:cubicBezTo>
                    <a:cubicBezTo>
                      <a:pt x="84" y="64"/>
                      <a:pt x="84" y="64"/>
                      <a:pt x="84" y="64"/>
                    </a:cubicBezTo>
                    <a:cubicBezTo>
                      <a:pt x="84" y="64"/>
                      <a:pt x="84" y="64"/>
                      <a:pt x="84" y="64"/>
                    </a:cubicBezTo>
                    <a:cubicBezTo>
                      <a:pt x="84" y="64"/>
                      <a:pt x="84" y="64"/>
                      <a:pt x="84" y="64"/>
                    </a:cubicBezTo>
                    <a:cubicBezTo>
                      <a:pt x="85" y="64"/>
                      <a:pt x="85" y="64"/>
                      <a:pt x="86" y="64"/>
                    </a:cubicBezTo>
                    <a:cubicBezTo>
                      <a:pt x="86" y="64"/>
                      <a:pt x="86" y="64"/>
                      <a:pt x="86" y="64"/>
                    </a:cubicBezTo>
                    <a:cubicBezTo>
                      <a:pt x="86" y="65"/>
                      <a:pt x="86" y="64"/>
                      <a:pt x="86" y="64"/>
                    </a:cubicBezTo>
                    <a:cubicBezTo>
                      <a:pt x="85" y="64"/>
                      <a:pt x="85" y="64"/>
                      <a:pt x="85" y="65"/>
                    </a:cubicBezTo>
                    <a:cubicBezTo>
                      <a:pt x="85" y="64"/>
                      <a:pt x="84" y="64"/>
                      <a:pt x="84" y="65"/>
                    </a:cubicBezTo>
                    <a:cubicBezTo>
                      <a:pt x="84" y="65"/>
                      <a:pt x="84" y="65"/>
                      <a:pt x="84" y="65"/>
                    </a:cubicBezTo>
                    <a:cubicBezTo>
                      <a:pt x="84" y="65"/>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lose/>
                    <a:moveTo>
                      <a:pt x="91" y="65"/>
                    </a:moveTo>
                    <a:cubicBezTo>
                      <a:pt x="91" y="65"/>
                      <a:pt x="91" y="65"/>
                      <a:pt x="91" y="65"/>
                    </a:cubicBezTo>
                    <a:cubicBezTo>
                      <a:pt x="91" y="64"/>
                      <a:pt x="91" y="64"/>
                      <a:pt x="91" y="64"/>
                    </a:cubicBezTo>
                    <a:cubicBezTo>
                      <a:pt x="91" y="64"/>
                      <a:pt x="91" y="64"/>
                      <a:pt x="91" y="64"/>
                    </a:cubicBezTo>
                    <a:cubicBezTo>
                      <a:pt x="91" y="65"/>
                      <a:pt x="91" y="65"/>
                      <a:pt x="91" y="65"/>
                    </a:cubicBezTo>
                    <a:cubicBezTo>
                      <a:pt x="91" y="65"/>
                      <a:pt x="91" y="65"/>
                      <a:pt x="91" y="65"/>
                    </a:cubicBezTo>
                    <a:close/>
                    <a:moveTo>
                      <a:pt x="91" y="64"/>
                    </a:moveTo>
                    <a:cubicBezTo>
                      <a:pt x="91" y="64"/>
                      <a:pt x="91" y="64"/>
                      <a:pt x="91" y="64"/>
                    </a:cubicBezTo>
                    <a:cubicBezTo>
                      <a:pt x="91" y="64"/>
                      <a:pt x="91" y="64"/>
                      <a:pt x="91" y="64"/>
                    </a:cubicBezTo>
                    <a:cubicBezTo>
                      <a:pt x="91" y="64"/>
                      <a:pt x="91" y="64"/>
                      <a:pt x="91" y="64"/>
                    </a:cubicBezTo>
                    <a:cubicBezTo>
                      <a:pt x="91" y="64"/>
                      <a:pt x="91" y="64"/>
                      <a:pt x="91" y="64"/>
                    </a:cubicBezTo>
                    <a:cubicBezTo>
                      <a:pt x="90" y="65"/>
                      <a:pt x="90" y="64"/>
                      <a:pt x="90" y="64"/>
                    </a:cubicBezTo>
                    <a:cubicBezTo>
                      <a:pt x="90" y="64"/>
                      <a:pt x="90" y="64"/>
                      <a:pt x="91" y="64"/>
                    </a:cubicBezTo>
                    <a:close/>
                    <a:moveTo>
                      <a:pt x="89" y="64"/>
                    </a:moveTo>
                    <a:cubicBezTo>
                      <a:pt x="89" y="64"/>
                      <a:pt x="89" y="64"/>
                      <a:pt x="89" y="64"/>
                    </a:cubicBezTo>
                    <a:cubicBezTo>
                      <a:pt x="89" y="64"/>
                      <a:pt x="89" y="64"/>
                      <a:pt x="89" y="64"/>
                    </a:cubicBezTo>
                    <a:cubicBezTo>
                      <a:pt x="89" y="64"/>
                      <a:pt x="89" y="64"/>
                      <a:pt x="89" y="64"/>
                    </a:cubicBezTo>
                    <a:cubicBezTo>
                      <a:pt x="89" y="64"/>
                      <a:pt x="89" y="64"/>
                      <a:pt x="89" y="64"/>
                    </a:cubicBezTo>
                    <a:close/>
                    <a:moveTo>
                      <a:pt x="88" y="64"/>
                    </a:moveTo>
                    <a:cubicBezTo>
                      <a:pt x="88" y="64"/>
                      <a:pt x="88" y="64"/>
                      <a:pt x="88" y="64"/>
                    </a:cubicBezTo>
                    <a:cubicBezTo>
                      <a:pt x="87" y="64"/>
                      <a:pt x="88" y="64"/>
                      <a:pt x="88" y="64"/>
                    </a:cubicBezTo>
                    <a:cubicBezTo>
                      <a:pt x="88" y="64"/>
                      <a:pt x="88" y="64"/>
                      <a:pt x="88" y="64"/>
                    </a:cubicBezTo>
                    <a:close/>
                    <a:moveTo>
                      <a:pt x="80" y="64"/>
                    </a:moveTo>
                    <a:cubicBezTo>
                      <a:pt x="80" y="64"/>
                      <a:pt x="80" y="64"/>
                      <a:pt x="80" y="64"/>
                    </a:cubicBezTo>
                    <a:cubicBezTo>
                      <a:pt x="80" y="64"/>
                      <a:pt x="80" y="64"/>
                      <a:pt x="81" y="64"/>
                    </a:cubicBezTo>
                    <a:cubicBezTo>
                      <a:pt x="81" y="64"/>
                      <a:pt x="80" y="64"/>
                      <a:pt x="80" y="64"/>
                    </a:cubicBezTo>
                    <a:close/>
                    <a:moveTo>
                      <a:pt x="81" y="64"/>
                    </a:moveTo>
                    <a:cubicBezTo>
                      <a:pt x="81" y="64"/>
                      <a:pt x="81" y="64"/>
                      <a:pt x="81" y="64"/>
                    </a:cubicBezTo>
                    <a:cubicBezTo>
                      <a:pt x="81" y="64"/>
                      <a:pt x="81" y="64"/>
                      <a:pt x="81" y="64"/>
                    </a:cubicBezTo>
                    <a:cubicBezTo>
                      <a:pt x="81" y="64"/>
                      <a:pt x="81" y="64"/>
                      <a:pt x="81" y="64"/>
                    </a:cubicBezTo>
                    <a:cubicBezTo>
                      <a:pt x="81" y="64"/>
                      <a:pt x="81" y="64"/>
                      <a:pt x="81" y="64"/>
                    </a:cubicBezTo>
                    <a:close/>
                    <a:moveTo>
                      <a:pt x="75" y="64"/>
                    </a:moveTo>
                    <a:cubicBezTo>
                      <a:pt x="75" y="64"/>
                      <a:pt x="75" y="64"/>
                      <a:pt x="75" y="64"/>
                    </a:cubicBezTo>
                    <a:cubicBezTo>
                      <a:pt x="75" y="64"/>
                      <a:pt x="75" y="64"/>
                      <a:pt x="75" y="64"/>
                    </a:cubicBezTo>
                    <a:cubicBezTo>
                      <a:pt x="75" y="64"/>
                      <a:pt x="75" y="64"/>
                      <a:pt x="76" y="64"/>
                    </a:cubicBezTo>
                    <a:cubicBezTo>
                      <a:pt x="75" y="64"/>
                      <a:pt x="75" y="64"/>
                      <a:pt x="75" y="64"/>
                    </a:cubicBezTo>
                    <a:close/>
                    <a:moveTo>
                      <a:pt x="77" y="65"/>
                    </a:moveTo>
                    <a:cubicBezTo>
                      <a:pt x="77" y="65"/>
                      <a:pt x="77" y="65"/>
                      <a:pt x="77" y="65"/>
                    </a:cubicBezTo>
                    <a:cubicBezTo>
                      <a:pt x="76" y="65"/>
                      <a:pt x="77" y="65"/>
                      <a:pt x="76" y="65"/>
                    </a:cubicBezTo>
                    <a:cubicBezTo>
                      <a:pt x="76" y="65"/>
                      <a:pt x="76" y="65"/>
                      <a:pt x="76" y="65"/>
                    </a:cubicBezTo>
                    <a:cubicBezTo>
                      <a:pt x="77" y="65"/>
                      <a:pt x="77" y="64"/>
                      <a:pt x="77" y="64"/>
                    </a:cubicBezTo>
                    <a:cubicBezTo>
                      <a:pt x="77" y="64"/>
                      <a:pt x="76" y="64"/>
                      <a:pt x="77" y="64"/>
                    </a:cubicBezTo>
                    <a:cubicBezTo>
                      <a:pt x="77" y="64"/>
                      <a:pt x="77" y="64"/>
                      <a:pt x="78" y="64"/>
                    </a:cubicBezTo>
                    <a:cubicBezTo>
                      <a:pt x="78" y="64"/>
                      <a:pt x="78" y="64"/>
                      <a:pt x="78" y="64"/>
                    </a:cubicBezTo>
                    <a:cubicBezTo>
                      <a:pt x="78" y="64"/>
                      <a:pt x="78" y="64"/>
                      <a:pt x="78" y="64"/>
                    </a:cubicBezTo>
                    <a:cubicBezTo>
                      <a:pt x="78" y="64"/>
                      <a:pt x="78" y="64"/>
                      <a:pt x="78" y="64"/>
                    </a:cubicBezTo>
                    <a:cubicBezTo>
                      <a:pt x="79" y="64"/>
                      <a:pt x="79" y="64"/>
                      <a:pt x="79" y="64"/>
                    </a:cubicBezTo>
                    <a:cubicBezTo>
                      <a:pt x="79" y="64"/>
                      <a:pt x="79" y="64"/>
                      <a:pt x="79" y="64"/>
                    </a:cubicBezTo>
                    <a:cubicBezTo>
                      <a:pt x="79" y="64"/>
                      <a:pt x="79" y="64"/>
                      <a:pt x="79" y="64"/>
                    </a:cubicBezTo>
                    <a:cubicBezTo>
                      <a:pt x="79" y="64"/>
                      <a:pt x="79" y="64"/>
                      <a:pt x="79" y="64"/>
                    </a:cubicBezTo>
                    <a:cubicBezTo>
                      <a:pt x="80" y="64"/>
                      <a:pt x="80" y="64"/>
                      <a:pt x="81" y="64"/>
                    </a:cubicBezTo>
                    <a:cubicBezTo>
                      <a:pt x="81" y="65"/>
                      <a:pt x="81" y="64"/>
                      <a:pt x="82" y="65"/>
                    </a:cubicBezTo>
                    <a:cubicBezTo>
                      <a:pt x="82" y="65"/>
                      <a:pt x="82" y="64"/>
                      <a:pt x="82" y="64"/>
                    </a:cubicBezTo>
                    <a:cubicBezTo>
                      <a:pt x="82" y="64"/>
                      <a:pt x="82" y="64"/>
                      <a:pt x="82" y="64"/>
                    </a:cubicBezTo>
                    <a:cubicBezTo>
                      <a:pt x="82" y="64"/>
                      <a:pt x="82" y="64"/>
                      <a:pt x="82" y="64"/>
                    </a:cubicBezTo>
                    <a:cubicBezTo>
                      <a:pt x="82" y="64"/>
                      <a:pt x="82" y="63"/>
                      <a:pt x="82" y="63"/>
                    </a:cubicBezTo>
                    <a:cubicBezTo>
                      <a:pt x="82" y="63"/>
                      <a:pt x="82" y="63"/>
                      <a:pt x="81" y="63"/>
                    </a:cubicBezTo>
                    <a:cubicBezTo>
                      <a:pt x="81" y="63"/>
                      <a:pt x="81" y="63"/>
                      <a:pt x="81" y="63"/>
                    </a:cubicBezTo>
                    <a:cubicBezTo>
                      <a:pt x="81" y="63"/>
                      <a:pt x="81" y="63"/>
                      <a:pt x="81" y="63"/>
                    </a:cubicBezTo>
                    <a:cubicBezTo>
                      <a:pt x="81" y="63"/>
                      <a:pt x="81" y="63"/>
                      <a:pt x="81" y="63"/>
                    </a:cubicBezTo>
                    <a:cubicBezTo>
                      <a:pt x="82" y="63"/>
                      <a:pt x="82" y="63"/>
                      <a:pt x="82" y="63"/>
                    </a:cubicBezTo>
                    <a:cubicBezTo>
                      <a:pt x="82" y="63"/>
                      <a:pt x="82" y="63"/>
                      <a:pt x="82" y="63"/>
                    </a:cubicBezTo>
                    <a:cubicBezTo>
                      <a:pt x="82" y="63"/>
                      <a:pt x="82" y="63"/>
                      <a:pt x="83" y="63"/>
                    </a:cubicBezTo>
                    <a:cubicBezTo>
                      <a:pt x="83" y="63"/>
                      <a:pt x="82" y="63"/>
                      <a:pt x="82" y="64"/>
                    </a:cubicBezTo>
                    <a:cubicBezTo>
                      <a:pt x="83" y="64"/>
                      <a:pt x="83" y="64"/>
                      <a:pt x="83" y="64"/>
                    </a:cubicBezTo>
                    <a:cubicBezTo>
                      <a:pt x="82" y="64"/>
                      <a:pt x="82" y="64"/>
                      <a:pt x="82" y="64"/>
                    </a:cubicBezTo>
                    <a:cubicBezTo>
                      <a:pt x="82" y="64"/>
                      <a:pt x="82" y="64"/>
                      <a:pt x="82" y="64"/>
                    </a:cubicBezTo>
                    <a:cubicBezTo>
                      <a:pt x="83" y="64"/>
                      <a:pt x="83" y="64"/>
                      <a:pt x="83" y="63"/>
                    </a:cubicBezTo>
                    <a:cubicBezTo>
                      <a:pt x="83" y="63"/>
                      <a:pt x="84" y="64"/>
                      <a:pt x="84" y="64"/>
                    </a:cubicBezTo>
                    <a:cubicBezTo>
                      <a:pt x="84" y="64"/>
                      <a:pt x="84" y="64"/>
                      <a:pt x="84" y="64"/>
                    </a:cubicBezTo>
                    <a:cubicBezTo>
                      <a:pt x="83" y="64"/>
                      <a:pt x="83" y="64"/>
                      <a:pt x="83" y="64"/>
                    </a:cubicBezTo>
                    <a:cubicBezTo>
                      <a:pt x="83" y="64"/>
                      <a:pt x="83" y="64"/>
                      <a:pt x="83" y="64"/>
                    </a:cubicBezTo>
                    <a:cubicBezTo>
                      <a:pt x="83" y="65"/>
                      <a:pt x="83" y="65"/>
                      <a:pt x="83" y="65"/>
                    </a:cubicBezTo>
                    <a:cubicBezTo>
                      <a:pt x="84" y="65"/>
                      <a:pt x="84" y="65"/>
                      <a:pt x="84" y="65"/>
                    </a:cubicBezTo>
                    <a:cubicBezTo>
                      <a:pt x="84" y="65"/>
                      <a:pt x="84" y="65"/>
                      <a:pt x="84" y="65"/>
                    </a:cubicBezTo>
                    <a:cubicBezTo>
                      <a:pt x="84" y="65"/>
                      <a:pt x="84" y="65"/>
                      <a:pt x="84" y="65"/>
                    </a:cubicBezTo>
                    <a:cubicBezTo>
                      <a:pt x="84" y="65"/>
                      <a:pt x="84" y="65"/>
                      <a:pt x="84" y="65"/>
                    </a:cubicBezTo>
                    <a:cubicBezTo>
                      <a:pt x="84"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6" y="66"/>
                      <a:pt x="86" y="65"/>
                      <a:pt x="87" y="65"/>
                    </a:cubicBezTo>
                    <a:cubicBezTo>
                      <a:pt x="86" y="65"/>
                      <a:pt x="87" y="65"/>
                      <a:pt x="87" y="65"/>
                    </a:cubicBezTo>
                    <a:cubicBezTo>
                      <a:pt x="87" y="65"/>
                      <a:pt x="87" y="65"/>
                      <a:pt x="87" y="65"/>
                    </a:cubicBezTo>
                    <a:cubicBezTo>
                      <a:pt x="87" y="65"/>
                      <a:pt x="87" y="65"/>
                      <a:pt x="87" y="65"/>
                    </a:cubicBezTo>
                    <a:cubicBezTo>
                      <a:pt x="87" y="65"/>
                      <a:pt x="87" y="65"/>
                      <a:pt x="87" y="66"/>
                    </a:cubicBezTo>
                    <a:cubicBezTo>
                      <a:pt x="87" y="66"/>
                      <a:pt x="87" y="66"/>
                      <a:pt x="87" y="66"/>
                    </a:cubicBezTo>
                    <a:cubicBezTo>
                      <a:pt x="87" y="66"/>
                      <a:pt x="87" y="66"/>
                      <a:pt x="87" y="66"/>
                    </a:cubicBezTo>
                    <a:cubicBezTo>
                      <a:pt x="87" y="66"/>
                      <a:pt x="87" y="66"/>
                      <a:pt x="87" y="66"/>
                    </a:cubicBezTo>
                    <a:cubicBezTo>
                      <a:pt x="87" y="66"/>
                      <a:pt x="86" y="66"/>
                      <a:pt x="86" y="66"/>
                    </a:cubicBezTo>
                    <a:cubicBezTo>
                      <a:pt x="86" y="66"/>
                      <a:pt x="85" y="66"/>
                      <a:pt x="85" y="66"/>
                    </a:cubicBezTo>
                    <a:cubicBezTo>
                      <a:pt x="85" y="66"/>
                      <a:pt x="85" y="66"/>
                      <a:pt x="85" y="65"/>
                    </a:cubicBezTo>
                    <a:cubicBezTo>
                      <a:pt x="85" y="65"/>
                      <a:pt x="85" y="65"/>
                      <a:pt x="85" y="65"/>
                    </a:cubicBezTo>
                    <a:cubicBezTo>
                      <a:pt x="85" y="65"/>
                      <a:pt x="85" y="65"/>
                      <a:pt x="85" y="65"/>
                    </a:cubicBezTo>
                    <a:cubicBezTo>
                      <a:pt x="85" y="65"/>
                      <a:pt x="84" y="65"/>
                      <a:pt x="84" y="65"/>
                    </a:cubicBezTo>
                    <a:cubicBezTo>
                      <a:pt x="84" y="66"/>
                      <a:pt x="85" y="65"/>
                      <a:pt x="85" y="66"/>
                    </a:cubicBezTo>
                    <a:cubicBezTo>
                      <a:pt x="83" y="65"/>
                      <a:pt x="81" y="65"/>
                      <a:pt x="80" y="65"/>
                    </a:cubicBezTo>
                    <a:cubicBezTo>
                      <a:pt x="80" y="65"/>
                      <a:pt x="80" y="65"/>
                      <a:pt x="80" y="65"/>
                    </a:cubicBezTo>
                    <a:cubicBezTo>
                      <a:pt x="79" y="65"/>
                      <a:pt x="79" y="65"/>
                      <a:pt x="79" y="65"/>
                    </a:cubicBezTo>
                    <a:cubicBezTo>
                      <a:pt x="79" y="65"/>
                      <a:pt x="80" y="65"/>
                      <a:pt x="80" y="65"/>
                    </a:cubicBezTo>
                    <a:cubicBezTo>
                      <a:pt x="80" y="65"/>
                      <a:pt x="80" y="65"/>
                      <a:pt x="80" y="65"/>
                    </a:cubicBezTo>
                    <a:cubicBezTo>
                      <a:pt x="80" y="65"/>
                      <a:pt x="80" y="65"/>
                      <a:pt x="80" y="65"/>
                    </a:cubicBezTo>
                    <a:cubicBezTo>
                      <a:pt x="80" y="65"/>
                      <a:pt x="80" y="65"/>
                      <a:pt x="80"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8" y="65"/>
                      <a:pt x="78" y="65"/>
                    </a:cubicBezTo>
                    <a:cubicBezTo>
                      <a:pt x="78" y="65"/>
                      <a:pt x="78" y="65"/>
                      <a:pt x="78" y="65"/>
                    </a:cubicBezTo>
                    <a:cubicBezTo>
                      <a:pt x="78" y="65"/>
                      <a:pt x="77" y="65"/>
                      <a:pt x="77" y="65"/>
                    </a:cubicBezTo>
                    <a:close/>
                    <a:moveTo>
                      <a:pt x="78" y="65"/>
                    </a:moveTo>
                    <a:cubicBezTo>
                      <a:pt x="79" y="65"/>
                      <a:pt x="79" y="65"/>
                      <a:pt x="79" y="65"/>
                    </a:cubicBezTo>
                    <a:cubicBezTo>
                      <a:pt x="79" y="65"/>
                      <a:pt x="79" y="65"/>
                      <a:pt x="79" y="65"/>
                    </a:cubicBezTo>
                    <a:cubicBezTo>
                      <a:pt x="79" y="65"/>
                      <a:pt x="79" y="65"/>
                      <a:pt x="79" y="65"/>
                    </a:cubicBezTo>
                    <a:cubicBezTo>
                      <a:pt x="79" y="65"/>
                      <a:pt x="79" y="65"/>
                      <a:pt x="78" y="65"/>
                    </a:cubicBezTo>
                    <a:cubicBezTo>
                      <a:pt x="78" y="65"/>
                      <a:pt x="78" y="65"/>
                      <a:pt x="78" y="65"/>
                    </a:cubicBezTo>
                    <a:cubicBezTo>
                      <a:pt x="78" y="65"/>
                      <a:pt x="78" y="65"/>
                      <a:pt x="78" y="65"/>
                    </a:cubicBezTo>
                    <a:close/>
                    <a:moveTo>
                      <a:pt x="73" y="65"/>
                    </a:moveTo>
                    <a:cubicBezTo>
                      <a:pt x="73" y="65"/>
                      <a:pt x="73" y="65"/>
                      <a:pt x="73" y="65"/>
                    </a:cubicBezTo>
                    <a:cubicBezTo>
                      <a:pt x="73" y="65"/>
                      <a:pt x="72" y="65"/>
                      <a:pt x="72" y="65"/>
                    </a:cubicBezTo>
                    <a:cubicBezTo>
                      <a:pt x="72" y="65"/>
                      <a:pt x="72" y="65"/>
                      <a:pt x="72" y="65"/>
                    </a:cubicBezTo>
                    <a:cubicBezTo>
                      <a:pt x="72" y="65"/>
                      <a:pt x="72" y="65"/>
                      <a:pt x="72" y="65"/>
                    </a:cubicBezTo>
                    <a:cubicBezTo>
                      <a:pt x="72" y="65"/>
                      <a:pt x="72" y="65"/>
                      <a:pt x="72" y="65"/>
                    </a:cubicBezTo>
                    <a:cubicBezTo>
                      <a:pt x="72" y="65"/>
                      <a:pt x="72" y="65"/>
                      <a:pt x="72" y="65"/>
                    </a:cubicBezTo>
                    <a:cubicBezTo>
                      <a:pt x="72" y="65"/>
                      <a:pt x="72" y="65"/>
                      <a:pt x="73" y="65"/>
                    </a:cubicBezTo>
                    <a:close/>
                    <a:moveTo>
                      <a:pt x="70" y="65"/>
                    </a:moveTo>
                    <a:cubicBezTo>
                      <a:pt x="70" y="65"/>
                      <a:pt x="70" y="65"/>
                      <a:pt x="70" y="65"/>
                    </a:cubicBezTo>
                    <a:cubicBezTo>
                      <a:pt x="71" y="65"/>
                      <a:pt x="71" y="65"/>
                      <a:pt x="71" y="65"/>
                    </a:cubicBezTo>
                    <a:cubicBezTo>
                      <a:pt x="71" y="65"/>
                      <a:pt x="71" y="65"/>
                      <a:pt x="71" y="65"/>
                    </a:cubicBezTo>
                    <a:cubicBezTo>
                      <a:pt x="71" y="65"/>
                      <a:pt x="71" y="65"/>
                      <a:pt x="71" y="65"/>
                    </a:cubicBezTo>
                    <a:cubicBezTo>
                      <a:pt x="71" y="65"/>
                      <a:pt x="71" y="65"/>
                      <a:pt x="71" y="65"/>
                    </a:cubicBezTo>
                    <a:cubicBezTo>
                      <a:pt x="72" y="65"/>
                      <a:pt x="71" y="65"/>
                      <a:pt x="71" y="65"/>
                    </a:cubicBezTo>
                    <a:cubicBezTo>
                      <a:pt x="71" y="65"/>
                      <a:pt x="71" y="65"/>
                      <a:pt x="72" y="65"/>
                    </a:cubicBezTo>
                    <a:cubicBezTo>
                      <a:pt x="71" y="65"/>
                      <a:pt x="71" y="65"/>
                      <a:pt x="71" y="66"/>
                    </a:cubicBezTo>
                    <a:cubicBezTo>
                      <a:pt x="71" y="66"/>
                      <a:pt x="71" y="66"/>
                      <a:pt x="71" y="66"/>
                    </a:cubicBezTo>
                    <a:cubicBezTo>
                      <a:pt x="71" y="66"/>
                      <a:pt x="71" y="66"/>
                      <a:pt x="71" y="65"/>
                    </a:cubicBezTo>
                    <a:cubicBezTo>
                      <a:pt x="71" y="65"/>
                      <a:pt x="70" y="65"/>
                      <a:pt x="70" y="65"/>
                    </a:cubicBezTo>
                    <a:close/>
                    <a:moveTo>
                      <a:pt x="69" y="66"/>
                    </a:moveTo>
                    <a:cubicBezTo>
                      <a:pt x="69" y="66"/>
                      <a:pt x="69" y="66"/>
                      <a:pt x="69" y="65"/>
                    </a:cubicBezTo>
                    <a:cubicBezTo>
                      <a:pt x="69" y="65"/>
                      <a:pt x="69" y="65"/>
                      <a:pt x="69" y="65"/>
                    </a:cubicBezTo>
                    <a:cubicBezTo>
                      <a:pt x="69" y="65"/>
                      <a:pt x="69" y="66"/>
                      <a:pt x="69" y="66"/>
                    </a:cubicBezTo>
                    <a:cubicBezTo>
                      <a:pt x="69" y="66"/>
                      <a:pt x="69" y="66"/>
                      <a:pt x="69" y="66"/>
                    </a:cubicBezTo>
                    <a:cubicBezTo>
                      <a:pt x="69" y="66"/>
                      <a:pt x="69" y="66"/>
                      <a:pt x="69" y="66"/>
                    </a:cubicBezTo>
                    <a:cubicBezTo>
                      <a:pt x="69" y="66"/>
                      <a:pt x="69" y="66"/>
                      <a:pt x="69" y="66"/>
                    </a:cubicBezTo>
                    <a:close/>
                    <a:moveTo>
                      <a:pt x="70" y="65"/>
                    </a:moveTo>
                    <a:cubicBezTo>
                      <a:pt x="70" y="65"/>
                      <a:pt x="71" y="65"/>
                      <a:pt x="71" y="66"/>
                    </a:cubicBezTo>
                    <a:cubicBezTo>
                      <a:pt x="71" y="66"/>
                      <a:pt x="71" y="66"/>
                      <a:pt x="71" y="66"/>
                    </a:cubicBezTo>
                    <a:cubicBezTo>
                      <a:pt x="71" y="66"/>
                      <a:pt x="71" y="66"/>
                      <a:pt x="71" y="66"/>
                    </a:cubicBezTo>
                    <a:cubicBezTo>
                      <a:pt x="71" y="66"/>
                      <a:pt x="71" y="66"/>
                      <a:pt x="71" y="66"/>
                    </a:cubicBezTo>
                    <a:cubicBezTo>
                      <a:pt x="71" y="66"/>
                      <a:pt x="71" y="66"/>
                      <a:pt x="71" y="66"/>
                    </a:cubicBezTo>
                    <a:cubicBezTo>
                      <a:pt x="71" y="66"/>
                      <a:pt x="71" y="66"/>
                      <a:pt x="71" y="66"/>
                    </a:cubicBezTo>
                    <a:cubicBezTo>
                      <a:pt x="71" y="66"/>
                      <a:pt x="70" y="66"/>
                      <a:pt x="70" y="65"/>
                    </a:cubicBezTo>
                    <a:close/>
                    <a:moveTo>
                      <a:pt x="71" y="66"/>
                    </a:moveTo>
                    <a:cubicBezTo>
                      <a:pt x="71" y="66"/>
                      <a:pt x="71" y="66"/>
                      <a:pt x="71" y="66"/>
                    </a:cubicBezTo>
                    <a:cubicBezTo>
                      <a:pt x="71" y="66"/>
                      <a:pt x="72" y="66"/>
                      <a:pt x="72" y="65"/>
                    </a:cubicBezTo>
                    <a:cubicBezTo>
                      <a:pt x="72" y="65"/>
                      <a:pt x="72" y="66"/>
                      <a:pt x="72" y="66"/>
                    </a:cubicBezTo>
                    <a:cubicBezTo>
                      <a:pt x="72" y="66"/>
                      <a:pt x="72" y="66"/>
                      <a:pt x="72" y="66"/>
                    </a:cubicBezTo>
                    <a:cubicBezTo>
                      <a:pt x="72" y="66"/>
                      <a:pt x="72" y="66"/>
                      <a:pt x="72" y="66"/>
                    </a:cubicBezTo>
                    <a:cubicBezTo>
                      <a:pt x="72" y="66"/>
                      <a:pt x="72" y="66"/>
                      <a:pt x="71" y="66"/>
                    </a:cubicBezTo>
                    <a:close/>
                    <a:moveTo>
                      <a:pt x="72" y="66"/>
                    </a:moveTo>
                    <a:cubicBezTo>
                      <a:pt x="72" y="66"/>
                      <a:pt x="72" y="66"/>
                      <a:pt x="72" y="66"/>
                    </a:cubicBezTo>
                    <a:cubicBezTo>
                      <a:pt x="72" y="66"/>
                      <a:pt x="72" y="66"/>
                      <a:pt x="72" y="66"/>
                    </a:cubicBezTo>
                    <a:cubicBezTo>
                      <a:pt x="72" y="66"/>
                      <a:pt x="72" y="66"/>
                      <a:pt x="72" y="66"/>
                    </a:cubicBezTo>
                    <a:cubicBezTo>
                      <a:pt x="72" y="66"/>
                      <a:pt x="72" y="66"/>
                      <a:pt x="72" y="66"/>
                    </a:cubicBezTo>
                    <a:cubicBezTo>
                      <a:pt x="72" y="66"/>
                      <a:pt x="73" y="65"/>
                      <a:pt x="73" y="65"/>
                    </a:cubicBezTo>
                    <a:cubicBezTo>
                      <a:pt x="73" y="65"/>
                      <a:pt x="73" y="65"/>
                      <a:pt x="73" y="65"/>
                    </a:cubicBezTo>
                    <a:cubicBezTo>
                      <a:pt x="73" y="66"/>
                      <a:pt x="73" y="66"/>
                      <a:pt x="73" y="66"/>
                    </a:cubicBezTo>
                    <a:cubicBezTo>
                      <a:pt x="73" y="66"/>
                      <a:pt x="73" y="66"/>
                      <a:pt x="73" y="66"/>
                    </a:cubicBezTo>
                    <a:cubicBezTo>
                      <a:pt x="73" y="66"/>
                      <a:pt x="73" y="66"/>
                      <a:pt x="73" y="66"/>
                    </a:cubicBezTo>
                    <a:cubicBezTo>
                      <a:pt x="72" y="66"/>
                      <a:pt x="72" y="66"/>
                      <a:pt x="72" y="66"/>
                    </a:cubicBezTo>
                    <a:cubicBezTo>
                      <a:pt x="72" y="66"/>
                      <a:pt x="72" y="66"/>
                      <a:pt x="72" y="66"/>
                    </a:cubicBezTo>
                    <a:cubicBezTo>
                      <a:pt x="72" y="66"/>
                      <a:pt x="72" y="66"/>
                      <a:pt x="72" y="66"/>
                    </a:cubicBezTo>
                    <a:close/>
                    <a:moveTo>
                      <a:pt x="73" y="66"/>
                    </a:moveTo>
                    <a:cubicBezTo>
                      <a:pt x="73" y="66"/>
                      <a:pt x="73" y="66"/>
                      <a:pt x="73" y="66"/>
                    </a:cubicBezTo>
                    <a:cubicBezTo>
                      <a:pt x="73" y="66"/>
                      <a:pt x="73" y="66"/>
                      <a:pt x="73" y="66"/>
                    </a:cubicBezTo>
                    <a:cubicBezTo>
                      <a:pt x="73" y="66"/>
                      <a:pt x="73" y="66"/>
                      <a:pt x="73" y="66"/>
                    </a:cubicBezTo>
                    <a:cubicBezTo>
                      <a:pt x="73" y="66"/>
                      <a:pt x="73" y="66"/>
                      <a:pt x="73" y="66"/>
                    </a:cubicBezTo>
                    <a:cubicBezTo>
                      <a:pt x="73" y="66"/>
                      <a:pt x="74" y="66"/>
                      <a:pt x="74" y="66"/>
                    </a:cubicBezTo>
                    <a:cubicBezTo>
                      <a:pt x="74" y="66"/>
                      <a:pt x="74" y="66"/>
                      <a:pt x="74" y="66"/>
                    </a:cubicBezTo>
                    <a:cubicBezTo>
                      <a:pt x="74" y="66"/>
                      <a:pt x="74" y="66"/>
                      <a:pt x="74" y="66"/>
                    </a:cubicBezTo>
                    <a:cubicBezTo>
                      <a:pt x="74" y="66"/>
                      <a:pt x="74" y="66"/>
                      <a:pt x="74" y="66"/>
                    </a:cubicBezTo>
                    <a:cubicBezTo>
                      <a:pt x="74" y="66"/>
                      <a:pt x="74" y="66"/>
                      <a:pt x="74" y="66"/>
                    </a:cubicBezTo>
                    <a:cubicBezTo>
                      <a:pt x="74" y="66"/>
                      <a:pt x="74" y="66"/>
                      <a:pt x="74" y="66"/>
                    </a:cubicBezTo>
                    <a:cubicBezTo>
                      <a:pt x="74" y="67"/>
                      <a:pt x="74" y="67"/>
                      <a:pt x="74" y="67"/>
                    </a:cubicBezTo>
                    <a:cubicBezTo>
                      <a:pt x="74" y="67"/>
                      <a:pt x="74" y="67"/>
                      <a:pt x="74" y="67"/>
                    </a:cubicBezTo>
                    <a:cubicBezTo>
                      <a:pt x="74" y="67"/>
                      <a:pt x="74" y="67"/>
                      <a:pt x="74" y="67"/>
                    </a:cubicBezTo>
                    <a:cubicBezTo>
                      <a:pt x="73" y="67"/>
                      <a:pt x="73" y="67"/>
                      <a:pt x="73" y="67"/>
                    </a:cubicBezTo>
                    <a:cubicBezTo>
                      <a:pt x="73" y="67"/>
                      <a:pt x="73" y="67"/>
                      <a:pt x="73" y="66"/>
                    </a:cubicBezTo>
                    <a:cubicBezTo>
                      <a:pt x="73" y="66"/>
                      <a:pt x="73" y="66"/>
                      <a:pt x="73" y="66"/>
                    </a:cubicBezTo>
                    <a:cubicBezTo>
                      <a:pt x="73" y="66"/>
                      <a:pt x="73" y="66"/>
                      <a:pt x="73" y="66"/>
                    </a:cubicBezTo>
                    <a:close/>
                    <a:moveTo>
                      <a:pt x="75" y="67"/>
                    </a:moveTo>
                    <a:cubicBezTo>
                      <a:pt x="75" y="67"/>
                      <a:pt x="75" y="66"/>
                      <a:pt x="75" y="66"/>
                    </a:cubicBezTo>
                    <a:cubicBezTo>
                      <a:pt x="75" y="66"/>
                      <a:pt x="75" y="67"/>
                      <a:pt x="75" y="67"/>
                    </a:cubicBezTo>
                    <a:close/>
                    <a:moveTo>
                      <a:pt x="70" y="67"/>
                    </a:moveTo>
                    <a:cubicBezTo>
                      <a:pt x="70" y="67"/>
                      <a:pt x="70" y="66"/>
                      <a:pt x="70" y="66"/>
                    </a:cubicBezTo>
                    <a:cubicBezTo>
                      <a:pt x="71" y="67"/>
                      <a:pt x="71" y="67"/>
                      <a:pt x="71" y="66"/>
                    </a:cubicBezTo>
                    <a:cubicBezTo>
                      <a:pt x="71" y="67"/>
                      <a:pt x="71" y="67"/>
                      <a:pt x="71" y="67"/>
                    </a:cubicBezTo>
                    <a:cubicBezTo>
                      <a:pt x="71" y="67"/>
                      <a:pt x="70" y="67"/>
                      <a:pt x="70" y="67"/>
                    </a:cubicBezTo>
                    <a:close/>
                    <a:moveTo>
                      <a:pt x="98" y="67"/>
                    </a:moveTo>
                    <a:cubicBezTo>
                      <a:pt x="98" y="67"/>
                      <a:pt x="98" y="67"/>
                      <a:pt x="98" y="67"/>
                    </a:cubicBezTo>
                    <a:cubicBezTo>
                      <a:pt x="98" y="67"/>
                      <a:pt x="98" y="67"/>
                      <a:pt x="98" y="67"/>
                    </a:cubicBezTo>
                    <a:cubicBezTo>
                      <a:pt x="98" y="67"/>
                      <a:pt x="98" y="67"/>
                      <a:pt x="98" y="67"/>
                    </a:cubicBezTo>
                    <a:cubicBezTo>
                      <a:pt x="97" y="66"/>
                      <a:pt x="97" y="67"/>
                      <a:pt x="97" y="66"/>
                    </a:cubicBezTo>
                    <a:cubicBezTo>
                      <a:pt x="97" y="66"/>
                      <a:pt x="97" y="67"/>
                      <a:pt x="97" y="67"/>
                    </a:cubicBezTo>
                    <a:cubicBezTo>
                      <a:pt x="96" y="67"/>
                      <a:pt x="96" y="67"/>
                      <a:pt x="96" y="67"/>
                    </a:cubicBezTo>
                    <a:cubicBezTo>
                      <a:pt x="96" y="67"/>
                      <a:pt x="95" y="67"/>
                      <a:pt x="95" y="67"/>
                    </a:cubicBezTo>
                    <a:cubicBezTo>
                      <a:pt x="94" y="67"/>
                      <a:pt x="93" y="66"/>
                      <a:pt x="92" y="66"/>
                    </a:cubicBezTo>
                    <a:cubicBezTo>
                      <a:pt x="92" y="66"/>
                      <a:pt x="92" y="66"/>
                      <a:pt x="92" y="66"/>
                    </a:cubicBezTo>
                    <a:cubicBezTo>
                      <a:pt x="91" y="66"/>
                      <a:pt x="91" y="66"/>
                      <a:pt x="91" y="66"/>
                    </a:cubicBezTo>
                    <a:cubicBezTo>
                      <a:pt x="91" y="66"/>
                      <a:pt x="90" y="66"/>
                      <a:pt x="90" y="66"/>
                    </a:cubicBezTo>
                    <a:cubicBezTo>
                      <a:pt x="90" y="66"/>
                      <a:pt x="90" y="66"/>
                      <a:pt x="90" y="66"/>
                    </a:cubicBezTo>
                    <a:cubicBezTo>
                      <a:pt x="90" y="66"/>
                      <a:pt x="90" y="66"/>
                      <a:pt x="90" y="66"/>
                    </a:cubicBezTo>
                    <a:cubicBezTo>
                      <a:pt x="89" y="66"/>
                      <a:pt x="89" y="66"/>
                      <a:pt x="89" y="66"/>
                    </a:cubicBezTo>
                    <a:cubicBezTo>
                      <a:pt x="89" y="66"/>
                      <a:pt x="89" y="66"/>
                      <a:pt x="89" y="66"/>
                    </a:cubicBezTo>
                    <a:cubicBezTo>
                      <a:pt x="89" y="66"/>
                      <a:pt x="89" y="66"/>
                      <a:pt x="89" y="65"/>
                    </a:cubicBezTo>
                    <a:cubicBezTo>
                      <a:pt x="89" y="65"/>
                      <a:pt x="89" y="65"/>
                      <a:pt x="89" y="65"/>
                    </a:cubicBezTo>
                    <a:cubicBezTo>
                      <a:pt x="89" y="65"/>
                      <a:pt x="89" y="65"/>
                      <a:pt x="89" y="65"/>
                    </a:cubicBezTo>
                    <a:cubicBezTo>
                      <a:pt x="89" y="65"/>
                      <a:pt x="89" y="65"/>
                      <a:pt x="89" y="65"/>
                    </a:cubicBezTo>
                    <a:cubicBezTo>
                      <a:pt x="89" y="65"/>
                      <a:pt x="89" y="65"/>
                      <a:pt x="89" y="66"/>
                    </a:cubicBezTo>
                    <a:cubicBezTo>
                      <a:pt x="90" y="65"/>
                      <a:pt x="90" y="66"/>
                      <a:pt x="90" y="66"/>
                    </a:cubicBezTo>
                    <a:cubicBezTo>
                      <a:pt x="90" y="66"/>
                      <a:pt x="91" y="66"/>
                      <a:pt x="91" y="66"/>
                    </a:cubicBezTo>
                    <a:cubicBezTo>
                      <a:pt x="91" y="66"/>
                      <a:pt x="91" y="66"/>
                      <a:pt x="91" y="66"/>
                    </a:cubicBezTo>
                    <a:cubicBezTo>
                      <a:pt x="91" y="66"/>
                      <a:pt x="91" y="66"/>
                      <a:pt x="91" y="66"/>
                    </a:cubicBezTo>
                    <a:cubicBezTo>
                      <a:pt x="91" y="65"/>
                      <a:pt x="92" y="66"/>
                      <a:pt x="92" y="65"/>
                    </a:cubicBezTo>
                    <a:cubicBezTo>
                      <a:pt x="92" y="65"/>
                      <a:pt x="92" y="65"/>
                      <a:pt x="92" y="65"/>
                    </a:cubicBezTo>
                    <a:cubicBezTo>
                      <a:pt x="92" y="65"/>
                      <a:pt x="92" y="65"/>
                      <a:pt x="92" y="65"/>
                    </a:cubicBezTo>
                    <a:cubicBezTo>
                      <a:pt x="92" y="65"/>
                      <a:pt x="92"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4" y="65"/>
                      <a:pt x="94" y="65"/>
                      <a:pt x="94" y="65"/>
                    </a:cubicBezTo>
                    <a:cubicBezTo>
                      <a:pt x="94" y="65"/>
                      <a:pt x="94"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4" y="64"/>
                      <a:pt x="94" y="65"/>
                      <a:pt x="94" y="64"/>
                    </a:cubicBezTo>
                    <a:cubicBezTo>
                      <a:pt x="94" y="65"/>
                      <a:pt x="94" y="65"/>
                      <a:pt x="94" y="65"/>
                    </a:cubicBezTo>
                    <a:cubicBezTo>
                      <a:pt x="94" y="65"/>
                      <a:pt x="94" y="65"/>
                      <a:pt x="94" y="65"/>
                    </a:cubicBezTo>
                    <a:cubicBezTo>
                      <a:pt x="94" y="65"/>
                      <a:pt x="94" y="65"/>
                      <a:pt x="94" y="65"/>
                    </a:cubicBezTo>
                    <a:cubicBezTo>
                      <a:pt x="94" y="65"/>
                      <a:pt x="94" y="65"/>
                      <a:pt x="94" y="65"/>
                    </a:cubicBezTo>
                    <a:cubicBezTo>
                      <a:pt x="94" y="66"/>
                      <a:pt x="96" y="66"/>
                      <a:pt x="96" y="66"/>
                    </a:cubicBezTo>
                    <a:cubicBezTo>
                      <a:pt x="96" y="66"/>
                      <a:pt x="96" y="66"/>
                      <a:pt x="96" y="66"/>
                    </a:cubicBezTo>
                    <a:cubicBezTo>
                      <a:pt x="96" y="66"/>
                      <a:pt x="96" y="66"/>
                      <a:pt x="96" y="66"/>
                    </a:cubicBezTo>
                    <a:cubicBezTo>
                      <a:pt x="97" y="66"/>
                      <a:pt x="98" y="66"/>
                      <a:pt x="98" y="66"/>
                    </a:cubicBezTo>
                    <a:cubicBezTo>
                      <a:pt x="98" y="66"/>
                      <a:pt x="99" y="66"/>
                      <a:pt x="99" y="66"/>
                    </a:cubicBezTo>
                    <a:cubicBezTo>
                      <a:pt x="99" y="66"/>
                      <a:pt x="100" y="66"/>
                      <a:pt x="99" y="66"/>
                    </a:cubicBezTo>
                    <a:cubicBezTo>
                      <a:pt x="99" y="66"/>
                      <a:pt x="99" y="66"/>
                      <a:pt x="99" y="65"/>
                    </a:cubicBezTo>
                    <a:cubicBezTo>
                      <a:pt x="99" y="65"/>
                      <a:pt x="99" y="65"/>
                      <a:pt x="99" y="65"/>
                    </a:cubicBezTo>
                    <a:cubicBezTo>
                      <a:pt x="99" y="66"/>
                      <a:pt x="99" y="66"/>
                      <a:pt x="99" y="66"/>
                    </a:cubicBezTo>
                    <a:cubicBezTo>
                      <a:pt x="99" y="66"/>
                      <a:pt x="100" y="66"/>
                      <a:pt x="100" y="66"/>
                    </a:cubicBezTo>
                    <a:cubicBezTo>
                      <a:pt x="100" y="66"/>
                      <a:pt x="100" y="66"/>
                      <a:pt x="100" y="66"/>
                    </a:cubicBezTo>
                    <a:cubicBezTo>
                      <a:pt x="100" y="66"/>
                      <a:pt x="100" y="66"/>
                      <a:pt x="100" y="66"/>
                    </a:cubicBezTo>
                    <a:cubicBezTo>
                      <a:pt x="100" y="66"/>
                      <a:pt x="100" y="66"/>
                      <a:pt x="100" y="66"/>
                    </a:cubicBezTo>
                    <a:cubicBezTo>
                      <a:pt x="100" y="67"/>
                      <a:pt x="100" y="67"/>
                      <a:pt x="100" y="67"/>
                    </a:cubicBezTo>
                    <a:cubicBezTo>
                      <a:pt x="100" y="67"/>
                      <a:pt x="100" y="67"/>
                      <a:pt x="100" y="67"/>
                    </a:cubicBezTo>
                    <a:cubicBezTo>
                      <a:pt x="101" y="67"/>
                      <a:pt x="101" y="67"/>
                      <a:pt x="101" y="67"/>
                    </a:cubicBezTo>
                    <a:cubicBezTo>
                      <a:pt x="101" y="67"/>
                      <a:pt x="101" y="67"/>
                      <a:pt x="101" y="67"/>
                    </a:cubicBezTo>
                    <a:cubicBezTo>
                      <a:pt x="100" y="67"/>
                      <a:pt x="100" y="67"/>
                      <a:pt x="100" y="67"/>
                    </a:cubicBezTo>
                    <a:cubicBezTo>
                      <a:pt x="100" y="67"/>
                      <a:pt x="99" y="66"/>
                      <a:pt x="98" y="67"/>
                    </a:cubicBezTo>
                    <a:close/>
                    <a:moveTo>
                      <a:pt x="102" y="67"/>
                    </a:moveTo>
                    <a:cubicBezTo>
                      <a:pt x="102" y="67"/>
                      <a:pt x="102" y="67"/>
                      <a:pt x="102" y="67"/>
                    </a:cubicBezTo>
                    <a:cubicBezTo>
                      <a:pt x="102" y="67"/>
                      <a:pt x="102" y="67"/>
                      <a:pt x="102" y="67"/>
                    </a:cubicBezTo>
                    <a:cubicBezTo>
                      <a:pt x="102" y="67"/>
                      <a:pt x="102" y="67"/>
                      <a:pt x="102" y="67"/>
                    </a:cubicBezTo>
                    <a:cubicBezTo>
                      <a:pt x="102" y="67"/>
                      <a:pt x="102" y="67"/>
                      <a:pt x="102" y="67"/>
                    </a:cubicBezTo>
                    <a:cubicBezTo>
                      <a:pt x="102" y="67"/>
                      <a:pt x="102" y="67"/>
                      <a:pt x="102" y="67"/>
                    </a:cubicBezTo>
                    <a:close/>
                    <a:moveTo>
                      <a:pt x="102" y="67"/>
                    </a:moveTo>
                    <a:cubicBezTo>
                      <a:pt x="102" y="67"/>
                      <a:pt x="102"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2" y="67"/>
                      <a:pt x="102" y="67"/>
                      <a:pt x="102" y="67"/>
                    </a:cubicBezTo>
                    <a:close/>
                    <a:moveTo>
                      <a:pt x="103" y="67"/>
                    </a:moveTo>
                    <a:cubicBezTo>
                      <a:pt x="103" y="67"/>
                      <a:pt x="103" y="67"/>
                      <a:pt x="103" y="67"/>
                    </a:cubicBezTo>
                    <a:cubicBezTo>
                      <a:pt x="103" y="67"/>
                      <a:pt x="103" y="67"/>
                      <a:pt x="103" y="67"/>
                    </a:cubicBezTo>
                    <a:cubicBezTo>
                      <a:pt x="103" y="67"/>
                      <a:pt x="103" y="67"/>
                      <a:pt x="103" y="67"/>
                    </a:cubicBezTo>
                    <a:cubicBezTo>
                      <a:pt x="103" y="67"/>
                      <a:pt x="103" y="67"/>
                      <a:pt x="103" y="67"/>
                    </a:cubicBezTo>
                    <a:close/>
                    <a:moveTo>
                      <a:pt x="103" y="67"/>
                    </a:move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2" y="67"/>
                      <a:pt x="102" y="67"/>
                    </a:cubicBezTo>
                    <a:cubicBezTo>
                      <a:pt x="103" y="67"/>
                      <a:pt x="103" y="67"/>
                      <a:pt x="103" y="67"/>
                    </a:cubicBezTo>
                    <a:cubicBezTo>
                      <a:pt x="102" y="67"/>
                      <a:pt x="102" y="67"/>
                      <a:pt x="102" y="67"/>
                    </a:cubicBezTo>
                    <a:cubicBezTo>
                      <a:pt x="102" y="67"/>
                      <a:pt x="102" y="67"/>
                      <a:pt x="102" y="67"/>
                    </a:cubicBezTo>
                    <a:cubicBezTo>
                      <a:pt x="102" y="67"/>
                      <a:pt x="102" y="67"/>
                      <a:pt x="102" y="67"/>
                    </a:cubicBezTo>
                    <a:cubicBezTo>
                      <a:pt x="102" y="67"/>
                      <a:pt x="102" y="67"/>
                      <a:pt x="102" y="67"/>
                    </a:cubicBezTo>
                    <a:cubicBezTo>
                      <a:pt x="102" y="67"/>
                      <a:pt x="102" y="67"/>
                      <a:pt x="101" y="67"/>
                    </a:cubicBezTo>
                    <a:cubicBezTo>
                      <a:pt x="101" y="67"/>
                      <a:pt x="101" y="67"/>
                      <a:pt x="101" y="67"/>
                    </a:cubicBezTo>
                    <a:cubicBezTo>
                      <a:pt x="101" y="67"/>
                      <a:pt x="101" y="67"/>
                      <a:pt x="101" y="67"/>
                    </a:cubicBezTo>
                    <a:cubicBezTo>
                      <a:pt x="101" y="67"/>
                      <a:pt x="101" y="67"/>
                      <a:pt x="101" y="67"/>
                    </a:cubicBezTo>
                    <a:cubicBezTo>
                      <a:pt x="102" y="66"/>
                      <a:pt x="103" y="66"/>
                      <a:pt x="104" y="67"/>
                    </a:cubicBezTo>
                    <a:cubicBezTo>
                      <a:pt x="104" y="67"/>
                      <a:pt x="104" y="67"/>
                      <a:pt x="104" y="67"/>
                    </a:cubicBezTo>
                    <a:cubicBezTo>
                      <a:pt x="104" y="67"/>
                      <a:pt x="104" y="67"/>
                      <a:pt x="104" y="67"/>
                    </a:cubicBezTo>
                    <a:cubicBezTo>
                      <a:pt x="103" y="67"/>
                      <a:pt x="104" y="67"/>
                      <a:pt x="103" y="67"/>
                    </a:cubicBezTo>
                    <a:cubicBezTo>
                      <a:pt x="103" y="67"/>
                      <a:pt x="103" y="67"/>
                      <a:pt x="103" y="67"/>
                    </a:cubicBezTo>
                    <a:close/>
                    <a:moveTo>
                      <a:pt x="64" y="68"/>
                    </a:moveTo>
                    <a:cubicBezTo>
                      <a:pt x="64" y="68"/>
                      <a:pt x="64" y="68"/>
                      <a:pt x="65" y="68"/>
                    </a:cubicBezTo>
                    <a:cubicBezTo>
                      <a:pt x="64" y="68"/>
                      <a:pt x="64" y="68"/>
                      <a:pt x="64" y="68"/>
                    </a:cubicBezTo>
                    <a:close/>
                    <a:moveTo>
                      <a:pt x="55" y="69"/>
                    </a:moveTo>
                    <a:cubicBezTo>
                      <a:pt x="55"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lose/>
                    <a:moveTo>
                      <a:pt x="58" y="67"/>
                    </a:moveTo>
                    <a:cubicBezTo>
                      <a:pt x="58" y="67"/>
                      <a:pt x="58" y="67"/>
                      <a:pt x="59" y="67"/>
                    </a:cubicBezTo>
                    <a:cubicBezTo>
                      <a:pt x="59" y="68"/>
                      <a:pt x="58" y="68"/>
                      <a:pt x="58" y="67"/>
                    </a:cubicBezTo>
                    <a:close/>
                    <a:moveTo>
                      <a:pt x="58" y="68"/>
                    </a:moveTo>
                    <a:cubicBezTo>
                      <a:pt x="58" y="68"/>
                      <a:pt x="58" y="68"/>
                      <a:pt x="57" y="68"/>
                    </a:cubicBezTo>
                    <a:cubicBezTo>
                      <a:pt x="57" y="68"/>
                      <a:pt x="57" y="68"/>
                      <a:pt x="57" y="68"/>
                    </a:cubicBezTo>
                    <a:cubicBezTo>
                      <a:pt x="57" y="68"/>
                      <a:pt x="57" y="68"/>
                      <a:pt x="57" y="68"/>
                    </a:cubicBezTo>
                    <a:cubicBezTo>
                      <a:pt x="57" y="68"/>
                      <a:pt x="58" y="68"/>
                      <a:pt x="58" y="68"/>
                    </a:cubicBezTo>
                    <a:cubicBezTo>
                      <a:pt x="58" y="68"/>
                      <a:pt x="58" y="68"/>
                      <a:pt x="58" y="68"/>
                    </a:cubicBezTo>
                    <a:close/>
                    <a:moveTo>
                      <a:pt x="61" y="68"/>
                    </a:moveTo>
                    <a:cubicBezTo>
                      <a:pt x="61" y="68"/>
                      <a:pt x="61" y="68"/>
                      <a:pt x="61" y="68"/>
                    </a:cubicBezTo>
                    <a:cubicBezTo>
                      <a:pt x="61" y="68"/>
                      <a:pt x="60" y="68"/>
                      <a:pt x="61" y="68"/>
                    </a:cubicBezTo>
                    <a:cubicBezTo>
                      <a:pt x="61" y="67"/>
                      <a:pt x="60" y="68"/>
                      <a:pt x="60" y="68"/>
                    </a:cubicBezTo>
                    <a:cubicBezTo>
                      <a:pt x="60" y="67"/>
                      <a:pt x="60" y="67"/>
                      <a:pt x="61" y="67"/>
                    </a:cubicBezTo>
                    <a:cubicBezTo>
                      <a:pt x="61" y="67"/>
                      <a:pt x="61" y="67"/>
                      <a:pt x="61" y="67"/>
                    </a:cubicBezTo>
                    <a:cubicBezTo>
                      <a:pt x="61" y="68"/>
                      <a:pt x="61" y="68"/>
                      <a:pt x="62" y="68"/>
                    </a:cubicBezTo>
                    <a:cubicBezTo>
                      <a:pt x="62" y="68"/>
                      <a:pt x="62" y="68"/>
                      <a:pt x="62" y="68"/>
                    </a:cubicBezTo>
                    <a:cubicBezTo>
                      <a:pt x="61" y="68"/>
                      <a:pt x="61" y="68"/>
                      <a:pt x="61" y="68"/>
                    </a:cubicBezTo>
                    <a:close/>
                    <a:moveTo>
                      <a:pt x="69" y="68"/>
                    </a:moveTo>
                    <a:cubicBezTo>
                      <a:pt x="69" y="68"/>
                      <a:pt x="69" y="68"/>
                      <a:pt x="69" y="68"/>
                    </a:cubicBezTo>
                    <a:cubicBezTo>
                      <a:pt x="70" y="69"/>
                      <a:pt x="69" y="69"/>
                      <a:pt x="69" y="68"/>
                    </a:cubicBezTo>
                    <a:close/>
                    <a:moveTo>
                      <a:pt x="67" y="70"/>
                    </a:moveTo>
                    <a:cubicBezTo>
                      <a:pt x="67" y="70"/>
                      <a:pt x="67" y="70"/>
                      <a:pt x="67" y="70"/>
                    </a:cubicBezTo>
                    <a:cubicBezTo>
                      <a:pt x="67" y="70"/>
                      <a:pt x="67" y="70"/>
                      <a:pt x="67" y="70"/>
                    </a:cubicBezTo>
                    <a:cubicBezTo>
                      <a:pt x="67" y="70"/>
                      <a:pt x="67" y="70"/>
                      <a:pt x="67" y="70"/>
                    </a:cubicBezTo>
                    <a:cubicBezTo>
                      <a:pt x="67" y="70"/>
                      <a:pt x="67" y="70"/>
                      <a:pt x="68" y="70"/>
                    </a:cubicBezTo>
                    <a:cubicBezTo>
                      <a:pt x="68" y="70"/>
                      <a:pt x="68" y="70"/>
                      <a:pt x="68" y="70"/>
                    </a:cubicBezTo>
                    <a:cubicBezTo>
                      <a:pt x="68" y="70"/>
                      <a:pt x="68" y="70"/>
                      <a:pt x="68" y="70"/>
                    </a:cubicBezTo>
                    <a:cubicBezTo>
                      <a:pt x="68" y="70"/>
                      <a:pt x="67" y="70"/>
                      <a:pt x="67" y="70"/>
                    </a:cubicBezTo>
                    <a:close/>
                    <a:moveTo>
                      <a:pt x="70" y="72"/>
                    </a:moveTo>
                    <a:cubicBezTo>
                      <a:pt x="70" y="72"/>
                      <a:pt x="69" y="72"/>
                      <a:pt x="69" y="72"/>
                    </a:cubicBezTo>
                    <a:cubicBezTo>
                      <a:pt x="69" y="72"/>
                      <a:pt x="69" y="72"/>
                      <a:pt x="69" y="72"/>
                    </a:cubicBezTo>
                    <a:cubicBezTo>
                      <a:pt x="69" y="72"/>
                      <a:pt x="70" y="72"/>
                      <a:pt x="70" y="72"/>
                    </a:cubicBezTo>
                    <a:cubicBezTo>
                      <a:pt x="70" y="72"/>
                      <a:pt x="70" y="72"/>
                      <a:pt x="70" y="72"/>
                    </a:cubicBezTo>
                    <a:close/>
                    <a:moveTo>
                      <a:pt x="71" y="72"/>
                    </a:moveTo>
                    <a:cubicBezTo>
                      <a:pt x="72" y="72"/>
                      <a:pt x="72" y="72"/>
                      <a:pt x="72" y="72"/>
                    </a:cubicBezTo>
                    <a:cubicBezTo>
                      <a:pt x="72" y="72"/>
                      <a:pt x="72" y="72"/>
                      <a:pt x="71" y="72"/>
                    </a:cubicBezTo>
                    <a:close/>
                    <a:moveTo>
                      <a:pt x="64" y="74"/>
                    </a:moveTo>
                    <a:cubicBezTo>
                      <a:pt x="64" y="74"/>
                      <a:pt x="64" y="74"/>
                      <a:pt x="64" y="74"/>
                    </a:cubicBezTo>
                    <a:cubicBezTo>
                      <a:pt x="64" y="74"/>
                      <a:pt x="64" y="74"/>
                      <a:pt x="63" y="74"/>
                    </a:cubicBezTo>
                    <a:cubicBezTo>
                      <a:pt x="63" y="74"/>
                      <a:pt x="63" y="74"/>
                      <a:pt x="63" y="74"/>
                    </a:cubicBezTo>
                    <a:cubicBezTo>
                      <a:pt x="63" y="74"/>
                      <a:pt x="63" y="74"/>
                      <a:pt x="63" y="74"/>
                    </a:cubicBezTo>
                    <a:cubicBezTo>
                      <a:pt x="63" y="74"/>
                      <a:pt x="64" y="74"/>
                      <a:pt x="64" y="74"/>
                    </a:cubicBezTo>
                    <a:close/>
                    <a:moveTo>
                      <a:pt x="68" y="75"/>
                    </a:moveTo>
                    <a:cubicBezTo>
                      <a:pt x="68" y="75"/>
                      <a:pt x="67" y="75"/>
                      <a:pt x="67" y="75"/>
                    </a:cubicBezTo>
                    <a:cubicBezTo>
                      <a:pt x="67" y="75"/>
                      <a:pt x="67" y="75"/>
                      <a:pt x="67" y="75"/>
                    </a:cubicBezTo>
                    <a:cubicBezTo>
                      <a:pt x="67" y="75"/>
                      <a:pt x="68" y="75"/>
                      <a:pt x="68" y="75"/>
                    </a:cubicBezTo>
                    <a:cubicBezTo>
                      <a:pt x="68" y="75"/>
                      <a:pt x="68" y="75"/>
                      <a:pt x="68" y="75"/>
                    </a:cubicBezTo>
                    <a:cubicBezTo>
                      <a:pt x="68" y="75"/>
                      <a:pt x="68" y="75"/>
                      <a:pt x="68" y="75"/>
                    </a:cubicBezTo>
                    <a:cubicBezTo>
                      <a:pt x="68" y="75"/>
                      <a:pt x="68" y="75"/>
                      <a:pt x="68" y="75"/>
                    </a:cubicBezTo>
                    <a:close/>
                    <a:moveTo>
                      <a:pt x="68" y="75"/>
                    </a:move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lose/>
                    <a:moveTo>
                      <a:pt x="56" y="77"/>
                    </a:moveTo>
                    <a:cubicBezTo>
                      <a:pt x="56" y="77"/>
                      <a:pt x="56" y="77"/>
                      <a:pt x="56" y="77"/>
                    </a:cubicBezTo>
                    <a:cubicBezTo>
                      <a:pt x="56" y="77"/>
                      <a:pt x="56" y="77"/>
                      <a:pt x="56" y="77"/>
                    </a:cubicBezTo>
                    <a:cubicBezTo>
                      <a:pt x="56" y="77"/>
                      <a:pt x="56" y="77"/>
                      <a:pt x="56" y="77"/>
                    </a:cubicBezTo>
                    <a:cubicBezTo>
                      <a:pt x="56" y="77"/>
                      <a:pt x="56" y="77"/>
                      <a:pt x="56" y="77"/>
                    </a:cubicBezTo>
                    <a:cubicBezTo>
                      <a:pt x="56" y="77"/>
                      <a:pt x="56" y="77"/>
                      <a:pt x="56" y="77"/>
                    </a:cubicBezTo>
                    <a:close/>
                    <a:moveTo>
                      <a:pt x="63" y="78"/>
                    </a:moveTo>
                    <a:cubicBezTo>
                      <a:pt x="63" y="78"/>
                      <a:pt x="63" y="78"/>
                      <a:pt x="63" y="78"/>
                    </a:cubicBezTo>
                    <a:cubicBezTo>
                      <a:pt x="63" y="78"/>
                      <a:pt x="63" y="78"/>
                      <a:pt x="63" y="78"/>
                    </a:cubicBezTo>
                    <a:cubicBezTo>
                      <a:pt x="63" y="78"/>
                      <a:pt x="63" y="78"/>
                      <a:pt x="63" y="78"/>
                    </a:cubicBezTo>
                    <a:cubicBezTo>
                      <a:pt x="63" y="78"/>
                      <a:pt x="63" y="78"/>
                      <a:pt x="63" y="78"/>
                    </a:cubicBezTo>
                    <a:close/>
                    <a:moveTo>
                      <a:pt x="39" y="80"/>
                    </a:moveTo>
                    <a:cubicBezTo>
                      <a:pt x="39" y="80"/>
                      <a:pt x="39" y="80"/>
                      <a:pt x="39" y="80"/>
                    </a:cubicBezTo>
                    <a:cubicBezTo>
                      <a:pt x="39" y="80"/>
                      <a:pt x="39" y="79"/>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lose/>
                    <a:moveTo>
                      <a:pt x="115" y="84"/>
                    </a:moveTo>
                    <a:cubicBezTo>
                      <a:pt x="115" y="85"/>
                      <a:pt x="115" y="84"/>
                      <a:pt x="115" y="84"/>
                    </a:cubicBezTo>
                    <a:cubicBezTo>
                      <a:pt x="115" y="84"/>
                      <a:pt x="115" y="84"/>
                      <a:pt x="115" y="84"/>
                    </a:cubicBezTo>
                    <a:close/>
                    <a:moveTo>
                      <a:pt x="117" y="84"/>
                    </a:moveTo>
                    <a:cubicBezTo>
                      <a:pt x="117" y="85"/>
                      <a:pt x="116" y="84"/>
                      <a:pt x="116" y="84"/>
                    </a:cubicBezTo>
                    <a:cubicBezTo>
                      <a:pt x="116" y="84"/>
                      <a:pt x="116" y="84"/>
                      <a:pt x="117" y="84"/>
                    </a:cubicBezTo>
                    <a:close/>
                    <a:moveTo>
                      <a:pt x="113" y="84"/>
                    </a:moveTo>
                    <a:cubicBezTo>
                      <a:pt x="113"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3" y="84"/>
                      <a:pt x="113" y="84"/>
                    </a:cubicBezTo>
                    <a:cubicBezTo>
                      <a:pt x="113" y="84"/>
                      <a:pt x="113" y="84"/>
                      <a:pt x="113" y="84"/>
                    </a:cubicBezTo>
                    <a:close/>
                    <a:moveTo>
                      <a:pt x="40" y="84"/>
                    </a:moveTo>
                    <a:cubicBezTo>
                      <a:pt x="40" y="84"/>
                      <a:pt x="40" y="84"/>
                      <a:pt x="40" y="84"/>
                    </a:cubicBezTo>
                    <a:cubicBezTo>
                      <a:pt x="40" y="84"/>
                      <a:pt x="40" y="84"/>
                      <a:pt x="40" y="84"/>
                    </a:cubicBezTo>
                    <a:cubicBezTo>
                      <a:pt x="40" y="84"/>
                      <a:pt x="40" y="84"/>
                      <a:pt x="40" y="84"/>
                    </a:cubicBezTo>
                    <a:close/>
                    <a:moveTo>
                      <a:pt x="106" y="84"/>
                    </a:moveTo>
                    <a:cubicBezTo>
                      <a:pt x="106" y="84"/>
                      <a:pt x="106" y="84"/>
                      <a:pt x="106" y="84"/>
                    </a:cubicBezTo>
                    <a:cubicBezTo>
                      <a:pt x="106" y="84"/>
                      <a:pt x="106" y="84"/>
                      <a:pt x="106" y="84"/>
                    </a:cubicBezTo>
                    <a:close/>
                    <a:moveTo>
                      <a:pt x="108" y="84"/>
                    </a:moveTo>
                    <a:cubicBezTo>
                      <a:pt x="108" y="84"/>
                      <a:pt x="109" y="84"/>
                      <a:pt x="109" y="84"/>
                    </a:cubicBezTo>
                    <a:cubicBezTo>
                      <a:pt x="108" y="84"/>
                      <a:pt x="108" y="84"/>
                      <a:pt x="108" y="84"/>
                    </a:cubicBezTo>
                    <a:close/>
                    <a:moveTo>
                      <a:pt x="111" y="84"/>
                    </a:moveTo>
                    <a:cubicBezTo>
                      <a:pt x="111" y="84"/>
                      <a:pt x="111" y="84"/>
                      <a:pt x="111" y="84"/>
                    </a:cubicBezTo>
                    <a:cubicBezTo>
                      <a:pt x="111" y="84"/>
                      <a:pt x="111" y="84"/>
                      <a:pt x="111" y="84"/>
                    </a:cubicBezTo>
                    <a:cubicBezTo>
                      <a:pt x="111" y="84"/>
                      <a:pt x="111" y="84"/>
                      <a:pt x="111" y="84"/>
                    </a:cubicBezTo>
                    <a:close/>
                    <a:moveTo>
                      <a:pt x="111" y="84"/>
                    </a:moveTo>
                    <a:cubicBezTo>
                      <a:pt x="111" y="84"/>
                      <a:pt x="111" y="84"/>
                      <a:pt x="111" y="84"/>
                    </a:cubicBezTo>
                    <a:cubicBezTo>
                      <a:pt x="111" y="84"/>
                      <a:pt x="111" y="84"/>
                      <a:pt x="111" y="84"/>
                    </a:cubicBezTo>
                    <a:cubicBezTo>
                      <a:pt x="111" y="84"/>
                      <a:pt x="111" y="84"/>
                      <a:pt x="111" y="84"/>
                    </a:cubicBezTo>
                    <a:cubicBezTo>
                      <a:pt x="111" y="84"/>
                      <a:pt x="111" y="84"/>
                      <a:pt x="111" y="84"/>
                    </a:cubicBezTo>
                    <a:close/>
                    <a:moveTo>
                      <a:pt x="110" y="84"/>
                    </a:moveTo>
                    <a:cubicBezTo>
                      <a:pt x="110" y="84"/>
                      <a:pt x="110" y="84"/>
                      <a:pt x="110" y="84"/>
                    </a:cubicBezTo>
                    <a:cubicBezTo>
                      <a:pt x="110" y="84"/>
                      <a:pt x="110" y="84"/>
                      <a:pt x="110" y="84"/>
                    </a:cubicBezTo>
                    <a:cubicBezTo>
                      <a:pt x="110" y="84"/>
                      <a:pt x="110" y="84"/>
                      <a:pt x="110" y="84"/>
                    </a:cubicBezTo>
                    <a:cubicBezTo>
                      <a:pt x="110" y="84"/>
                      <a:pt x="110" y="84"/>
                      <a:pt x="110" y="84"/>
                    </a:cubicBezTo>
                    <a:cubicBezTo>
                      <a:pt x="110" y="84"/>
                      <a:pt x="110" y="84"/>
                      <a:pt x="110" y="84"/>
                    </a:cubicBezTo>
                    <a:cubicBezTo>
                      <a:pt x="110" y="84"/>
                      <a:pt x="110" y="84"/>
                      <a:pt x="110" y="84"/>
                    </a:cubicBezTo>
                    <a:close/>
                    <a:moveTo>
                      <a:pt x="113" y="84"/>
                    </a:moveTo>
                    <a:cubicBezTo>
                      <a:pt x="113" y="84"/>
                      <a:pt x="113" y="84"/>
                      <a:pt x="113" y="84"/>
                    </a:cubicBezTo>
                    <a:cubicBezTo>
                      <a:pt x="113" y="84"/>
                      <a:pt x="112" y="84"/>
                      <a:pt x="112" y="84"/>
                    </a:cubicBezTo>
                    <a:cubicBezTo>
                      <a:pt x="112" y="84"/>
                      <a:pt x="112" y="84"/>
                      <a:pt x="112" y="84"/>
                    </a:cubicBezTo>
                    <a:cubicBezTo>
                      <a:pt x="112" y="84"/>
                      <a:pt x="112" y="84"/>
                      <a:pt x="112" y="84"/>
                    </a:cubicBezTo>
                    <a:cubicBezTo>
                      <a:pt x="112" y="84"/>
                      <a:pt x="112" y="84"/>
                      <a:pt x="112" y="84"/>
                    </a:cubicBezTo>
                    <a:cubicBezTo>
                      <a:pt x="113" y="84"/>
                      <a:pt x="112" y="84"/>
                      <a:pt x="113" y="84"/>
                    </a:cubicBezTo>
                    <a:close/>
                    <a:moveTo>
                      <a:pt x="108" y="83"/>
                    </a:moveTo>
                    <a:cubicBezTo>
                      <a:pt x="107" y="84"/>
                      <a:pt x="107" y="84"/>
                      <a:pt x="107" y="84"/>
                    </a:cubicBezTo>
                    <a:cubicBezTo>
                      <a:pt x="107" y="83"/>
                      <a:pt x="107" y="83"/>
                      <a:pt x="107" y="83"/>
                    </a:cubicBezTo>
                    <a:cubicBezTo>
                      <a:pt x="107" y="84"/>
                      <a:pt x="107" y="84"/>
                      <a:pt x="107" y="84"/>
                    </a:cubicBezTo>
                    <a:cubicBezTo>
                      <a:pt x="107" y="84"/>
                      <a:pt x="107" y="84"/>
                      <a:pt x="107" y="83"/>
                    </a:cubicBezTo>
                    <a:cubicBezTo>
                      <a:pt x="107" y="83"/>
                      <a:pt x="107" y="83"/>
                      <a:pt x="107" y="83"/>
                    </a:cubicBezTo>
                    <a:cubicBezTo>
                      <a:pt x="107" y="83"/>
                      <a:pt x="107" y="83"/>
                      <a:pt x="107" y="83"/>
                    </a:cubicBezTo>
                    <a:cubicBezTo>
                      <a:pt x="107" y="83"/>
                      <a:pt x="108" y="83"/>
                      <a:pt x="108" y="83"/>
                    </a:cubicBezTo>
                    <a:close/>
                    <a:moveTo>
                      <a:pt x="41" y="84"/>
                    </a:moveTo>
                    <a:cubicBezTo>
                      <a:pt x="40" y="84"/>
                      <a:pt x="40" y="83"/>
                      <a:pt x="40" y="83"/>
                    </a:cubicBezTo>
                    <a:cubicBezTo>
                      <a:pt x="40" y="83"/>
                      <a:pt x="40" y="83"/>
                      <a:pt x="40" y="83"/>
                    </a:cubicBezTo>
                    <a:cubicBezTo>
                      <a:pt x="40" y="83"/>
                      <a:pt x="40" y="83"/>
                      <a:pt x="40" y="83"/>
                    </a:cubicBezTo>
                    <a:cubicBezTo>
                      <a:pt x="40" y="83"/>
                      <a:pt x="41" y="83"/>
                      <a:pt x="41" y="83"/>
                    </a:cubicBezTo>
                    <a:cubicBezTo>
                      <a:pt x="41" y="83"/>
                      <a:pt x="41" y="83"/>
                      <a:pt x="41" y="84"/>
                    </a:cubicBezTo>
                    <a:close/>
                    <a:moveTo>
                      <a:pt x="102" y="83"/>
                    </a:moveTo>
                    <a:cubicBezTo>
                      <a:pt x="102" y="83"/>
                      <a:pt x="102" y="83"/>
                      <a:pt x="102" y="83"/>
                    </a:cubicBezTo>
                    <a:cubicBezTo>
                      <a:pt x="102" y="83"/>
                      <a:pt x="102" y="83"/>
                      <a:pt x="102" y="83"/>
                    </a:cubicBezTo>
                    <a:close/>
                    <a:moveTo>
                      <a:pt x="248" y="83"/>
                    </a:moveTo>
                    <a:cubicBezTo>
                      <a:pt x="248" y="83"/>
                      <a:pt x="248" y="83"/>
                      <a:pt x="248" y="83"/>
                    </a:cubicBezTo>
                    <a:cubicBezTo>
                      <a:pt x="248" y="84"/>
                      <a:pt x="248" y="83"/>
                      <a:pt x="248" y="83"/>
                    </a:cubicBezTo>
                    <a:cubicBezTo>
                      <a:pt x="248" y="83"/>
                      <a:pt x="248" y="83"/>
                      <a:pt x="248" y="83"/>
                    </a:cubicBezTo>
                    <a:close/>
                    <a:moveTo>
                      <a:pt x="101" y="83"/>
                    </a:moveTo>
                    <a:cubicBezTo>
                      <a:pt x="101" y="83"/>
                      <a:pt x="101" y="83"/>
                      <a:pt x="101" y="83"/>
                    </a:cubicBezTo>
                    <a:cubicBezTo>
                      <a:pt x="101" y="83"/>
                      <a:pt x="101" y="83"/>
                      <a:pt x="101" y="83"/>
                    </a:cubicBezTo>
                    <a:cubicBezTo>
                      <a:pt x="101" y="83"/>
                      <a:pt x="100" y="84"/>
                      <a:pt x="101" y="83"/>
                    </a:cubicBezTo>
                    <a:cubicBezTo>
                      <a:pt x="101" y="83"/>
                      <a:pt x="101" y="83"/>
                      <a:pt x="101" y="83"/>
                    </a:cubicBezTo>
                    <a:cubicBezTo>
                      <a:pt x="101" y="83"/>
                      <a:pt x="101" y="83"/>
                      <a:pt x="101" y="83"/>
                    </a:cubicBezTo>
                    <a:close/>
                    <a:moveTo>
                      <a:pt x="97" y="83"/>
                    </a:moveTo>
                    <a:cubicBezTo>
                      <a:pt x="97" y="83"/>
                      <a:pt x="98" y="83"/>
                      <a:pt x="98" y="83"/>
                    </a:cubicBezTo>
                    <a:cubicBezTo>
                      <a:pt x="98" y="83"/>
                      <a:pt x="98" y="83"/>
                      <a:pt x="98" y="83"/>
                    </a:cubicBezTo>
                    <a:cubicBezTo>
                      <a:pt x="98" y="83"/>
                      <a:pt x="98" y="83"/>
                      <a:pt x="98" y="83"/>
                    </a:cubicBezTo>
                    <a:cubicBezTo>
                      <a:pt x="98" y="83"/>
                      <a:pt x="98" y="83"/>
                      <a:pt x="98" y="83"/>
                    </a:cubicBezTo>
                    <a:cubicBezTo>
                      <a:pt x="99" y="83"/>
                      <a:pt x="99" y="83"/>
                      <a:pt x="99" y="83"/>
                    </a:cubicBezTo>
                    <a:cubicBezTo>
                      <a:pt x="99" y="83"/>
                      <a:pt x="99" y="83"/>
                      <a:pt x="99" y="83"/>
                    </a:cubicBezTo>
                    <a:cubicBezTo>
                      <a:pt x="99" y="83"/>
                      <a:pt x="98" y="83"/>
                      <a:pt x="98" y="83"/>
                    </a:cubicBezTo>
                    <a:cubicBezTo>
                      <a:pt x="98" y="83"/>
                      <a:pt x="98" y="83"/>
                      <a:pt x="98" y="83"/>
                    </a:cubicBezTo>
                    <a:cubicBezTo>
                      <a:pt x="98" y="83"/>
                      <a:pt x="98" y="83"/>
                      <a:pt x="98" y="83"/>
                    </a:cubicBezTo>
                    <a:cubicBezTo>
                      <a:pt x="98" y="83"/>
                      <a:pt x="98" y="83"/>
                      <a:pt x="97" y="83"/>
                    </a:cubicBezTo>
                    <a:close/>
                    <a:moveTo>
                      <a:pt x="100" y="83"/>
                    </a:moveTo>
                    <a:cubicBezTo>
                      <a:pt x="99" y="83"/>
                      <a:pt x="100" y="83"/>
                      <a:pt x="100" y="83"/>
                    </a:cubicBezTo>
                    <a:cubicBezTo>
                      <a:pt x="100" y="83"/>
                      <a:pt x="100" y="83"/>
                      <a:pt x="100" y="83"/>
                    </a:cubicBezTo>
                    <a:close/>
                    <a:moveTo>
                      <a:pt x="101" y="83"/>
                    </a:moveTo>
                    <a:cubicBezTo>
                      <a:pt x="101" y="83"/>
                      <a:pt x="101" y="83"/>
                      <a:pt x="101" y="83"/>
                    </a:cubicBezTo>
                    <a:cubicBezTo>
                      <a:pt x="101" y="83"/>
                      <a:pt x="101" y="83"/>
                      <a:pt x="101" y="83"/>
                    </a:cubicBezTo>
                    <a:cubicBezTo>
                      <a:pt x="101" y="83"/>
                      <a:pt x="101" y="83"/>
                      <a:pt x="101" y="83"/>
                    </a:cubicBezTo>
                    <a:cubicBezTo>
                      <a:pt x="101" y="83"/>
                      <a:pt x="101" y="83"/>
                      <a:pt x="101" y="83"/>
                    </a:cubicBezTo>
                    <a:cubicBezTo>
                      <a:pt x="101" y="83"/>
                      <a:pt x="101" y="83"/>
                      <a:pt x="101" y="83"/>
                    </a:cubicBezTo>
                    <a:close/>
                    <a:moveTo>
                      <a:pt x="95" y="83"/>
                    </a:moveTo>
                    <a:cubicBezTo>
                      <a:pt x="95" y="83"/>
                      <a:pt x="94" y="83"/>
                      <a:pt x="94" y="83"/>
                    </a:cubicBezTo>
                    <a:cubicBezTo>
                      <a:pt x="94" y="83"/>
                      <a:pt x="95" y="83"/>
                      <a:pt x="95" y="83"/>
                    </a:cubicBezTo>
                    <a:close/>
                    <a:moveTo>
                      <a:pt x="95" y="82"/>
                    </a:moveTo>
                    <a:cubicBezTo>
                      <a:pt x="95" y="82"/>
                      <a:pt x="94" y="82"/>
                      <a:pt x="94" y="82"/>
                    </a:cubicBezTo>
                    <a:cubicBezTo>
                      <a:pt x="94" y="81"/>
                      <a:pt x="94" y="82"/>
                      <a:pt x="95" y="82"/>
                    </a:cubicBezTo>
                    <a:close/>
                    <a:moveTo>
                      <a:pt x="86" y="82"/>
                    </a:moveTo>
                    <a:cubicBezTo>
                      <a:pt x="86" y="82"/>
                      <a:pt x="87" y="82"/>
                      <a:pt x="87" y="82"/>
                    </a:cubicBezTo>
                    <a:cubicBezTo>
                      <a:pt x="87" y="82"/>
                      <a:pt x="87" y="82"/>
                      <a:pt x="86" y="82"/>
                    </a:cubicBezTo>
                    <a:close/>
                    <a:moveTo>
                      <a:pt x="93" y="82"/>
                    </a:moveTo>
                    <a:cubicBezTo>
                      <a:pt x="93" y="82"/>
                      <a:pt x="93" y="81"/>
                      <a:pt x="93" y="82"/>
                    </a:cubicBezTo>
                    <a:close/>
                    <a:moveTo>
                      <a:pt x="84" y="81"/>
                    </a:moveTo>
                    <a:cubicBezTo>
                      <a:pt x="84" y="82"/>
                      <a:pt x="83" y="81"/>
                      <a:pt x="83" y="82"/>
                    </a:cubicBezTo>
                    <a:cubicBezTo>
                      <a:pt x="83" y="82"/>
                      <a:pt x="83" y="82"/>
                      <a:pt x="82" y="82"/>
                    </a:cubicBezTo>
                    <a:cubicBezTo>
                      <a:pt x="83" y="82"/>
                      <a:pt x="83" y="82"/>
                      <a:pt x="82" y="82"/>
                    </a:cubicBezTo>
                    <a:cubicBezTo>
                      <a:pt x="82" y="82"/>
                      <a:pt x="82" y="82"/>
                      <a:pt x="82" y="82"/>
                    </a:cubicBezTo>
                    <a:cubicBezTo>
                      <a:pt x="82" y="82"/>
                      <a:pt x="82" y="82"/>
                      <a:pt x="82" y="82"/>
                    </a:cubicBezTo>
                    <a:cubicBezTo>
                      <a:pt x="82" y="82"/>
                      <a:pt x="82" y="82"/>
                      <a:pt x="82" y="82"/>
                    </a:cubicBezTo>
                    <a:cubicBezTo>
                      <a:pt x="82" y="81"/>
                      <a:pt x="82" y="81"/>
                      <a:pt x="81" y="81"/>
                    </a:cubicBezTo>
                    <a:cubicBezTo>
                      <a:pt x="81" y="81"/>
                      <a:pt x="81" y="81"/>
                      <a:pt x="81" y="81"/>
                    </a:cubicBezTo>
                    <a:cubicBezTo>
                      <a:pt x="81" y="81"/>
                      <a:pt x="81" y="81"/>
                      <a:pt x="81" y="81"/>
                    </a:cubicBezTo>
                    <a:cubicBezTo>
                      <a:pt x="81" y="81"/>
                      <a:pt x="81" y="81"/>
                      <a:pt x="81" y="81"/>
                    </a:cubicBezTo>
                    <a:cubicBezTo>
                      <a:pt x="82" y="81"/>
                      <a:pt x="83" y="81"/>
                      <a:pt x="84" y="82"/>
                    </a:cubicBezTo>
                    <a:cubicBezTo>
                      <a:pt x="84" y="82"/>
                      <a:pt x="84" y="81"/>
                      <a:pt x="84" y="81"/>
                    </a:cubicBezTo>
                    <a:close/>
                    <a:moveTo>
                      <a:pt x="81" y="82"/>
                    </a:moveTo>
                    <a:cubicBezTo>
                      <a:pt x="81" y="82"/>
                      <a:pt x="81" y="82"/>
                      <a:pt x="81"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1" y="82"/>
                    </a:cubicBezTo>
                    <a:close/>
                    <a:moveTo>
                      <a:pt x="79" y="81"/>
                    </a:moveTo>
                    <a:cubicBezTo>
                      <a:pt x="79" y="81"/>
                      <a:pt x="79" y="81"/>
                      <a:pt x="80" y="81"/>
                    </a:cubicBezTo>
                    <a:cubicBezTo>
                      <a:pt x="80" y="81"/>
                      <a:pt x="80" y="81"/>
                      <a:pt x="80" y="81"/>
                    </a:cubicBezTo>
                    <a:cubicBezTo>
                      <a:pt x="80" y="81"/>
                      <a:pt x="80" y="81"/>
                      <a:pt x="80" y="81"/>
                    </a:cubicBezTo>
                    <a:cubicBezTo>
                      <a:pt x="80" y="81"/>
                      <a:pt x="80" y="81"/>
                      <a:pt x="80" y="81"/>
                    </a:cubicBezTo>
                    <a:cubicBezTo>
                      <a:pt x="80" y="81"/>
                      <a:pt x="80" y="81"/>
                      <a:pt x="80" y="81"/>
                    </a:cubicBezTo>
                    <a:cubicBezTo>
                      <a:pt x="80" y="81"/>
                      <a:pt x="80" y="81"/>
                      <a:pt x="80" y="81"/>
                    </a:cubicBezTo>
                    <a:cubicBezTo>
                      <a:pt x="80" y="81"/>
                      <a:pt x="81" y="81"/>
                      <a:pt x="81" y="81"/>
                    </a:cubicBezTo>
                    <a:cubicBezTo>
                      <a:pt x="81" y="81"/>
                      <a:pt x="81" y="81"/>
                      <a:pt x="81" y="81"/>
                    </a:cubicBezTo>
                    <a:cubicBezTo>
                      <a:pt x="81" y="81"/>
                      <a:pt x="81" y="82"/>
                      <a:pt x="81" y="82"/>
                    </a:cubicBezTo>
                    <a:cubicBezTo>
                      <a:pt x="81" y="82"/>
                      <a:pt x="81" y="82"/>
                      <a:pt x="81" y="82"/>
                    </a:cubicBezTo>
                    <a:cubicBezTo>
                      <a:pt x="81" y="82"/>
                      <a:pt x="81" y="82"/>
                      <a:pt x="81" y="82"/>
                    </a:cubicBezTo>
                    <a:cubicBezTo>
                      <a:pt x="81" y="82"/>
                      <a:pt x="81" y="82"/>
                      <a:pt x="81" y="82"/>
                    </a:cubicBezTo>
                    <a:cubicBezTo>
                      <a:pt x="80" y="82"/>
                      <a:pt x="79" y="82"/>
                      <a:pt x="78" y="82"/>
                    </a:cubicBezTo>
                    <a:cubicBezTo>
                      <a:pt x="78" y="81"/>
                      <a:pt x="78" y="81"/>
                      <a:pt x="78" y="81"/>
                    </a:cubicBezTo>
                    <a:cubicBezTo>
                      <a:pt x="78" y="81"/>
                      <a:pt x="78" y="81"/>
                      <a:pt x="78" y="81"/>
                    </a:cubicBezTo>
                    <a:cubicBezTo>
                      <a:pt x="78" y="81"/>
                      <a:pt x="77" y="81"/>
                      <a:pt x="77" y="82"/>
                    </a:cubicBezTo>
                    <a:cubicBezTo>
                      <a:pt x="76" y="82"/>
                      <a:pt x="76" y="81"/>
                      <a:pt x="76" y="82"/>
                    </a:cubicBezTo>
                    <a:cubicBezTo>
                      <a:pt x="76" y="81"/>
                      <a:pt x="76" y="81"/>
                      <a:pt x="75" y="81"/>
                    </a:cubicBezTo>
                    <a:cubicBezTo>
                      <a:pt x="75" y="81"/>
                      <a:pt x="75" y="81"/>
                      <a:pt x="75" y="81"/>
                    </a:cubicBezTo>
                    <a:cubicBezTo>
                      <a:pt x="75" y="81"/>
                      <a:pt x="75" y="81"/>
                      <a:pt x="75" y="81"/>
                    </a:cubicBezTo>
                    <a:cubicBezTo>
                      <a:pt x="75" y="82"/>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6" y="81"/>
                    </a:cubicBezTo>
                    <a:cubicBezTo>
                      <a:pt x="76" y="81"/>
                      <a:pt x="76" y="81"/>
                      <a:pt x="76" y="81"/>
                    </a:cubicBezTo>
                    <a:cubicBezTo>
                      <a:pt x="76" y="81"/>
                      <a:pt x="76" y="81"/>
                      <a:pt x="76" y="81"/>
                    </a:cubicBezTo>
                    <a:cubicBezTo>
                      <a:pt x="76" y="81"/>
                      <a:pt x="76" y="81"/>
                      <a:pt x="76" y="81"/>
                    </a:cubicBezTo>
                    <a:cubicBezTo>
                      <a:pt x="76" y="81"/>
                      <a:pt x="77" y="80"/>
                      <a:pt x="76" y="80"/>
                    </a:cubicBezTo>
                    <a:cubicBezTo>
                      <a:pt x="77" y="80"/>
                      <a:pt x="78" y="81"/>
                      <a:pt x="78" y="81"/>
                    </a:cubicBezTo>
                    <a:cubicBezTo>
                      <a:pt x="78" y="81"/>
                      <a:pt x="78" y="81"/>
                      <a:pt x="78" y="81"/>
                    </a:cubicBezTo>
                    <a:cubicBezTo>
                      <a:pt x="79" y="81"/>
                      <a:pt x="79" y="80"/>
                      <a:pt x="79" y="80"/>
                    </a:cubicBezTo>
                    <a:cubicBezTo>
                      <a:pt x="79" y="81"/>
                      <a:pt x="79" y="81"/>
                      <a:pt x="79" y="81"/>
                    </a:cubicBezTo>
                    <a:close/>
                    <a:moveTo>
                      <a:pt x="71" y="81"/>
                    </a:moveTo>
                    <a:cubicBezTo>
                      <a:pt x="71" y="81"/>
                      <a:pt x="71" y="81"/>
                      <a:pt x="71" y="81"/>
                    </a:cubicBezTo>
                    <a:cubicBezTo>
                      <a:pt x="71" y="81"/>
                      <a:pt x="71"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1" y="82"/>
                      <a:pt x="71" y="82"/>
                    </a:cubicBezTo>
                    <a:cubicBezTo>
                      <a:pt x="70" y="81"/>
                      <a:pt x="71" y="82"/>
                      <a:pt x="71" y="81"/>
                    </a:cubicBezTo>
                    <a:close/>
                    <a:moveTo>
                      <a:pt x="70" y="82"/>
                    </a:moveTo>
                    <a:cubicBezTo>
                      <a:pt x="70" y="81"/>
                      <a:pt x="70" y="82"/>
                      <a:pt x="69" y="81"/>
                    </a:cubicBezTo>
                    <a:cubicBezTo>
                      <a:pt x="69" y="81"/>
                      <a:pt x="70" y="81"/>
                      <a:pt x="70" y="81"/>
                    </a:cubicBezTo>
                    <a:cubicBezTo>
                      <a:pt x="70" y="81"/>
                      <a:pt x="70" y="81"/>
                      <a:pt x="70" y="82"/>
                    </a:cubicBezTo>
                    <a:close/>
                    <a:moveTo>
                      <a:pt x="75" y="81"/>
                    </a:moveTo>
                    <a:cubicBezTo>
                      <a:pt x="75" y="81"/>
                      <a:pt x="75" y="81"/>
                      <a:pt x="75" y="81"/>
                    </a:cubicBezTo>
                    <a:cubicBezTo>
                      <a:pt x="75" y="81"/>
                      <a:pt x="75" y="81"/>
                      <a:pt x="75" y="81"/>
                    </a:cubicBezTo>
                    <a:cubicBezTo>
                      <a:pt x="74" y="81"/>
                      <a:pt x="74" y="82"/>
                      <a:pt x="73" y="81"/>
                    </a:cubicBezTo>
                    <a:cubicBezTo>
                      <a:pt x="73" y="81"/>
                      <a:pt x="73" y="81"/>
                      <a:pt x="73" y="81"/>
                    </a:cubicBezTo>
                    <a:cubicBezTo>
                      <a:pt x="74" y="81"/>
                      <a:pt x="74" y="81"/>
                      <a:pt x="74" y="81"/>
                    </a:cubicBezTo>
                    <a:cubicBezTo>
                      <a:pt x="74" y="81"/>
                      <a:pt x="74" y="81"/>
                      <a:pt x="74" y="81"/>
                    </a:cubicBezTo>
                    <a:cubicBezTo>
                      <a:pt x="73" y="81"/>
                      <a:pt x="73" y="81"/>
                      <a:pt x="73" y="81"/>
                    </a:cubicBezTo>
                    <a:cubicBezTo>
                      <a:pt x="73" y="81"/>
                      <a:pt x="73" y="81"/>
                      <a:pt x="73" y="81"/>
                    </a:cubicBezTo>
                    <a:cubicBezTo>
                      <a:pt x="73" y="81"/>
                      <a:pt x="73" y="81"/>
                      <a:pt x="73" y="81"/>
                    </a:cubicBezTo>
                    <a:cubicBezTo>
                      <a:pt x="73" y="80"/>
                      <a:pt x="74" y="81"/>
                      <a:pt x="75" y="81"/>
                    </a:cubicBezTo>
                    <a:close/>
                    <a:moveTo>
                      <a:pt x="72" y="81"/>
                    </a:moveTo>
                    <a:cubicBezTo>
                      <a:pt x="72" y="81"/>
                      <a:pt x="72" y="81"/>
                      <a:pt x="72" y="81"/>
                    </a:cubicBezTo>
                    <a:cubicBezTo>
                      <a:pt x="72" y="81"/>
                      <a:pt x="72" y="81"/>
                      <a:pt x="72" y="81"/>
                    </a:cubicBezTo>
                    <a:cubicBezTo>
                      <a:pt x="72" y="80"/>
                      <a:pt x="71" y="81"/>
                      <a:pt x="71" y="80"/>
                    </a:cubicBezTo>
                    <a:cubicBezTo>
                      <a:pt x="71" y="80"/>
                      <a:pt x="71" y="80"/>
                      <a:pt x="71" y="80"/>
                    </a:cubicBezTo>
                    <a:cubicBezTo>
                      <a:pt x="71" y="80"/>
                      <a:pt x="71" y="80"/>
                      <a:pt x="71" y="80"/>
                    </a:cubicBezTo>
                    <a:cubicBezTo>
                      <a:pt x="71" y="80"/>
                      <a:pt x="72" y="80"/>
                      <a:pt x="72" y="80"/>
                    </a:cubicBezTo>
                    <a:cubicBezTo>
                      <a:pt x="72" y="80"/>
                      <a:pt x="72" y="80"/>
                      <a:pt x="72" y="80"/>
                    </a:cubicBezTo>
                    <a:cubicBezTo>
                      <a:pt x="72" y="80"/>
                      <a:pt x="72" y="80"/>
                      <a:pt x="72" y="80"/>
                    </a:cubicBezTo>
                    <a:cubicBezTo>
                      <a:pt x="72" y="80"/>
                      <a:pt x="72" y="81"/>
                      <a:pt x="72" y="81"/>
                    </a:cubicBezTo>
                    <a:close/>
                    <a:moveTo>
                      <a:pt x="73" y="81"/>
                    </a:moveTo>
                    <a:cubicBezTo>
                      <a:pt x="73" y="81"/>
                      <a:pt x="73" y="81"/>
                      <a:pt x="73" y="81"/>
                    </a:cubicBezTo>
                    <a:cubicBezTo>
                      <a:pt x="73" y="81"/>
                      <a:pt x="73" y="81"/>
                      <a:pt x="73" y="81"/>
                    </a:cubicBezTo>
                    <a:cubicBezTo>
                      <a:pt x="73" y="81"/>
                      <a:pt x="73" y="81"/>
                      <a:pt x="73" y="81"/>
                    </a:cubicBezTo>
                    <a:cubicBezTo>
                      <a:pt x="73" y="81"/>
                      <a:pt x="73" y="81"/>
                      <a:pt x="72" y="81"/>
                    </a:cubicBezTo>
                    <a:cubicBezTo>
                      <a:pt x="72" y="81"/>
                      <a:pt x="72" y="81"/>
                      <a:pt x="72" y="81"/>
                    </a:cubicBezTo>
                    <a:cubicBezTo>
                      <a:pt x="72" y="81"/>
                      <a:pt x="72" y="81"/>
                      <a:pt x="72" y="81"/>
                    </a:cubicBezTo>
                    <a:cubicBezTo>
                      <a:pt x="72" y="81"/>
                      <a:pt x="72" y="81"/>
                      <a:pt x="72" y="81"/>
                    </a:cubicBezTo>
                    <a:cubicBezTo>
                      <a:pt x="73" y="81"/>
                      <a:pt x="73" y="81"/>
                      <a:pt x="73" y="81"/>
                    </a:cubicBezTo>
                    <a:cubicBezTo>
                      <a:pt x="73" y="81"/>
                      <a:pt x="73" y="81"/>
                      <a:pt x="73" y="81"/>
                    </a:cubicBezTo>
                    <a:close/>
                    <a:moveTo>
                      <a:pt x="80" y="80"/>
                    </a:moveTo>
                    <a:cubicBezTo>
                      <a:pt x="80" y="81"/>
                      <a:pt x="80" y="81"/>
                      <a:pt x="80" y="81"/>
                    </a:cubicBezTo>
                    <a:cubicBezTo>
                      <a:pt x="80" y="81"/>
                      <a:pt x="80" y="80"/>
                      <a:pt x="80" y="80"/>
                    </a:cubicBezTo>
                    <a:cubicBezTo>
                      <a:pt x="80" y="81"/>
                      <a:pt x="80" y="81"/>
                      <a:pt x="80" y="81"/>
                    </a:cubicBezTo>
                    <a:cubicBezTo>
                      <a:pt x="80" y="80"/>
                      <a:pt x="80" y="80"/>
                      <a:pt x="80" y="80"/>
                    </a:cubicBezTo>
                    <a:cubicBezTo>
                      <a:pt x="80" y="80"/>
                      <a:pt x="80" y="80"/>
                      <a:pt x="80" y="80"/>
                    </a:cubicBezTo>
                    <a:close/>
                    <a:moveTo>
                      <a:pt x="75" y="81"/>
                    </a:moveTo>
                    <a:cubicBezTo>
                      <a:pt x="76" y="81"/>
                      <a:pt x="76" y="81"/>
                      <a:pt x="76" y="81"/>
                    </a:cubicBezTo>
                    <a:cubicBezTo>
                      <a:pt x="76" y="81"/>
                      <a:pt x="76" y="81"/>
                      <a:pt x="76" y="81"/>
                    </a:cubicBezTo>
                    <a:cubicBezTo>
                      <a:pt x="76" y="81"/>
                      <a:pt x="76" y="81"/>
                      <a:pt x="76" y="81"/>
                    </a:cubicBezTo>
                    <a:cubicBezTo>
                      <a:pt x="76" y="81"/>
                      <a:pt x="76" y="81"/>
                      <a:pt x="76"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0"/>
                      <a:pt x="74" y="81"/>
                      <a:pt x="75" y="80"/>
                    </a:cubicBezTo>
                    <a:cubicBezTo>
                      <a:pt x="75" y="80"/>
                      <a:pt x="75" y="80"/>
                      <a:pt x="75" y="81"/>
                    </a:cubicBezTo>
                    <a:close/>
                    <a:moveTo>
                      <a:pt x="71" y="80"/>
                    </a:moveTo>
                    <a:cubicBezTo>
                      <a:pt x="71" y="80"/>
                      <a:pt x="70" y="80"/>
                      <a:pt x="70" y="80"/>
                    </a:cubicBezTo>
                    <a:cubicBezTo>
                      <a:pt x="70" y="80"/>
                      <a:pt x="70" y="80"/>
                      <a:pt x="71" y="80"/>
                    </a:cubicBezTo>
                    <a:cubicBezTo>
                      <a:pt x="71" y="80"/>
                      <a:pt x="71" y="80"/>
                      <a:pt x="71" y="80"/>
                    </a:cubicBezTo>
                    <a:close/>
                    <a:moveTo>
                      <a:pt x="246" y="79"/>
                    </a:moveTo>
                    <a:cubicBezTo>
                      <a:pt x="246" y="79"/>
                      <a:pt x="246" y="80"/>
                      <a:pt x="246" y="80"/>
                    </a:cubicBezTo>
                    <a:cubicBezTo>
                      <a:pt x="246" y="80"/>
                      <a:pt x="246" y="80"/>
                      <a:pt x="246" y="80"/>
                    </a:cubicBezTo>
                    <a:cubicBezTo>
                      <a:pt x="246" y="80"/>
                      <a:pt x="246" y="80"/>
                      <a:pt x="246" y="80"/>
                    </a:cubicBezTo>
                    <a:cubicBezTo>
                      <a:pt x="246" y="80"/>
                      <a:pt x="246" y="80"/>
                      <a:pt x="246" y="80"/>
                    </a:cubicBezTo>
                    <a:cubicBezTo>
                      <a:pt x="246" y="80"/>
                      <a:pt x="246" y="80"/>
                      <a:pt x="246" y="79"/>
                    </a:cubicBezTo>
                    <a:close/>
                    <a:moveTo>
                      <a:pt x="249" y="79"/>
                    </a:moveTo>
                    <a:cubicBezTo>
                      <a:pt x="249" y="79"/>
                      <a:pt x="249" y="80"/>
                      <a:pt x="249" y="80"/>
                    </a:cubicBezTo>
                    <a:cubicBezTo>
                      <a:pt x="248" y="80"/>
                      <a:pt x="248" y="80"/>
                      <a:pt x="248" y="80"/>
                    </a:cubicBezTo>
                    <a:cubicBezTo>
                      <a:pt x="248" y="79"/>
                      <a:pt x="248" y="79"/>
                      <a:pt x="249" y="79"/>
                    </a:cubicBezTo>
                    <a:close/>
                    <a:moveTo>
                      <a:pt x="247" y="80"/>
                    </a:moveTo>
                    <a:cubicBezTo>
                      <a:pt x="247" y="80"/>
                      <a:pt x="247" y="80"/>
                      <a:pt x="247" y="80"/>
                    </a:cubicBezTo>
                    <a:cubicBezTo>
                      <a:pt x="247" y="80"/>
                      <a:pt x="247" y="80"/>
                      <a:pt x="247" y="80"/>
                    </a:cubicBezTo>
                    <a:cubicBezTo>
                      <a:pt x="247" y="80"/>
                      <a:pt x="247" y="80"/>
                      <a:pt x="247" y="79"/>
                    </a:cubicBezTo>
                    <a:cubicBezTo>
                      <a:pt x="247" y="80"/>
                      <a:pt x="247" y="80"/>
                      <a:pt x="248" y="80"/>
                    </a:cubicBezTo>
                    <a:cubicBezTo>
                      <a:pt x="248" y="80"/>
                      <a:pt x="247" y="80"/>
                      <a:pt x="247" y="80"/>
                    </a:cubicBezTo>
                    <a:close/>
                    <a:moveTo>
                      <a:pt x="96" y="79"/>
                    </a:moveTo>
                    <a:cubicBezTo>
                      <a:pt x="96" y="79"/>
                      <a:pt x="95" y="79"/>
                      <a:pt x="95" y="79"/>
                    </a:cubicBezTo>
                    <a:cubicBezTo>
                      <a:pt x="95" y="79"/>
                      <a:pt x="95" y="79"/>
                      <a:pt x="96" y="79"/>
                    </a:cubicBezTo>
                    <a:close/>
                    <a:moveTo>
                      <a:pt x="254" y="78"/>
                    </a:moveTo>
                    <a:cubicBezTo>
                      <a:pt x="253" y="79"/>
                      <a:pt x="253" y="79"/>
                      <a:pt x="253" y="79"/>
                    </a:cubicBezTo>
                    <a:cubicBezTo>
                      <a:pt x="253" y="78"/>
                      <a:pt x="253" y="79"/>
                      <a:pt x="254" y="78"/>
                    </a:cubicBezTo>
                    <a:close/>
                    <a:moveTo>
                      <a:pt x="94" y="79"/>
                    </a:moveTo>
                    <a:cubicBezTo>
                      <a:pt x="94" y="79"/>
                      <a:pt x="94" y="79"/>
                      <a:pt x="94" y="79"/>
                    </a:cubicBezTo>
                    <a:cubicBezTo>
                      <a:pt x="94" y="79"/>
                      <a:pt x="94" y="79"/>
                      <a:pt x="93" y="79"/>
                    </a:cubicBezTo>
                    <a:cubicBezTo>
                      <a:pt x="93" y="78"/>
                      <a:pt x="93" y="78"/>
                      <a:pt x="94" y="78"/>
                    </a:cubicBezTo>
                    <a:cubicBezTo>
                      <a:pt x="94" y="78"/>
                      <a:pt x="94" y="78"/>
                      <a:pt x="94" y="79"/>
                    </a:cubicBezTo>
                    <a:close/>
                    <a:moveTo>
                      <a:pt x="84" y="78"/>
                    </a:moveTo>
                    <a:cubicBezTo>
                      <a:pt x="84" y="78"/>
                      <a:pt x="84" y="78"/>
                      <a:pt x="84" y="78"/>
                    </a:cubicBezTo>
                    <a:cubicBezTo>
                      <a:pt x="84" y="78"/>
                      <a:pt x="84" y="78"/>
                      <a:pt x="84" y="78"/>
                    </a:cubicBezTo>
                    <a:cubicBezTo>
                      <a:pt x="84" y="78"/>
                      <a:pt x="84" y="78"/>
                      <a:pt x="84" y="78"/>
                    </a:cubicBezTo>
                    <a:cubicBezTo>
                      <a:pt x="84" y="78"/>
                      <a:pt x="84" y="78"/>
                      <a:pt x="84" y="78"/>
                    </a:cubicBezTo>
                    <a:close/>
                    <a:moveTo>
                      <a:pt x="79" y="78"/>
                    </a:moveTo>
                    <a:cubicBezTo>
                      <a:pt x="78" y="78"/>
                      <a:pt x="78" y="78"/>
                      <a:pt x="77" y="78"/>
                    </a:cubicBezTo>
                    <a:cubicBezTo>
                      <a:pt x="77" y="78"/>
                      <a:pt x="77" y="78"/>
                      <a:pt x="77" y="78"/>
                    </a:cubicBezTo>
                    <a:cubicBezTo>
                      <a:pt x="77" y="78"/>
                      <a:pt x="77" y="78"/>
                      <a:pt x="77" y="78"/>
                    </a:cubicBezTo>
                    <a:cubicBezTo>
                      <a:pt x="77" y="78"/>
                      <a:pt x="77" y="78"/>
                      <a:pt x="77" y="77"/>
                    </a:cubicBezTo>
                    <a:cubicBezTo>
                      <a:pt x="77" y="78"/>
                      <a:pt x="76" y="78"/>
                      <a:pt x="76" y="78"/>
                    </a:cubicBezTo>
                    <a:cubicBezTo>
                      <a:pt x="76" y="78"/>
                      <a:pt x="76" y="78"/>
                      <a:pt x="76" y="78"/>
                    </a:cubicBezTo>
                    <a:cubicBezTo>
                      <a:pt x="76" y="78"/>
                      <a:pt x="76" y="77"/>
                      <a:pt x="76" y="77"/>
                    </a:cubicBezTo>
                    <a:cubicBezTo>
                      <a:pt x="77" y="77"/>
                      <a:pt x="77" y="77"/>
                      <a:pt x="77" y="77"/>
                    </a:cubicBezTo>
                    <a:cubicBezTo>
                      <a:pt x="77" y="77"/>
                      <a:pt x="77" y="77"/>
                      <a:pt x="77" y="77"/>
                    </a:cubicBezTo>
                    <a:cubicBezTo>
                      <a:pt x="77" y="77"/>
                      <a:pt x="77" y="77"/>
                      <a:pt x="77" y="77"/>
                    </a:cubicBezTo>
                    <a:cubicBezTo>
                      <a:pt x="77" y="78"/>
                      <a:pt x="77" y="78"/>
                      <a:pt x="77" y="78"/>
                    </a:cubicBezTo>
                    <a:cubicBezTo>
                      <a:pt x="77" y="77"/>
                      <a:pt x="78" y="77"/>
                      <a:pt x="78" y="77"/>
                    </a:cubicBezTo>
                    <a:cubicBezTo>
                      <a:pt x="78" y="77"/>
                      <a:pt x="78" y="77"/>
                      <a:pt x="78" y="77"/>
                    </a:cubicBezTo>
                    <a:cubicBezTo>
                      <a:pt x="78" y="77"/>
                      <a:pt x="79" y="77"/>
                      <a:pt x="79" y="77"/>
                    </a:cubicBezTo>
                    <a:cubicBezTo>
                      <a:pt x="79" y="77"/>
                      <a:pt x="80" y="77"/>
                      <a:pt x="80" y="78"/>
                    </a:cubicBezTo>
                    <a:cubicBezTo>
                      <a:pt x="80" y="78"/>
                      <a:pt x="80" y="78"/>
                      <a:pt x="80" y="78"/>
                    </a:cubicBezTo>
                    <a:cubicBezTo>
                      <a:pt x="80" y="78"/>
                      <a:pt x="79" y="78"/>
                      <a:pt x="79" y="78"/>
                    </a:cubicBezTo>
                    <a:close/>
                    <a:moveTo>
                      <a:pt x="74" y="77"/>
                    </a:moveTo>
                    <a:cubicBezTo>
                      <a:pt x="75" y="77"/>
                      <a:pt x="75" y="77"/>
                      <a:pt x="75" y="77"/>
                    </a:cubicBezTo>
                    <a:cubicBezTo>
                      <a:pt x="75" y="77"/>
                      <a:pt x="75" y="77"/>
                      <a:pt x="75" y="77"/>
                    </a:cubicBezTo>
                    <a:cubicBezTo>
                      <a:pt x="75" y="77"/>
                      <a:pt x="75" y="77"/>
                      <a:pt x="75" y="77"/>
                    </a:cubicBezTo>
                    <a:cubicBezTo>
                      <a:pt x="75" y="77"/>
                      <a:pt x="75" y="77"/>
                      <a:pt x="75" y="78"/>
                    </a:cubicBezTo>
                    <a:cubicBezTo>
                      <a:pt x="75" y="78"/>
                      <a:pt x="75" y="78"/>
                      <a:pt x="75" y="78"/>
                    </a:cubicBezTo>
                    <a:cubicBezTo>
                      <a:pt x="75" y="78"/>
                      <a:pt x="75" y="78"/>
                      <a:pt x="75" y="78"/>
                    </a:cubicBezTo>
                    <a:cubicBezTo>
                      <a:pt x="74" y="78"/>
                      <a:pt x="74" y="78"/>
                      <a:pt x="74" y="78"/>
                    </a:cubicBezTo>
                    <a:cubicBezTo>
                      <a:pt x="74" y="78"/>
                      <a:pt x="74" y="78"/>
                      <a:pt x="74" y="78"/>
                    </a:cubicBezTo>
                    <a:cubicBezTo>
                      <a:pt x="74" y="78"/>
                      <a:pt x="74" y="78"/>
                      <a:pt x="74" y="77"/>
                    </a:cubicBezTo>
                    <a:cubicBezTo>
                      <a:pt x="74" y="77"/>
                      <a:pt x="74" y="77"/>
                      <a:pt x="73" y="77"/>
                    </a:cubicBezTo>
                    <a:cubicBezTo>
                      <a:pt x="73" y="77"/>
                      <a:pt x="73" y="77"/>
                      <a:pt x="73" y="77"/>
                    </a:cubicBezTo>
                    <a:cubicBezTo>
                      <a:pt x="74" y="77"/>
                      <a:pt x="74" y="77"/>
                      <a:pt x="74" y="77"/>
                    </a:cubicBezTo>
                    <a:close/>
                    <a:moveTo>
                      <a:pt x="251" y="77"/>
                    </a:moveTo>
                    <a:cubicBezTo>
                      <a:pt x="252" y="77"/>
                      <a:pt x="253" y="77"/>
                      <a:pt x="253" y="77"/>
                    </a:cubicBezTo>
                    <a:cubicBezTo>
                      <a:pt x="253" y="77"/>
                      <a:pt x="253" y="77"/>
                      <a:pt x="253" y="77"/>
                    </a:cubicBezTo>
                    <a:cubicBezTo>
                      <a:pt x="253" y="77"/>
                      <a:pt x="253" y="77"/>
                      <a:pt x="253" y="77"/>
                    </a:cubicBezTo>
                    <a:cubicBezTo>
                      <a:pt x="253" y="77"/>
                      <a:pt x="253" y="77"/>
                      <a:pt x="253" y="77"/>
                    </a:cubicBezTo>
                    <a:cubicBezTo>
                      <a:pt x="254" y="77"/>
                      <a:pt x="254" y="77"/>
                      <a:pt x="254" y="77"/>
                    </a:cubicBezTo>
                    <a:cubicBezTo>
                      <a:pt x="254" y="77"/>
                      <a:pt x="254" y="78"/>
                      <a:pt x="254" y="78"/>
                    </a:cubicBezTo>
                    <a:cubicBezTo>
                      <a:pt x="254" y="78"/>
                      <a:pt x="254" y="77"/>
                      <a:pt x="254" y="77"/>
                    </a:cubicBezTo>
                    <a:cubicBezTo>
                      <a:pt x="253" y="78"/>
                      <a:pt x="253" y="78"/>
                      <a:pt x="253" y="78"/>
                    </a:cubicBezTo>
                    <a:cubicBezTo>
                      <a:pt x="253" y="78"/>
                      <a:pt x="253" y="78"/>
                      <a:pt x="253" y="78"/>
                    </a:cubicBezTo>
                    <a:cubicBezTo>
                      <a:pt x="253" y="78"/>
                      <a:pt x="252" y="77"/>
                      <a:pt x="251" y="78"/>
                    </a:cubicBezTo>
                    <a:cubicBezTo>
                      <a:pt x="251" y="78"/>
                      <a:pt x="251" y="78"/>
                      <a:pt x="251" y="77"/>
                    </a:cubicBezTo>
                    <a:cubicBezTo>
                      <a:pt x="251" y="77"/>
                      <a:pt x="251" y="77"/>
                      <a:pt x="251" y="77"/>
                    </a:cubicBezTo>
                    <a:close/>
                    <a:moveTo>
                      <a:pt x="250" y="77"/>
                    </a:moveTo>
                    <a:cubicBezTo>
                      <a:pt x="250" y="78"/>
                      <a:pt x="250" y="77"/>
                      <a:pt x="250" y="77"/>
                    </a:cubicBezTo>
                    <a:cubicBezTo>
                      <a:pt x="250" y="77"/>
                      <a:pt x="250" y="77"/>
                      <a:pt x="250" y="77"/>
                    </a:cubicBezTo>
                    <a:close/>
                    <a:moveTo>
                      <a:pt x="250" y="76"/>
                    </a:moveTo>
                    <a:cubicBezTo>
                      <a:pt x="250" y="76"/>
                      <a:pt x="252" y="76"/>
                      <a:pt x="252" y="76"/>
                    </a:cubicBezTo>
                    <a:cubicBezTo>
                      <a:pt x="252" y="76"/>
                      <a:pt x="252" y="76"/>
                      <a:pt x="252" y="76"/>
                    </a:cubicBezTo>
                    <a:cubicBezTo>
                      <a:pt x="252" y="76"/>
                      <a:pt x="251" y="76"/>
                      <a:pt x="251" y="76"/>
                    </a:cubicBezTo>
                    <a:cubicBezTo>
                      <a:pt x="251" y="76"/>
                      <a:pt x="251" y="76"/>
                      <a:pt x="250" y="76"/>
                    </a:cubicBezTo>
                    <a:cubicBezTo>
                      <a:pt x="250" y="76"/>
                      <a:pt x="250" y="76"/>
                      <a:pt x="250" y="76"/>
                    </a:cubicBezTo>
                    <a:cubicBezTo>
                      <a:pt x="249" y="76"/>
                      <a:pt x="248" y="77"/>
                      <a:pt x="247" y="76"/>
                    </a:cubicBezTo>
                    <a:cubicBezTo>
                      <a:pt x="248" y="76"/>
                      <a:pt x="250" y="76"/>
                      <a:pt x="250" y="76"/>
                    </a:cubicBezTo>
                    <a:close/>
                    <a:moveTo>
                      <a:pt x="100" y="76"/>
                    </a:moveTo>
                    <a:cubicBezTo>
                      <a:pt x="100" y="76"/>
                      <a:pt x="99" y="76"/>
                      <a:pt x="99" y="76"/>
                    </a:cubicBezTo>
                    <a:cubicBezTo>
                      <a:pt x="100" y="76"/>
                      <a:pt x="100" y="76"/>
                      <a:pt x="100" y="76"/>
                    </a:cubicBezTo>
                    <a:cubicBezTo>
                      <a:pt x="100" y="76"/>
                      <a:pt x="100" y="76"/>
                      <a:pt x="100" y="76"/>
                    </a:cubicBezTo>
                    <a:cubicBezTo>
                      <a:pt x="100" y="76"/>
                      <a:pt x="100" y="76"/>
                      <a:pt x="100" y="76"/>
                    </a:cubicBezTo>
                    <a:cubicBezTo>
                      <a:pt x="100" y="76"/>
                      <a:pt x="100" y="76"/>
                      <a:pt x="100" y="76"/>
                    </a:cubicBezTo>
                    <a:close/>
                    <a:moveTo>
                      <a:pt x="100" y="75"/>
                    </a:moveTo>
                    <a:cubicBezTo>
                      <a:pt x="100" y="75"/>
                      <a:pt x="100" y="75"/>
                      <a:pt x="100" y="75"/>
                    </a:cubicBezTo>
                    <a:cubicBezTo>
                      <a:pt x="100" y="75"/>
                      <a:pt x="100" y="75"/>
                      <a:pt x="100" y="75"/>
                    </a:cubicBezTo>
                    <a:cubicBezTo>
                      <a:pt x="100" y="75"/>
                      <a:pt x="100" y="75"/>
                      <a:pt x="100" y="75"/>
                    </a:cubicBezTo>
                    <a:cubicBezTo>
                      <a:pt x="99" y="75"/>
                      <a:pt x="100" y="75"/>
                      <a:pt x="100" y="75"/>
                    </a:cubicBezTo>
                    <a:cubicBezTo>
                      <a:pt x="100" y="75"/>
                      <a:pt x="100" y="75"/>
                      <a:pt x="100" y="75"/>
                    </a:cubicBezTo>
                    <a:close/>
                    <a:moveTo>
                      <a:pt x="247" y="75"/>
                    </a:moveTo>
                    <a:cubicBezTo>
                      <a:pt x="247" y="75"/>
                      <a:pt x="247" y="75"/>
                      <a:pt x="247" y="75"/>
                    </a:cubicBezTo>
                    <a:cubicBezTo>
                      <a:pt x="247" y="75"/>
                      <a:pt x="247" y="75"/>
                      <a:pt x="247" y="75"/>
                    </a:cubicBezTo>
                    <a:close/>
                    <a:moveTo>
                      <a:pt x="96" y="74"/>
                    </a:moveTo>
                    <a:cubicBezTo>
                      <a:pt x="96" y="74"/>
                      <a:pt x="96" y="74"/>
                      <a:pt x="95" y="74"/>
                    </a:cubicBezTo>
                    <a:cubicBezTo>
                      <a:pt x="96" y="74"/>
                      <a:pt x="96" y="74"/>
                      <a:pt x="96" y="74"/>
                    </a:cubicBezTo>
                    <a:cubicBezTo>
                      <a:pt x="96" y="74"/>
                      <a:pt x="96" y="74"/>
                      <a:pt x="96" y="74"/>
                    </a:cubicBezTo>
                    <a:close/>
                    <a:moveTo>
                      <a:pt x="86" y="75"/>
                    </a:moveTo>
                    <a:cubicBezTo>
                      <a:pt x="86" y="75"/>
                      <a:pt x="86" y="75"/>
                      <a:pt x="86" y="75"/>
                    </a:cubicBezTo>
                    <a:cubicBezTo>
                      <a:pt x="86" y="75"/>
                      <a:pt x="86" y="75"/>
                      <a:pt x="86" y="75"/>
                    </a:cubicBezTo>
                    <a:cubicBezTo>
                      <a:pt x="86" y="75"/>
                      <a:pt x="86" y="75"/>
                      <a:pt x="86" y="75"/>
                    </a:cubicBezTo>
                    <a:cubicBezTo>
                      <a:pt x="86" y="75"/>
                      <a:pt x="86" y="75"/>
                      <a:pt x="86" y="75"/>
                    </a:cubicBezTo>
                    <a:cubicBezTo>
                      <a:pt x="86" y="75"/>
                      <a:pt x="86" y="75"/>
                      <a:pt x="86" y="75"/>
                    </a:cubicBezTo>
                    <a:close/>
                    <a:moveTo>
                      <a:pt x="84" y="75"/>
                    </a:moveTo>
                    <a:cubicBezTo>
                      <a:pt x="84" y="75"/>
                      <a:pt x="84" y="75"/>
                      <a:pt x="84" y="75"/>
                    </a:cubicBezTo>
                    <a:cubicBezTo>
                      <a:pt x="84" y="75"/>
                      <a:pt x="84" y="75"/>
                      <a:pt x="84" y="75"/>
                    </a:cubicBezTo>
                    <a:cubicBezTo>
                      <a:pt x="84" y="75"/>
                      <a:pt x="84" y="75"/>
                      <a:pt x="84" y="75"/>
                    </a:cubicBezTo>
                    <a:cubicBezTo>
                      <a:pt x="84" y="75"/>
                      <a:pt x="84" y="75"/>
                      <a:pt x="84" y="75"/>
                    </a:cubicBezTo>
                    <a:cubicBezTo>
                      <a:pt x="84" y="75"/>
                      <a:pt x="85" y="75"/>
                      <a:pt x="85" y="75"/>
                    </a:cubicBezTo>
                    <a:cubicBezTo>
                      <a:pt x="85" y="75"/>
                      <a:pt x="85" y="75"/>
                      <a:pt x="85" y="75"/>
                    </a:cubicBezTo>
                    <a:cubicBezTo>
                      <a:pt x="85" y="75"/>
                      <a:pt x="85" y="75"/>
                      <a:pt x="84" y="75"/>
                    </a:cubicBezTo>
                    <a:close/>
                    <a:moveTo>
                      <a:pt x="89" y="75"/>
                    </a:moveTo>
                    <a:cubicBezTo>
                      <a:pt x="89" y="75"/>
                      <a:pt x="89" y="75"/>
                      <a:pt x="89" y="75"/>
                    </a:cubicBezTo>
                    <a:cubicBezTo>
                      <a:pt x="89" y="75"/>
                      <a:pt x="90" y="75"/>
                      <a:pt x="90" y="75"/>
                    </a:cubicBezTo>
                    <a:cubicBezTo>
                      <a:pt x="90" y="75"/>
                      <a:pt x="90" y="75"/>
                      <a:pt x="90" y="75"/>
                    </a:cubicBezTo>
                    <a:cubicBezTo>
                      <a:pt x="90" y="75"/>
                      <a:pt x="89" y="75"/>
                      <a:pt x="89" y="75"/>
                    </a:cubicBezTo>
                    <a:close/>
                    <a:moveTo>
                      <a:pt x="88" y="75"/>
                    </a:moveTo>
                    <a:cubicBezTo>
                      <a:pt x="88" y="75"/>
                      <a:pt x="88" y="75"/>
                      <a:pt x="88" y="75"/>
                    </a:cubicBezTo>
                    <a:cubicBezTo>
                      <a:pt x="88" y="75"/>
                      <a:pt x="88" y="75"/>
                      <a:pt x="88" y="75"/>
                    </a:cubicBezTo>
                    <a:cubicBezTo>
                      <a:pt x="88" y="75"/>
                      <a:pt x="88" y="75"/>
                      <a:pt x="88" y="75"/>
                    </a:cubicBezTo>
                    <a:cubicBezTo>
                      <a:pt x="87" y="75"/>
                      <a:pt x="88" y="74"/>
                      <a:pt x="87" y="75"/>
                    </a:cubicBezTo>
                    <a:cubicBezTo>
                      <a:pt x="87" y="74"/>
                      <a:pt x="88" y="74"/>
                      <a:pt x="88" y="74"/>
                    </a:cubicBezTo>
                    <a:cubicBezTo>
                      <a:pt x="88" y="75"/>
                      <a:pt x="88" y="75"/>
                      <a:pt x="88" y="75"/>
                    </a:cubicBezTo>
                    <a:close/>
                    <a:moveTo>
                      <a:pt x="86" y="74"/>
                    </a:moveTo>
                    <a:cubicBezTo>
                      <a:pt x="86" y="74"/>
                      <a:pt x="86" y="74"/>
                      <a:pt x="86" y="74"/>
                    </a:cubicBezTo>
                    <a:cubicBezTo>
                      <a:pt x="86" y="74"/>
                      <a:pt x="86" y="74"/>
                      <a:pt x="86" y="74"/>
                    </a:cubicBezTo>
                    <a:cubicBezTo>
                      <a:pt x="86" y="74"/>
                      <a:pt x="86" y="74"/>
                      <a:pt x="86" y="74"/>
                    </a:cubicBezTo>
                    <a:cubicBezTo>
                      <a:pt x="86" y="74"/>
                      <a:pt x="86" y="74"/>
                      <a:pt x="87" y="74"/>
                    </a:cubicBezTo>
                    <a:cubicBezTo>
                      <a:pt x="87" y="75"/>
                      <a:pt x="86" y="74"/>
                      <a:pt x="86" y="74"/>
                    </a:cubicBezTo>
                    <a:close/>
                    <a:moveTo>
                      <a:pt x="85" y="74"/>
                    </a:moveTo>
                    <a:cubicBezTo>
                      <a:pt x="86" y="74"/>
                      <a:pt x="86" y="74"/>
                      <a:pt x="86" y="74"/>
                    </a:cubicBezTo>
                    <a:cubicBezTo>
                      <a:pt x="86" y="74"/>
                      <a:pt x="86" y="74"/>
                      <a:pt x="86" y="74"/>
                    </a:cubicBezTo>
                    <a:cubicBezTo>
                      <a:pt x="86" y="75"/>
                      <a:pt x="85" y="75"/>
                      <a:pt x="85" y="74"/>
                    </a:cubicBezTo>
                    <a:close/>
                    <a:moveTo>
                      <a:pt x="94" y="74"/>
                    </a:moveTo>
                    <a:cubicBezTo>
                      <a:pt x="94" y="74"/>
                      <a:pt x="95" y="74"/>
                      <a:pt x="95" y="74"/>
                    </a:cubicBezTo>
                    <a:cubicBezTo>
                      <a:pt x="95" y="74"/>
                      <a:pt x="95" y="74"/>
                      <a:pt x="95" y="74"/>
                    </a:cubicBezTo>
                    <a:cubicBezTo>
                      <a:pt x="95" y="74"/>
                      <a:pt x="95" y="74"/>
                      <a:pt x="94" y="74"/>
                    </a:cubicBezTo>
                    <a:cubicBezTo>
                      <a:pt x="94" y="74"/>
                      <a:pt x="94" y="74"/>
                      <a:pt x="94" y="74"/>
                    </a:cubicBezTo>
                    <a:cubicBezTo>
                      <a:pt x="94" y="74"/>
                      <a:pt x="94" y="74"/>
                      <a:pt x="94" y="74"/>
                    </a:cubicBezTo>
                    <a:close/>
                    <a:moveTo>
                      <a:pt x="84" y="74"/>
                    </a:moveTo>
                    <a:cubicBezTo>
                      <a:pt x="84" y="74"/>
                      <a:pt x="84" y="74"/>
                      <a:pt x="84" y="74"/>
                    </a:cubicBezTo>
                    <a:cubicBezTo>
                      <a:pt x="84" y="74"/>
                      <a:pt x="84" y="74"/>
                      <a:pt x="84" y="74"/>
                    </a:cubicBezTo>
                    <a:cubicBezTo>
                      <a:pt x="84" y="74"/>
                      <a:pt x="84" y="74"/>
                      <a:pt x="84" y="74"/>
                    </a:cubicBezTo>
                    <a:close/>
                    <a:moveTo>
                      <a:pt x="91" y="74"/>
                    </a:moveTo>
                    <a:cubicBezTo>
                      <a:pt x="91" y="74"/>
                      <a:pt x="91" y="74"/>
                      <a:pt x="91" y="74"/>
                    </a:cubicBezTo>
                    <a:cubicBezTo>
                      <a:pt x="91" y="74"/>
                      <a:pt x="90" y="74"/>
                      <a:pt x="90" y="74"/>
                    </a:cubicBezTo>
                    <a:cubicBezTo>
                      <a:pt x="90" y="74"/>
                      <a:pt x="90" y="74"/>
                      <a:pt x="90" y="74"/>
                    </a:cubicBezTo>
                    <a:cubicBezTo>
                      <a:pt x="91" y="74"/>
                      <a:pt x="90" y="74"/>
                      <a:pt x="91" y="74"/>
                    </a:cubicBezTo>
                    <a:cubicBezTo>
                      <a:pt x="91" y="74"/>
                      <a:pt x="91" y="74"/>
                      <a:pt x="91" y="74"/>
                    </a:cubicBezTo>
                    <a:close/>
                    <a:moveTo>
                      <a:pt x="92" y="73"/>
                    </a:moveTo>
                    <a:cubicBezTo>
                      <a:pt x="92" y="73"/>
                      <a:pt x="91" y="73"/>
                      <a:pt x="91" y="73"/>
                    </a:cubicBezTo>
                    <a:cubicBezTo>
                      <a:pt x="91" y="73"/>
                      <a:pt x="92" y="73"/>
                      <a:pt x="92" y="73"/>
                    </a:cubicBezTo>
                    <a:close/>
                    <a:moveTo>
                      <a:pt x="80" y="73"/>
                    </a:moveTo>
                    <a:cubicBezTo>
                      <a:pt x="80" y="73"/>
                      <a:pt x="79" y="73"/>
                      <a:pt x="79" y="73"/>
                    </a:cubicBezTo>
                    <a:cubicBezTo>
                      <a:pt x="79" y="73"/>
                      <a:pt x="79" y="73"/>
                      <a:pt x="80" y="73"/>
                    </a:cubicBezTo>
                    <a:close/>
                    <a:moveTo>
                      <a:pt x="76" y="72"/>
                    </a:moveTo>
                    <a:cubicBezTo>
                      <a:pt x="77" y="72"/>
                      <a:pt x="77" y="73"/>
                      <a:pt x="77" y="72"/>
                    </a:cubicBezTo>
                    <a:cubicBezTo>
                      <a:pt x="77" y="73"/>
                      <a:pt x="77" y="73"/>
                      <a:pt x="77" y="73"/>
                    </a:cubicBezTo>
                    <a:cubicBezTo>
                      <a:pt x="76" y="73"/>
                      <a:pt x="76" y="73"/>
                      <a:pt x="76" y="73"/>
                    </a:cubicBezTo>
                    <a:cubicBezTo>
                      <a:pt x="76" y="73"/>
                      <a:pt x="76" y="73"/>
                      <a:pt x="76" y="72"/>
                    </a:cubicBezTo>
                    <a:close/>
                    <a:moveTo>
                      <a:pt x="75" y="73"/>
                    </a:moveTo>
                    <a:cubicBezTo>
                      <a:pt x="75" y="73"/>
                      <a:pt x="74" y="73"/>
                      <a:pt x="74" y="73"/>
                    </a:cubicBezTo>
                    <a:cubicBezTo>
                      <a:pt x="74" y="73"/>
                      <a:pt x="75" y="72"/>
                      <a:pt x="75" y="73"/>
                    </a:cubicBezTo>
                    <a:close/>
                    <a:moveTo>
                      <a:pt x="73" y="73"/>
                    </a:move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lose/>
                    <a:moveTo>
                      <a:pt x="80" y="73"/>
                    </a:moveTo>
                    <a:cubicBezTo>
                      <a:pt x="80" y="73"/>
                      <a:pt x="80" y="73"/>
                      <a:pt x="80" y="73"/>
                    </a:cubicBezTo>
                    <a:cubicBezTo>
                      <a:pt x="80" y="73"/>
                      <a:pt x="80" y="73"/>
                      <a:pt x="80" y="73"/>
                    </a:cubicBezTo>
                    <a:close/>
                    <a:moveTo>
                      <a:pt x="73" y="73"/>
                    </a:moveTo>
                    <a:cubicBezTo>
                      <a:pt x="72" y="73"/>
                      <a:pt x="72" y="73"/>
                      <a:pt x="72" y="73"/>
                    </a:cubicBezTo>
                    <a:cubicBezTo>
                      <a:pt x="72" y="73"/>
                      <a:pt x="72" y="73"/>
                      <a:pt x="72" y="73"/>
                    </a:cubicBezTo>
                    <a:cubicBezTo>
                      <a:pt x="72" y="73"/>
                      <a:pt x="72" y="73"/>
                      <a:pt x="72" y="73"/>
                    </a:cubicBezTo>
                    <a:cubicBezTo>
                      <a:pt x="72" y="73"/>
                      <a:pt x="72" y="73"/>
                      <a:pt x="72" y="73"/>
                    </a:cubicBezTo>
                    <a:cubicBezTo>
                      <a:pt x="72" y="73"/>
                      <a:pt x="72" y="73"/>
                      <a:pt x="72" y="73"/>
                    </a:cubicBezTo>
                    <a:cubicBezTo>
                      <a:pt x="72"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lose/>
                    <a:moveTo>
                      <a:pt x="76" y="73"/>
                    </a:moveTo>
                    <a:cubicBezTo>
                      <a:pt x="77" y="73"/>
                      <a:pt x="77" y="73"/>
                      <a:pt x="77" y="73"/>
                    </a:cubicBezTo>
                    <a:cubicBezTo>
                      <a:pt x="77" y="73"/>
                      <a:pt x="79" y="73"/>
                      <a:pt x="79" y="73"/>
                    </a:cubicBezTo>
                    <a:cubicBezTo>
                      <a:pt x="79" y="73"/>
                      <a:pt x="79" y="73"/>
                      <a:pt x="79" y="73"/>
                    </a:cubicBezTo>
                    <a:cubicBezTo>
                      <a:pt x="79" y="73"/>
                      <a:pt x="79" y="74"/>
                      <a:pt x="79" y="74"/>
                    </a:cubicBezTo>
                    <a:cubicBezTo>
                      <a:pt x="79" y="74"/>
                      <a:pt x="79" y="74"/>
                      <a:pt x="79" y="74"/>
                    </a:cubicBezTo>
                    <a:cubicBezTo>
                      <a:pt x="78" y="74"/>
                      <a:pt x="78" y="74"/>
                      <a:pt x="78" y="74"/>
                    </a:cubicBezTo>
                    <a:cubicBezTo>
                      <a:pt x="78" y="74"/>
                      <a:pt x="78" y="74"/>
                      <a:pt x="77" y="74"/>
                    </a:cubicBezTo>
                    <a:cubicBezTo>
                      <a:pt x="78" y="74"/>
                      <a:pt x="78" y="74"/>
                      <a:pt x="78" y="74"/>
                    </a:cubicBezTo>
                    <a:cubicBezTo>
                      <a:pt x="77" y="74"/>
                      <a:pt x="77" y="74"/>
                      <a:pt x="76" y="74"/>
                    </a:cubicBezTo>
                    <a:cubicBezTo>
                      <a:pt x="77" y="73"/>
                      <a:pt x="76" y="73"/>
                      <a:pt x="76" y="73"/>
                    </a:cubicBezTo>
                    <a:close/>
                    <a:moveTo>
                      <a:pt x="74" y="74"/>
                    </a:moveTo>
                    <a:cubicBezTo>
                      <a:pt x="74" y="74"/>
                      <a:pt x="74" y="74"/>
                      <a:pt x="74" y="74"/>
                    </a:cubicBezTo>
                    <a:cubicBezTo>
                      <a:pt x="74" y="74"/>
                      <a:pt x="74" y="74"/>
                      <a:pt x="74" y="74"/>
                    </a:cubicBezTo>
                    <a:close/>
                    <a:moveTo>
                      <a:pt x="79" y="74"/>
                    </a:move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lose/>
                    <a:moveTo>
                      <a:pt x="78" y="74"/>
                    </a:moveTo>
                    <a:cubicBezTo>
                      <a:pt x="78" y="74"/>
                      <a:pt x="78" y="74"/>
                      <a:pt x="78" y="74"/>
                    </a:cubicBezTo>
                    <a:cubicBezTo>
                      <a:pt x="78" y="74"/>
                      <a:pt x="78" y="74"/>
                      <a:pt x="79" y="74"/>
                    </a:cubicBezTo>
                    <a:cubicBezTo>
                      <a:pt x="79" y="74"/>
                      <a:pt x="79" y="74"/>
                      <a:pt x="79" y="74"/>
                    </a:cubicBezTo>
                    <a:cubicBezTo>
                      <a:pt x="79" y="74"/>
                      <a:pt x="79" y="74"/>
                      <a:pt x="79" y="74"/>
                    </a:cubicBezTo>
                    <a:cubicBezTo>
                      <a:pt x="78" y="74"/>
                      <a:pt x="78" y="74"/>
                      <a:pt x="78" y="74"/>
                    </a:cubicBezTo>
                    <a:cubicBezTo>
                      <a:pt x="78" y="74"/>
                      <a:pt x="78" y="74"/>
                      <a:pt x="78" y="74"/>
                    </a:cubicBezTo>
                    <a:cubicBezTo>
                      <a:pt x="78" y="74"/>
                      <a:pt x="78" y="74"/>
                      <a:pt x="78" y="74"/>
                    </a:cubicBezTo>
                    <a:cubicBezTo>
                      <a:pt x="78" y="74"/>
                      <a:pt x="78" y="74"/>
                      <a:pt x="78" y="74"/>
                    </a:cubicBezTo>
                    <a:cubicBezTo>
                      <a:pt x="78" y="74"/>
                      <a:pt x="78" y="74"/>
                      <a:pt x="78" y="74"/>
                    </a:cubicBezTo>
                    <a:close/>
                    <a:moveTo>
                      <a:pt x="78" y="74"/>
                    </a:moveTo>
                    <a:cubicBezTo>
                      <a:pt x="78" y="74"/>
                      <a:pt x="78" y="74"/>
                      <a:pt x="78" y="74"/>
                    </a:cubicBezTo>
                    <a:cubicBezTo>
                      <a:pt x="78" y="74"/>
                      <a:pt x="78" y="74"/>
                      <a:pt x="78" y="74"/>
                    </a:cubicBezTo>
                    <a:cubicBezTo>
                      <a:pt x="77" y="74"/>
                      <a:pt x="77" y="74"/>
                      <a:pt x="77" y="74"/>
                    </a:cubicBezTo>
                    <a:cubicBezTo>
                      <a:pt x="77" y="74"/>
                      <a:pt x="77" y="74"/>
                      <a:pt x="77" y="74"/>
                    </a:cubicBezTo>
                    <a:cubicBezTo>
                      <a:pt x="77" y="74"/>
                      <a:pt x="77" y="74"/>
                      <a:pt x="77" y="74"/>
                    </a:cubicBezTo>
                    <a:cubicBezTo>
                      <a:pt x="77" y="74"/>
                      <a:pt x="77" y="74"/>
                      <a:pt x="77" y="74"/>
                    </a:cubicBezTo>
                    <a:cubicBezTo>
                      <a:pt x="77" y="74"/>
                      <a:pt x="77" y="74"/>
                      <a:pt x="78" y="74"/>
                    </a:cubicBezTo>
                    <a:close/>
                    <a:moveTo>
                      <a:pt x="71" y="74"/>
                    </a:moveTo>
                    <a:cubicBezTo>
                      <a:pt x="71" y="74"/>
                      <a:pt x="71" y="74"/>
                      <a:pt x="71" y="74"/>
                    </a:cubicBezTo>
                    <a:cubicBezTo>
                      <a:pt x="71" y="74"/>
                      <a:pt x="72" y="74"/>
                      <a:pt x="72" y="74"/>
                    </a:cubicBezTo>
                    <a:cubicBezTo>
                      <a:pt x="72" y="74"/>
                      <a:pt x="72" y="74"/>
                      <a:pt x="72" y="74"/>
                    </a:cubicBezTo>
                    <a:cubicBezTo>
                      <a:pt x="72" y="74"/>
                      <a:pt x="72" y="74"/>
                      <a:pt x="72" y="74"/>
                    </a:cubicBezTo>
                    <a:cubicBezTo>
                      <a:pt x="72" y="74"/>
                      <a:pt x="72" y="74"/>
                      <a:pt x="72" y="75"/>
                    </a:cubicBezTo>
                    <a:cubicBezTo>
                      <a:pt x="71" y="74"/>
                      <a:pt x="71" y="74"/>
                      <a:pt x="71" y="74"/>
                    </a:cubicBezTo>
                    <a:close/>
                    <a:moveTo>
                      <a:pt x="76" y="75"/>
                    </a:moveTo>
                    <a:cubicBezTo>
                      <a:pt x="76" y="74"/>
                      <a:pt x="77" y="75"/>
                      <a:pt x="77" y="75"/>
                    </a:cubicBezTo>
                    <a:cubicBezTo>
                      <a:pt x="77" y="75"/>
                      <a:pt x="77" y="75"/>
                      <a:pt x="77" y="75"/>
                    </a:cubicBezTo>
                    <a:cubicBezTo>
                      <a:pt x="77" y="75"/>
                      <a:pt x="77" y="75"/>
                      <a:pt x="77" y="75"/>
                    </a:cubicBezTo>
                    <a:cubicBezTo>
                      <a:pt x="77" y="75"/>
                      <a:pt x="78" y="75"/>
                      <a:pt x="78" y="75"/>
                    </a:cubicBezTo>
                    <a:cubicBezTo>
                      <a:pt x="78" y="75"/>
                      <a:pt x="78" y="75"/>
                      <a:pt x="78" y="75"/>
                    </a:cubicBezTo>
                    <a:cubicBezTo>
                      <a:pt x="77" y="75"/>
                      <a:pt x="76" y="75"/>
                      <a:pt x="76" y="75"/>
                    </a:cubicBezTo>
                    <a:close/>
                    <a:moveTo>
                      <a:pt x="79" y="75"/>
                    </a:moveTo>
                    <a:cubicBezTo>
                      <a:pt x="79" y="75"/>
                      <a:pt x="78" y="75"/>
                      <a:pt x="78" y="75"/>
                    </a:cubicBezTo>
                    <a:cubicBezTo>
                      <a:pt x="78" y="75"/>
                      <a:pt x="78" y="75"/>
                      <a:pt x="78" y="75"/>
                    </a:cubicBezTo>
                    <a:cubicBezTo>
                      <a:pt x="78" y="75"/>
                      <a:pt x="78" y="75"/>
                      <a:pt x="78" y="75"/>
                    </a:cubicBezTo>
                    <a:cubicBezTo>
                      <a:pt x="78" y="75"/>
                      <a:pt x="78" y="75"/>
                      <a:pt x="78" y="75"/>
                    </a:cubicBezTo>
                    <a:cubicBezTo>
                      <a:pt x="78" y="75"/>
                      <a:pt x="78" y="75"/>
                      <a:pt x="79" y="75"/>
                    </a:cubicBezTo>
                    <a:cubicBezTo>
                      <a:pt x="79" y="75"/>
                      <a:pt x="79" y="75"/>
                      <a:pt x="79" y="75"/>
                    </a:cubicBezTo>
                    <a:cubicBezTo>
                      <a:pt x="79" y="75"/>
                      <a:pt x="79" y="75"/>
                      <a:pt x="79" y="75"/>
                    </a:cubicBezTo>
                    <a:cubicBezTo>
                      <a:pt x="79" y="75"/>
                      <a:pt x="79" y="75"/>
                      <a:pt x="79" y="75"/>
                    </a:cubicBezTo>
                    <a:cubicBezTo>
                      <a:pt x="79" y="75"/>
                      <a:pt x="79" y="75"/>
                      <a:pt x="79" y="75"/>
                    </a:cubicBezTo>
                    <a:cubicBezTo>
                      <a:pt x="79" y="75"/>
                      <a:pt x="79" y="75"/>
                      <a:pt x="79" y="75"/>
                    </a:cubicBezTo>
                    <a:cubicBezTo>
                      <a:pt x="80" y="75"/>
                      <a:pt x="80" y="75"/>
                      <a:pt x="80" y="75"/>
                    </a:cubicBezTo>
                    <a:cubicBezTo>
                      <a:pt x="80" y="75"/>
                      <a:pt x="80" y="75"/>
                      <a:pt x="80" y="75"/>
                    </a:cubicBezTo>
                    <a:cubicBezTo>
                      <a:pt x="80" y="75"/>
                      <a:pt x="80" y="75"/>
                      <a:pt x="80" y="75"/>
                    </a:cubicBezTo>
                    <a:cubicBezTo>
                      <a:pt x="80" y="74"/>
                      <a:pt x="80" y="74"/>
                      <a:pt x="80" y="74"/>
                    </a:cubicBezTo>
                    <a:cubicBezTo>
                      <a:pt x="80" y="74"/>
                      <a:pt x="81" y="74"/>
                      <a:pt x="81" y="74"/>
                    </a:cubicBezTo>
                    <a:cubicBezTo>
                      <a:pt x="81" y="74"/>
                      <a:pt x="81" y="74"/>
                      <a:pt x="82" y="74"/>
                    </a:cubicBezTo>
                    <a:cubicBezTo>
                      <a:pt x="82" y="74"/>
                      <a:pt x="82" y="74"/>
                      <a:pt x="82" y="74"/>
                    </a:cubicBezTo>
                    <a:cubicBezTo>
                      <a:pt x="82" y="74"/>
                      <a:pt x="82" y="74"/>
                      <a:pt x="82" y="74"/>
                    </a:cubicBezTo>
                    <a:cubicBezTo>
                      <a:pt x="81" y="74"/>
                      <a:pt x="81" y="74"/>
                      <a:pt x="81" y="74"/>
                    </a:cubicBezTo>
                    <a:cubicBezTo>
                      <a:pt x="81" y="74"/>
                      <a:pt x="80" y="74"/>
                      <a:pt x="80" y="74"/>
                    </a:cubicBezTo>
                    <a:cubicBezTo>
                      <a:pt x="80" y="74"/>
                      <a:pt x="80" y="74"/>
                      <a:pt x="80" y="74"/>
                    </a:cubicBezTo>
                    <a:cubicBezTo>
                      <a:pt x="80" y="74"/>
                      <a:pt x="80" y="74"/>
                      <a:pt x="80" y="74"/>
                    </a:cubicBezTo>
                    <a:cubicBezTo>
                      <a:pt x="80" y="74"/>
                      <a:pt x="80" y="74"/>
                      <a:pt x="80" y="74"/>
                    </a:cubicBezTo>
                    <a:cubicBezTo>
                      <a:pt x="80" y="74"/>
                      <a:pt x="80" y="74"/>
                      <a:pt x="80" y="74"/>
                    </a:cubicBezTo>
                    <a:cubicBezTo>
                      <a:pt x="80" y="74"/>
                      <a:pt x="80" y="74"/>
                      <a:pt x="80" y="74"/>
                    </a:cubicBezTo>
                    <a:cubicBezTo>
                      <a:pt x="80" y="74"/>
                      <a:pt x="80" y="74"/>
                      <a:pt x="81" y="73"/>
                    </a:cubicBezTo>
                    <a:cubicBezTo>
                      <a:pt x="81" y="74"/>
                      <a:pt x="82" y="74"/>
                      <a:pt x="82" y="73"/>
                    </a:cubicBezTo>
                    <a:cubicBezTo>
                      <a:pt x="83" y="74"/>
                      <a:pt x="83" y="74"/>
                      <a:pt x="84" y="74"/>
                    </a:cubicBezTo>
                    <a:cubicBezTo>
                      <a:pt x="84" y="74"/>
                      <a:pt x="84" y="74"/>
                      <a:pt x="84" y="74"/>
                    </a:cubicBezTo>
                    <a:cubicBezTo>
                      <a:pt x="84" y="74"/>
                      <a:pt x="84" y="74"/>
                      <a:pt x="84" y="74"/>
                    </a:cubicBezTo>
                    <a:cubicBezTo>
                      <a:pt x="84" y="74"/>
                      <a:pt x="84" y="74"/>
                      <a:pt x="84" y="74"/>
                    </a:cubicBezTo>
                    <a:cubicBezTo>
                      <a:pt x="84" y="74"/>
                      <a:pt x="84" y="74"/>
                      <a:pt x="84" y="74"/>
                    </a:cubicBezTo>
                    <a:cubicBezTo>
                      <a:pt x="85" y="74"/>
                      <a:pt x="85" y="74"/>
                      <a:pt x="85" y="74"/>
                    </a:cubicBezTo>
                    <a:cubicBezTo>
                      <a:pt x="85" y="74"/>
                      <a:pt x="85" y="74"/>
                      <a:pt x="85" y="74"/>
                    </a:cubicBezTo>
                    <a:cubicBezTo>
                      <a:pt x="85" y="74"/>
                      <a:pt x="85" y="74"/>
                      <a:pt x="85" y="74"/>
                    </a:cubicBezTo>
                    <a:cubicBezTo>
                      <a:pt x="85" y="74"/>
                      <a:pt x="84" y="74"/>
                      <a:pt x="84" y="74"/>
                    </a:cubicBezTo>
                    <a:cubicBezTo>
                      <a:pt x="84" y="74"/>
                      <a:pt x="84" y="74"/>
                      <a:pt x="84" y="74"/>
                    </a:cubicBezTo>
                    <a:cubicBezTo>
                      <a:pt x="84" y="74"/>
                      <a:pt x="84" y="74"/>
                      <a:pt x="84" y="74"/>
                    </a:cubicBezTo>
                    <a:cubicBezTo>
                      <a:pt x="83" y="74"/>
                      <a:pt x="83" y="74"/>
                      <a:pt x="83" y="74"/>
                    </a:cubicBezTo>
                    <a:cubicBezTo>
                      <a:pt x="83" y="74"/>
                      <a:pt x="83" y="74"/>
                      <a:pt x="83" y="74"/>
                    </a:cubicBezTo>
                    <a:cubicBezTo>
                      <a:pt x="83" y="74"/>
                      <a:pt x="83" y="74"/>
                      <a:pt x="83" y="74"/>
                    </a:cubicBezTo>
                    <a:cubicBezTo>
                      <a:pt x="83" y="74"/>
                      <a:pt x="83" y="74"/>
                      <a:pt x="83" y="74"/>
                    </a:cubicBezTo>
                    <a:cubicBezTo>
                      <a:pt x="83" y="74"/>
                      <a:pt x="83" y="74"/>
                      <a:pt x="83" y="75"/>
                    </a:cubicBezTo>
                    <a:cubicBezTo>
                      <a:pt x="84" y="75"/>
                      <a:pt x="84" y="75"/>
                      <a:pt x="84" y="75"/>
                    </a:cubicBezTo>
                    <a:cubicBezTo>
                      <a:pt x="84" y="75"/>
                      <a:pt x="84" y="75"/>
                      <a:pt x="84" y="75"/>
                    </a:cubicBezTo>
                    <a:cubicBezTo>
                      <a:pt x="84" y="75"/>
                      <a:pt x="84" y="75"/>
                      <a:pt x="84" y="75"/>
                    </a:cubicBezTo>
                    <a:cubicBezTo>
                      <a:pt x="84" y="75"/>
                      <a:pt x="84" y="75"/>
                      <a:pt x="84" y="75"/>
                    </a:cubicBezTo>
                    <a:cubicBezTo>
                      <a:pt x="82" y="75"/>
                      <a:pt x="80" y="76"/>
                      <a:pt x="79" y="75"/>
                    </a:cubicBezTo>
                    <a:close/>
                    <a:moveTo>
                      <a:pt x="88" y="75"/>
                    </a:moveTo>
                    <a:cubicBezTo>
                      <a:pt x="88" y="75"/>
                      <a:pt x="88" y="75"/>
                      <a:pt x="88" y="75"/>
                    </a:cubicBezTo>
                    <a:cubicBezTo>
                      <a:pt x="88" y="75"/>
                      <a:pt x="88" y="75"/>
                      <a:pt x="88" y="75"/>
                    </a:cubicBezTo>
                    <a:cubicBezTo>
                      <a:pt x="88" y="75"/>
                      <a:pt x="89" y="75"/>
                      <a:pt x="89" y="75"/>
                    </a:cubicBezTo>
                    <a:cubicBezTo>
                      <a:pt x="89" y="75"/>
                      <a:pt x="89" y="75"/>
                      <a:pt x="89" y="75"/>
                    </a:cubicBezTo>
                    <a:cubicBezTo>
                      <a:pt x="89" y="75"/>
                      <a:pt x="89" y="75"/>
                      <a:pt x="89" y="75"/>
                    </a:cubicBezTo>
                    <a:cubicBezTo>
                      <a:pt x="89" y="75"/>
                      <a:pt x="89" y="75"/>
                      <a:pt x="90" y="75"/>
                    </a:cubicBezTo>
                    <a:cubicBezTo>
                      <a:pt x="90" y="75"/>
                      <a:pt x="90" y="75"/>
                      <a:pt x="90" y="75"/>
                    </a:cubicBezTo>
                    <a:cubicBezTo>
                      <a:pt x="90" y="76"/>
                      <a:pt x="89" y="75"/>
                      <a:pt x="88" y="76"/>
                    </a:cubicBezTo>
                    <a:cubicBezTo>
                      <a:pt x="88" y="75"/>
                      <a:pt x="88" y="75"/>
                      <a:pt x="88" y="75"/>
                    </a:cubicBezTo>
                    <a:close/>
                    <a:moveTo>
                      <a:pt x="80" y="76"/>
                    </a:moveTo>
                    <a:cubicBezTo>
                      <a:pt x="79" y="76"/>
                      <a:pt x="79" y="76"/>
                      <a:pt x="80" y="76"/>
                    </a:cubicBezTo>
                    <a:close/>
                    <a:moveTo>
                      <a:pt x="96" y="76"/>
                    </a:moveTo>
                    <a:cubicBezTo>
                      <a:pt x="96" y="76"/>
                      <a:pt x="96" y="76"/>
                      <a:pt x="96" y="76"/>
                    </a:cubicBezTo>
                    <a:cubicBezTo>
                      <a:pt x="95" y="76"/>
                      <a:pt x="96" y="76"/>
                      <a:pt x="95" y="76"/>
                    </a:cubicBezTo>
                    <a:cubicBezTo>
                      <a:pt x="95" y="76"/>
                      <a:pt x="96" y="76"/>
                      <a:pt x="95" y="76"/>
                    </a:cubicBezTo>
                    <a:cubicBezTo>
                      <a:pt x="95" y="76"/>
                      <a:pt x="93" y="76"/>
                      <a:pt x="93" y="76"/>
                    </a:cubicBezTo>
                    <a:cubicBezTo>
                      <a:pt x="93" y="76"/>
                      <a:pt x="93" y="76"/>
                      <a:pt x="93" y="76"/>
                    </a:cubicBezTo>
                    <a:cubicBezTo>
                      <a:pt x="93" y="76"/>
                      <a:pt x="93" y="76"/>
                      <a:pt x="93" y="76"/>
                    </a:cubicBezTo>
                    <a:cubicBezTo>
                      <a:pt x="93" y="76"/>
                      <a:pt x="94" y="76"/>
                      <a:pt x="94" y="76"/>
                    </a:cubicBezTo>
                    <a:cubicBezTo>
                      <a:pt x="94" y="76"/>
                      <a:pt x="94" y="76"/>
                      <a:pt x="94" y="76"/>
                    </a:cubicBezTo>
                    <a:cubicBezTo>
                      <a:pt x="94" y="76"/>
                      <a:pt x="94" y="76"/>
                      <a:pt x="94" y="76"/>
                    </a:cubicBezTo>
                    <a:cubicBezTo>
                      <a:pt x="94" y="76"/>
                      <a:pt x="93" y="76"/>
                      <a:pt x="93" y="76"/>
                    </a:cubicBezTo>
                    <a:cubicBezTo>
                      <a:pt x="93" y="76"/>
                      <a:pt x="93" y="76"/>
                      <a:pt x="93" y="76"/>
                    </a:cubicBezTo>
                    <a:cubicBezTo>
                      <a:pt x="92" y="75"/>
                      <a:pt x="91" y="76"/>
                      <a:pt x="90" y="75"/>
                    </a:cubicBezTo>
                    <a:cubicBezTo>
                      <a:pt x="90" y="75"/>
                      <a:pt x="90" y="75"/>
                      <a:pt x="90" y="75"/>
                    </a:cubicBezTo>
                    <a:cubicBezTo>
                      <a:pt x="91" y="75"/>
                      <a:pt x="91" y="75"/>
                      <a:pt x="92" y="75"/>
                    </a:cubicBezTo>
                    <a:cubicBezTo>
                      <a:pt x="92" y="75"/>
                      <a:pt x="93" y="75"/>
                      <a:pt x="93" y="75"/>
                    </a:cubicBezTo>
                    <a:cubicBezTo>
                      <a:pt x="93" y="75"/>
                      <a:pt x="94" y="75"/>
                      <a:pt x="94" y="75"/>
                    </a:cubicBezTo>
                    <a:cubicBezTo>
                      <a:pt x="94" y="75"/>
                      <a:pt x="94" y="75"/>
                      <a:pt x="93" y="75"/>
                    </a:cubicBezTo>
                    <a:cubicBezTo>
                      <a:pt x="93" y="75"/>
                      <a:pt x="92" y="75"/>
                      <a:pt x="92" y="75"/>
                    </a:cubicBezTo>
                    <a:cubicBezTo>
                      <a:pt x="91" y="75"/>
                      <a:pt x="91" y="75"/>
                      <a:pt x="90" y="75"/>
                    </a:cubicBezTo>
                    <a:cubicBezTo>
                      <a:pt x="90" y="75"/>
                      <a:pt x="90" y="75"/>
                      <a:pt x="90" y="75"/>
                    </a:cubicBezTo>
                    <a:cubicBezTo>
                      <a:pt x="90" y="75"/>
                      <a:pt x="90" y="75"/>
                      <a:pt x="90" y="75"/>
                    </a:cubicBezTo>
                    <a:cubicBezTo>
                      <a:pt x="90" y="74"/>
                      <a:pt x="91" y="74"/>
                      <a:pt x="91" y="75"/>
                    </a:cubicBezTo>
                    <a:cubicBezTo>
                      <a:pt x="92" y="74"/>
                      <a:pt x="93" y="75"/>
                      <a:pt x="93" y="75"/>
                    </a:cubicBezTo>
                    <a:cubicBezTo>
                      <a:pt x="94" y="75"/>
                      <a:pt x="93" y="74"/>
                      <a:pt x="94" y="75"/>
                    </a:cubicBezTo>
                    <a:cubicBezTo>
                      <a:pt x="94" y="75"/>
                      <a:pt x="94" y="75"/>
                      <a:pt x="94" y="75"/>
                    </a:cubicBezTo>
                    <a:cubicBezTo>
                      <a:pt x="94" y="75"/>
                      <a:pt x="94" y="75"/>
                      <a:pt x="94" y="75"/>
                    </a:cubicBezTo>
                    <a:cubicBezTo>
                      <a:pt x="95" y="75"/>
                      <a:pt x="95" y="75"/>
                      <a:pt x="95" y="75"/>
                    </a:cubicBezTo>
                    <a:cubicBezTo>
                      <a:pt x="95" y="75"/>
                      <a:pt x="95" y="75"/>
                      <a:pt x="95" y="75"/>
                    </a:cubicBezTo>
                    <a:cubicBezTo>
                      <a:pt x="95" y="75"/>
                      <a:pt x="95" y="75"/>
                      <a:pt x="95" y="75"/>
                    </a:cubicBezTo>
                    <a:cubicBezTo>
                      <a:pt x="96" y="75"/>
                      <a:pt x="96" y="75"/>
                      <a:pt x="96" y="75"/>
                    </a:cubicBezTo>
                    <a:cubicBezTo>
                      <a:pt x="96" y="75"/>
                      <a:pt x="96" y="75"/>
                      <a:pt x="96" y="75"/>
                    </a:cubicBezTo>
                    <a:cubicBezTo>
                      <a:pt x="97" y="75"/>
                      <a:pt x="98" y="75"/>
                      <a:pt x="98" y="75"/>
                    </a:cubicBezTo>
                    <a:cubicBezTo>
                      <a:pt x="98" y="75"/>
                      <a:pt x="98" y="75"/>
                      <a:pt x="98" y="75"/>
                    </a:cubicBezTo>
                    <a:cubicBezTo>
                      <a:pt x="98" y="75"/>
                      <a:pt x="98" y="75"/>
                      <a:pt x="98" y="75"/>
                    </a:cubicBezTo>
                    <a:cubicBezTo>
                      <a:pt x="98" y="75"/>
                      <a:pt x="98" y="75"/>
                      <a:pt x="98" y="75"/>
                    </a:cubicBezTo>
                    <a:cubicBezTo>
                      <a:pt x="98" y="75"/>
                      <a:pt x="97" y="76"/>
                      <a:pt x="97" y="76"/>
                    </a:cubicBezTo>
                    <a:cubicBezTo>
                      <a:pt x="97" y="76"/>
                      <a:pt x="97" y="76"/>
                      <a:pt x="97" y="76"/>
                    </a:cubicBezTo>
                    <a:cubicBezTo>
                      <a:pt x="97" y="76"/>
                      <a:pt x="98" y="76"/>
                      <a:pt x="98" y="76"/>
                    </a:cubicBezTo>
                    <a:cubicBezTo>
                      <a:pt x="98" y="76"/>
                      <a:pt x="98" y="76"/>
                      <a:pt x="98" y="76"/>
                    </a:cubicBezTo>
                    <a:cubicBezTo>
                      <a:pt x="98" y="76"/>
                      <a:pt x="97" y="76"/>
                      <a:pt x="97" y="76"/>
                    </a:cubicBezTo>
                    <a:cubicBezTo>
                      <a:pt x="97" y="76"/>
                      <a:pt x="97" y="76"/>
                      <a:pt x="97" y="76"/>
                    </a:cubicBezTo>
                    <a:cubicBezTo>
                      <a:pt x="97" y="76"/>
                      <a:pt x="97" y="76"/>
                      <a:pt x="96" y="76"/>
                    </a:cubicBezTo>
                    <a:close/>
                    <a:moveTo>
                      <a:pt x="81" y="77"/>
                    </a:moveTo>
                    <a:cubicBezTo>
                      <a:pt x="81" y="77"/>
                      <a:pt x="80" y="77"/>
                      <a:pt x="80" y="77"/>
                    </a:cubicBezTo>
                    <a:cubicBezTo>
                      <a:pt x="80" y="77"/>
                      <a:pt x="80" y="77"/>
                      <a:pt x="80" y="77"/>
                    </a:cubicBezTo>
                    <a:cubicBezTo>
                      <a:pt x="80" y="77"/>
                      <a:pt x="80" y="77"/>
                      <a:pt x="80" y="77"/>
                    </a:cubicBezTo>
                    <a:cubicBezTo>
                      <a:pt x="80" y="77"/>
                      <a:pt x="79" y="77"/>
                      <a:pt x="79" y="77"/>
                    </a:cubicBezTo>
                    <a:cubicBezTo>
                      <a:pt x="79" y="77"/>
                      <a:pt x="78" y="77"/>
                      <a:pt x="78" y="77"/>
                    </a:cubicBezTo>
                    <a:cubicBezTo>
                      <a:pt x="78" y="77"/>
                      <a:pt x="78" y="77"/>
                      <a:pt x="78" y="77"/>
                    </a:cubicBezTo>
                    <a:cubicBezTo>
                      <a:pt x="79" y="76"/>
                      <a:pt x="81" y="77"/>
                      <a:pt x="81" y="77"/>
                    </a:cubicBezTo>
                    <a:close/>
                    <a:moveTo>
                      <a:pt x="71" y="77"/>
                    </a:move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8"/>
                      <a:pt x="71" y="77"/>
                      <a:pt x="71" y="77"/>
                    </a:cubicBezTo>
                    <a:close/>
                    <a:moveTo>
                      <a:pt x="74" y="77"/>
                    </a:moveTo>
                    <a:cubicBezTo>
                      <a:pt x="74" y="78"/>
                      <a:pt x="74" y="78"/>
                      <a:pt x="74" y="78"/>
                    </a:cubicBezTo>
                    <a:cubicBezTo>
                      <a:pt x="74" y="78"/>
                      <a:pt x="73" y="78"/>
                      <a:pt x="73" y="78"/>
                    </a:cubicBezTo>
                    <a:cubicBezTo>
                      <a:pt x="73" y="78"/>
                      <a:pt x="73" y="78"/>
                      <a:pt x="73" y="78"/>
                    </a:cubicBezTo>
                    <a:cubicBezTo>
                      <a:pt x="73" y="77"/>
                      <a:pt x="73" y="77"/>
                      <a:pt x="73" y="77"/>
                    </a:cubicBezTo>
                    <a:cubicBezTo>
                      <a:pt x="73" y="77"/>
                      <a:pt x="73" y="77"/>
                      <a:pt x="73" y="77"/>
                    </a:cubicBezTo>
                    <a:cubicBezTo>
                      <a:pt x="73" y="77"/>
                      <a:pt x="74" y="77"/>
                      <a:pt x="74" y="77"/>
                    </a:cubicBezTo>
                    <a:close/>
                    <a:moveTo>
                      <a:pt x="67" y="78"/>
                    </a:moveTo>
                    <a:cubicBezTo>
                      <a:pt x="67" y="78"/>
                      <a:pt x="67" y="78"/>
                      <a:pt x="67" y="78"/>
                    </a:cubicBezTo>
                    <a:cubicBezTo>
                      <a:pt x="67" y="78"/>
                      <a:pt x="67" y="78"/>
                      <a:pt x="67" y="78"/>
                    </a:cubicBezTo>
                    <a:cubicBezTo>
                      <a:pt x="67" y="78"/>
                      <a:pt x="67" y="77"/>
                      <a:pt x="67" y="77"/>
                    </a:cubicBezTo>
                    <a:cubicBezTo>
                      <a:pt x="67" y="77"/>
                      <a:pt x="67" y="77"/>
                      <a:pt x="67" y="77"/>
                    </a:cubicBezTo>
                    <a:cubicBezTo>
                      <a:pt x="68" y="77"/>
                      <a:pt x="69" y="77"/>
                      <a:pt x="70" y="78"/>
                    </a:cubicBezTo>
                    <a:cubicBezTo>
                      <a:pt x="70" y="78"/>
                      <a:pt x="70" y="78"/>
                      <a:pt x="71" y="78"/>
                    </a:cubicBezTo>
                    <a:cubicBezTo>
                      <a:pt x="70" y="78"/>
                      <a:pt x="70" y="78"/>
                      <a:pt x="70" y="78"/>
                    </a:cubicBezTo>
                    <a:cubicBezTo>
                      <a:pt x="70" y="78"/>
                      <a:pt x="69" y="78"/>
                      <a:pt x="69" y="78"/>
                    </a:cubicBezTo>
                    <a:cubicBezTo>
                      <a:pt x="69" y="78"/>
                      <a:pt x="68" y="77"/>
                      <a:pt x="67" y="78"/>
                    </a:cubicBezTo>
                    <a:close/>
                    <a:moveTo>
                      <a:pt x="72" y="78"/>
                    </a:moveTo>
                    <a:cubicBezTo>
                      <a:pt x="72" y="78"/>
                      <a:pt x="72" y="78"/>
                      <a:pt x="71" y="78"/>
                    </a:cubicBezTo>
                    <a:cubicBezTo>
                      <a:pt x="71" y="78"/>
                      <a:pt x="72" y="78"/>
                      <a:pt x="72" y="78"/>
                    </a:cubicBezTo>
                    <a:cubicBezTo>
                      <a:pt x="72" y="78"/>
                      <a:pt x="72" y="78"/>
                      <a:pt x="72" y="78"/>
                    </a:cubicBezTo>
                    <a:cubicBezTo>
                      <a:pt x="73" y="78"/>
                      <a:pt x="73" y="78"/>
                      <a:pt x="73" y="78"/>
                    </a:cubicBezTo>
                    <a:cubicBezTo>
                      <a:pt x="73" y="78"/>
                      <a:pt x="73" y="78"/>
                      <a:pt x="73" y="78"/>
                    </a:cubicBezTo>
                    <a:cubicBezTo>
                      <a:pt x="73" y="78"/>
                      <a:pt x="73" y="78"/>
                      <a:pt x="73" y="78"/>
                    </a:cubicBezTo>
                    <a:cubicBezTo>
                      <a:pt x="73" y="78"/>
                      <a:pt x="73" y="78"/>
                      <a:pt x="73" y="78"/>
                    </a:cubicBezTo>
                    <a:cubicBezTo>
                      <a:pt x="73" y="78"/>
                      <a:pt x="74" y="78"/>
                      <a:pt x="74" y="78"/>
                    </a:cubicBezTo>
                    <a:cubicBezTo>
                      <a:pt x="74" y="78"/>
                      <a:pt x="74" y="78"/>
                      <a:pt x="74" y="78"/>
                    </a:cubicBezTo>
                    <a:cubicBezTo>
                      <a:pt x="74" y="78"/>
                      <a:pt x="74" y="78"/>
                      <a:pt x="74" y="78"/>
                    </a:cubicBezTo>
                    <a:cubicBezTo>
                      <a:pt x="74" y="78"/>
                      <a:pt x="74" y="78"/>
                      <a:pt x="75" y="78"/>
                    </a:cubicBezTo>
                    <a:cubicBezTo>
                      <a:pt x="75" y="78"/>
                      <a:pt x="75" y="78"/>
                      <a:pt x="75" y="78"/>
                    </a:cubicBezTo>
                    <a:cubicBezTo>
                      <a:pt x="75" y="78"/>
                      <a:pt x="75" y="78"/>
                      <a:pt x="76" y="78"/>
                    </a:cubicBezTo>
                    <a:cubicBezTo>
                      <a:pt x="75" y="79"/>
                      <a:pt x="74" y="78"/>
                      <a:pt x="73" y="78"/>
                    </a:cubicBezTo>
                    <a:lnTo>
                      <a:pt x="72" y="78"/>
                    </a:lnTo>
                    <a:close/>
                    <a:moveTo>
                      <a:pt x="76" y="78"/>
                    </a:moveTo>
                    <a:cubicBezTo>
                      <a:pt x="76" y="78"/>
                      <a:pt x="76" y="78"/>
                      <a:pt x="76" y="78"/>
                    </a:cubicBezTo>
                    <a:cubicBezTo>
                      <a:pt x="76" y="79"/>
                      <a:pt x="76" y="78"/>
                      <a:pt x="76" y="78"/>
                    </a:cubicBezTo>
                    <a:cubicBezTo>
                      <a:pt x="76" y="78"/>
                      <a:pt x="76" y="78"/>
                      <a:pt x="76" y="78"/>
                    </a:cubicBezTo>
                    <a:close/>
                    <a:moveTo>
                      <a:pt x="77" y="79"/>
                    </a:moveTo>
                    <a:cubicBezTo>
                      <a:pt x="77" y="78"/>
                      <a:pt x="78" y="78"/>
                      <a:pt x="78" y="78"/>
                    </a:cubicBezTo>
                    <a:cubicBezTo>
                      <a:pt x="78" y="79"/>
                      <a:pt x="77" y="79"/>
                      <a:pt x="77" y="79"/>
                    </a:cubicBezTo>
                    <a:close/>
                    <a:moveTo>
                      <a:pt x="79" y="79"/>
                    </a:moveTo>
                    <a:cubicBezTo>
                      <a:pt x="79" y="78"/>
                      <a:pt x="80" y="79"/>
                      <a:pt x="80" y="79"/>
                    </a:cubicBezTo>
                    <a:cubicBezTo>
                      <a:pt x="80" y="79"/>
                      <a:pt x="79" y="79"/>
                      <a:pt x="79" y="79"/>
                    </a:cubicBezTo>
                    <a:close/>
                    <a:moveTo>
                      <a:pt x="82" y="79"/>
                    </a:moveTo>
                    <a:cubicBezTo>
                      <a:pt x="83" y="79"/>
                      <a:pt x="83" y="79"/>
                      <a:pt x="83" y="79"/>
                    </a:cubicBezTo>
                    <a:cubicBezTo>
                      <a:pt x="83" y="79"/>
                      <a:pt x="83" y="79"/>
                      <a:pt x="82" y="79"/>
                    </a:cubicBezTo>
                    <a:close/>
                    <a:moveTo>
                      <a:pt x="247" y="79"/>
                    </a:moveTo>
                    <a:cubicBezTo>
                      <a:pt x="247" y="79"/>
                      <a:pt x="247" y="79"/>
                      <a:pt x="247" y="79"/>
                    </a:cubicBezTo>
                    <a:cubicBezTo>
                      <a:pt x="247" y="79"/>
                      <a:pt x="247" y="80"/>
                      <a:pt x="247" y="80"/>
                    </a:cubicBezTo>
                    <a:cubicBezTo>
                      <a:pt x="247" y="80"/>
                      <a:pt x="247" y="80"/>
                      <a:pt x="247" y="80"/>
                    </a:cubicBezTo>
                    <a:cubicBezTo>
                      <a:pt x="246" y="80"/>
                      <a:pt x="246" y="80"/>
                      <a:pt x="246" y="80"/>
                    </a:cubicBezTo>
                    <a:cubicBezTo>
                      <a:pt x="246" y="80"/>
                      <a:pt x="246" y="80"/>
                      <a:pt x="246" y="80"/>
                    </a:cubicBezTo>
                    <a:cubicBezTo>
                      <a:pt x="246" y="80"/>
                      <a:pt x="246" y="79"/>
                      <a:pt x="246" y="79"/>
                    </a:cubicBezTo>
                    <a:cubicBezTo>
                      <a:pt x="246" y="79"/>
                      <a:pt x="247" y="79"/>
                      <a:pt x="247" y="79"/>
                    </a:cubicBezTo>
                    <a:close/>
                    <a:moveTo>
                      <a:pt x="74" y="80"/>
                    </a:moveTo>
                    <a:cubicBezTo>
                      <a:pt x="74" y="80"/>
                      <a:pt x="74" y="80"/>
                      <a:pt x="74" y="80"/>
                    </a:cubicBezTo>
                    <a:cubicBezTo>
                      <a:pt x="74" y="79"/>
                      <a:pt x="74" y="79"/>
                      <a:pt x="74" y="80"/>
                    </a:cubicBezTo>
                    <a:close/>
                    <a:moveTo>
                      <a:pt x="72" y="80"/>
                    </a:moveTo>
                    <a:cubicBezTo>
                      <a:pt x="72" y="80"/>
                      <a:pt x="71" y="80"/>
                      <a:pt x="71" y="80"/>
                    </a:cubicBezTo>
                    <a:cubicBezTo>
                      <a:pt x="72" y="79"/>
                      <a:pt x="72" y="80"/>
                      <a:pt x="73" y="80"/>
                    </a:cubicBezTo>
                    <a:cubicBezTo>
                      <a:pt x="73" y="80"/>
                      <a:pt x="72" y="80"/>
                      <a:pt x="72" y="80"/>
                    </a:cubicBezTo>
                    <a:cubicBezTo>
                      <a:pt x="72" y="80"/>
                      <a:pt x="72" y="80"/>
                      <a:pt x="72" y="80"/>
                    </a:cubicBezTo>
                    <a:cubicBezTo>
                      <a:pt x="72" y="80"/>
                      <a:pt x="72" y="80"/>
                      <a:pt x="72" y="80"/>
                    </a:cubicBezTo>
                    <a:cubicBezTo>
                      <a:pt x="72" y="80"/>
                      <a:pt x="72" y="80"/>
                      <a:pt x="71" y="80"/>
                    </a:cubicBezTo>
                    <a:cubicBezTo>
                      <a:pt x="71" y="80"/>
                      <a:pt x="71" y="80"/>
                      <a:pt x="72" y="80"/>
                    </a:cubicBezTo>
                    <a:close/>
                    <a:moveTo>
                      <a:pt x="69" y="80"/>
                    </a:moveTo>
                    <a:cubicBezTo>
                      <a:pt x="69" y="80"/>
                      <a:pt x="69" y="80"/>
                      <a:pt x="69" y="80"/>
                    </a:cubicBezTo>
                    <a:cubicBezTo>
                      <a:pt x="70" y="80"/>
                      <a:pt x="69" y="80"/>
                      <a:pt x="69" y="80"/>
                    </a:cubicBezTo>
                    <a:cubicBezTo>
                      <a:pt x="69" y="80"/>
                      <a:pt x="69" y="80"/>
                      <a:pt x="69" y="80"/>
                    </a:cubicBezTo>
                    <a:cubicBezTo>
                      <a:pt x="69" y="80"/>
                      <a:pt x="69" y="80"/>
                      <a:pt x="69" y="80"/>
                    </a:cubicBezTo>
                    <a:close/>
                    <a:moveTo>
                      <a:pt x="66" y="80"/>
                    </a:moveTo>
                    <a:cubicBezTo>
                      <a:pt x="66" y="80"/>
                      <a:pt x="66" y="80"/>
                      <a:pt x="67" y="80"/>
                    </a:cubicBezTo>
                    <a:cubicBezTo>
                      <a:pt x="67" y="80"/>
                      <a:pt x="67" y="80"/>
                      <a:pt x="67" y="80"/>
                    </a:cubicBezTo>
                    <a:cubicBezTo>
                      <a:pt x="67" y="80"/>
                      <a:pt x="66" y="80"/>
                      <a:pt x="66" y="80"/>
                    </a:cubicBezTo>
                    <a:cubicBezTo>
                      <a:pt x="67" y="80"/>
                      <a:pt x="67" y="80"/>
                      <a:pt x="67" y="80"/>
                    </a:cubicBezTo>
                    <a:cubicBezTo>
                      <a:pt x="66" y="81"/>
                      <a:pt x="68" y="81"/>
                      <a:pt x="68" y="81"/>
                    </a:cubicBezTo>
                    <a:cubicBezTo>
                      <a:pt x="68" y="81"/>
                      <a:pt x="68" y="81"/>
                      <a:pt x="67" y="81"/>
                    </a:cubicBezTo>
                    <a:cubicBezTo>
                      <a:pt x="67" y="81"/>
                      <a:pt x="67" y="81"/>
                      <a:pt x="67" y="80"/>
                    </a:cubicBezTo>
                    <a:cubicBezTo>
                      <a:pt x="67" y="80"/>
                      <a:pt x="67" y="81"/>
                      <a:pt x="66" y="81"/>
                    </a:cubicBezTo>
                    <a:cubicBezTo>
                      <a:pt x="66" y="81"/>
                      <a:pt x="66" y="81"/>
                      <a:pt x="66" y="81"/>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lose/>
                    <a:moveTo>
                      <a:pt x="54" y="81"/>
                    </a:moveTo>
                    <a:cubicBezTo>
                      <a:pt x="54" y="81"/>
                      <a:pt x="54" y="81"/>
                      <a:pt x="54" y="81"/>
                    </a:cubicBezTo>
                    <a:cubicBezTo>
                      <a:pt x="54" y="81"/>
                      <a:pt x="54" y="81"/>
                      <a:pt x="54" y="81"/>
                    </a:cubicBezTo>
                    <a:cubicBezTo>
                      <a:pt x="54" y="81"/>
                      <a:pt x="54" y="81"/>
                      <a:pt x="54" y="81"/>
                    </a:cubicBezTo>
                    <a:cubicBezTo>
                      <a:pt x="54" y="81"/>
                      <a:pt x="54" y="81"/>
                      <a:pt x="54" y="81"/>
                    </a:cubicBezTo>
                    <a:close/>
                    <a:moveTo>
                      <a:pt x="64" y="80"/>
                    </a:moveTo>
                    <a:cubicBezTo>
                      <a:pt x="65" y="80"/>
                      <a:pt x="64" y="80"/>
                      <a:pt x="64" y="80"/>
                    </a:cubicBezTo>
                    <a:cubicBezTo>
                      <a:pt x="64" y="80"/>
                      <a:pt x="64" y="80"/>
                      <a:pt x="64" y="80"/>
                    </a:cubicBezTo>
                    <a:cubicBezTo>
                      <a:pt x="64" y="80"/>
                      <a:pt x="64" y="80"/>
                      <a:pt x="64" y="80"/>
                    </a:cubicBezTo>
                    <a:cubicBezTo>
                      <a:pt x="64" y="80"/>
                      <a:pt x="64" y="80"/>
                      <a:pt x="64" y="80"/>
                    </a:cubicBezTo>
                    <a:cubicBezTo>
                      <a:pt x="64"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1"/>
                      <a:pt x="65" y="80"/>
                      <a:pt x="65" y="81"/>
                    </a:cubicBezTo>
                    <a:cubicBezTo>
                      <a:pt x="65" y="80"/>
                      <a:pt x="65" y="81"/>
                      <a:pt x="64" y="80"/>
                    </a:cubicBezTo>
                    <a:close/>
                    <a:moveTo>
                      <a:pt x="50" y="81"/>
                    </a:moveTo>
                    <a:cubicBezTo>
                      <a:pt x="50" y="81"/>
                      <a:pt x="50" y="81"/>
                      <a:pt x="50" y="81"/>
                    </a:cubicBezTo>
                    <a:cubicBezTo>
                      <a:pt x="50" y="81"/>
                      <a:pt x="50" y="81"/>
                      <a:pt x="51" y="81"/>
                    </a:cubicBezTo>
                    <a:cubicBezTo>
                      <a:pt x="50" y="81"/>
                      <a:pt x="50" y="81"/>
                      <a:pt x="50" y="81"/>
                    </a:cubicBezTo>
                    <a:cubicBezTo>
                      <a:pt x="50" y="80"/>
                      <a:pt x="50" y="81"/>
                      <a:pt x="50" y="81"/>
                    </a:cubicBezTo>
                    <a:close/>
                    <a:moveTo>
                      <a:pt x="47" y="81"/>
                    </a:moveTo>
                    <a:cubicBezTo>
                      <a:pt x="46" y="81"/>
                      <a:pt x="46" y="80"/>
                      <a:pt x="46" y="80"/>
                    </a:cubicBezTo>
                    <a:cubicBezTo>
                      <a:pt x="46" y="80"/>
                      <a:pt x="47" y="81"/>
                      <a:pt x="47" y="80"/>
                    </a:cubicBezTo>
                    <a:cubicBezTo>
                      <a:pt x="47" y="80"/>
                      <a:pt x="47" y="80"/>
                      <a:pt x="47" y="81"/>
                    </a:cubicBezTo>
                    <a:close/>
                    <a:moveTo>
                      <a:pt x="56" y="80"/>
                    </a:moveTo>
                    <a:cubicBezTo>
                      <a:pt x="56" y="80"/>
                      <a:pt x="56" y="80"/>
                      <a:pt x="56" y="80"/>
                    </a:cubicBezTo>
                    <a:cubicBezTo>
                      <a:pt x="56" y="80"/>
                      <a:pt x="56" y="80"/>
                      <a:pt x="55" y="80"/>
                    </a:cubicBezTo>
                    <a:cubicBezTo>
                      <a:pt x="55" y="80"/>
                      <a:pt x="55" y="80"/>
                      <a:pt x="55" y="80"/>
                    </a:cubicBezTo>
                    <a:cubicBezTo>
                      <a:pt x="55" y="80"/>
                      <a:pt x="56" y="80"/>
                      <a:pt x="56" y="80"/>
                    </a:cubicBezTo>
                    <a:close/>
                    <a:moveTo>
                      <a:pt x="54" y="80"/>
                    </a:moveTo>
                    <a:cubicBezTo>
                      <a:pt x="54" y="80"/>
                      <a:pt x="54" y="80"/>
                      <a:pt x="54" y="80"/>
                    </a:cubicBezTo>
                    <a:cubicBezTo>
                      <a:pt x="55" y="80"/>
                      <a:pt x="55" y="80"/>
                      <a:pt x="55" y="80"/>
                    </a:cubicBezTo>
                    <a:cubicBezTo>
                      <a:pt x="55" y="80"/>
                      <a:pt x="54" y="80"/>
                      <a:pt x="53" y="80"/>
                    </a:cubicBezTo>
                    <a:cubicBezTo>
                      <a:pt x="54" y="80"/>
                      <a:pt x="54" y="80"/>
                      <a:pt x="54" y="80"/>
                    </a:cubicBezTo>
                    <a:cubicBezTo>
                      <a:pt x="54" y="80"/>
                      <a:pt x="54" y="80"/>
                      <a:pt x="54" y="80"/>
                    </a:cubicBezTo>
                    <a:cubicBezTo>
                      <a:pt x="54" y="80"/>
                      <a:pt x="54" y="80"/>
                      <a:pt x="54" y="80"/>
                    </a:cubicBezTo>
                    <a:close/>
                    <a:moveTo>
                      <a:pt x="54" y="80"/>
                    </a:moveTo>
                    <a:cubicBezTo>
                      <a:pt x="54" y="80"/>
                      <a:pt x="54" y="80"/>
                      <a:pt x="54" y="80"/>
                    </a:cubicBezTo>
                    <a:cubicBezTo>
                      <a:pt x="54" y="80"/>
                      <a:pt x="54" y="80"/>
                      <a:pt x="54" y="80"/>
                    </a:cubicBezTo>
                    <a:cubicBezTo>
                      <a:pt x="54" y="80"/>
                      <a:pt x="54" y="80"/>
                      <a:pt x="54" y="80"/>
                    </a:cubicBezTo>
                    <a:cubicBezTo>
                      <a:pt x="54" y="80"/>
                      <a:pt x="54" y="80"/>
                      <a:pt x="54" y="80"/>
                    </a:cubicBezTo>
                    <a:close/>
                    <a:moveTo>
                      <a:pt x="51" y="80"/>
                    </a:move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3" y="80"/>
                      <a:pt x="53" y="80"/>
                    </a:cubicBezTo>
                    <a:cubicBezTo>
                      <a:pt x="53" y="80"/>
                      <a:pt x="53" y="80"/>
                      <a:pt x="53" y="80"/>
                    </a:cubicBezTo>
                    <a:cubicBezTo>
                      <a:pt x="53" y="80"/>
                      <a:pt x="52" y="80"/>
                      <a:pt x="52" y="80"/>
                    </a:cubicBezTo>
                    <a:cubicBezTo>
                      <a:pt x="52" y="80"/>
                      <a:pt x="52" y="80"/>
                      <a:pt x="52" y="80"/>
                    </a:cubicBezTo>
                    <a:cubicBezTo>
                      <a:pt x="52" y="80"/>
                      <a:pt x="52" y="80"/>
                      <a:pt x="52" y="80"/>
                    </a:cubicBezTo>
                    <a:cubicBezTo>
                      <a:pt x="52" y="80"/>
                      <a:pt x="52" y="80"/>
                      <a:pt x="51" y="80"/>
                    </a:cubicBezTo>
                    <a:close/>
                    <a:moveTo>
                      <a:pt x="42" y="81"/>
                    </a:moveTo>
                    <a:cubicBezTo>
                      <a:pt x="42" y="81"/>
                      <a:pt x="42" y="81"/>
                      <a:pt x="42" y="81"/>
                    </a:cubicBezTo>
                    <a:cubicBezTo>
                      <a:pt x="42" y="81"/>
                      <a:pt x="42" y="81"/>
                      <a:pt x="42" y="81"/>
                    </a:cubicBezTo>
                    <a:cubicBezTo>
                      <a:pt x="42" y="81"/>
                      <a:pt x="42" y="81"/>
                      <a:pt x="42" y="81"/>
                    </a:cubicBezTo>
                    <a:cubicBezTo>
                      <a:pt x="43" y="81"/>
                      <a:pt x="43" y="81"/>
                      <a:pt x="43" y="81"/>
                    </a:cubicBezTo>
                    <a:cubicBezTo>
                      <a:pt x="43" y="81"/>
                      <a:pt x="43" y="81"/>
                      <a:pt x="43" y="81"/>
                    </a:cubicBezTo>
                    <a:cubicBezTo>
                      <a:pt x="43" y="81"/>
                      <a:pt x="43" y="81"/>
                      <a:pt x="43" y="81"/>
                    </a:cubicBezTo>
                    <a:cubicBezTo>
                      <a:pt x="43" y="80"/>
                      <a:pt x="43" y="80"/>
                      <a:pt x="43" y="80"/>
                    </a:cubicBezTo>
                    <a:cubicBezTo>
                      <a:pt x="43" y="80"/>
                      <a:pt x="43" y="80"/>
                      <a:pt x="43" y="80"/>
                    </a:cubicBezTo>
                    <a:cubicBezTo>
                      <a:pt x="43" y="80"/>
                      <a:pt x="43" y="80"/>
                      <a:pt x="42" y="80"/>
                    </a:cubicBezTo>
                    <a:cubicBezTo>
                      <a:pt x="42" y="80"/>
                      <a:pt x="42" y="80"/>
                      <a:pt x="42" y="80"/>
                    </a:cubicBezTo>
                    <a:cubicBezTo>
                      <a:pt x="42" y="80"/>
                      <a:pt x="42" y="80"/>
                      <a:pt x="42" y="80"/>
                    </a:cubicBezTo>
                    <a:cubicBezTo>
                      <a:pt x="42" y="80"/>
                      <a:pt x="42" y="80"/>
                      <a:pt x="42" y="80"/>
                    </a:cubicBezTo>
                    <a:cubicBezTo>
                      <a:pt x="42" y="80"/>
                      <a:pt x="42" y="80"/>
                      <a:pt x="42" y="80"/>
                    </a:cubicBezTo>
                    <a:cubicBezTo>
                      <a:pt x="42" y="80"/>
                      <a:pt x="42" y="80"/>
                      <a:pt x="42" y="80"/>
                    </a:cubicBezTo>
                    <a:cubicBezTo>
                      <a:pt x="42" y="80"/>
                      <a:pt x="43" y="80"/>
                      <a:pt x="43" y="80"/>
                    </a:cubicBezTo>
                    <a:cubicBezTo>
                      <a:pt x="43" y="80"/>
                      <a:pt x="43" y="80"/>
                      <a:pt x="43" y="80"/>
                    </a:cubicBezTo>
                    <a:cubicBezTo>
                      <a:pt x="43" y="80"/>
                      <a:pt x="43" y="80"/>
                      <a:pt x="43" y="80"/>
                    </a:cubicBezTo>
                    <a:cubicBezTo>
                      <a:pt x="43" y="80"/>
                      <a:pt x="43" y="80"/>
                      <a:pt x="43" y="80"/>
                    </a:cubicBezTo>
                    <a:cubicBezTo>
                      <a:pt x="44" y="81"/>
                      <a:pt x="44" y="80"/>
                      <a:pt x="44" y="81"/>
                    </a:cubicBezTo>
                    <a:cubicBezTo>
                      <a:pt x="44" y="81"/>
                      <a:pt x="44" y="80"/>
                      <a:pt x="44" y="80"/>
                    </a:cubicBezTo>
                    <a:cubicBezTo>
                      <a:pt x="44" y="80"/>
                      <a:pt x="45" y="80"/>
                      <a:pt x="45" y="80"/>
                    </a:cubicBezTo>
                    <a:cubicBezTo>
                      <a:pt x="45" y="81"/>
                      <a:pt x="45" y="81"/>
                      <a:pt x="45" y="81"/>
                    </a:cubicBezTo>
                    <a:cubicBezTo>
                      <a:pt x="45" y="81"/>
                      <a:pt x="45" y="81"/>
                      <a:pt x="45" y="81"/>
                    </a:cubicBezTo>
                    <a:cubicBezTo>
                      <a:pt x="44" y="81"/>
                      <a:pt x="44" y="81"/>
                      <a:pt x="43" y="81"/>
                    </a:cubicBezTo>
                    <a:cubicBezTo>
                      <a:pt x="43" y="81"/>
                      <a:pt x="43" y="81"/>
                      <a:pt x="43" y="81"/>
                    </a:cubicBezTo>
                    <a:cubicBezTo>
                      <a:pt x="43" y="81"/>
                      <a:pt x="43" y="81"/>
                      <a:pt x="43" y="81"/>
                    </a:cubicBezTo>
                    <a:cubicBezTo>
                      <a:pt x="43" y="81"/>
                      <a:pt x="43" y="81"/>
                      <a:pt x="42" y="81"/>
                    </a:cubicBezTo>
                    <a:cubicBezTo>
                      <a:pt x="42" y="81"/>
                      <a:pt x="42" y="81"/>
                      <a:pt x="42" y="81"/>
                    </a:cubicBezTo>
                    <a:cubicBezTo>
                      <a:pt x="42" y="81"/>
                      <a:pt x="42" y="81"/>
                      <a:pt x="42" y="81"/>
                    </a:cubicBezTo>
                    <a:close/>
                    <a:moveTo>
                      <a:pt x="42" y="81"/>
                    </a:moveTo>
                    <a:cubicBezTo>
                      <a:pt x="42" y="81"/>
                      <a:pt x="42" y="81"/>
                      <a:pt x="42" y="81"/>
                    </a:cubicBezTo>
                    <a:cubicBezTo>
                      <a:pt x="42" y="81"/>
                      <a:pt x="42" y="81"/>
                      <a:pt x="42" y="81"/>
                    </a:cubicBezTo>
                    <a:cubicBezTo>
                      <a:pt x="42" y="81"/>
                      <a:pt x="42" y="81"/>
                      <a:pt x="42" y="81"/>
                    </a:cubicBezTo>
                    <a:cubicBezTo>
                      <a:pt x="42" y="81"/>
                      <a:pt x="42" y="81"/>
                      <a:pt x="42" y="81"/>
                    </a:cubicBezTo>
                    <a:cubicBezTo>
                      <a:pt x="42" y="81"/>
                      <a:pt x="42" y="81"/>
                      <a:pt x="42" y="81"/>
                    </a:cubicBezTo>
                    <a:cubicBezTo>
                      <a:pt x="42" y="81"/>
                      <a:pt x="42" y="81"/>
                      <a:pt x="42" y="81"/>
                    </a:cubicBezTo>
                    <a:close/>
                    <a:moveTo>
                      <a:pt x="41" y="81"/>
                    </a:moveTo>
                    <a:cubicBezTo>
                      <a:pt x="41" y="81"/>
                      <a:pt x="41" y="81"/>
                      <a:pt x="41" y="81"/>
                    </a:cubicBezTo>
                    <a:cubicBezTo>
                      <a:pt x="41" y="81"/>
                      <a:pt x="41" y="81"/>
                      <a:pt x="41" y="81"/>
                    </a:cubicBezTo>
                    <a:close/>
                    <a:moveTo>
                      <a:pt x="54" y="81"/>
                    </a:moveTo>
                    <a:cubicBezTo>
                      <a:pt x="55" y="81"/>
                      <a:pt x="55" y="81"/>
                      <a:pt x="55" y="81"/>
                    </a:cubicBezTo>
                    <a:cubicBezTo>
                      <a:pt x="55" y="81"/>
                      <a:pt x="55" y="81"/>
                      <a:pt x="54" y="81"/>
                    </a:cubicBezTo>
                    <a:close/>
                    <a:moveTo>
                      <a:pt x="57" y="81"/>
                    </a:moveTo>
                    <a:cubicBezTo>
                      <a:pt x="57" y="81"/>
                      <a:pt x="57" y="81"/>
                      <a:pt x="57" y="81"/>
                    </a:cubicBezTo>
                    <a:cubicBezTo>
                      <a:pt x="57" y="81"/>
                      <a:pt x="57" y="81"/>
                      <a:pt x="57" y="81"/>
                    </a:cubicBezTo>
                    <a:cubicBezTo>
                      <a:pt x="57" y="81"/>
                      <a:pt x="57" y="81"/>
                      <a:pt x="57" y="81"/>
                    </a:cubicBezTo>
                    <a:cubicBezTo>
                      <a:pt x="57" y="81"/>
                      <a:pt x="57" y="81"/>
                      <a:pt x="57" y="81"/>
                    </a:cubicBezTo>
                    <a:cubicBezTo>
                      <a:pt x="57" y="81"/>
                      <a:pt x="57" y="81"/>
                      <a:pt x="57" y="81"/>
                    </a:cubicBezTo>
                    <a:cubicBezTo>
                      <a:pt x="57" y="82"/>
                      <a:pt x="57" y="82"/>
                      <a:pt x="57" y="82"/>
                    </a:cubicBezTo>
                    <a:cubicBezTo>
                      <a:pt x="57" y="82"/>
                      <a:pt x="57" y="82"/>
                      <a:pt x="57" y="82"/>
                    </a:cubicBezTo>
                    <a:cubicBezTo>
                      <a:pt x="57" y="82"/>
                      <a:pt x="57" y="82"/>
                      <a:pt x="57" y="82"/>
                    </a:cubicBezTo>
                    <a:cubicBezTo>
                      <a:pt x="57" y="82"/>
                      <a:pt x="57" y="82"/>
                      <a:pt x="57" y="82"/>
                    </a:cubicBezTo>
                    <a:lnTo>
                      <a:pt x="57" y="81"/>
                    </a:lnTo>
                    <a:close/>
                    <a:moveTo>
                      <a:pt x="56" y="81"/>
                    </a:moveTo>
                    <a:cubicBezTo>
                      <a:pt x="56" y="82"/>
                      <a:pt x="56" y="82"/>
                      <a:pt x="56" y="82"/>
                    </a:cubicBezTo>
                    <a:cubicBezTo>
                      <a:pt x="56" y="82"/>
                      <a:pt x="56" y="82"/>
                      <a:pt x="56" y="82"/>
                    </a:cubicBezTo>
                    <a:cubicBezTo>
                      <a:pt x="56" y="82"/>
                      <a:pt x="56" y="82"/>
                      <a:pt x="56" y="81"/>
                    </a:cubicBezTo>
                    <a:close/>
                    <a:moveTo>
                      <a:pt x="36" y="81"/>
                    </a:moveTo>
                    <a:cubicBezTo>
                      <a:pt x="36" y="81"/>
                      <a:pt x="36" y="81"/>
                      <a:pt x="36" y="81"/>
                    </a:cubicBezTo>
                    <a:cubicBezTo>
                      <a:pt x="36" y="81"/>
                      <a:pt x="36" y="81"/>
                      <a:pt x="36" y="81"/>
                    </a:cubicBezTo>
                    <a:cubicBezTo>
                      <a:pt x="36" y="81"/>
                      <a:pt x="36" y="81"/>
                      <a:pt x="36" y="81"/>
                    </a:cubicBezTo>
                    <a:cubicBezTo>
                      <a:pt x="36" y="82"/>
                      <a:pt x="36" y="82"/>
                      <a:pt x="36" y="81"/>
                    </a:cubicBezTo>
                    <a:close/>
                    <a:moveTo>
                      <a:pt x="44" y="82"/>
                    </a:moveTo>
                    <a:cubicBezTo>
                      <a:pt x="44" y="82"/>
                      <a:pt x="44" y="82"/>
                      <a:pt x="45" y="82"/>
                    </a:cubicBezTo>
                    <a:cubicBezTo>
                      <a:pt x="45" y="82"/>
                      <a:pt x="44" y="82"/>
                      <a:pt x="44" y="82"/>
                    </a:cubicBezTo>
                    <a:cubicBezTo>
                      <a:pt x="44" y="82"/>
                      <a:pt x="44" y="82"/>
                      <a:pt x="44" y="82"/>
                    </a:cubicBezTo>
                    <a:close/>
                    <a:moveTo>
                      <a:pt x="46" y="82"/>
                    </a:moveTo>
                    <a:cubicBezTo>
                      <a:pt x="46" y="82"/>
                      <a:pt x="47" y="82"/>
                      <a:pt x="47" y="82"/>
                    </a:cubicBezTo>
                    <a:cubicBezTo>
                      <a:pt x="47" y="82"/>
                      <a:pt x="47" y="82"/>
                      <a:pt x="47" y="82"/>
                    </a:cubicBezTo>
                    <a:cubicBezTo>
                      <a:pt x="47" y="82"/>
                      <a:pt x="47" y="82"/>
                      <a:pt x="46" y="82"/>
                    </a:cubicBezTo>
                    <a:cubicBezTo>
                      <a:pt x="46" y="82"/>
                      <a:pt x="46" y="82"/>
                      <a:pt x="46" y="82"/>
                    </a:cubicBezTo>
                    <a:close/>
                    <a:moveTo>
                      <a:pt x="33" y="82"/>
                    </a:moveTo>
                    <a:cubicBezTo>
                      <a:pt x="33" y="82"/>
                      <a:pt x="33" y="82"/>
                      <a:pt x="33" y="82"/>
                    </a:cubicBezTo>
                    <a:cubicBezTo>
                      <a:pt x="32" y="82"/>
                      <a:pt x="32" y="82"/>
                      <a:pt x="31" y="82"/>
                    </a:cubicBezTo>
                    <a:cubicBezTo>
                      <a:pt x="31" y="82"/>
                      <a:pt x="31" y="82"/>
                      <a:pt x="31" y="82"/>
                    </a:cubicBezTo>
                    <a:cubicBezTo>
                      <a:pt x="31" y="82"/>
                      <a:pt x="31" y="82"/>
                      <a:pt x="31" y="82"/>
                    </a:cubicBezTo>
                    <a:cubicBezTo>
                      <a:pt x="32" y="82"/>
                      <a:pt x="33" y="82"/>
                      <a:pt x="34" y="82"/>
                    </a:cubicBezTo>
                    <a:cubicBezTo>
                      <a:pt x="34" y="82"/>
                      <a:pt x="33" y="82"/>
                      <a:pt x="33" y="82"/>
                    </a:cubicBezTo>
                    <a:cubicBezTo>
                      <a:pt x="33" y="82"/>
                      <a:pt x="33" y="82"/>
                      <a:pt x="33" y="82"/>
                    </a:cubicBezTo>
                    <a:cubicBezTo>
                      <a:pt x="33" y="82"/>
                      <a:pt x="33" y="82"/>
                      <a:pt x="33" y="82"/>
                    </a:cubicBezTo>
                    <a:close/>
                    <a:moveTo>
                      <a:pt x="36" y="82"/>
                    </a:moveTo>
                    <a:cubicBezTo>
                      <a:pt x="37" y="82"/>
                      <a:pt x="38" y="82"/>
                      <a:pt x="38" y="82"/>
                    </a:cubicBezTo>
                    <a:cubicBezTo>
                      <a:pt x="38" y="82"/>
                      <a:pt x="38" y="82"/>
                      <a:pt x="38" y="82"/>
                    </a:cubicBezTo>
                    <a:cubicBezTo>
                      <a:pt x="38" y="82"/>
                      <a:pt x="37" y="82"/>
                      <a:pt x="37" y="82"/>
                    </a:cubicBezTo>
                    <a:cubicBezTo>
                      <a:pt x="37" y="82"/>
                      <a:pt x="37" y="82"/>
                      <a:pt x="37" y="82"/>
                    </a:cubicBezTo>
                    <a:cubicBezTo>
                      <a:pt x="37" y="82"/>
                      <a:pt x="37" y="82"/>
                      <a:pt x="37" y="82"/>
                    </a:cubicBezTo>
                    <a:cubicBezTo>
                      <a:pt x="37" y="82"/>
                      <a:pt x="37" y="82"/>
                      <a:pt x="36" y="82"/>
                    </a:cubicBezTo>
                    <a:close/>
                    <a:moveTo>
                      <a:pt x="92" y="83"/>
                    </a:moveTo>
                    <a:cubicBezTo>
                      <a:pt x="91" y="83"/>
                      <a:pt x="91" y="82"/>
                      <a:pt x="92" y="83"/>
                    </a:cubicBezTo>
                    <a:close/>
                    <a:moveTo>
                      <a:pt x="35" y="84"/>
                    </a:moveTo>
                    <a:cubicBezTo>
                      <a:pt x="34" y="84"/>
                      <a:pt x="32" y="84"/>
                      <a:pt x="31" y="83"/>
                    </a:cubicBezTo>
                    <a:cubicBezTo>
                      <a:pt x="31" y="83"/>
                      <a:pt x="31" y="83"/>
                      <a:pt x="31" y="83"/>
                    </a:cubicBezTo>
                    <a:cubicBezTo>
                      <a:pt x="31" y="83"/>
                      <a:pt x="31" y="83"/>
                      <a:pt x="31" y="83"/>
                    </a:cubicBezTo>
                    <a:cubicBezTo>
                      <a:pt x="31" y="83"/>
                      <a:pt x="32" y="84"/>
                      <a:pt x="32" y="83"/>
                    </a:cubicBezTo>
                    <a:cubicBezTo>
                      <a:pt x="33" y="83"/>
                      <a:pt x="33" y="83"/>
                      <a:pt x="33" y="83"/>
                    </a:cubicBezTo>
                    <a:cubicBezTo>
                      <a:pt x="33" y="83"/>
                      <a:pt x="33" y="83"/>
                      <a:pt x="33" y="83"/>
                    </a:cubicBezTo>
                    <a:cubicBezTo>
                      <a:pt x="33" y="83"/>
                      <a:pt x="33" y="83"/>
                      <a:pt x="33" y="83"/>
                    </a:cubicBezTo>
                    <a:cubicBezTo>
                      <a:pt x="33" y="83"/>
                      <a:pt x="33" y="83"/>
                      <a:pt x="34" y="83"/>
                    </a:cubicBezTo>
                    <a:cubicBezTo>
                      <a:pt x="34" y="83"/>
                      <a:pt x="34" y="83"/>
                      <a:pt x="34" y="83"/>
                    </a:cubicBezTo>
                    <a:cubicBezTo>
                      <a:pt x="34" y="83"/>
                      <a:pt x="34" y="83"/>
                      <a:pt x="34" y="83"/>
                    </a:cubicBezTo>
                    <a:cubicBezTo>
                      <a:pt x="34" y="83"/>
                      <a:pt x="35" y="84"/>
                      <a:pt x="35" y="83"/>
                    </a:cubicBezTo>
                    <a:cubicBezTo>
                      <a:pt x="35" y="83"/>
                      <a:pt x="35" y="83"/>
                      <a:pt x="35" y="83"/>
                    </a:cubicBezTo>
                    <a:cubicBezTo>
                      <a:pt x="36" y="83"/>
                      <a:pt x="37" y="83"/>
                      <a:pt x="37" y="83"/>
                    </a:cubicBezTo>
                    <a:cubicBezTo>
                      <a:pt x="37" y="83"/>
                      <a:pt x="37" y="83"/>
                      <a:pt x="37" y="83"/>
                    </a:cubicBezTo>
                    <a:cubicBezTo>
                      <a:pt x="37" y="83"/>
                      <a:pt x="37" y="83"/>
                      <a:pt x="37" y="83"/>
                    </a:cubicBezTo>
                    <a:cubicBezTo>
                      <a:pt x="37" y="83"/>
                      <a:pt x="37" y="83"/>
                      <a:pt x="37" y="83"/>
                    </a:cubicBezTo>
                    <a:cubicBezTo>
                      <a:pt x="38" y="83"/>
                      <a:pt x="39" y="83"/>
                      <a:pt x="40" y="83"/>
                    </a:cubicBezTo>
                    <a:cubicBezTo>
                      <a:pt x="39" y="83"/>
                      <a:pt x="39" y="83"/>
                      <a:pt x="38" y="84"/>
                    </a:cubicBezTo>
                    <a:cubicBezTo>
                      <a:pt x="38" y="84"/>
                      <a:pt x="38" y="84"/>
                      <a:pt x="39" y="84"/>
                    </a:cubicBezTo>
                    <a:cubicBezTo>
                      <a:pt x="38" y="84"/>
                      <a:pt x="37" y="84"/>
                      <a:pt x="36" y="84"/>
                    </a:cubicBezTo>
                    <a:cubicBezTo>
                      <a:pt x="36" y="84"/>
                      <a:pt x="35" y="84"/>
                      <a:pt x="35" y="84"/>
                    </a:cubicBezTo>
                    <a:close/>
                    <a:moveTo>
                      <a:pt x="109" y="84"/>
                    </a:moveTo>
                    <a:cubicBezTo>
                      <a:pt x="109" y="84"/>
                      <a:pt x="109" y="84"/>
                      <a:pt x="109" y="84"/>
                    </a:cubicBezTo>
                    <a:cubicBezTo>
                      <a:pt x="109" y="84"/>
                      <a:pt x="109" y="84"/>
                      <a:pt x="109" y="84"/>
                    </a:cubicBezTo>
                    <a:close/>
                    <a:moveTo>
                      <a:pt x="45" y="84"/>
                    </a:moveTo>
                    <a:cubicBezTo>
                      <a:pt x="45" y="84"/>
                      <a:pt x="46" y="84"/>
                      <a:pt x="46" y="84"/>
                    </a:cubicBezTo>
                    <a:cubicBezTo>
                      <a:pt x="46" y="84"/>
                      <a:pt x="45" y="84"/>
                      <a:pt x="45" y="84"/>
                    </a:cubicBezTo>
                    <a:close/>
                    <a:moveTo>
                      <a:pt x="46" y="84"/>
                    </a:moveTo>
                    <a:cubicBezTo>
                      <a:pt x="47" y="84"/>
                      <a:pt x="47" y="84"/>
                      <a:pt x="47" y="84"/>
                    </a:cubicBezTo>
                    <a:cubicBezTo>
                      <a:pt x="47" y="85"/>
                      <a:pt x="46" y="84"/>
                      <a:pt x="46" y="84"/>
                    </a:cubicBezTo>
                    <a:close/>
                    <a:moveTo>
                      <a:pt x="51" y="85"/>
                    </a:moveTo>
                    <a:cubicBezTo>
                      <a:pt x="51" y="85"/>
                      <a:pt x="51" y="85"/>
                      <a:pt x="50" y="85"/>
                    </a:cubicBezTo>
                    <a:cubicBezTo>
                      <a:pt x="50" y="84"/>
                      <a:pt x="51" y="85"/>
                      <a:pt x="51" y="85"/>
                    </a:cubicBezTo>
                    <a:close/>
                    <a:moveTo>
                      <a:pt x="117" y="84"/>
                    </a:moveTo>
                    <a:cubicBezTo>
                      <a:pt x="117" y="84"/>
                      <a:pt x="118" y="84"/>
                      <a:pt x="118" y="84"/>
                    </a:cubicBezTo>
                    <a:cubicBezTo>
                      <a:pt x="118" y="85"/>
                      <a:pt x="118" y="85"/>
                      <a:pt x="117" y="85"/>
                    </a:cubicBezTo>
                    <a:cubicBezTo>
                      <a:pt x="118" y="84"/>
                      <a:pt x="117" y="84"/>
                      <a:pt x="117" y="84"/>
                    </a:cubicBezTo>
                    <a:close/>
                    <a:moveTo>
                      <a:pt x="22" y="85"/>
                    </a:moveTo>
                    <a:cubicBezTo>
                      <a:pt x="22" y="85"/>
                      <a:pt x="22" y="85"/>
                      <a:pt x="22" y="85"/>
                    </a:cubicBezTo>
                    <a:cubicBezTo>
                      <a:pt x="22" y="85"/>
                      <a:pt x="22" y="85"/>
                      <a:pt x="22" y="85"/>
                    </a:cubicBezTo>
                    <a:cubicBezTo>
                      <a:pt x="22" y="85"/>
                      <a:pt x="22" y="85"/>
                      <a:pt x="22" y="85"/>
                    </a:cubicBezTo>
                    <a:cubicBezTo>
                      <a:pt x="22" y="85"/>
                      <a:pt x="22" y="85"/>
                      <a:pt x="22" y="85"/>
                    </a:cubicBezTo>
                    <a:cubicBezTo>
                      <a:pt x="22" y="85"/>
                      <a:pt x="22" y="85"/>
                      <a:pt x="22" y="85"/>
                    </a:cubicBezTo>
                    <a:cubicBezTo>
                      <a:pt x="22" y="85"/>
                      <a:pt x="22" y="85"/>
                      <a:pt x="22" y="85"/>
                    </a:cubicBezTo>
                    <a:close/>
                    <a:moveTo>
                      <a:pt x="50" y="86"/>
                    </a:moveTo>
                    <a:cubicBezTo>
                      <a:pt x="50" y="86"/>
                      <a:pt x="50" y="86"/>
                      <a:pt x="50" y="86"/>
                    </a:cubicBezTo>
                    <a:cubicBezTo>
                      <a:pt x="50" y="86"/>
                      <a:pt x="50" y="86"/>
                      <a:pt x="50" y="86"/>
                    </a:cubicBezTo>
                    <a:cubicBezTo>
                      <a:pt x="50" y="86"/>
                      <a:pt x="50" y="86"/>
                      <a:pt x="50" y="86"/>
                    </a:cubicBezTo>
                    <a:cubicBezTo>
                      <a:pt x="50" y="86"/>
                      <a:pt x="50" y="86"/>
                      <a:pt x="50" y="86"/>
                    </a:cubicBezTo>
                    <a:close/>
                    <a:moveTo>
                      <a:pt x="42" y="85"/>
                    </a:moveTo>
                    <a:cubicBezTo>
                      <a:pt x="42" y="85"/>
                      <a:pt x="43" y="85"/>
                      <a:pt x="43" y="85"/>
                    </a:cubicBezTo>
                    <a:cubicBezTo>
                      <a:pt x="43" y="86"/>
                      <a:pt x="42" y="85"/>
                      <a:pt x="42" y="85"/>
                    </a:cubicBezTo>
                    <a:close/>
                    <a:moveTo>
                      <a:pt x="41" y="85"/>
                    </a:moveTo>
                    <a:cubicBezTo>
                      <a:pt x="41" y="85"/>
                      <a:pt x="41" y="85"/>
                      <a:pt x="41" y="85"/>
                    </a:cubicBezTo>
                    <a:cubicBezTo>
                      <a:pt x="41" y="85"/>
                      <a:pt x="41" y="85"/>
                      <a:pt x="41" y="85"/>
                    </a:cubicBezTo>
                    <a:cubicBezTo>
                      <a:pt x="41" y="86"/>
                      <a:pt x="41" y="85"/>
                      <a:pt x="41" y="85"/>
                    </a:cubicBezTo>
                    <a:close/>
                    <a:moveTo>
                      <a:pt x="50" y="85"/>
                    </a:moveTo>
                    <a:cubicBezTo>
                      <a:pt x="49" y="85"/>
                      <a:pt x="50" y="85"/>
                      <a:pt x="50" y="85"/>
                    </a:cubicBezTo>
                    <a:cubicBezTo>
                      <a:pt x="50" y="85"/>
                      <a:pt x="50" y="85"/>
                      <a:pt x="50" y="85"/>
                    </a:cubicBezTo>
                    <a:close/>
                    <a:moveTo>
                      <a:pt x="38" y="85"/>
                    </a:moveTo>
                    <a:cubicBezTo>
                      <a:pt x="39" y="85"/>
                      <a:pt x="39" y="85"/>
                      <a:pt x="40" y="85"/>
                    </a:cubicBezTo>
                    <a:cubicBezTo>
                      <a:pt x="40" y="86"/>
                      <a:pt x="39" y="85"/>
                      <a:pt x="39" y="86"/>
                    </a:cubicBezTo>
                    <a:cubicBezTo>
                      <a:pt x="39" y="85"/>
                      <a:pt x="39" y="85"/>
                      <a:pt x="38" y="85"/>
                    </a:cubicBezTo>
                    <a:close/>
                    <a:moveTo>
                      <a:pt x="46" y="86"/>
                    </a:moveTo>
                    <a:cubicBezTo>
                      <a:pt x="46" y="86"/>
                      <a:pt x="46" y="85"/>
                      <a:pt x="47" y="86"/>
                    </a:cubicBezTo>
                    <a:cubicBezTo>
                      <a:pt x="47" y="86"/>
                      <a:pt x="47" y="86"/>
                      <a:pt x="47" y="86"/>
                    </a:cubicBezTo>
                    <a:cubicBezTo>
                      <a:pt x="46" y="86"/>
                      <a:pt x="46" y="86"/>
                      <a:pt x="46" y="86"/>
                    </a:cubicBezTo>
                    <a:cubicBezTo>
                      <a:pt x="46" y="86"/>
                      <a:pt x="46" y="86"/>
                      <a:pt x="46" y="86"/>
                    </a:cubicBezTo>
                    <a:cubicBezTo>
                      <a:pt x="46" y="86"/>
                      <a:pt x="46" y="86"/>
                      <a:pt x="46" y="86"/>
                    </a:cubicBezTo>
                    <a:cubicBezTo>
                      <a:pt x="46" y="86"/>
                      <a:pt x="46" y="86"/>
                      <a:pt x="46" y="86"/>
                    </a:cubicBezTo>
                    <a:cubicBezTo>
                      <a:pt x="46" y="86"/>
                      <a:pt x="46" y="86"/>
                      <a:pt x="46" y="86"/>
                    </a:cubicBezTo>
                    <a:close/>
                    <a:moveTo>
                      <a:pt x="47" y="86"/>
                    </a:moveTo>
                    <a:cubicBezTo>
                      <a:pt x="47" y="86"/>
                      <a:pt x="47" y="86"/>
                      <a:pt x="47" y="86"/>
                    </a:cubicBezTo>
                    <a:cubicBezTo>
                      <a:pt x="47" y="86"/>
                      <a:pt x="47" y="86"/>
                      <a:pt x="47" y="86"/>
                    </a:cubicBezTo>
                    <a:cubicBezTo>
                      <a:pt x="47" y="86"/>
                      <a:pt x="47" y="86"/>
                      <a:pt x="47" y="85"/>
                    </a:cubicBezTo>
                    <a:cubicBezTo>
                      <a:pt x="47" y="85"/>
                      <a:pt x="47" y="85"/>
                      <a:pt x="47" y="85"/>
                    </a:cubicBezTo>
                    <a:cubicBezTo>
                      <a:pt x="47" y="86"/>
                      <a:pt x="47" y="85"/>
                      <a:pt x="47" y="86"/>
                    </a:cubicBezTo>
                    <a:cubicBezTo>
                      <a:pt x="48" y="86"/>
                      <a:pt x="47" y="86"/>
                      <a:pt x="47" y="86"/>
                    </a:cubicBezTo>
                    <a:close/>
                    <a:moveTo>
                      <a:pt x="48" y="86"/>
                    </a:moveTo>
                    <a:cubicBezTo>
                      <a:pt x="48" y="86"/>
                      <a:pt x="49" y="86"/>
                      <a:pt x="49" y="86"/>
                    </a:cubicBezTo>
                    <a:cubicBezTo>
                      <a:pt x="49" y="86"/>
                      <a:pt x="48" y="86"/>
                      <a:pt x="48" y="86"/>
                    </a:cubicBezTo>
                    <a:close/>
                    <a:moveTo>
                      <a:pt x="50" y="86"/>
                    </a:moveTo>
                    <a:cubicBezTo>
                      <a:pt x="50" y="86"/>
                      <a:pt x="50" y="86"/>
                      <a:pt x="50" y="86"/>
                    </a:cubicBezTo>
                    <a:cubicBezTo>
                      <a:pt x="50" y="86"/>
                      <a:pt x="50" y="86"/>
                      <a:pt x="50" y="86"/>
                    </a:cubicBezTo>
                    <a:cubicBezTo>
                      <a:pt x="50" y="86"/>
                      <a:pt x="50" y="86"/>
                      <a:pt x="50" y="86"/>
                    </a:cubicBezTo>
                    <a:cubicBezTo>
                      <a:pt x="50" y="86"/>
                      <a:pt x="51" y="86"/>
                      <a:pt x="51" y="86"/>
                    </a:cubicBezTo>
                    <a:cubicBezTo>
                      <a:pt x="51" y="86"/>
                      <a:pt x="51" y="86"/>
                      <a:pt x="51" y="86"/>
                    </a:cubicBezTo>
                    <a:cubicBezTo>
                      <a:pt x="51" y="87"/>
                      <a:pt x="51" y="86"/>
                      <a:pt x="51" y="86"/>
                    </a:cubicBezTo>
                    <a:cubicBezTo>
                      <a:pt x="51" y="86"/>
                      <a:pt x="51" y="86"/>
                      <a:pt x="50" y="86"/>
                    </a:cubicBezTo>
                    <a:close/>
                    <a:moveTo>
                      <a:pt x="56" y="87"/>
                    </a:moveTo>
                    <a:cubicBezTo>
                      <a:pt x="57" y="86"/>
                      <a:pt x="58" y="87"/>
                      <a:pt x="59" y="87"/>
                    </a:cubicBezTo>
                    <a:cubicBezTo>
                      <a:pt x="59" y="87"/>
                      <a:pt x="59" y="87"/>
                      <a:pt x="59" y="87"/>
                    </a:cubicBezTo>
                    <a:cubicBezTo>
                      <a:pt x="58" y="87"/>
                      <a:pt x="57" y="87"/>
                      <a:pt x="56" y="87"/>
                    </a:cubicBezTo>
                    <a:close/>
                    <a:moveTo>
                      <a:pt x="31" y="87"/>
                    </a:moveTo>
                    <a:cubicBezTo>
                      <a:pt x="31" y="87"/>
                      <a:pt x="31" y="87"/>
                      <a:pt x="31" y="87"/>
                    </a:cubicBezTo>
                    <a:cubicBezTo>
                      <a:pt x="31" y="87"/>
                      <a:pt x="31" y="87"/>
                      <a:pt x="31" y="87"/>
                    </a:cubicBezTo>
                    <a:cubicBezTo>
                      <a:pt x="31" y="87"/>
                      <a:pt x="31" y="87"/>
                      <a:pt x="31" y="87"/>
                    </a:cubicBezTo>
                    <a:cubicBezTo>
                      <a:pt x="31" y="87"/>
                      <a:pt x="31" y="87"/>
                      <a:pt x="31" y="87"/>
                    </a:cubicBezTo>
                    <a:close/>
                    <a:moveTo>
                      <a:pt x="31" y="87"/>
                    </a:moveTo>
                    <a:cubicBezTo>
                      <a:pt x="31" y="87"/>
                      <a:pt x="32" y="87"/>
                      <a:pt x="32" y="87"/>
                    </a:cubicBezTo>
                    <a:cubicBezTo>
                      <a:pt x="32" y="87"/>
                      <a:pt x="32" y="87"/>
                      <a:pt x="32" y="87"/>
                    </a:cubicBezTo>
                    <a:cubicBezTo>
                      <a:pt x="32" y="87"/>
                      <a:pt x="31" y="87"/>
                      <a:pt x="31" y="87"/>
                    </a:cubicBezTo>
                    <a:close/>
                    <a:moveTo>
                      <a:pt x="34" y="88"/>
                    </a:moveTo>
                    <a:cubicBezTo>
                      <a:pt x="33" y="88"/>
                      <a:pt x="33" y="88"/>
                      <a:pt x="33" y="87"/>
                    </a:cubicBezTo>
                    <a:cubicBezTo>
                      <a:pt x="33" y="87"/>
                      <a:pt x="33" y="87"/>
                      <a:pt x="33" y="87"/>
                    </a:cubicBezTo>
                    <a:cubicBezTo>
                      <a:pt x="33" y="87"/>
                      <a:pt x="33" y="87"/>
                      <a:pt x="33" y="87"/>
                    </a:cubicBezTo>
                    <a:cubicBezTo>
                      <a:pt x="33" y="87"/>
                      <a:pt x="33" y="87"/>
                      <a:pt x="33" y="87"/>
                    </a:cubicBezTo>
                    <a:cubicBezTo>
                      <a:pt x="33" y="87"/>
                      <a:pt x="33" y="87"/>
                      <a:pt x="33" y="87"/>
                    </a:cubicBezTo>
                    <a:cubicBezTo>
                      <a:pt x="33" y="88"/>
                      <a:pt x="33" y="88"/>
                      <a:pt x="34" y="88"/>
                    </a:cubicBezTo>
                    <a:cubicBezTo>
                      <a:pt x="34" y="88"/>
                      <a:pt x="34" y="88"/>
                      <a:pt x="34" y="88"/>
                    </a:cubicBezTo>
                    <a:close/>
                    <a:moveTo>
                      <a:pt x="35" y="87"/>
                    </a:moveTo>
                    <a:cubicBezTo>
                      <a:pt x="34" y="88"/>
                      <a:pt x="34" y="87"/>
                      <a:pt x="34" y="88"/>
                    </a:cubicBezTo>
                    <a:cubicBezTo>
                      <a:pt x="34" y="88"/>
                      <a:pt x="34" y="88"/>
                      <a:pt x="34" y="88"/>
                    </a:cubicBezTo>
                    <a:cubicBezTo>
                      <a:pt x="34" y="87"/>
                      <a:pt x="34" y="87"/>
                      <a:pt x="34" y="87"/>
                    </a:cubicBezTo>
                    <a:cubicBezTo>
                      <a:pt x="34" y="87"/>
                      <a:pt x="34" y="87"/>
                      <a:pt x="34" y="87"/>
                    </a:cubicBezTo>
                    <a:cubicBezTo>
                      <a:pt x="34" y="87"/>
                      <a:pt x="34" y="87"/>
                      <a:pt x="34" y="87"/>
                    </a:cubicBezTo>
                    <a:cubicBezTo>
                      <a:pt x="34" y="87"/>
                      <a:pt x="34" y="87"/>
                      <a:pt x="34" y="87"/>
                    </a:cubicBezTo>
                    <a:cubicBezTo>
                      <a:pt x="34" y="87"/>
                      <a:pt x="35" y="87"/>
                      <a:pt x="35" y="87"/>
                    </a:cubicBezTo>
                    <a:cubicBezTo>
                      <a:pt x="35" y="87"/>
                      <a:pt x="35" y="87"/>
                      <a:pt x="35" y="87"/>
                    </a:cubicBezTo>
                    <a:close/>
                    <a:moveTo>
                      <a:pt x="39" y="88"/>
                    </a:moveTo>
                    <a:cubicBezTo>
                      <a:pt x="39" y="88"/>
                      <a:pt x="39" y="88"/>
                      <a:pt x="39" y="87"/>
                    </a:cubicBezTo>
                    <a:cubicBezTo>
                      <a:pt x="39" y="87"/>
                      <a:pt x="39" y="87"/>
                      <a:pt x="39" y="88"/>
                    </a:cubicBezTo>
                    <a:cubicBezTo>
                      <a:pt x="39" y="88"/>
                      <a:pt x="39" y="88"/>
                      <a:pt x="39" y="88"/>
                    </a:cubicBezTo>
                    <a:cubicBezTo>
                      <a:pt x="39" y="88"/>
                      <a:pt x="39" y="88"/>
                      <a:pt x="39" y="88"/>
                    </a:cubicBezTo>
                    <a:close/>
                    <a:moveTo>
                      <a:pt x="251" y="90"/>
                    </a:moveTo>
                    <a:cubicBezTo>
                      <a:pt x="251" y="90"/>
                      <a:pt x="251" y="90"/>
                      <a:pt x="252" y="90"/>
                    </a:cubicBezTo>
                    <a:cubicBezTo>
                      <a:pt x="251" y="91"/>
                      <a:pt x="250" y="90"/>
                      <a:pt x="249" y="90"/>
                    </a:cubicBezTo>
                    <a:cubicBezTo>
                      <a:pt x="249" y="89"/>
                      <a:pt x="250" y="90"/>
                      <a:pt x="250" y="90"/>
                    </a:cubicBezTo>
                    <a:cubicBezTo>
                      <a:pt x="250" y="90"/>
                      <a:pt x="250" y="90"/>
                      <a:pt x="250" y="90"/>
                    </a:cubicBezTo>
                    <a:cubicBezTo>
                      <a:pt x="250" y="90"/>
                      <a:pt x="251" y="90"/>
                      <a:pt x="251" y="90"/>
                    </a:cubicBezTo>
                    <a:cubicBezTo>
                      <a:pt x="251" y="90"/>
                      <a:pt x="251" y="90"/>
                      <a:pt x="251" y="90"/>
                    </a:cubicBezTo>
                    <a:close/>
                    <a:moveTo>
                      <a:pt x="79" y="90"/>
                    </a:moveTo>
                    <a:cubicBezTo>
                      <a:pt x="79" y="90"/>
                      <a:pt x="78" y="90"/>
                      <a:pt x="78" y="90"/>
                    </a:cubicBezTo>
                    <a:cubicBezTo>
                      <a:pt x="78" y="90"/>
                      <a:pt x="76" y="91"/>
                      <a:pt x="76" y="90"/>
                    </a:cubicBezTo>
                    <a:cubicBezTo>
                      <a:pt x="77" y="90"/>
                      <a:pt x="78" y="90"/>
                      <a:pt x="79" y="90"/>
                    </a:cubicBezTo>
                    <a:close/>
                    <a:moveTo>
                      <a:pt x="248" y="90"/>
                    </a:moveTo>
                    <a:cubicBezTo>
                      <a:pt x="248" y="90"/>
                      <a:pt x="248" y="90"/>
                      <a:pt x="248" y="90"/>
                    </a:cubicBezTo>
                    <a:cubicBezTo>
                      <a:pt x="249" y="90"/>
                      <a:pt x="248" y="90"/>
                      <a:pt x="248" y="90"/>
                    </a:cubicBezTo>
                    <a:close/>
                    <a:moveTo>
                      <a:pt x="251" y="89"/>
                    </a:moveTo>
                    <a:cubicBezTo>
                      <a:pt x="251" y="89"/>
                      <a:pt x="251" y="89"/>
                      <a:pt x="251" y="89"/>
                    </a:cubicBezTo>
                    <a:cubicBezTo>
                      <a:pt x="251" y="89"/>
                      <a:pt x="251" y="89"/>
                      <a:pt x="251" y="89"/>
                    </a:cubicBezTo>
                    <a:cubicBezTo>
                      <a:pt x="251" y="90"/>
                      <a:pt x="250" y="90"/>
                      <a:pt x="250" y="89"/>
                    </a:cubicBezTo>
                    <a:cubicBezTo>
                      <a:pt x="250" y="89"/>
                      <a:pt x="250" y="89"/>
                      <a:pt x="250" y="89"/>
                    </a:cubicBezTo>
                    <a:cubicBezTo>
                      <a:pt x="250" y="89"/>
                      <a:pt x="250" y="89"/>
                      <a:pt x="251" y="89"/>
                    </a:cubicBezTo>
                    <a:cubicBezTo>
                      <a:pt x="251" y="89"/>
                      <a:pt x="251" y="89"/>
                      <a:pt x="251" y="89"/>
                    </a:cubicBezTo>
                    <a:cubicBezTo>
                      <a:pt x="251" y="89"/>
                      <a:pt x="251" y="89"/>
                      <a:pt x="251" y="89"/>
                    </a:cubicBezTo>
                    <a:close/>
                    <a:moveTo>
                      <a:pt x="246" y="87"/>
                    </a:moveTo>
                    <a:cubicBezTo>
                      <a:pt x="247" y="87"/>
                      <a:pt x="248" y="88"/>
                      <a:pt x="249" y="87"/>
                    </a:cubicBezTo>
                    <a:cubicBezTo>
                      <a:pt x="249" y="88"/>
                      <a:pt x="250" y="88"/>
                      <a:pt x="251" y="88"/>
                    </a:cubicBezTo>
                    <a:cubicBezTo>
                      <a:pt x="251" y="88"/>
                      <a:pt x="251" y="88"/>
                      <a:pt x="251" y="88"/>
                    </a:cubicBezTo>
                    <a:cubicBezTo>
                      <a:pt x="251" y="88"/>
                      <a:pt x="251" y="88"/>
                      <a:pt x="251" y="88"/>
                    </a:cubicBezTo>
                    <a:cubicBezTo>
                      <a:pt x="251" y="88"/>
                      <a:pt x="250" y="88"/>
                      <a:pt x="250" y="88"/>
                    </a:cubicBezTo>
                    <a:cubicBezTo>
                      <a:pt x="250" y="88"/>
                      <a:pt x="250" y="88"/>
                      <a:pt x="250" y="88"/>
                    </a:cubicBezTo>
                    <a:cubicBezTo>
                      <a:pt x="250" y="88"/>
                      <a:pt x="249" y="88"/>
                      <a:pt x="249" y="88"/>
                    </a:cubicBezTo>
                    <a:cubicBezTo>
                      <a:pt x="249" y="88"/>
                      <a:pt x="248" y="88"/>
                      <a:pt x="248" y="88"/>
                    </a:cubicBezTo>
                    <a:cubicBezTo>
                      <a:pt x="248" y="88"/>
                      <a:pt x="248" y="89"/>
                      <a:pt x="248" y="88"/>
                    </a:cubicBezTo>
                    <a:cubicBezTo>
                      <a:pt x="248" y="88"/>
                      <a:pt x="248" y="88"/>
                      <a:pt x="248" y="88"/>
                    </a:cubicBezTo>
                    <a:cubicBezTo>
                      <a:pt x="248" y="88"/>
                      <a:pt x="248" y="88"/>
                      <a:pt x="248" y="88"/>
                    </a:cubicBezTo>
                    <a:cubicBezTo>
                      <a:pt x="247" y="88"/>
                      <a:pt x="247" y="88"/>
                      <a:pt x="247" y="88"/>
                    </a:cubicBezTo>
                    <a:cubicBezTo>
                      <a:pt x="247" y="88"/>
                      <a:pt x="247" y="88"/>
                      <a:pt x="247" y="89"/>
                    </a:cubicBezTo>
                    <a:cubicBezTo>
                      <a:pt x="247" y="89"/>
                      <a:pt x="247" y="89"/>
                      <a:pt x="247" y="89"/>
                    </a:cubicBezTo>
                    <a:cubicBezTo>
                      <a:pt x="247" y="89"/>
                      <a:pt x="247" y="89"/>
                      <a:pt x="247" y="89"/>
                    </a:cubicBezTo>
                    <a:cubicBezTo>
                      <a:pt x="247" y="89"/>
                      <a:pt x="248" y="89"/>
                      <a:pt x="248" y="89"/>
                    </a:cubicBezTo>
                    <a:cubicBezTo>
                      <a:pt x="248" y="89"/>
                      <a:pt x="248" y="89"/>
                      <a:pt x="248" y="89"/>
                    </a:cubicBezTo>
                    <a:cubicBezTo>
                      <a:pt x="248" y="89"/>
                      <a:pt x="248" y="89"/>
                      <a:pt x="248" y="89"/>
                    </a:cubicBezTo>
                    <a:cubicBezTo>
                      <a:pt x="248" y="89"/>
                      <a:pt x="248" y="89"/>
                      <a:pt x="249" y="89"/>
                    </a:cubicBezTo>
                    <a:cubicBezTo>
                      <a:pt x="249" y="89"/>
                      <a:pt x="249" y="89"/>
                      <a:pt x="249" y="89"/>
                    </a:cubicBezTo>
                    <a:cubicBezTo>
                      <a:pt x="250" y="89"/>
                      <a:pt x="249" y="89"/>
                      <a:pt x="249" y="89"/>
                    </a:cubicBezTo>
                    <a:cubicBezTo>
                      <a:pt x="248" y="89"/>
                      <a:pt x="247" y="89"/>
                      <a:pt x="246" y="89"/>
                    </a:cubicBezTo>
                    <a:cubicBezTo>
                      <a:pt x="247" y="89"/>
                      <a:pt x="245" y="89"/>
                      <a:pt x="245" y="89"/>
                    </a:cubicBezTo>
                    <a:cubicBezTo>
                      <a:pt x="245" y="89"/>
                      <a:pt x="244" y="89"/>
                      <a:pt x="244" y="89"/>
                    </a:cubicBezTo>
                    <a:cubicBezTo>
                      <a:pt x="244" y="89"/>
                      <a:pt x="244" y="89"/>
                      <a:pt x="244" y="89"/>
                    </a:cubicBezTo>
                    <a:cubicBezTo>
                      <a:pt x="244" y="89"/>
                      <a:pt x="244" y="89"/>
                      <a:pt x="244" y="89"/>
                    </a:cubicBezTo>
                    <a:cubicBezTo>
                      <a:pt x="245" y="89"/>
                      <a:pt x="245" y="89"/>
                      <a:pt x="245" y="89"/>
                    </a:cubicBezTo>
                    <a:cubicBezTo>
                      <a:pt x="245" y="89"/>
                      <a:pt x="244" y="89"/>
                      <a:pt x="244" y="89"/>
                    </a:cubicBezTo>
                    <a:cubicBezTo>
                      <a:pt x="244" y="89"/>
                      <a:pt x="244" y="89"/>
                      <a:pt x="244" y="89"/>
                    </a:cubicBezTo>
                    <a:cubicBezTo>
                      <a:pt x="244" y="89"/>
                      <a:pt x="244" y="89"/>
                      <a:pt x="244" y="89"/>
                    </a:cubicBezTo>
                    <a:cubicBezTo>
                      <a:pt x="244" y="89"/>
                      <a:pt x="244" y="88"/>
                      <a:pt x="244" y="88"/>
                    </a:cubicBezTo>
                    <a:cubicBezTo>
                      <a:pt x="244" y="88"/>
                      <a:pt x="244" y="88"/>
                      <a:pt x="244" y="88"/>
                    </a:cubicBezTo>
                    <a:cubicBezTo>
                      <a:pt x="244" y="88"/>
                      <a:pt x="244" y="88"/>
                      <a:pt x="244" y="88"/>
                    </a:cubicBezTo>
                    <a:cubicBezTo>
                      <a:pt x="244" y="88"/>
                      <a:pt x="244" y="88"/>
                      <a:pt x="244" y="88"/>
                    </a:cubicBezTo>
                    <a:cubicBezTo>
                      <a:pt x="244" y="88"/>
                      <a:pt x="244" y="88"/>
                      <a:pt x="244" y="88"/>
                    </a:cubicBezTo>
                    <a:cubicBezTo>
                      <a:pt x="245" y="88"/>
                      <a:pt x="245" y="88"/>
                      <a:pt x="245" y="88"/>
                    </a:cubicBezTo>
                    <a:cubicBezTo>
                      <a:pt x="245" y="88"/>
                      <a:pt x="245" y="88"/>
                      <a:pt x="245" y="88"/>
                    </a:cubicBezTo>
                    <a:cubicBezTo>
                      <a:pt x="245" y="88"/>
                      <a:pt x="245" y="88"/>
                      <a:pt x="245" y="88"/>
                    </a:cubicBezTo>
                    <a:cubicBezTo>
                      <a:pt x="245" y="88"/>
                      <a:pt x="245" y="88"/>
                      <a:pt x="244" y="88"/>
                    </a:cubicBezTo>
                    <a:cubicBezTo>
                      <a:pt x="244" y="88"/>
                      <a:pt x="244" y="88"/>
                      <a:pt x="244" y="88"/>
                    </a:cubicBezTo>
                    <a:cubicBezTo>
                      <a:pt x="244" y="88"/>
                      <a:pt x="244" y="88"/>
                      <a:pt x="244" y="88"/>
                    </a:cubicBezTo>
                    <a:cubicBezTo>
                      <a:pt x="244" y="88"/>
                      <a:pt x="244" y="88"/>
                      <a:pt x="244" y="88"/>
                    </a:cubicBezTo>
                    <a:cubicBezTo>
                      <a:pt x="244" y="88"/>
                      <a:pt x="244" y="88"/>
                      <a:pt x="244" y="87"/>
                    </a:cubicBezTo>
                    <a:cubicBezTo>
                      <a:pt x="244" y="87"/>
                      <a:pt x="244" y="87"/>
                      <a:pt x="244" y="87"/>
                    </a:cubicBezTo>
                    <a:cubicBezTo>
                      <a:pt x="244" y="87"/>
                      <a:pt x="244" y="87"/>
                      <a:pt x="244" y="87"/>
                    </a:cubicBezTo>
                    <a:cubicBezTo>
                      <a:pt x="244" y="87"/>
                      <a:pt x="244" y="87"/>
                      <a:pt x="244" y="87"/>
                    </a:cubicBezTo>
                    <a:cubicBezTo>
                      <a:pt x="244" y="87"/>
                      <a:pt x="244" y="88"/>
                      <a:pt x="244" y="87"/>
                    </a:cubicBezTo>
                    <a:cubicBezTo>
                      <a:pt x="244" y="87"/>
                      <a:pt x="244" y="87"/>
                      <a:pt x="244" y="87"/>
                    </a:cubicBezTo>
                    <a:cubicBezTo>
                      <a:pt x="244" y="87"/>
                      <a:pt x="244" y="87"/>
                      <a:pt x="244" y="87"/>
                    </a:cubicBezTo>
                    <a:cubicBezTo>
                      <a:pt x="244" y="87"/>
                      <a:pt x="244" y="87"/>
                      <a:pt x="244" y="87"/>
                    </a:cubicBezTo>
                    <a:cubicBezTo>
                      <a:pt x="244" y="87"/>
                      <a:pt x="244" y="87"/>
                      <a:pt x="244" y="87"/>
                    </a:cubicBezTo>
                    <a:cubicBezTo>
                      <a:pt x="244" y="87"/>
                      <a:pt x="244" y="87"/>
                      <a:pt x="244" y="87"/>
                    </a:cubicBezTo>
                    <a:cubicBezTo>
                      <a:pt x="245" y="87"/>
                      <a:pt x="245" y="87"/>
                      <a:pt x="246" y="87"/>
                    </a:cubicBezTo>
                    <a:close/>
                    <a:moveTo>
                      <a:pt x="51" y="88"/>
                    </a:moveTo>
                    <a:cubicBezTo>
                      <a:pt x="51" y="88"/>
                      <a:pt x="49" y="88"/>
                      <a:pt x="49" y="87"/>
                    </a:cubicBezTo>
                    <a:cubicBezTo>
                      <a:pt x="49" y="88"/>
                      <a:pt x="48" y="88"/>
                      <a:pt x="48" y="88"/>
                    </a:cubicBezTo>
                    <a:cubicBezTo>
                      <a:pt x="48" y="88"/>
                      <a:pt x="48" y="88"/>
                      <a:pt x="48" y="88"/>
                    </a:cubicBezTo>
                    <a:cubicBezTo>
                      <a:pt x="49" y="87"/>
                      <a:pt x="51" y="87"/>
                      <a:pt x="52" y="87"/>
                    </a:cubicBezTo>
                    <a:cubicBezTo>
                      <a:pt x="53" y="88"/>
                      <a:pt x="53" y="88"/>
                      <a:pt x="53" y="88"/>
                    </a:cubicBezTo>
                    <a:cubicBezTo>
                      <a:pt x="53" y="88"/>
                      <a:pt x="53" y="88"/>
                      <a:pt x="54" y="88"/>
                    </a:cubicBezTo>
                    <a:cubicBezTo>
                      <a:pt x="54" y="88"/>
                      <a:pt x="54" y="88"/>
                      <a:pt x="54" y="88"/>
                    </a:cubicBezTo>
                    <a:cubicBezTo>
                      <a:pt x="54" y="88"/>
                      <a:pt x="54" y="88"/>
                      <a:pt x="54" y="88"/>
                    </a:cubicBezTo>
                    <a:cubicBezTo>
                      <a:pt x="55" y="87"/>
                      <a:pt x="56" y="88"/>
                      <a:pt x="57" y="88"/>
                    </a:cubicBezTo>
                    <a:cubicBezTo>
                      <a:pt x="57" y="88"/>
                      <a:pt x="57" y="88"/>
                      <a:pt x="57" y="88"/>
                    </a:cubicBezTo>
                    <a:cubicBezTo>
                      <a:pt x="58" y="88"/>
                      <a:pt x="58" y="88"/>
                      <a:pt x="59" y="88"/>
                    </a:cubicBezTo>
                    <a:cubicBezTo>
                      <a:pt x="59" y="88"/>
                      <a:pt x="58" y="88"/>
                      <a:pt x="58" y="88"/>
                    </a:cubicBezTo>
                    <a:cubicBezTo>
                      <a:pt x="59" y="88"/>
                      <a:pt x="59" y="88"/>
                      <a:pt x="59" y="88"/>
                    </a:cubicBezTo>
                    <a:cubicBezTo>
                      <a:pt x="60" y="89"/>
                      <a:pt x="61" y="88"/>
                      <a:pt x="62" y="88"/>
                    </a:cubicBezTo>
                    <a:cubicBezTo>
                      <a:pt x="64" y="89"/>
                      <a:pt x="65" y="89"/>
                      <a:pt x="66" y="89"/>
                    </a:cubicBezTo>
                    <a:cubicBezTo>
                      <a:pt x="66" y="89"/>
                      <a:pt x="66" y="89"/>
                      <a:pt x="67" y="89"/>
                    </a:cubicBezTo>
                    <a:cubicBezTo>
                      <a:pt x="67" y="88"/>
                      <a:pt x="68" y="89"/>
                      <a:pt x="68" y="89"/>
                    </a:cubicBezTo>
                    <a:cubicBezTo>
                      <a:pt x="68" y="89"/>
                      <a:pt x="69" y="89"/>
                      <a:pt x="69" y="89"/>
                    </a:cubicBezTo>
                    <a:cubicBezTo>
                      <a:pt x="70" y="89"/>
                      <a:pt x="71" y="89"/>
                      <a:pt x="72" y="89"/>
                    </a:cubicBezTo>
                    <a:cubicBezTo>
                      <a:pt x="73" y="90"/>
                      <a:pt x="73" y="90"/>
                      <a:pt x="73" y="90"/>
                    </a:cubicBezTo>
                    <a:cubicBezTo>
                      <a:pt x="73" y="90"/>
                      <a:pt x="74" y="89"/>
                      <a:pt x="74" y="90"/>
                    </a:cubicBezTo>
                    <a:cubicBezTo>
                      <a:pt x="74" y="90"/>
                      <a:pt x="74" y="90"/>
                      <a:pt x="74" y="90"/>
                    </a:cubicBezTo>
                    <a:cubicBezTo>
                      <a:pt x="73" y="90"/>
                      <a:pt x="72" y="90"/>
                      <a:pt x="71" y="90"/>
                    </a:cubicBezTo>
                    <a:cubicBezTo>
                      <a:pt x="71" y="90"/>
                      <a:pt x="71" y="90"/>
                      <a:pt x="71" y="90"/>
                    </a:cubicBezTo>
                    <a:cubicBezTo>
                      <a:pt x="71" y="90"/>
                      <a:pt x="71" y="90"/>
                      <a:pt x="71" y="90"/>
                    </a:cubicBezTo>
                    <a:cubicBezTo>
                      <a:pt x="70" y="90"/>
                      <a:pt x="69" y="90"/>
                      <a:pt x="69" y="89"/>
                    </a:cubicBezTo>
                    <a:cubicBezTo>
                      <a:pt x="68" y="90"/>
                      <a:pt x="67" y="90"/>
                      <a:pt x="67" y="89"/>
                    </a:cubicBezTo>
                    <a:cubicBezTo>
                      <a:pt x="67" y="89"/>
                      <a:pt x="67" y="89"/>
                      <a:pt x="67" y="89"/>
                    </a:cubicBezTo>
                    <a:cubicBezTo>
                      <a:pt x="66" y="89"/>
                      <a:pt x="65" y="89"/>
                      <a:pt x="65" y="89"/>
                    </a:cubicBezTo>
                    <a:cubicBezTo>
                      <a:pt x="65" y="89"/>
                      <a:pt x="64" y="89"/>
                      <a:pt x="65" y="89"/>
                    </a:cubicBezTo>
                    <a:cubicBezTo>
                      <a:pt x="64" y="89"/>
                      <a:pt x="64" y="89"/>
                      <a:pt x="64" y="89"/>
                    </a:cubicBezTo>
                    <a:cubicBezTo>
                      <a:pt x="63" y="89"/>
                      <a:pt x="63" y="89"/>
                      <a:pt x="62" y="89"/>
                    </a:cubicBezTo>
                    <a:cubicBezTo>
                      <a:pt x="62" y="89"/>
                      <a:pt x="61" y="89"/>
                      <a:pt x="61" y="89"/>
                    </a:cubicBezTo>
                    <a:cubicBezTo>
                      <a:pt x="61" y="89"/>
                      <a:pt x="60" y="89"/>
                      <a:pt x="60" y="89"/>
                    </a:cubicBezTo>
                    <a:cubicBezTo>
                      <a:pt x="60" y="89"/>
                      <a:pt x="60" y="89"/>
                      <a:pt x="59" y="89"/>
                    </a:cubicBezTo>
                    <a:cubicBezTo>
                      <a:pt x="59" y="89"/>
                      <a:pt x="58" y="89"/>
                      <a:pt x="58" y="88"/>
                    </a:cubicBezTo>
                    <a:cubicBezTo>
                      <a:pt x="57" y="89"/>
                      <a:pt x="57" y="89"/>
                      <a:pt x="56" y="89"/>
                    </a:cubicBezTo>
                    <a:cubicBezTo>
                      <a:pt x="56" y="89"/>
                      <a:pt x="56" y="89"/>
                      <a:pt x="56" y="89"/>
                    </a:cubicBezTo>
                    <a:cubicBezTo>
                      <a:pt x="56" y="89"/>
                      <a:pt x="56" y="89"/>
                      <a:pt x="56" y="89"/>
                    </a:cubicBezTo>
                    <a:cubicBezTo>
                      <a:pt x="56" y="88"/>
                      <a:pt x="54" y="88"/>
                      <a:pt x="54" y="88"/>
                    </a:cubicBezTo>
                    <a:cubicBezTo>
                      <a:pt x="54" y="88"/>
                      <a:pt x="54" y="89"/>
                      <a:pt x="53" y="88"/>
                    </a:cubicBezTo>
                    <a:cubicBezTo>
                      <a:pt x="53" y="88"/>
                      <a:pt x="53" y="88"/>
                      <a:pt x="53" y="88"/>
                    </a:cubicBezTo>
                    <a:cubicBezTo>
                      <a:pt x="53" y="88"/>
                      <a:pt x="53" y="88"/>
                      <a:pt x="53" y="88"/>
                    </a:cubicBezTo>
                    <a:cubicBezTo>
                      <a:pt x="53" y="88"/>
                      <a:pt x="53"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1" y="88"/>
                      <a:pt x="51" y="88"/>
                    </a:cubicBezTo>
                    <a:cubicBezTo>
                      <a:pt x="51" y="88"/>
                      <a:pt x="51" y="88"/>
                      <a:pt x="51" y="88"/>
                    </a:cubicBezTo>
                    <a:close/>
                    <a:moveTo>
                      <a:pt x="66" y="90"/>
                    </a:moveTo>
                    <a:cubicBezTo>
                      <a:pt x="66" y="90"/>
                      <a:pt x="66" y="90"/>
                      <a:pt x="66" y="90"/>
                    </a:cubicBezTo>
                    <a:close/>
                    <a:moveTo>
                      <a:pt x="59" y="90"/>
                    </a:moveTo>
                    <a:cubicBezTo>
                      <a:pt x="59" y="90"/>
                      <a:pt x="59" y="90"/>
                      <a:pt x="59" y="90"/>
                    </a:cubicBezTo>
                    <a:cubicBezTo>
                      <a:pt x="59" y="90"/>
                      <a:pt x="59" y="90"/>
                      <a:pt x="59" y="90"/>
                    </a:cubicBezTo>
                    <a:cubicBezTo>
                      <a:pt x="59" y="90"/>
                      <a:pt x="59" y="90"/>
                      <a:pt x="59" y="90"/>
                    </a:cubicBezTo>
                    <a:cubicBezTo>
                      <a:pt x="59" y="90"/>
                      <a:pt x="59" y="90"/>
                      <a:pt x="59" y="90"/>
                    </a:cubicBezTo>
                    <a:cubicBezTo>
                      <a:pt x="59" y="90"/>
                      <a:pt x="59" y="90"/>
                      <a:pt x="59" y="90"/>
                    </a:cubicBezTo>
                    <a:close/>
                    <a:moveTo>
                      <a:pt x="63" y="90"/>
                    </a:moveTo>
                    <a:cubicBezTo>
                      <a:pt x="63" y="90"/>
                      <a:pt x="63" y="90"/>
                      <a:pt x="63" y="90"/>
                    </a:cubicBezTo>
                    <a:cubicBezTo>
                      <a:pt x="62" y="90"/>
                      <a:pt x="63" y="89"/>
                      <a:pt x="63" y="90"/>
                    </a:cubicBezTo>
                    <a:close/>
                    <a:moveTo>
                      <a:pt x="53" y="89"/>
                    </a:moveTo>
                    <a:cubicBezTo>
                      <a:pt x="53" y="89"/>
                      <a:pt x="53" y="89"/>
                      <a:pt x="53" y="89"/>
                    </a:cubicBezTo>
                    <a:cubicBezTo>
                      <a:pt x="53" y="89"/>
                      <a:pt x="53" y="89"/>
                      <a:pt x="53" y="89"/>
                    </a:cubicBezTo>
                    <a:cubicBezTo>
                      <a:pt x="53" y="89"/>
                      <a:pt x="53" y="89"/>
                      <a:pt x="53" y="89"/>
                    </a:cubicBezTo>
                    <a:cubicBezTo>
                      <a:pt x="53" y="89"/>
                      <a:pt x="53" y="89"/>
                      <a:pt x="53" y="89"/>
                    </a:cubicBezTo>
                    <a:cubicBezTo>
                      <a:pt x="53" y="89"/>
                      <a:pt x="53" y="89"/>
                      <a:pt x="54" y="89"/>
                    </a:cubicBezTo>
                    <a:cubicBezTo>
                      <a:pt x="53" y="89"/>
                      <a:pt x="53" y="89"/>
                      <a:pt x="53" y="89"/>
                    </a:cubicBezTo>
                    <a:close/>
                    <a:moveTo>
                      <a:pt x="51" y="89"/>
                    </a:moveTo>
                    <a:cubicBezTo>
                      <a:pt x="51" y="88"/>
                      <a:pt x="51" y="89"/>
                      <a:pt x="50" y="89"/>
                    </a:cubicBezTo>
                    <a:cubicBezTo>
                      <a:pt x="50" y="89"/>
                      <a:pt x="50" y="89"/>
                      <a:pt x="50" y="89"/>
                    </a:cubicBezTo>
                    <a:cubicBezTo>
                      <a:pt x="50" y="89"/>
                      <a:pt x="50" y="89"/>
                      <a:pt x="50" y="89"/>
                    </a:cubicBezTo>
                    <a:cubicBezTo>
                      <a:pt x="50" y="89"/>
                      <a:pt x="50" y="88"/>
                      <a:pt x="50" y="88"/>
                    </a:cubicBezTo>
                    <a:cubicBezTo>
                      <a:pt x="50" y="88"/>
                      <a:pt x="50" y="88"/>
                      <a:pt x="51" y="88"/>
                    </a:cubicBezTo>
                    <a:cubicBezTo>
                      <a:pt x="51" y="88"/>
                      <a:pt x="51" y="88"/>
                      <a:pt x="51" y="88"/>
                    </a:cubicBezTo>
                    <a:cubicBezTo>
                      <a:pt x="51" y="88"/>
                      <a:pt x="51" y="88"/>
                      <a:pt x="51" y="88"/>
                    </a:cubicBezTo>
                    <a:cubicBezTo>
                      <a:pt x="51" y="89"/>
                      <a:pt x="52" y="89"/>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9"/>
                      <a:pt x="52" y="89"/>
                      <a:pt x="52" y="89"/>
                    </a:cubicBezTo>
                    <a:cubicBezTo>
                      <a:pt x="52" y="89"/>
                      <a:pt x="52" y="89"/>
                      <a:pt x="52" y="89"/>
                    </a:cubicBezTo>
                    <a:cubicBezTo>
                      <a:pt x="52" y="89"/>
                      <a:pt x="51" y="89"/>
                      <a:pt x="51" y="89"/>
                    </a:cubicBezTo>
                    <a:close/>
                    <a:moveTo>
                      <a:pt x="50" y="89"/>
                    </a:moveTo>
                    <a:cubicBezTo>
                      <a:pt x="50" y="89"/>
                      <a:pt x="50" y="89"/>
                      <a:pt x="50" y="89"/>
                    </a:cubicBezTo>
                    <a:cubicBezTo>
                      <a:pt x="50" y="89"/>
                      <a:pt x="50" y="89"/>
                      <a:pt x="50" y="89"/>
                    </a:cubicBezTo>
                    <a:cubicBezTo>
                      <a:pt x="50" y="89"/>
                      <a:pt x="50" y="89"/>
                      <a:pt x="50" y="89"/>
                    </a:cubicBezTo>
                    <a:cubicBezTo>
                      <a:pt x="50" y="89"/>
                      <a:pt x="50" y="89"/>
                      <a:pt x="50" y="89"/>
                    </a:cubicBezTo>
                    <a:cubicBezTo>
                      <a:pt x="50" y="89"/>
                      <a:pt x="50" y="89"/>
                      <a:pt x="50" y="89"/>
                    </a:cubicBezTo>
                    <a:close/>
                    <a:moveTo>
                      <a:pt x="55" y="89"/>
                    </a:moveTo>
                    <a:cubicBezTo>
                      <a:pt x="54" y="90"/>
                      <a:pt x="54" y="89"/>
                      <a:pt x="55" y="89"/>
                    </a:cubicBezTo>
                    <a:close/>
                    <a:moveTo>
                      <a:pt x="57" y="89"/>
                    </a:moveTo>
                    <a:cubicBezTo>
                      <a:pt x="57" y="89"/>
                      <a:pt x="58" y="89"/>
                      <a:pt x="58" y="89"/>
                    </a:cubicBezTo>
                    <a:cubicBezTo>
                      <a:pt x="58" y="89"/>
                      <a:pt x="58" y="89"/>
                      <a:pt x="58" y="89"/>
                    </a:cubicBezTo>
                    <a:cubicBezTo>
                      <a:pt x="58" y="89"/>
                      <a:pt x="58" y="89"/>
                      <a:pt x="57" y="89"/>
                    </a:cubicBezTo>
                    <a:close/>
                    <a:moveTo>
                      <a:pt x="58" y="89"/>
                    </a:moveTo>
                    <a:cubicBezTo>
                      <a:pt x="58" y="89"/>
                      <a:pt x="58" y="89"/>
                      <a:pt x="58" y="89"/>
                    </a:cubicBezTo>
                    <a:cubicBezTo>
                      <a:pt x="58" y="89"/>
                      <a:pt x="58" y="89"/>
                      <a:pt x="59" y="89"/>
                    </a:cubicBezTo>
                    <a:cubicBezTo>
                      <a:pt x="59" y="89"/>
                      <a:pt x="59" y="89"/>
                      <a:pt x="58" y="89"/>
                    </a:cubicBezTo>
                    <a:cubicBezTo>
                      <a:pt x="58" y="90"/>
                      <a:pt x="59" y="90"/>
                      <a:pt x="59" y="90"/>
                    </a:cubicBezTo>
                    <a:cubicBezTo>
                      <a:pt x="59" y="90"/>
                      <a:pt x="59" y="90"/>
                      <a:pt x="59" y="90"/>
                    </a:cubicBezTo>
                    <a:cubicBezTo>
                      <a:pt x="59" y="90"/>
                      <a:pt x="58" y="90"/>
                      <a:pt x="58" y="90"/>
                    </a:cubicBezTo>
                    <a:cubicBezTo>
                      <a:pt x="58" y="90"/>
                      <a:pt x="58" y="89"/>
                      <a:pt x="58" y="89"/>
                    </a:cubicBezTo>
                    <a:close/>
                    <a:moveTo>
                      <a:pt x="57" y="90"/>
                    </a:moveTo>
                    <a:cubicBezTo>
                      <a:pt x="57" y="90"/>
                      <a:pt x="57" y="90"/>
                      <a:pt x="57" y="90"/>
                    </a:cubicBezTo>
                    <a:cubicBezTo>
                      <a:pt x="57" y="90"/>
                      <a:pt x="57" y="90"/>
                      <a:pt x="57" y="90"/>
                    </a:cubicBezTo>
                    <a:close/>
                    <a:moveTo>
                      <a:pt x="61" y="90"/>
                    </a:moveTo>
                    <a:cubicBezTo>
                      <a:pt x="61" y="90"/>
                      <a:pt x="61" y="90"/>
                      <a:pt x="61" y="90"/>
                    </a:cubicBezTo>
                    <a:cubicBezTo>
                      <a:pt x="61" y="90"/>
                      <a:pt x="60" y="90"/>
                      <a:pt x="61" y="90"/>
                    </a:cubicBezTo>
                    <a:close/>
                    <a:moveTo>
                      <a:pt x="74" y="90"/>
                    </a:moveTo>
                    <a:cubicBezTo>
                      <a:pt x="74" y="89"/>
                      <a:pt x="75" y="90"/>
                      <a:pt x="75" y="90"/>
                    </a:cubicBezTo>
                    <a:cubicBezTo>
                      <a:pt x="75" y="90"/>
                      <a:pt x="76" y="90"/>
                      <a:pt x="76" y="90"/>
                    </a:cubicBezTo>
                    <a:cubicBezTo>
                      <a:pt x="75" y="90"/>
                      <a:pt x="75" y="90"/>
                      <a:pt x="74" y="90"/>
                    </a:cubicBezTo>
                    <a:close/>
                    <a:moveTo>
                      <a:pt x="67" y="91"/>
                    </a:moveTo>
                    <a:cubicBezTo>
                      <a:pt x="67" y="90"/>
                      <a:pt x="67" y="90"/>
                      <a:pt x="67" y="90"/>
                    </a:cubicBezTo>
                    <a:cubicBezTo>
                      <a:pt x="67" y="91"/>
                      <a:pt x="67" y="91"/>
                      <a:pt x="67" y="91"/>
                    </a:cubicBezTo>
                    <a:close/>
                    <a:moveTo>
                      <a:pt x="80" y="91"/>
                    </a:moveTo>
                    <a:cubicBezTo>
                      <a:pt x="80" y="90"/>
                      <a:pt x="79" y="91"/>
                      <a:pt x="79" y="90"/>
                    </a:cubicBezTo>
                    <a:cubicBezTo>
                      <a:pt x="81" y="90"/>
                      <a:pt x="82" y="91"/>
                      <a:pt x="83" y="91"/>
                    </a:cubicBezTo>
                    <a:cubicBezTo>
                      <a:pt x="83" y="91"/>
                      <a:pt x="83" y="91"/>
                      <a:pt x="83" y="91"/>
                    </a:cubicBezTo>
                    <a:cubicBezTo>
                      <a:pt x="83" y="91"/>
                      <a:pt x="82" y="91"/>
                      <a:pt x="82" y="91"/>
                    </a:cubicBezTo>
                    <a:cubicBezTo>
                      <a:pt x="81" y="91"/>
                      <a:pt x="81" y="91"/>
                      <a:pt x="81" y="91"/>
                    </a:cubicBezTo>
                    <a:cubicBezTo>
                      <a:pt x="80" y="91"/>
                      <a:pt x="81" y="91"/>
                      <a:pt x="80" y="91"/>
                    </a:cubicBezTo>
                    <a:close/>
                    <a:moveTo>
                      <a:pt x="91" y="91"/>
                    </a:moveTo>
                    <a:cubicBezTo>
                      <a:pt x="91" y="92"/>
                      <a:pt x="91" y="92"/>
                      <a:pt x="91" y="92"/>
                    </a:cubicBezTo>
                    <a:cubicBezTo>
                      <a:pt x="91" y="91"/>
                      <a:pt x="91" y="91"/>
                      <a:pt x="91" y="91"/>
                    </a:cubicBezTo>
                    <a:cubicBezTo>
                      <a:pt x="91" y="91"/>
                      <a:pt x="91" y="91"/>
                      <a:pt x="91" y="91"/>
                    </a:cubicBezTo>
                    <a:cubicBezTo>
                      <a:pt x="91" y="91"/>
                      <a:pt x="91" y="91"/>
                      <a:pt x="91" y="91"/>
                    </a:cubicBezTo>
                    <a:close/>
                    <a:moveTo>
                      <a:pt x="69" y="91"/>
                    </a:moveTo>
                    <a:cubicBezTo>
                      <a:pt x="69" y="91"/>
                      <a:pt x="69" y="91"/>
                      <a:pt x="69" y="91"/>
                    </a:cubicBezTo>
                    <a:cubicBezTo>
                      <a:pt x="69" y="91"/>
                      <a:pt x="69" y="91"/>
                      <a:pt x="69" y="91"/>
                    </a:cubicBezTo>
                    <a:cubicBezTo>
                      <a:pt x="69" y="91"/>
                      <a:pt x="69" y="91"/>
                      <a:pt x="69" y="92"/>
                    </a:cubicBezTo>
                    <a:lnTo>
                      <a:pt x="69" y="91"/>
                    </a:lnTo>
                    <a:close/>
                    <a:moveTo>
                      <a:pt x="90" y="91"/>
                    </a:moveTo>
                    <a:cubicBezTo>
                      <a:pt x="90" y="91"/>
                      <a:pt x="90" y="91"/>
                      <a:pt x="90" y="91"/>
                    </a:cubicBezTo>
                    <a:cubicBezTo>
                      <a:pt x="90" y="91"/>
                      <a:pt x="90" y="91"/>
                      <a:pt x="90" y="91"/>
                    </a:cubicBezTo>
                    <a:cubicBezTo>
                      <a:pt x="90" y="91"/>
                      <a:pt x="90" y="91"/>
                      <a:pt x="90" y="91"/>
                    </a:cubicBezTo>
                    <a:cubicBezTo>
                      <a:pt x="90" y="91"/>
                      <a:pt x="90" y="91"/>
                      <a:pt x="90" y="91"/>
                    </a:cubicBezTo>
                    <a:cubicBezTo>
                      <a:pt x="90" y="92"/>
                      <a:pt x="90" y="92"/>
                      <a:pt x="90" y="92"/>
                    </a:cubicBezTo>
                    <a:cubicBezTo>
                      <a:pt x="90" y="92"/>
                      <a:pt x="90" y="91"/>
                      <a:pt x="90" y="91"/>
                    </a:cubicBezTo>
                    <a:close/>
                    <a:moveTo>
                      <a:pt x="93" y="92"/>
                    </a:moveTo>
                    <a:cubicBezTo>
                      <a:pt x="93" y="92"/>
                      <a:pt x="94" y="92"/>
                      <a:pt x="94" y="92"/>
                    </a:cubicBezTo>
                    <a:cubicBezTo>
                      <a:pt x="94" y="92"/>
                      <a:pt x="93" y="92"/>
                      <a:pt x="93" y="92"/>
                    </a:cubicBezTo>
                    <a:close/>
                    <a:moveTo>
                      <a:pt x="95" y="92"/>
                    </a:moveTo>
                    <a:cubicBezTo>
                      <a:pt x="95" y="92"/>
                      <a:pt x="95" y="92"/>
                      <a:pt x="95" y="92"/>
                    </a:cubicBezTo>
                    <a:cubicBezTo>
                      <a:pt x="95" y="92"/>
                      <a:pt x="95" y="92"/>
                      <a:pt x="95" y="92"/>
                    </a:cubicBezTo>
                    <a:cubicBezTo>
                      <a:pt x="95" y="92"/>
                      <a:pt x="95" y="92"/>
                      <a:pt x="95" y="92"/>
                    </a:cubicBezTo>
                    <a:close/>
                    <a:moveTo>
                      <a:pt x="255" y="93"/>
                    </a:moveTo>
                    <a:cubicBezTo>
                      <a:pt x="255" y="93"/>
                      <a:pt x="255" y="93"/>
                      <a:pt x="255" y="93"/>
                    </a:cubicBezTo>
                    <a:cubicBezTo>
                      <a:pt x="255" y="93"/>
                      <a:pt x="255" y="93"/>
                      <a:pt x="255" y="93"/>
                    </a:cubicBezTo>
                    <a:cubicBezTo>
                      <a:pt x="254" y="93"/>
                      <a:pt x="254" y="93"/>
                      <a:pt x="254" y="93"/>
                    </a:cubicBezTo>
                    <a:cubicBezTo>
                      <a:pt x="254" y="93"/>
                      <a:pt x="254" y="93"/>
                      <a:pt x="254" y="93"/>
                    </a:cubicBezTo>
                    <a:cubicBezTo>
                      <a:pt x="254" y="92"/>
                      <a:pt x="255" y="93"/>
                      <a:pt x="255" y="93"/>
                    </a:cubicBezTo>
                    <a:close/>
                    <a:moveTo>
                      <a:pt x="253" y="93"/>
                    </a:moveTo>
                    <a:cubicBezTo>
                      <a:pt x="253" y="93"/>
                      <a:pt x="253" y="93"/>
                      <a:pt x="253" y="93"/>
                    </a:cubicBezTo>
                    <a:cubicBezTo>
                      <a:pt x="252" y="93"/>
                      <a:pt x="252" y="93"/>
                      <a:pt x="252" y="93"/>
                    </a:cubicBezTo>
                    <a:cubicBezTo>
                      <a:pt x="252" y="93"/>
                      <a:pt x="252" y="93"/>
                      <a:pt x="252" y="93"/>
                    </a:cubicBezTo>
                    <a:cubicBezTo>
                      <a:pt x="252" y="92"/>
                      <a:pt x="253" y="92"/>
                      <a:pt x="253" y="92"/>
                    </a:cubicBezTo>
                    <a:cubicBezTo>
                      <a:pt x="253" y="92"/>
                      <a:pt x="253" y="92"/>
                      <a:pt x="253" y="93"/>
                    </a:cubicBezTo>
                    <a:close/>
                    <a:moveTo>
                      <a:pt x="102" y="93"/>
                    </a:moveTo>
                    <a:cubicBezTo>
                      <a:pt x="103" y="92"/>
                      <a:pt x="103" y="93"/>
                      <a:pt x="103" y="92"/>
                    </a:cubicBezTo>
                    <a:cubicBezTo>
                      <a:pt x="103" y="93"/>
                      <a:pt x="103" y="93"/>
                      <a:pt x="102" y="93"/>
                    </a:cubicBezTo>
                    <a:close/>
                    <a:moveTo>
                      <a:pt x="104" y="93"/>
                    </a:moveTo>
                    <a:cubicBezTo>
                      <a:pt x="104" y="93"/>
                      <a:pt x="104" y="92"/>
                      <a:pt x="104" y="93"/>
                    </a:cubicBezTo>
                    <a:close/>
                    <a:moveTo>
                      <a:pt x="251" y="93"/>
                    </a:moveTo>
                    <a:cubicBezTo>
                      <a:pt x="251" y="93"/>
                      <a:pt x="251" y="93"/>
                      <a:pt x="252" y="93"/>
                    </a:cubicBezTo>
                    <a:cubicBezTo>
                      <a:pt x="252" y="93"/>
                      <a:pt x="252" y="93"/>
                      <a:pt x="252" y="93"/>
                    </a:cubicBezTo>
                    <a:cubicBezTo>
                      <a:pt x="251" y="93"/>
                      <a:pt x="251" y="93"/>
                      <a:pt x="251" y="93"/>
                    </a:cubicBezTo>
                    <a:cubicBezTo>
                      <a:pt x="251" y="93"/>
                      <a:pt x="251" y="93"/>
                      <a:pt x="251" y="93"/>
                    </a:cubicBezTo>
                    <a:close/>
                    <a:moveTo>
                      <a:pt x="110" y="93"/>
                    </a:moveTo>
                    <a:cubicBezTo>
                      <a:pt x="110" y="93"/>
                      <a:pt x="110" y="93"/>
                      <a:pt x="110" y="93"/>
                    </a:cubicBezTo>
                    <a:close/>
                    <a:moveTo>
                      <a:pt x="253" y="93"/>
                    </a:moveTo>
                    <a:cubicBezTo>
                      <a:pt x="253" y="93"/>
                      <a:pt x="253" y="93"/>
                      <a:pt x="253" y="93"/>
                    </a:cubicBezTo>
                    <a:cubicBezTo>
                      <a:pt x="253" y="93"/>
                      <a:pt x="253" y="93"/>
                      <a:pt x="253" y="93"/>
                    </a:cubicBezTo>
                    <a:cubicBezTo>
                      <a:pt x="253" y="93"/>
                      <a:pt x="253" y="93"/>
                      <a:pt x="253" y="93"/>
                    </a:cubicBezTo>
                    <a:cubicBezTo>
                      <a:pt x="253" y="93"/>
                      <a:pt x="253" y="93"/>
                      <a:pt x="254" y="92"/>
                    </a:cubicBezTo>
                    <a:cubicBezTo>
                      <a:pt x="254" y="92"/>
                      <a:pt x="253" y="93"/>
                      <a:pt x="254" y="93"/>
                    </a:cubicBezTo>
                    <a:cubicBezTo>
                      <a:pt x="254" y="93"/>
                      <a:pt x="254" y="93"/>
                      <a:pt x="254" y="93"/>
                    </a:cubicBezTo>
                    <a:cubicBezTo>
                      <a:pt x="254" y="93"/>
                      <a:pt x="254" y="93"/>
                      <a:pt x="254" y="93"/>
                    </a:cubicBezTo>
                    <a:cubicBezTo>
                      <a:pt x="254" y="93"/>
                      <a:pt x="254" y="93"/>
                      <a:pt x="254" y="93"/>
                    </a:cubicBezTo>
                    <a:cubicBezTo>
                      <a:pt x="254" y="93"/>
                      <a:pt x="254" y="93"/>
                      <a:pt x="254" y="93"/>
                    </a:cubicBezTo>
                    <a:cubicBezTo>
                      <a:pt x="254" y="93"/>
                      <a:pt x="254" y="93"/>
                      <a:pt x="255" y="93"/>
                    </a:cubicBezTo>
                    <a:cubicBezTo>
                      <a:pt x="255" y="93"/>
                      <a:pt x="255" y="93"/>
                      <a:pt x="255" y="93"/>
                    </a:cubicBezTo>
                    <a:cubicBezTo>
                      <a:pt x="255" y="93"/>
                      <a:pt x="254" y="93"/>
                      <a:pt x="254" y="93"/>
                    </a:cubicBezTo>
                    <a:cubicBezTo>
                      <a:pt x="254" y="93"/>
                      <a:pt x="254" y="93"/>
                      <a:pt x="254" y="93"/>
                    </a:cubicBezTo>
                    <a:cubicBezTo>
                      <a:pt x="254" y="93"/>
                      <a:pt x="254" y="93"/>
                      <a:pt x="254" y="93"/>
                    </a:cubicBezTo>
                    <a:cubicBezTo>
                      <a:pt x="253" y="93"/>
                      <a:pt x="252" y="93"/>
                      <a:pt x="253" y="93"/>
                    </a:cubicBezTo>
                    <a:close/>
                    <a:moveTo>
                      <a:pt x="97" y="94"/>
                    </a:moveTo>
                    <a:cubicBezTo>
                      <a:pt x="97" y="94"/>
                      <a:pt x="97" y="94"/>
                      <a:pt x="97" y="94"/>
                    </a:cubicBezTo>
                    <a:cubicBezTo>
                      <a:pt x="97" y="94"/>
                      <a:pt x="97" y="94"/>
                      <a:pt x="97" y="94"/>
                    </a:cubicBezTo>
                    <a:cubicBezTo>
                      <a:pt x="97" y="94"/>
                      <a:pt x="97" y="94"/>
                      <a:pt x="97" y="94"/>
                    </a:cubicBezTo>
                    <a:cubicBezTo>
                      <a:pt x="97" y="94"/>
                      <a:pt x="97" y="94"/>
                      <a:pt x="97" y="94"/>
                    </a:cubicBezTo>
                    <a:close/>
                    <a:moveTo>
                      <a:pt x="98" y="95"/>
                    </a:moveTo>
                    <a:cubicBezTo>
                      <a:pt x="98" y="95"/>
                      <a:pt x="98" y="95"/>
                      <a:pt x="98" y="95"/>
                    </a:cubicBezTo>
                    <a:cubicBezTo>
                      <a:pt x="98" y="95"/>
                      <a:pt x="98" y="96"/>
                      <a:pt x="98" y="96"/>
                    </a:cubicBezTo>
                    <a:cubicBezTo>
                      <a:pt x="98" y="96"/>
                      <a:pt x="97" y="96"/>
                      <a:pt x="97" y="95"/>
                    </a:cubicBezTo>
                    <a:cubicBezTo>
                      <a:pt x="97" y="95"/>
                      <a:pt x="97" y="95"/>
                      <a:pt x="97" y="95"/>
                    </a:cubicBezTo>
                    <a:cubicBezTo>
                      <a:pt x="97" y="95"/>
                      <a:pt x="97" y="95"/>
                      <a:pt x="97" y="95"/>
                    </a:cubicBezTo>
                    <a:cubicBezTo>
                      <a:pt x="97" y="95"/>
                      <a:pt x="98" y="95"/>
                      <a:pt x="98" y="95"/>
                    </a:cubicBezTo>
                    <a:close/>
                    <a:moveTo>
                      <a:pt x="95" y="95"/>
                    </a:moveTo>
                    <a:cubicBezTo>
                      <a:pt x="95" y="95"/>
                      <a:pt x="95" y="95"/>
                      <a:pt x="95" y="95"/>
                    </a:cubicBezTo>
                    <a:cubicBezTo>
                      <a:pt x="95" y="95"/>
                      <a:pt x="96" y="95"/>
                      <a:pt x="96" y="95"/>
                    </a:cubicBezTo>
                    <a:cubicBezTo>
                      <a:pt x="96" y="95"/>
                      <a:pt x="96" y="95"/>
                      <a:pt x="96" y="95"/>
                    </a:cubicBezTo>
                    <a:cubicBezTo>
                      <a:pt x="96" y="95"/>
                      <a:pt x="96" y="95"/>
                      <a:pt x="95" y="95"/>
                    </a:cubicBezTo>
                    <a:close/>
                    <a:moveTo>
                      <a:pt x="96" y="95"/>
                    </a:moveTo>
                    <a:cubicBezTo>
                      <a:pt x="96" y="95"/>
                      <a:pt x="97" y="95"/>
                      <a:pt x="97" y="95"/>
                    </a:cubicBezTo>
                    <a:cubicBezTo>
                      <a:pt x="97" y="95"/>
                      <a:pt x="97" y="95"/>
                      <a:pt x="97" y="95"/>
                    </a:cubicBezTo>
                    <a:cubicBezTo>
                      <a:pt x="97" y="95"/>
                      <a:pt x="97" y="95"/>
                      <a:pt x="97" y="95"/>
                    </a:cubicBezTo>
                    <a:cubicBezTo>
                      <a:pt x="97" y="95"/>
                      <a:pt x="97" y="95"/>
                      <a:pt x="97" y="94"/>
                    </a:cubicBezTo>
                    <a:cubicBezTo>
                      <a:pt x="97" y="94"/>
                      <a:pt x="97" y="94"/>
                      <a:pt x="97" y="94"/>
                    </a:cubicBezTo>
                    <a:cubicBezTo>
                      <a:pt x="97" y="94"/>
                      <a:pt x="98" y="94"/>
                      <a:pt x="98" y="94"/>
                    </a:cubicBezTo>
                    <a:cubicBezTo>
                      <a:pt x="98" y="94"/>
                      <a:pt x="98" y="94"/>
                      <a:pt x="98" y="94"/>
                    </a:cubicBezTo>
                    <a:cubicBezTo>
                      <a:pt x="98" y="95"/>
                      <a:pt x="98" y="95"/>
                      <a:pt x="98" y="95"/>
                    </a:cubicBezTo>
                    <a:cubicBezTo>
                      <a:pt x="98" y="95"/>
                      <a:pt x="98" y="95"/>
                      <a:pt x="98" y="95"/>
                    </a:cubicBezTo>
                    <a:cubicBezTo>
                      <a:pt x="97" y="95"/>
                      <a:pt x="97" y="95"/>
                      <a:pt x="97" y="95"/>
                    </a:cubicBezTo>
                    <a:cubicBezTo>
                      <a:pt x="97" y="95"/>
                      <a:pt x="97" y="95"/>
                      <a:pt x="97" y="95"/>
                    </a:cubicBezTo>
                    <a:cubicBezTo>
                      <a:pt x="97" y="95"/>
                      <a:pt x="97" y="95"/>
                      <a:pt x="97" y="95"/>
                    </a:cubicBezTo>
                    <a:cubicBezTo>
                      <a:pt x="97" y="95"/>
                      <a:pt x="97" y="95"/>
                      <a:pt x="97" y="95"/>
                    </a:cubicBezTo>
                    <a:cubicBezTo>
                      <a:pt x="97" y="95"/>
                      <a:pt x="97" y="95"/>
                      <a:pt x="96" y="95"/>
                    </a:cubicBezTo>
                    <a:close/>
                    <a:moveTo>
                      <a:pt x="98" y="94"/>
                    </a:moveTo>
                    <a:cubicBezTo>
                      <a:pt x="98" y="94"/>
                      <a:pt x="98" y="94"/>
                      <a:pt x="98" y="94"/>
                    </a:cubicBezTo>
                    <a:cubicBezTo>
                      <a:pt x="98" y="94"/>
                      <a:pt x="98" y="95"/>
                      <a:pt x="98" y="95"/>
                    </a:cubicBezTo>
                    <a:cubicBezTo>
                      <a:pt x="98" y="95"/>
                      <a:pt x="98" y="95"/>
                      <a:pt x="98" y="95"/>
                    </a:cubicBezTo>
                    <a:cubicBezTo>
                      <a:pt x="98" y="95"/>
                      <a:pt x="98" y="94"/>
                      <a:pt x="98" y="94"/>
                    </a:cubicBezTo>
                    <a:cubicBezTo>
                      <a:pt x="98" y="94"/>
                      <a:pt x="98" y="94"/>
                      <a:pt x="98" y="94"/>
                    </a:cubicBezTo>
                    <a:close/>
                    <a:moveTo>
                      <a:pt x="99" y="95"/>
                    </a:moveTo>
                    <a:cubicBezTo>
                      <a:pt x="99" y="95"/>
                      <a:pt x="99" y="95"/>
                      <a:pt x="99" y="95"/>
                    </a:cubicBezTo>
                    <a:cubicBezTo>
                      <a:pt x="99" y="95"/>
                      <a:pt x="98" y="95"/>
                      <a:pt x="98" y="95"/>
                    </a:cubicBezTo>
                    <a:cubicBezTo>
                      <a:pt x="98" y="95"/>
                      <a:pt x="98" y="95"/>
                      <a:pt x="98" y="95"/>
                    </a:cubicBezTo>
                    <a:cubicBezTo>
                      <a:pt x="98" y="95"/>
                      <a:pt x="98" y="95"/>
                      <a:pt x="98" y="95"/>
                    </a:cubicBezTo>
                    <a:cubicBezTo>
                      <a:pt x="98" y="95"/>
                      <a:pt x="98" y="95"/>
                      <a:pt x="98" y="95"/>
                    </a:cubicBezTo>
                    <a:cubicBezTo>
                      <a:pt x="98" y="95"/>
                      <a:pt x="98" y="95"/>
                      <a:pt x="97" y="95"/>
                    </a:cubicBezTo>
                    <a:cubicBezTo>
                      <a:pt x="97" y="95"/>
                      <a:pt x="97" y="95"/>
                      <a:pt x="97" y="95"/>
                    </a:cubicBezTo>
                    <a:cubicBezTo>
                      <a:pt x="97" y="95"/>
                      <a:pt x="98" y="95"/>
                      <a:pt x="98" y="95"/>
                    </a:cubicBezTo>
                    <a:cubicBezTo>
                      <a:pt x="98" y="95"/>
                      <a:pt x="98" y="95"/>
                      <a:pt x="98" y="95"/>
                    </a:cubicBezTo>
                    <a:cubicBezTo>
                      <a:pt x="98" y="95"/>
                      <a:pt x="98" y="95"/>
                      <a:pt x="98" y="95"/>
                    </a:cubicBezTo>
                    <a:cubicBezTo>
                      <a:pt x="98" y="95"/>
                      <a:pt x="98" y="94"/>
                      <a:pt x="98" y="94"/>
                    </a:cubicBezTo>
                    <a:cubicBezTo>
                      <a:pt x="98" y="94"/>
                      <a:pt x="98" y="94"/>
                      <a:pt x="98" y="94"/>
                    </a:cubicBezTo>
                    <a:cubicBezTo>
                      <a:pt x="98" y="94"/>
                      <a:pt x="99" y="94"/>
                      <a:pt x="99" y="95"/>
                    </a:cubicBezTo>
                    <a:cubicBezTo>
                      <a:pt x="99" y="95"/>
                      <a:pt x="99" y="95"/>
                      <a:pt x="99" y="94"/>
                    </a:cubicBezTo>
                    <a:cubicBezTo>
                      <a:pt x="99" y="94"/>
                      <a:pt x="99" y="95"/>
                      <a:pt x="99" y="95"/>
                    </a:cubicBezTo>
                    <a:cubicBezTo>
                      <a:pt x="99" y="95"/>
                      <a:pt x="99" y="95"/>
                      <a:pt x="99" y="95"/>
                    </a:cubicBezTo>
                    <a:close/>
                    <a:moveTo>
                      <a:pt x="105" y="95"/>
                    </a:moveTo>
                    <a:cubicBezTo>
                      <a:pt x="105" y="95"/>
                      <a:pt x="105" y="95"/>
                      <a:pt x="105" y="95"/>
                    </a:cubicBezTo>
                    <a:cubicBezTo>
                      <a:pt x="105" y="95"/>
                      <a:pt x="105" y="95"/>
                      <a:pt x="105" y="95"/>
                    </a:cubicBezTo>
                    <a:cubicBezTo>
                      <a:pt x="105" y="95"/>
                      <a:pt x="105" y="95"/>
                      <a:pt x="105" y="95"/>
                    </a:cubicBezTo>
                    <a:cubicBezTo>
                      <a:pt x="105" y="95"/>
                      <a:pt x="105" y="95"/>
                      <a:pt x="105" y="95"/>
                    </a:cubicBezTo>
                    <a:close/>
                    <a:moveTo>
                      <a:pt x="107" y="95"/>
                    </a:moveTo>
                    <a:cubicBezTo>
                      <a:pt x="107" y="95"/>
                      <a:pt x="107" y="95"/>
                      <a:pt x="107" y="95"/>
                    </a:cubicBezTo>
                    <a:cubicBezTo>
                      <a:pt x="106" y="95"/>
                      <a:pt x="106" y="95"/>
                      <a:pt x="106" y="95"/>
                    </a:cubicBezTo>
                    <a:cubicBezTo>
                      <a:pt x="106" y="95"/>
                      <a:pt x="106" y="95"/>
                      <a:pt x="106" y="95"/>
                    </a:cubicBezTo>
                    <a:cubicBezTo>
                      <a:pt x="106" y="95"/>
                      <a:pt x="107" y="95"/>
                      <a:pt x="107" y="95"/>
                    </a:cubicBezTo>
                    <a:close/>
                    <a:moveTo>
                      <a:pt x="257" y="95"/>
                    </a:moveTo>
                    <a:cubicBezTo>
                      <a:pt x="257" y="95"/>
                      <a:pt x="257" y="95"/>
                      <a:pt x="258" y="95"/>
                    </a:cubicBezTo>
                    <a:cubicBezTo>
                      <a:pt x="258" y="95"/>
                      <a:pt x="258" y="95"/>
                      <a:pt x="259" y="95"/>
                    </a:cubicBezTo>
                    <a:cubicBezTo>
                      <a:pt x="259" y="95"/>
                      <a:pt x="259" y="95"/>
                      <a:pt x="259" y="95"/>
                    </a:cubicBezTo>
                    <a:cubicBezTo>
                      <a:pt x="259" y="95"/>
                      <a:pt x="259" y="95"/>
                      <a:pt x="259" y="95"/>
                    </a:cubicBezTo>
                    <a:cubicBezTo>
                      <a:pt x="259" y="95"/>
                      <a:pt x="259" y="95"/>
                      <a:pt x="259" y="95"/>
                    </a:cubicBezTo>
                    <a:cubicBezTo>
                      <a:pt x="259" y="95"/>
                      <a:pt x="257" y="95"/>
                      <a:pt x="257" y="95"/>
                    </a:cubicBezTo>
                    <a:close/>
                    <a:moveTo>
                      <a:pt x="118" y="96"/>
                    </a:moveTo>
                    <a:cubicBezTo>
                      <a:pt x="118" y="96"/>
                      <a:pt x="118" y="96"/>
                      <a:pt x="117" y="96"/>
                    </a:cubicBezTo>
                    <a:cubicBezTo>
                      <a:pt x="118" y="96"/>
                      <a:pt x="118" y="96"/>
                      <a:pt x="118" y="96"/>
                    </a:cubicBezTo>
                    <a:cubicBezTo>
                      <a:pt x="118" y="97"/>
                      <a:pt x="119" y="96"/>
                      <a:pt x="119" y="96"/>
                    </a:cubicBezTo>
                    <a:cubicBezTo>
                      <a:pt x="119" y="96"/>
                      <a:pt x="119" y="96"/>
                      <a:pt x="119" y="96"/>
                    </a:cubicBezTo>
                    <a:cubicBezTo>
                      <a:pt x="119" y="96"/>
                      <a:pt x="119" y="96"/>
                      <a:pt x="119" y="96"/>
                    </a:cubicBezTo>
                    <a:cubicBezTo>
                      <a:pt x="119" y="96"/>
                      <a:pt x="119" y="96"/>
                      <a:pt x="119" y="96"/>
                    </a:cubicBezTo>
                    <a:cubicBezTo>
                      <a:pt x="119" y="96"/>
                      <a:pt x="119" y="96"/>
                      <a:pt x="119" y="96"/>
                    </a:cubicBezTo>
                    <a:cubicBezTo>
                      <a:pt x="119" y="96"/>
                      <a:pt x="119" y="96"/>
                      <a:pt x="118" y="96"/>
                    </a:cubicBezTo>
                    <a:cubicBezTo>
                      <a:pt x="118" y="96"/>
                      <a:pt x="118" y="96"/>
                      <a:pt x="118" y="96"/>
                    </a:cubicBezTo>
                    <a:close/>
                    <a:moveTo>
                      <a:pt x="119" y="96"/>
                    </a:moveTo>
                    <a:cubicBezTo>
                      <a:pt x="119" y="96"/>
                      <a:pt x="119" y="96"/>
                      <a:pt x="119" y="96"/>
                    </a:cubicBezTo>
                    <a:cubicBezTo>
                      <a:pt x="119" y="96"/>
                      <a:pt x="119" y="96"/>
                      <a:pt x="119" y="96"/>
                    </a:cubicBezTo>
                    <a:cubicBezTo>
                      <a:pt x="119" y="96"/>
                      <a:pt x="119" y="96"/>
                      <a:pt x="119" y="96"/>
                    </a:cubicBezTo>
                    <a:cubicBezTo>
                      <a:pt x="119" y="96"/>
                      <a:pt x="119" y="96"/>
                      <a:pt x="119" y="96"/>
                    </a:cubicBezTo>
                    <a:close/>
                    <a:moveTo>
                      <a:pt x="119" y="97"/>
                    </a:moveTo>
                    <a:cubicBezTo>
                      <a:pt x="119" y="97"/>
                      <a:pt x="119" y="97"/>
                      <a:pt x="119" y="97"/>
                    </a:cubicBezTo>
                    <a:cubicBezTo>
                      <a:pt x="119" y="97"/>
                      <a:pt x="119" y="97"/>
                      <a:pt x="119" y="97"/>
                    </a:cubicBezTo>
                    <a:close/>
                    <a:moveTo>
                      <a:pt x="121" y="96"/>
                    </a:moveTo>
                    <a:cubicBezTo>
                      <a:pt x="121" y="96"/>
                      <a:pt x="121" y="96"/>
                      <a:pt x="120" y="96"/>
                    </a:cubicBezTo>
                    <a:cubicBezTo>
                      <a:pt x="121" y="96"/>
                      <a:pt x="121" y="96"/>
                      <a:pt x="121" y="96"/>
                    </a:cubicBezTo>
                    <a:cubicBezTo>
                      <a:pt x="121" y="96"/>
                      <a:pt x="121" y="96"/>
                      <a:pt x="121" y="96"/>
                    </a:cubicBezTo>
                    <a:cubicBezTo>
                      <a:pt x="121" y="96"/>
                      <a:pt x="121" y="96"/>
                      <a:pt x="121" y="96"/>
                    </a:cubicBezTo>
                    <a:cubicBezTo>
                      <a:pt x="121" y="97"/>
                      <a:pt x="121" y="97"/>
                      <a:pt x="121" y="97"/>
                    </a:cubicBezTo>
                    <a:cubicBezTo>
                      <a:pt x="121" y="97"/>
                      <a:pt x="121" y="96"/>
                      <a:pt x="121" y="96"/>
                    </a:cubicBezTo>
                    <a:close/>
                    <a:moveTo>
                      <a:pt x="128" y="97"/>
                    </a:move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7" y="97"/>
                      <a:pt x="128" y="97"/>
                    </a:cubicBezTo>
                    <a:cubicBezTo>
                      <a:pt x="128" y="97"/>
                      <a:pt x="128" y="97"/>
                      <a:pt x="128" y="97"/>
                    </a:cubicBezTo>
                    <a:close/>
                    <a:moveTo>
                      <a:pt x="127" y="97"/>
                    </a:moveTo>
                    <a:cubicBezTo>
                      <a:pt x="127" y="97"/>
                      <a:pt x="127" y="97"/>
                      <a:pt x="127" y="97"/>
                    </a:cubicBezTo>
                    <a:cubicBezTo>
                      <a:pt x="127" y="97"/>
                      <a:pt x="127" y="97"/>
                      <a:pt x="127" y="97"/>
                    </a:cubicBezTo>
                    <a:cubicBezTo>
                      <a:pt x="127" y="97"/>
                      <a:pt x="126" y="97"/>
                      <a:pt x="126" y="97"/>
                    </a:cubicBezTo>
                    <a:cubicBezTo>
                      <a:pt x="126" y="97"/>
                      <a:pt x="126" y="97"/>
                      <a:pt x="126" y="97"/>
                    </a:cubicBezTo>
                    <a:cubicBezTo>
                      <a:pt x="126" y="97"/>
                      <a:pt x="126" y="97"/>
                      <a:pt x="126" y="97"/>
                    </a:cubicBezTo>
                    <a:cubicBezTo>
                      <a:pt x="126" y="97"/>
                      <a:pt x="126" y="97"/>
                      <a:pt x="125" y="97"/>
                    </a:cubicBezTo>
                    <a:cubicBezTo>
                      <a:pt x="126" y="97"/>
                      <a:pt x="126" y="97"/>
                      <a:pt x="126" y="97"/>
                    </a:cubicBezTo>
                    <a:cubicBezTo>
                      <a:pt x="125" y="97"/>
                      <a:pt x="125" y="97"/>
                      <a:pt x="125" y="97"/>
                    </a:cubicBezTo>
                    <a:cubicBezTo>
                      <a:pt x="124" y="97"/>
                      <a:pt x="124" y="96"/>
                      <a:pt x="123" y="97"/>
                    </a:cubicBezTo>
                    <a:cubicBezTo>
                      <a:pt x="123" y="96"/>
                      <a:pt x="122" y="97"/>
                      <a:pt x="122" y="97"/>
                    </a:cubicBezTo>
                    <a:cubicBezTo>
                      <a:pt x="122" y="97"/>
                      <a:pt x="122" y="97"/>
                      <a:pt x="122" y="97"/>
                    </a:cubicBezTo>
                    <a:cubicBezTo>
                      <a:pt x="122" y="97"/>
                      <a:pt x="122" y="97"/>
                      <a:pt x="122" y="97"/>
                    </a:cubicBezTo>
                    <a:cubicBezTo>
                      <a:pt x="122" y="97"/>
                      <a:pt x="122" y="97"/>
                      <a:pt x="122" y="97"/>
                    </a:cubicBezTo>
                    <a:cubicBezTo>
                      <a:pt x="122" y="97"/>
                      <a:pt x="122" y="97"/>
                      <a:pt x="121" y="97"/>
                    </a:cubicBezTo>
                    <a:cubicBezTo>
                      <a:pt x="121" y="97"/>
                      <a:pt x="121" y="97"/>
                      <a:pt x="121" y="97"/>
                    </a:cubicBezTo>
                    <a:cubicBezTo>
                      <a:pt x="121" y="97"/>
                      <a:pt x="121" y="97"/>
                      <a:pt x="121" y="97"/>
                    </a:cubicBezTo>
                    <a:cubicBezTo>
                      <a:pt x="121" y="97"/>
                      <a:pt x="121" y="97"/>
                      <a:pt x="121" y="96"/>
                    </a:cubicBezTo>
                    <a:cubicBezTo>
                      <a:pt x="121" y="96"/>
                      <a:pt x="121" y="96"/>
                      <a:pt x="121" y="96"/>
                    </a:cubicBezTo>
                    <a:cubicBezTo>
                      <a:pt x="123" y="96"/>
                      <a:pt x="125" y="96"/>
                      <a:pt x="127" y="97"/>
                    </a:cubicBezTo>
                    <a:close/>
                    <a:moveTo>
                      <a:pt x="141" y="98"/>
                    </a:moveTo>
                    <a:cubicBezTo>
                      <a:pt x="141" y="98"/>
                      <a:pt x="141"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lose/>
                    <a:moveTo>
                      <a:pt x="135" y="98"/>
                    </a:moveTo>
                    <a:cubicBezTo>
                      <a:pt x="135" y="98"/>
                      <a:pt x="135" y="98"/>
                      <a:pt x="135" y="98"/>
                    </a:cubicBezTo>
                    <a:cubicBezTo>
                      <a:pt x="135" y="98"/>
                      <a:pt x="135" y="98"/>
                      <a:pt x="135" y="98"/>
                    </a:cubicBezTo>
                    <a:cubicBezTo>
                      <a:pt x="135" y="97"/>
                      <a:pt x="135" y="98"/>
                      <a:pt x="136" y="98"/>
                    </a:cubicBezTo>
                    <a:cubicBezTo>
                      <a:pt x="136" y="97"/>
                      <a:pt x="136" y="97"/>
                      <a:pt x="136" y="97"/>
                    </a:cubicBezTo>
                    <a:cubicBezTo>
                      <a:pt x="136" y="97"/>
                      <a:pt x="136" y="97"/>
                      <a:pt x="136" y="97"/>
                    </a:cubicBezTo>
                    <a:cubicBezTo>
                      <a:pt x="136" y="97"/>
                      <a:pt x="136" y="97"/>
                      <a:pt x="136" y="97"/>
                    </a:cubicBezTo>
                    <a:cubicBezTo>
                      <a:pt x="136" y="97"/>
                      <a:pt x="136" y="97"/>
                      <a:pt x="136" y="98"/>
                    </a:cubicBezTo>
                    <a:cubicBezTo>
                      <a:pt x="136" y="98"/>
                      <a:pt x="136" y="97"/>
                      <a:pt x="136" y="97"/>
                    </a:cubicBezTo>
                    <a:cubicBezTo>
                      <a:pt x="136" y="98"/>
                      <a:pt x="136" y="98"/>
                      <a:pt x="136" y="98"/>
                    </a:cubicBezTo>
                    <a:cubicBezTo>
                      <a:pt x="136" y="98"/>
                      <a:pt x="136" y="98"/>
                      <a:pt x="136" y="98"/>
                    </a:cubicBezTo>
                    <a:cubicBezTo>
                      <a:pt x="136" y="98"/>
                      <a:pt x="136" y="98"/>
                      <a:pt x="135" y="98"/>
                    </a:cubicBezTo>
                    <a:cubicBezTo>
                      <a:pt x="135" y="98"/>
                      <a:pt x="135" y="98"/>
                      <a:pt x="135" y="98"/>
                    </a:cubicBezTo>
                    <a:cubicBezTo>
                      <a:pt x="135" y="98"/>
                      <a:pt x="135" y="98"/>
                      <a:pt x="135" y="98"/>
                    </a:cubicBezTo>
                    <a:close/>
                    <a:moveTo>
                      <a:pt x="140" y="97"/>
                    </a:moveTo>
                    <a:cubicBezTo>
                      <a:pt x="140" y="98"/>
                      <a:pt x="140" y="97"/>
                      <a:pt x="140" y="98"/>
                    </a:cubicBezTo>
                    <a:cubicBezTo>
                      <a:pt x="140" y="98"/>
                      <a:pt x="140" y="97"/>
                      <a:pt x="140" y="97"/>
                    </a:cubicBezTo>
                    <a:close/>
                    <a:moveTo>
                      <a:pt x="142" y="98"/>
                    </a:moveTo>
                    <a:cubicBezTo>
                      <a:pt x="142" y="98"/>
                      <a:pt x="142"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1" y="97"/>
                      <a:pt x="142" y="97"/>
                      <a:pt x="143" y="97"/>
                    </a:cubicBezTo>
                    <a:cubicBezTo>
                      <a:pt x="143" y="98"/>
                      <a:pt x="142" y="97"/>
                      <a:pt x="142" y="98"/>
                    </a:cubicBezTo>
                    <a:close/>
                    <a:moveTo>
                      <a:pt x="144" y="98"/>
                    </a:moveTo>
                    <a:cubicBezTo>
                      <a:pt x="143" y="98"/>
                      <a:pt x="143" y="98"/>
                      <a:pt x="143" y="98"/>
                    </a:cubicBezTo>
                    <a:cubicBezTo>
                      <a:pt x="143" y="97"/>
                      <a:pt x="143" y="98"/>
                      <a:pt x="144" y="98"/>
                    </a:cubicBezTo>
                    <a:cubicBezTo>
                      <a:pt x="144" y="98"/>
                      <a:pt x="144" y="98"/>
                      <a:pt x="144" y="98"/>
                    </a:cubicBezTo>
                    <a:close/>
                    <a:moveTo>
                      <a:pt x="248" y="98"/>
                    </a:moveTo>
                    <a:cubicBezTo>
                      <a:pt x="248" y="97"/>
                      <a:pt x="249" y="98"/>
                      <a:pt x="249" y="98"/>
                    </a:cubicBezTo>
                    <a:cubicBezTo>
                      <a:pt x="249" y="98"/>
                      <a:pt x="249" y="98"/>
                      <a:pt x="248" y="98"/>
                    </a:cubicBezTo>
                    <a:close/>
                    <a:moveTo>
                      <a:pt x="250" y="98"/>
                    </a:moveTo>
                    <a:cubicBezTo>
                      <a:pt x="249" y="98"/>
                      <a:pt x="250" y="98"/>
                      <a:pt x="250" y="98"/>
                    </a:cubicBezTo>
                    <a:cubicBezTo>
                      <a:pt x="251" y="98"/>
                      <a:pt x="250" y="98"/>
                      <a:pt x="250" y="98"/>
                    </a:cubicBezTo>
                    <a:close/>
                    <a:moveTo>
                      <a:pt x="258" y="99"/>
                    </a:moveTo>
                    <a:cubicBezTo>
                      <a:pt x="258" y="99"/>
                      <a:pt x="258" y="99"/>
                      <a:pt x="258" y="99"/>
                    </a:cubicBezTo>
                    <a:cubicBezTo>
                      <a:pt x="258" y="99"/>
                      <a:pt x="258" y="99"/>
                      <a:pt x="258" y="99"/>
                    </a:cubicBezTo>
                    <a:cubicBezTo>
                      <a:pt x="258" y="99"/>
                      <a:pt x="258" y="99"/>
                      <a:pt x="258" y="99"/>
                    </a:cubicBezTo>
                    <a:cubicBezTo>
                      <a:pt x="258" y="99"/>
                      <a:pt x="258" y="99"/>
                      <a:pt x="258" y="99"/>
                    </a:cubicBezTo>
                    <a:close/>
                    <a:moveTo>
                      <a:pt x="171" y="100"/>
                    </a:moveTo>
                    <a:cubicBezTo>
                      <a:pt x="171" y="100"/>
                      <a:pt x="171" y="100"/>
                      <a:pt x="171" y="100"/>
                    </a:cubicBezTo>
                    <a:cubicBezTo>
                      <a:pt x="171" y="100"/>
                      <a:pt x="171" y="100"/>
                      <a:pt x="171" y="100"/>
                    </a:cubicBezTo>
                    <a:cubicBezTo>
                      <a:pt x="171" y="100"/>
                      <a:pt x="171" y="100"/>
                      <a:pt x="171" y="100"/>
                    </a:cubicBezTo>
                    <a:close/>
                    <a:moveTo>
                      <a:pt x="230" y="101"/>
                    </a:moveTo>
                    <a:cubicBezTo>
                      <a:pt x="230" y="102"/>
                      <a:pt x="230" y="101"/>
                      <a:pt x="230" y="101"/>
                    </a:cubicBezTo>
                    <a:cubicBezTo>
                      <a:pt x="230" y="101"/>
                      <a:pt x="230" y="101"/>
                      <a:pt x="230" y="101"/>
                    </a:cubicBezTo>
                    <a:cubicBezTo>
                      <a:pt x="231" y="101"/>
                      <a:pt x="231" y="101"/>
                      <a:pt x="231" y="101"/>
                    </a:cubicBezTo>
                    <a:cubicBezTo>
                      <a:pt x="231" y="101"/>
                      <a:pt x="230" y="101"/>
                      <a:pt x="230" y="101"/>
                    </a:cubicBezTo>
                    <a:close/>
                    <a:moveTo>
                      <a:pt x="185" y="101"/>
                    </a:moveTo>
                    <a:cubicBezTo>
                      <a:pt x="185" y="101"/>
                      <a:pt x="185" y="101"/>
                      <a:pt x="185" y="101"/>
                    </a:cubicBezTo>
                    <a:cubicBezTo>
                      <a:pt x="186" y="101"/>
                      <a:pt x="186" y="100"/>
                      <a:pt x="186" y="100"/>
                    </a:cubicBezTo>
                    <a:cubicBezTo>
                      <a:pt x="186" y="100"/>
                      <a:pt x="186" y="101"/>
                      <a:pt x="185" y="101"/>
                    </a:cubicBezTo>
                    <a:close/>
                    <a:moveTo>
                      <a:pt x="187" y="100"/>
                    </a:moveTo>
                    <a:cubicBezTo>
                      <a:pt x="187" y="101"/>
                      <a:pt x="187" y="101"/>
                      <a:pt x="187" y="101"/>
                    </a:cubicBezTo>
                    <a:cubicBezTo>
                      <a:pt x="187" y="100"/>
                      <a:pt x="187" y="101"/>
                      <a:pt x="187" y="100"/>
                    </a:cubicBezTo>
                    <a:close/>
                    <a:moveTo>
                      <a:pt x="258" y="100"/>
                    </a:moveTo>
                    <a:cubicBezTo>
                      <a:pt x="258" y="100"/>
                      <a:pt x="258" y="101"/>
                      <a:pt x="258"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7" y="101"/>
                      <a:pt x="257" y="101"/>
                    </a:cubicBezTo>
                    <a:cubicBezTo>
                      <a:pt x="257" y="101"/>
                      <a:pt x="257" y="101"/>
                      <a:pt x="257" y="101"/>
                    </a:cubicBezTo>
                    <a:cubicBezTo>
                      <a:pt x="257" y="101"/>
                      <a:pt x="257" y="101"/>
                      <a:pt x="257" y="101"/>
                    </a:cubicBezTo>
                    <a:cubicBezTo>
                      <a:pt x="257" y="100"/>
                      <a:pt x="258" y="101"/>
                      <a:pt x="258" y="100"/>
                    </a:cubicBezTo>
                    <a:close/>
                    <a:moveTo>
                      <a:pt x="185" y="101"/>
                    </a:moveTo>
                    <a:cubicBezTo>
                      <a:pt x="185" y="101"/>
                      <a:pt x="185" y="101"/>
                      <a:pt x="185" y="101"/>
                    </a:cubicBezTo>
                    <a:cubicBezTo>
                      <a:pt x="185" y="101"/>
                      <a:pt x="185" y="101"/>
                      <a:pt x="185" y="101"/>
                    </a:cubicBezTo>
                    <a:cubicBezTo>
                      <a:pt x="185" y="100"/>
                      <a:pt x="185" y="100"/>
                      <a:pt x="185" y="101"/>
                    </a:cubicBezTo>
                    <a:close/>
                    <a:moveTo>
                      <a:pt x="182" y="100"/>
                    </a:moveTo>
                    <a:cubicBezTo>
                      <a:pt x="182" y="101"/>
                      <a:pt x="181" y="100"/>
                      <a:pt x="181" y="101"/>
                    </a:cubicBezTo>
                    <a:cubicBezTo>
                      <a:pt x="181" y="101"/>
                      <a:pt x="181" y="100"/>
                      <a:pt x="181" y="100"/>
                    </a:cubicBezTo>
                    <a:cubicBezTo>
                      <a:pt x="181" y="100"/>
                      <a:pt x="181" y="100"/>
                      <a:pt x="180" y="100"/>
                    </a:cubicBezTo>
                    <a:cubicBezTo>
                      <a:pt x="181" y="100"/>
                      <a:pt x="181" y="100"/>
                      <a:pt x="182" y="100"/>
                    </a:cubicBezTo>
                    <a:close/>
                    <a:moveTo>
                      <a:pt x="180" y="100"/>
                    </a:moveTo>
                    <a:cubicBezTo>
                      <a:pt x="180" y="100"/>
                      <a:pt x="180" y="101"/>
                      <a:pt x="180" y="101"/>
                    </a:cubicBezTo>
                    <a:cubicBezTo>
                      <a:pt x="180" y="101"/>
                      <a:pt x="180" y="101"/>
                      <a:pt x="180" y="101"/>
                    </a:cubicBezTo>
                    <a:cubicBezTo>
                      <a:pt x="180" y="101"/>
                      <a:pt x="180" y="101"/>
                      <a:pt x="180" y="101"/>
                    </a:cubicBezTo>
                    <a:cubicBezTo>
                      <a:pt x="180" y="101"/>
                      <a:pt x="180" y="101"/>
                      <a:pt x="180" y="101"/>
                    </a:cubicBezTo>
                    <a:cubicBezTo>
                      <a:pt x="180" y="101"/>
                      <a:pt x="180" y="101"/>
                      <a:pt x="180" y="101"/>
                    </a:cubicBezTo>
                    <a:cubicBezTo>
                      <a:pt x="180" y="101"/>
                      <a:pt x="180" y="101"/>
                      <a:pt x="180" y="100"/>
                    </a:cubicBezTo>
                    <a:cubicBezTo>
                      <a:pt x="180" y="100"/>
                      <a:pt x="180" y="100"/>
                      <a:pt x="180" y="100"/>
                    </a:cubicBezTo>
                    <a:cubicBezTo>
                      <a:pt x="180" y="100"/>
                      <a:pt x="180" y="100"/>
                      <a:pt x="180" y="100"/>
                    </a:cubicBezTo>
                    <a:cubicBezTo>
                      <a:pt x="180" y="100"/>
                      <a:pt x="180" y="100"/>
                      <a:pt x="180" y="100"/>
                    </a:cubicBezTo>
                    <a:close/>
                    <a:moveTo>
                      <a:pt x="177" y="100"/>
                    </a:moveTo>
                    <a:cubicBezTo>
                      <a:pt x="177" y="100"/>
                      <a:pt x="177" y="100"/>
                      <a:pt x="178" y="100"/>
                    </a:cubicBezTo>
                    <a:cubicBezTo>
                      <a:pt x="178" y="100"/>
                      <a:pt x="178" y="100"/>
                      <a:pt x="178" y="100"/>
                    </a:cubicBezTo>
                    <a:cubicBezTo>
                      <a:pt x="178" y="100"/>
                      <a:pt x="177" y="100"/>
                      <a:pt x="177" y="100"/>
                    </a:cubicBezTo>
                    <a:close/>
                    <a:moveTo>
                      <a:pt x="176" y="101"/>
                    </a:move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lose/>
                    <a:moveTo>
                      <a:pt x="179" y="101"/>
                    </a:moveTo>
                    <a:cubicBezTo>
                      <a:pt x="179" y="100"/>
                      <a:pt x="179" y="100"/>
                      <a:pt x="180" y="100"/>
                    </a:cubicBezTo>
                    <a:cubicBezTo>
                      <a:pt x="180" y="100"/>
                      <a:pt x="180" y="100"/>
                      <a:pt x="180" y="101"/>
                    </a:cubicBezTo>
                    <a:cubicBezTo>
                      <a:pt x="180" y="101"/>
                      <a:pt x="180" y="100"/>
                      <a:pt x="180" y="100"/>
                    </a:cubicBezTo>
                    <a:cubicBezTo>
                      <a:pt x="180" y="100"/>
                      <a:pt x="180" y="100"/>
                      <a:pt x="180" y="100"/>
                    </a:cubicBezTo>
                    <a:cubicBezTo>
                      <a:pt x="180" y="101"/>
                      <a:pt x="180" y="101"/>
                      <a:pt x="180" y="101"/>
                    </a:cubicBezTo>
                    <a:cubicBezTo>
                      <a:pt x="180" y="101"/>
                      <a:pt x="180" y="101"/>
                      <a:pt x="180" y="101"/>
                    </a:cubicBezTo>
                    <a:cubicBezTo>
                      <a:pt x="180" y="101"/>
                      <a:pt x="179" y="100"/>
                      <a:pt x="179" y="101"/>
                    </a:cubicBezTo>
                    <a:close/>
                    <a:moveTo>
                      <a:pt x="181" y="101"/>
                    </a:moveTo>
                    <a:cubicBezTo>
                      <a:pt x="182" y="101"/>
                      <a:pt x="182" y="101"/>
                      <a:pt x="182" y="101"/>
                    </a:cubicBezTo>
                    <a:cubicBezTo>
                      <a:pt x="183" y="101"/>
                      <a:pt x="183" y="101"/>
                      <a:pt x="183" y="101"/>
                    </a:cubicBezTo>
                    <a:cubicBezTo>
                      <a:pt x="183" y="101"/>
                      <a:pt x="183" y="101"/>
                      <a:pt x="182" y="101"/>
                    </a:cubicBezTo>
                    <a:cubicBezTo>
                      <a:pt x="182" y="101"/>
                      <a:pt x="182" y="101"/>
                      <a:pt x="182" y="101"/>
                    </a:cubicBezTo>
                    <a:cubicBezTo>
                      <a:pt x="182" y="101"/>
                      <a:pt x="182" y="101"/>
                      <a:pt x="182" y="101"/>
                    </a:cubicBezTo>
                    <a:cubicBezTo>
                      <a:pt x="182" y="101"/>
                      <a:pt x="181" y="101"/>
                      <a:pt x="181" y="101"/>
                    </a:cubicBezTo>
                    <a:close/>
                    <a:moveTo>
                      <a:pt x="182" y="101"/>
                    </a:moveTo>
                    <a:cubicBezTo>
                      <a:pt x="182" y="101"/>
                      <a:pt x="182" y="101"/>
                      <a:pt x="182"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2" y="102"/>
                      <a:pt x="182" y="102"/>
                      <a:pt x="182" y="102"/>
                    </a:cubicBezTo>
                    <a:cubicBezTo>
                      <a:pt x="182" y="102"/>
                      <a:pt x="182" y="101"/>
                      <a:pt x="182" y="101"/>
                    </a:cubicBezTo>
                    <a:close/>
                    <a:moveTo>
                      <a:pt x="175" y="102"/>
                    </a:moveTo>
                    <a:cubicBezTo>
                      <a:pt x="175" y="102"/>
                      <a:pt x="175" y="102"/>
                      <a:pt x="175" y="102"/>
                    </a:cubicBezTo>
                    <a:cubicBezTo>
                      <a:pt x="175" y="102"/>
                      <a:pt x="176" y="102"/>
                      <a:pt x="176" y="102"/>
                    </a:cubicBezTo>
                    <a:cubicBezTo>
                      <a:pt x="176" y="102"/>
                      <a:pt x="176" y="102"/>
                      <a:pt x="176" y="102"/>
                    </a:cubicBezTo>
                    <a:cubicBezTo>
                      <a:pt x="176" y="102"/>
                      <a:pt x="176" y="102"/>
                      <a:pt x="176" y="102"/>
                    </a:cubicBezTo>
                    <a:cubicBezTo>
                      <a:pt x="176" y="102"/>
                      <a:pt x="176" y="102"/>
                      <a:pt x="176" y="102"/>
                    </a:cubicBezTo>
                    <a:cubicBezTo>
                      <a:pt x="176" y="102"/>
                      <a:pt x="176" y="102"/>
                      <a:pt x="176" y="102"/>
                    </a:cubicBezTo>
                    <a:cubicBezTo>
                      <a:pt x="176" y="102"/>
                      <a:pt x="175" y="102"/>
                      <a:pt x="175" y="102"/>
                    </a:cubicBezTo>
                    <a:close/>
                    <a:moveTo>
                      <a:pt x="180" y="102"/>
                    </a:moveTo>
                    <a:cubicBezTo>
                      <a:pt x="180" y="102"/>
                      <a:pt x="180" y="102"/>
                      <a:pt x="180" y="102"/>
                    </a:cubicBezTo>
                    <a:cubicBezTo>
                      <a:pt x="180" y="102"/>
                      <a:pt x="180" y="102"/>
                      <a:pt x="180" y="102"/>
                    </a:cubicBezTo>
                    <a:cubicBezTo>
                      <a:pt x="180" y="102"/>
                      <a:pt x="180" y="102"/>
                      <a:pt x="180" y="102"/>
                    </a:cubicBezTo>
                    <a:cubicBezTo>
                      <a:pt x="179" y="102"/>
                      <a:pt x="179" y="102"/>
                      <a:pt x="179" y="102"/>
                    </a:cubicBezTo>
                    <a:cubicBezTo>
                      <a:pt x="179" y="102"/>
                      <a:pt x="179" y="102"/>
                      <a:pt x="179" y="102"/>
                    </a:cubicBezTo>
                    <a:cubicBezTo>
                      <a:pt x="179" y="102"/>
                      <a:pt x="179" y="102"/>
                      <a:pt x="179" y="102"/>
                    </a:cubicBezTo>
                    <a:cubicBezTo>
                      <a:pt x="178" y="102"/>
                      <a:pt x="178" y="102"/>
                      <a:pt x="178" y="102"/>
                    </a:cubicBezTo>
                    <a:cubicBezTo>
                      <a:pt x="178" y="102"/>
                      <a:pt x="177" y="102"/>
                      <a:pt x="177" y="102"/>
                    </a:cubicBezTo>
                    <a:cubicBezTo>
                      <a:pt x="177" y="102"/>
                      <a:pt x="177" y="102"/>
                      <a:pt x="177" y="102"/>
                    </a:cubicBezTo>
                    <a:cubicBezTo>
                      <a:pt x="178" y="101"/>
                      <a:pt x="178" y="102"/>
                      <a:pt x="180" y="102"/>
                    </a:cubicBezTo>
                    <a:close/>
                    <a:moveTo>
                      <a:pt x="229" y="102"/>
                    </a:moveTo>
                    <a:cubicBezTo>
                      <a:pt x="230" y="102"/>
                      <a:pt x="230" y="102"/>
                      <a:pt x="231" y="102"/>
                    </a:cubicBezTo>
                    <a:cubicBezTo>
                      <a:pt x="230" y="102"/>
                      <a:pt x="230" y="102"/>
                      <a:pt x="229" y="102"/>
                    </a:cubicBezTo>
                    <a:close/>
                    <a:moveTo>
                      <a:pt x="193" y="103"/>
                    </a:moveTo>
                    <a:cubicBezTo>
                      <a:pt x="193" y="103"/>
                      <a:pt x="193" y="103"/>
                      <a:pt x="193" y="103"/>
                    </a:cubicBezTo>
                    <a:cubicBezTo>
                      <a:pt x="193" y="103"/>
                      <a:pt x="193" y="103"/>
                      <a:pt x="193" y="103"/>
                    </a:cubicBezTo>
                    <a:cubicBezTo>
                      <a:pt x="193" y="103"/>
                      <a:pt x="193" y="103"/>
                      <a:pt x="193" y="103"/>
                    </a:cubicBezTo>
                    <a:cubicBezTo>
                      <a:pt x="193" y="103"/>
                      <a:pt x="193" y="103"/>
                      <a:pt x="193" y="103"/>
                    </a:cubicBezTo>
                    <a:close/>
                    <a:moveTo>
                      <a:pt x="233" y="104"/>
                    </a:moveTo>
                    <a:cubicBezTo>
                      <a:pt x="234" y="104"/>
                      <a:pt x="233" y="104"/>
                      <a:pt x="233" y="104"/>
                    </a:cubicBezTo>
                    <a:cubicBezTo>
                      <a:pt x="233" y="105"/>
                      <a:pt x="233" y="105"/>
                      <a:pt x="233" y="105"/>
                    </a:cubicBezTo>
                    <a:cubicBezTo>
                      <a:pt x="233" y="105"/>
                      <a:pt x="233" y="104"/>
                      <a:pt x="233" y="104"/>
                    </a:cubicBezTo>
                    <a:cubicBezTo>
                      <a:pt x="233" y="104"/>
                      <a:pt x="233" y="104"/>
                      <a:pt x="233" y="104"/>
                    </a:cubicBezTo>
                    <a:cubicBezTo>
                      <a:pt x="233" y="104"/>
                      <a:pt x="233" y="104"/>
                      <a:pt x="233" y="104"/>
                    </a:cubicBezTo>
                    <a:cubicBezTo>
                      <a:pt x="233" y="104"/>
                      <a:pt x="233" y="104"/>
                      <a:pt x="233" y="104"/>
                    </a:cubicBezTo>
                    <a:cubicBezTo>
                      <a:pt x="233" y="104"/>
                      <a:pt x="233" y="104"/>
                      <a:pt x="233" y="104"/>
                    </a:cubicBezTo>
                    <a:close/>
                    <a:moveTo>
                      <a:pt x="232" y="104"/>
                    </a:moveTo>
                    <a:cubicBezTo>
                      <a:pt x="232" y="104"/>
                      <a:pt x="232" y="104"/>
                      <a:pt x="232" y="104"/>
                    </a:cubicBezTo>
                    <a:cubicBezTo>
                      <a:pt x="232" y="104"/>
                      <a:pt x="232" y="104"/>
                      <a:pt x="232" y="104"/>
                    </a:cubicBezTo>
                    <a:cubicBezTo>
                      <a:pt x="232" y="104"/>
                      <a:pt x="233" y="104"/>
                      <a:pt x="232" y="104"/>
                    </a:cubicBezTo>
                    <a:cubicBezTo>
                      <a:pt x="232" y="104"/>
                      <a:pt x="232" y="104"/>
                      <a:pt x="232" y="104"/>
                    </a:cubicBezTo>
                    <a:cubicBezTo>
                      <a:pt x="232" y="104"/>
                      <a:pt x="232" y="104"/>
                      <a:pt x="232" y="104"/>
                    </a:cubicBezTo>
                    <a:cubicBezTo>
                      <a:pt x="232" y="104"/>
                      <a:pt x="232" y="104"/>
                      <a:pt x="233" y="104"/>
                    </a:cubicBezTo>
                    <a:cubicBezTo>
                      <a:pt x="232" y="104"/>
                      <a:pt x="232" y="104"/>
                      <a:pt x="232" y="104"/>
                    </a:cubicBezTo>
                    <a:close/>
                    <a:moveTo>
                      <a:pt x="226" y="104"/>
                    </a:moveTo>
                    <a:cubicBezTo>
                      <a:pt x="226" y="104"/>
                      <a:pt x="225" y="104"/>
                      <a:pt x="225" y="104"/>
                    </a:cubicBezTo>
                    <a:cubicBezTo>
                      <a:pt x="225" y="104"/>
                      <a:pt x="225" y="104"/>
                      <a:pt x="225" y="104"/>
                    </a:cubicBezTo>
                    <a:cubicBezTo>
                      <a:pt x="225" y="104"/>
                      <a:pt x="225" y="104"/>
                      <a:pt x="225" y="104"/>
                    </a:cubicBezTo>
                    <a:cubicBezTo>
                      <a:pt x="225" y="104"/>
                      <a:pt x="225" y="104"/>
                      <a:pt x="225" y="104"/>
                    </a:cubicBezTo>
                    <a:cubicBezTo>
                      <a:pt x="226" y="104"/>
                      <a:pt x="226" y="104"/>
                      <a:pt x="227" y="104"/>
                    </a:cubicBezTo>
                    <a:cubicBezTo>
                      <a:pt x="227" y="104"/>
                      <a:pt x="227" y="104"/>
                      <a:pt x="227" y="104"/>
                    </a:cubicBezTo>
                    <a:cubicBezTo>
                      <a:pt x="227" y="104"/>
                      <a:pt x="227" y="104"/>
                      <a:pt x="227" y="104"/>
                    </a:cubicBezTo>
                    <a:cubicBezTo>
                      <a:pt x="227" y="104"/>
                      <a:pt x="227" y="104"/>
                      <a:pt x="227" y="104"/>
                    </a:cubicBezTo>
                    <a:cubicBezTo>
                      <a:pt x="227" y="104"/>
                      <a:pt x="227" y="104"/>
                      <a:pt x="227" y="104"/>
                    </a:cubicBezTo>
                    <a:cubicBezTo>
                      <a:pt x="227" y="104"/>
                      <a:pt x="226" y="105"/>
                      <a:pt x="226" y="104"/>
                    </a:cubicBezTo>
                    <a:close/>
                    <a:moveTo>
                      <a:pt x="234" y="104"/>
                    </a:moveTo>
                    <a:cubicBezTo>
                      <a:pt x="234" y="104"/>
                      <a:pt x="234" y="104"/>
                      <a:pt x="234" y="104"/>
                    </a:cubicBezTo>
                    <a:cubicBezTo>
                      <a:pt x="234" y="104"/>
                      <a:pt x="234" y="104"/>
                      <a:pt x="234" y="104"/>
                    </a:cubicBezTo>
                    <a:cubicBezTo>
                      <a:pt x="234" y="104"/>
                      <a:pt x="233" y="104"/>
                      <a:pt x="233" y="104"/>
                    </a:cubicBezTo>
                    <a:cubicBezTo>
                      <a:pt x="233" y="104"/>
                      <a:pt x="233" y="104"/>
                      <a:pt x="233" y="104"/>
                    </a:cubicBezTo>
                    <a:cubicBezTo>
                      <a:pt x="233" y="104"/>
                      <a:pt x="233" y="104"/>
                      <a:pt x="233" y="104"/>
                    </a:cubicBezTo>
                    <a:cubicBezTo>
                      <a:pt x="233" y="104"/>
                      <a:pt x="233" y="104"/>
                      <a:pt x="233" y="104"/>
                    </a:cubicBezTo>
                    <a:cubicBezTo>
                      <a:pt x="233" y="104"/>
                      <a:pt x="233" y="104"/>
                      <a:pt x="233" y="104"/>
                    </a:cubicBezTo>
                    <a:cubicBezTo>
                      <a:pt x="233" y="104"/>
                      <a:pt x="234" y="103"/>
                      <a:pt x="234" y="104"/>
                    </a:cubicBezTo>
                    <a:cubicBezTo>
                      <a:pt x="234" y="104"/>
                      <a:pt x="234" y="104"/>
                      <a:pt x="234" y="103"/>
                    </a:cubicBezTo>
                    <a:cubicBezTo>
                      <a:pt x="234" y="103"/>
                      <a:pt x="234" y="104"/>
                      <a:pt x="234" y="104"/>
                    </a:cubicBezTo>
                    <a:cubicBezTo>
                      <a:pt x="234" y="104"/>
                      <a:pt x="234" y="104"/>
                      <a:pt x="234" y="104"/>
                    </a:cubicBezTo>
                    <a:close/>
                    <a:moveTo>
                      <a:pt x="235" y="103"/>
                    </a:moveTo>
                    <a:cubicBezTo>
                      <a:pt x="235" y="103"/>
                      <a:pt x="235" y="103"/>
                      <a:pt x="235" y="103"/>
                    </a:cubicBezTo>
                    <a:cubicBezTo>
                      <a:pt x="235" y="103"/>
                      <a:pt x="235" y="104"/>
                      <a:pt x="234" y="104"/>
                    </a:cubicBezTo>
                    <a:cubicBezTo>
                      <a:pt x="234" y="104"/>
                      <a:pt x="234" y="104"/>
                      <a:pt x="234" y="104"/>
                    </a:cubicBezTo>
                    <a:cubicBezTo>
                      <a:pt x="234" y="104"/>
                      <a:pt x="234" y="104"/>
                      <a:pt x="234" y="104"/>
                    </a:cubicBezTo>
                    <a:cubicBezTo>
                      <a:pt x="234" y="104"/>
                      <a:pt x="234" y="103"/>
                      <a:pt x="234" y="103"/>
                    </a:cubicBezTo>
                    <a:cubicBezTo>
                      <a:pt x="234" y="103"/>
                      <a:pt x="234" y="103"/>
                      <a:pt x="234" y="103"/>
                    </a:cubicBezTo>
                    <a:cubicBezTo>
                      <a:pt x="235" y="103"/>
                      <a:pt x="235" y="103"/>
                      <a:pt x="235" y="103"/>
                    </a:cubicBezTo>
                    <a:close/>
                    <a:moveTo>
                      <a:pt x="213" y="103"/>
                    </a:moveTo>
                    <a:cubicBezTo>
                      <a:pt x="213" y="103"/>
                      <a:pt x="214" y="103"/>
                      <a:pt x="214" y="103"/>
                    </a:cubicBezTo>
                    <a:cubicBezTo>
                      <a:pt x="214" y="103"/>
                      <a:pt x="214" y="103"/>
                      <a:pt x="214" y="103"/>
                    </a:cubicBezTo>
                    <a:cubicBezTo>
                      <a:pt x="214" y="103"/>
                      <a:pt x="214" y="103"/>
                      <a:pt x="214" y="103"/>
                    </a:cubicBezTo>
                    <a:cubicBezTo>
                      <a:pt x="213" y="103"/>
                      <a:pt x="213" y="103"/>
                      <a:pt x="213" y="103"/>
                    </a:cubicBezTo>
                    <a:close/>
                    <a:moveTo>
                      <a:pt x="212" y="105"/>
                    </a:moveTo>
                    <a:cubicBezTo>
                      <a:pt x="212" y="105"/>
                      <a:pt x="212" y="105"/>
                      <a:pt x="212" y="105"/>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1" y="104"/>
                    </a:cubicBezTo>
                    <a:cubicBezTo>
                      <a:pt x="211" y="104"/>
                      <a:pt x="211" y="104"/>
                      <a:pt x="211" y="104"/>
                    </a:cubicBezTo>
                    <a:cubicBezTo>
                      <a:pt x="211" y="104"/>
                      <a:pt x="211" y="104"/>
                      <a:pt x="211" y="104"/>
                    </a:cubicBezTo>
                    <a:cubicBezTo>
                      <a:pt x="211" y="104"/>
                      <a:pt x="212" y="105"/>
                      <a:pt x="212" y="105"/>
                    </a:cubicBezTo>
                    <a:close/>
                    <a:moveTo>
                      <a:pt x="216" y="104"/>
                    </a:moveTo>
                    <a:cubicBezTo>
                      <a:pt x="215" y="104"/>
                      <a:pt x="216" y="104"/>
                      <a:pt x="215" y="104"/>
                    </a:cubicBezTo>
                    <a:cubicBezTo>
                      <a:pt x="214" y="104"/>
                      <a:pt x="214" y="104"/>
                      <a:pt x="213" y="104"/>
                    </a:cubicBezTo>
                    <a:cubicBezTo>
                      <a:pt x="213" y="104"/>
                      <a:pt x="213" y="104"/>
                      <a:pt x="213" y="104"/>
                    </a:cubicBezTo>
                    <a:cubicBezTo>
                      <a:pt x="213" y="104"/>
                      <a:pt x="213" y="104"/>
                      <a:pt x="213" y="103"/>
                    </a:cubicBezTo>
                    <a:cubicBezTo>
                      <a:pt x="213" y="103"/>
                      <a:pt x="213" y="103"/>
                      <a:pt x="214" y="103"/>
                    </a:cubicBezTo>
                    <a:cubicBezTo>
                      <a:pt x="214" y="103"/>
                      <a:pt x="214" y="103"/>
                      <a:pt x="214" y="103"/>
                    </a:cubicBezTo>
                    <a:cubicBezTo>
                      <a:pt x="214" y="103"/>
                      <a:pt x="214" y="103"/>
                      <a:pt x="214" y="103"/>
                    </a:cubicBezTo>
                    <a:cubicBezTo>
                      <a:pt x="214" y="104"/>
                      <a:pt x="214" y="103"/>
                      <a:pt x="214" y="104"/>
                    </a:cubicBezTo>
                    <a:cubicBezTo>
                      <a:pt x="214" y="104"/>
                      <a:pt x="214" y="103"/>
                      <a:pt x="214" y="103"/>
                    </a:cubicBezTo>
                    <a:cubicBezTo>
                      <a:pt x="214" y="103"/>
                      <a:pt x="214" y="103"/>
                      <a:pt x="214" y="103"/>
                    </a:cubicBezTo>
                    <a:cubicBezTo>
                      <a:pt x="214" y="103"/>
                      <a:pt x="214" y="103"/>
                      <a:pt x="214" y="103"/>
                    </a:cubicBezTo>
                    <a:cubicBezTo>
                      <a:pt x="215" y="103"/>
                      <a:pt x="215" y="103"/>
                      <a:pt x="216" y="104"/>
                    </a:cubicBezTo>
                    <a:cubicBezTo>
                      <a:pt x="216" y="103"/>
                      <a:pt x="217" y="104"/>
                      <a:pt x="217" y="103"/>
                    </a:cubicBezTo>
                    <a:cubicBezTo>
                      <a:pt x="217" y="103"/>
                      <a:pt x="218" y="103"/>
                      <a:pt x="218" y="103"/>
                    </a:cubicBezTo>
                    <a:cubicBezTo>
                      <a:pt x="218" y="103"/>
                      <a:pt x="218" y="103"/>
                      <a:pt x="218" y="103"/>
                    </a:cubicBezTo>
                    <a:cubicBezTo>
                      <a:pt x="218" y="104"/>
                      <a:pt x="218" y="104"/>
                      <a:pt x="218" y="104"/>
                    </a:cubicBezTo>
                    <a:cubicBezTo>
                      <a:pt x="219" y="104"/>
                      <a:pt x="219" y="104"/>
                      <a:pt x="219" y="103"/>
                    </a:cubicBezTo>
                    <a:cubicBezTo>
                      <a:pt x="219" y="103"/>
                      <a:pt x="219" y="104"/>
                      <a:pt x="219" y="104"/>
                    </a:cubicBezTo>
                    <a:cubicBezTo>
                      <a:pt x="220" y="103"/>
                      <a:pt x="220" y="103"/>
                      <a:pt x="220" y="104"/>
                    </a:cubicBezTo>
                    <a:cubicBezTo>
                      <a:pt x="221" y="104"/>
                      <a:pt x="220" y="104"/>
                      <a:pt x="220" y="103"/>
                    </a:cubicBezTo>
                    <a:cubicBezTo>
                      <a:pt x="222" y="103"/>
                      <a:pt x="223" y="103"/>
                      <a:pt x="225" y="104"/>
                    </a:cubicBezTo>
                    <a:cubicBezTo>
                      <a:pt x="225" y="104"/>
                      <a:pt x="225" y="104"/>
                      <a:pt x="225" y="103"/>
                    </a:cubicBezTo>
                    <a:cubicBezTo>
                      <a:pt x="225" y="103"/>
                      <a:pt x="225" y="104"/>
                      <a:pt x="225" y="104"/>
                    </a:cubicBezTo>
                    <a:cubicBezTo>
                      <a:pt x="225" y="104"/>
                      <a:pt x="225" y="104"/>
                      <a:pt x="225" y="104"/>
                    </a:cubicBezTo>
                    <a:cubicBezTo>
                      <a:pt x="225" y="104"/>
                      <a:pt x="225" y="104"/>
                      <a:pt x="225" y="104"/>
                    </a:cubicBezTo>
                    <a:cubicBezTo>
                      <a:pt x="225" y="104"/>
                      <a:pt x="225" y="104"/>
                      <a:pt x="225" y="104"/>
                    </a:cubicBezTo>
                    <a:cubicBezTo>
                      <a:pt x="225" y="104"/>
                      <a:pt x="224" y="104"/>
                      <a:pt x="225" y="104"/>
                    </a:cubicBezTo>
                    <a:cubicBezTo>
                      <a:pt x="223" y="104"/>
                      <a:pt x="223" y="104"/>
                      <a:pt x="222" y="104"/>
                    </a:cubicBezTo>
                    <a:cubicBezTo>
                      <a:pt x="222" y="103"/>
                      <a:pt x="220" y="105"/>
                      <a:pt x="220" y="104"/>
                    </a:cubicBezTo>
                    <a:cubicBezTo>
                      <a:pt x="220" y="104"/>
                      <a:pt x="220" y="104"/>
                      <a:pt x="220" y="104"/>
                    </a:cubicBezTo>
                    <a:cubicBezTo>
                      <a:pt x="220" y="104"/>
                      <a:pt x="220" y="104"/>
                      <a:pt x="219" y="104"/>
                    </a:cubicBezTo>
                    <a:cubicBezTo>
                      <a:pt x="219" y="104"/>
                      <a:pt x="219" y="104"/>
                      <a:pt x="219" y="104"/>
                    </a:cubicBezTo>
                    <a:cubicBezTo>
                      <a:pt x="219" y="104"/>
                      <a:pt x="219" y="104"/>
                      <a:pt x="219" y="104"/>
                    </a:cubicBezTo>
                    <a:cubicBezTo>
                      <a:pt x="219" y="104"/>
                      <a:pt x="219" y="104"/>
                      <a:pt x="219" y="104"/>
                    </a:cubicBezTo>
                    <a:cubicBezTo>
                      <a:pt x="218" y="104"/>
                      <a:pt x="218" y="104"/>
                      <a:pt x="218" y="104"/>
                    </a:cubicBezTo>
                    <a:cubicBezTo>
                      <a:pt x="218" y="104"/>
                      <a:pt x="218" y="104"/>
                      <a:pt x="218" y="104"/>
                    </a:cubicBezTo>
                    <a:cubicBezTo>
                      <a:pt x="218" y="103"/>
                      <a:pt x="218" y="103"/>
                      <a:pt x="218" y="103"/>
                    </a:cubicBezTo>
                    <a:cubicBezTo>
                      <a:pt x="218" y="103"/>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9" y="104"/>
                      <a:pt x="218" y="104"/>
                      <a:pt x="218" y="104"/>
                    </a:cubicBezTo>
                    <a:cubicBezTo>
                      <a:pt x="218" y="104"/>
                      <a:pt x="218" y="104"/>
                      <a:pt x="218" y="104"/>
                    </a:cubicBezTo>
                    <a:cubicBezTo>
                      <a:pt x="217" y="104"/>
                      <a:pt x="217" y="104"/>
                      <a:pt x="217" y="104"/>
                    </a:cubicBezTo>
                    <a:cubicBezTo>
                      <a:pt x="216" y="105"/>
                      <a:pt x="216" y="104"/>
                      <a:pt x="216" y="104"/>
                    </a:cubicBezTo>
                    <a:close/>
                    <a:moveTo>
                      <a:pt x="228" y="104"/>
                    </a:moveTo>
                    <a:cubicBezTo>
                      <a:pt x="228" y="104"/>
                      <a:pt x="228" y="104"/>
                      <a:pt x="228" y="104"/>
                    </a:cubicBezTo>
                    <a:cubicBezTo>
                      <a:pt x="228" y="104"/>
                      <a:pt x="228" y="104"/>
                      <a:pt x="228" y="104"/>
                    </a:cubicBezTo>
                    <a:cubicBezTo>
                      <a:pt x="228" y="104"/>
                      <a:pt x="228" y="104"/>
                      <a:pt x="228" y="104"/>
                    </a:cubicBezTo>
                    <a:cubicBezTo>
                      <a:pt x="228" y="104"/>
                      <a:pt x="228" y="104"/>
                      <a:pt x="228" y="104"/>
                    </a:cubicBezTo>
                    <a:cubicBezTo>
                      <a:pt x="228" y="104"/>
                      <a:pt x="228" y="104"/>
                      <a:pt x="228" y="104"/>
                    </a:cubicBezTo>
                    <a:cubicBezTo>
                      <a:pt x="228" y="104"/>
                      <a:pt x="228" y="104"/>
                      <a:pt x="228" y="104"/>
                    </a:cubicBezTo>
                    <a:close/>
                    <a:moveTo>
                      <a:pt x="230" y="104"/>
                    </a:moveTo>
                    <a:cubicBezTo>
                      <a:pt x="230" y="104"/>
                      <a:pt x="230" y="104"/>
                      <a:pt x="230" y="104"/>
                    </a:cubicBezTo>
                    <a:cubicBezTo>
                      <a:pt x="229" y="104"/>
                      <a:pt x="230" y="104"/>
                      <a:pt x="230" y="104"/>
                    </a:cubicBezTo>
                    <a:close/>
                    <a:moveTo>
                      <a:pt x="232" y="104"/>
                    </a:moveTo>
                    <a:cubicBezTo>
                      <a:pt x="232" y="104"/>
                      <a:pt x="232" y="104"/>
                      <a:pt x="232" y="104"/>
                    </a:cubicBezTo>
                    <a:cubicBezTo>
                      <a:pt x="232" y="104"/>
                      <a:pt x="232" y="104"/>
                      <a:pt x="232" y="104"/>
                    </a:cubicBezTo>
                    <a:cubicBezTo>
                      <a:pt x="232" y="104"/>
                      <a:pt x="232" y="104"/>
                      <a:pt x="232" y="104"/>
                    </a:cubicBezTo>
                    <a:cubicBezTo>
                      <a:pt x="232" y="104"/>
                      <a:pt x="232" y="104"/>
                      <a:pt x="232" y="104"/>
                    </a:cubicBezTo>
                    <a:cubicBezTo>
                      <a:pt x="232" y="104"/>
                      <a:pt x="232" y="104"/>
                      <a:pt x="232" y="104"/>
                    </a:cubicBezTo>
                    <a:cubicBezTo>
                      <a:pt x="232" y="104"/>
                      <a:pt x="232" y="105"/>
                      <a:pt x="232" y="105"/>
                    </a:cubicBezTo>
                    <a:cubicBezTo>
                      <a:pt x="232" y="105"/>
                      <a:pt x="232" y="105"/>
                      <a:pt x="232" y="105"/>
                    </a:cubicBezTo>
                    <a:cubicBezTo>
                      <a:pt x="232" y="105"/>
                      <a:pt x="232" y="104"/>
                      <a:pt x="232" y="104"/>
                    </a:cubicBezTo>
                    <a:close/>
                    <a:moveTo>
                      <a:pt x="241" y="105"/>
                    </a:moveTo>
                    <a:cubicBezTo>
                      <a:pt x="241" y="105"/>
                      <a:pt x="241" y="105"/>
                      <a:pt x="241" y="105"/>
                    </a:cubicBezTo>
                    <a:cubicBezTo>
                      <a:pt x="241" y="105"/>
                      <a:pt x="241" y="105"/>
                      <a:pt x="241" y="105"/>
                    </a:cubicBezTo>
                    <a:cubicBezTo>
                      <a:pt x="241" y="105"/>
                      <a:pt x="241" y="105"/>
                      <a:pt x="241" y="105"/>
                    </a:cubicBezTo>
                    <a:cubicBezTo>
                      <a:pt x="241" y="105"/>
                      <a:pt x="241" y="105"/>
                      <a:pt x="241" y="105"/>
                    </a:cubicBezTo>
                    <a:cubicBezTo>
                      <a:pt x="241" y="105"/>
                      <a:pt x="241" y="105"/>
                      <a:pt x="241" y="105"/>
                    </a:cubicBezTo>
                    <a:close/>
                    <a:moveTo>
                      <a:pt x="242" y="105"/>
                    </a:move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lose/>
                    <a:moveTo>
                      <a:pt x="237" y="105"/>
                    </a:move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lose/>
                    <a:moveTo>
                      <a:pt x="233" y="105"/>
                    </a:moveTo>
                    <a:cubicBezTo>
                      <a:pt x="233" y="105"/>
                      <a:pt x="232" y="105"/>
                      <a:pt x="232" y="105"/>
                    </a:cubicBezTo>
                    <a:cubicBezTo>
                      <a:pt x="232" y="105"/>
                      <a:pt x="232" y="105"/>
                      <a:pt x="232" y="105"/>
                    </a:cubicBezTo>
                    <a:cubicBezTo>
                      <a:pt x="232" y="105"/>
                      <a:pt x="232" y="105"/>
                      <a:pt x="232" y="105"/>
                    </a:cubicBezTo>
                    <a:cubicBezTo>
                      <a:pt x="232" y="105"/>
                      <a:pt x="232" y="105"/>
                      <a:pt x="232" y="105"/>
                    </a:cubicBezTo>
                    <a:cubicBezTo>
                      <a:pt x="232" y="105"/>
                      <a:pt x="232" y="105"/>
                      <a:pt x="232" y="105"/>
                    </a:cubicBezTo>
                    <a:cubicBezTo>
                      <a:pt x="233" y="105"/>
                      <a:pt x="233" y="105"/>
                      <a:pt x="233" y="105"/>
                    </a:cubicBezTo>
                    <a:cubicBezTo>
                      <a:pt x="233" y="105"/>
                      <a:pt x="234" y="105"/>
                      <a:pt x="234" y="105"/>
                    </a:cubicBezTo>
                    <a:cubicBezTo>
                      <a:pt x="233" y="105"/>
                      <a:pt x="233" y="105"/>
                      <a:pt x="233" y="105"/>
                    </a:cubicBezTo>
                    <a:close/>
                    <a:moveTo>
                      <a:pt x="237" y="105"/>
                    </a:move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6" y="105"/>
                    </a:cubicBezTo>
                    <a:cubicBezTo>
                      <a:pt x="236" y="105"/>
                      <a:pt x="236" y="105"/>
                      <a:pt x="236" y="105"/>
                    </a:cubicBezTo>
                    <a:cubicBezTo>
                      <a:pt x="236"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8" y="105"/>
                      <a:pt x="238" y="105"/>
                      <a:pt x="238" y="105"/>
                    </a:cubicBezTo>
                    <a:cubicBezTo>
                      <a:pt x="238" y="105"/>
                      <a:pt x="238" y="105"/>
                      <a:pt x="238" y="105"/>
                    </a:cubicBezTo>
                    <a:cubicBezTo>
                      <a:pt x="238" y="105"/>
                      <a:pt x="238" y="105"/>
                      <a:pt x="238" y="105"/>
                    </a:cubicBezTo>
                    <a:cubicBezTo>
                      <a:pt x="237" y="105"/>
                      <a:pt x="237" y="105"/>
                      <a:pt x="237" y="105"/>
                    </a:cubicBezTo>
                    <a:close/>
                    <a:moveTo>
                      <a:pt x="240" y="105"/>
                    </a:moveTo>
                    <a:cubicBezTo>
                      <a:pt x="240" y="105"/>
                      <a:pt x="240" y="105"/>
                      <a:pt x="239" y="105"/>
                    </a:cubicBezTo>
                    <a:cubicBezTo>
                      <a:pt x="239" y="105"/>
                      <a:pt x="239" y="105"/>
                      <a:pt x="239" y="105"/>
                    </a:cubicBezTo>
                    <a:cubicBezTo>
                      <a:pt x="240" y="105"/>
                      <a:pt x="240" y="105"/>
                      <a:pt x="241" y="105"/>
                    </a:cubicBezTo>
                    <a:cubicBezTo>
                      <a:pt x="241" y="105"/>
                      <a:pt x="241" y="105"/>
                      <a:pt x="241" y="105"/>
                    </a:cubicBezTo>
                    <a:cubicBezTo>
                      <a:pt x="240" y="105"/>
                      <a:pt x="240" y="105"/>
                      <a:pt x="240" y="105"/>
                    </a:cubicBezTo>
                    <a:close/>
                    <a:moveTo>
                      <a:pt x="243" y="105"/>
                    </a:moveTo>
                    <a:cubicBezTo>
                      <a:pt x="243" y="105"/>
                      <a:pt x="242" y="105"/>
                      <a:pt x="242" y="105"/>
                    </a:cubicBezTo>
                    <a:cubicBezTo>
                      <a:pt x="242" y="105"/>
                      <a:pt x="242" y="105"/>
                      <a:pt x="242" y="105"/>
                    </a:cubicBezTo>
                    <a:cubicBezTo>
                      <a:pt x="242" y="105"/>
                      <a:pt x="242" y="105"/>
                      <a:pt x="242" y="105"/>
                    </a:cubicBezTo>
                    <a:cubicBezTo>
                      <a:pt x="243" y="105"/>
                      <a:pt x="243" y="105"/>
                      <a:pt x="244" y="105"/>
                    </a:cubicBezTo>
                    <a:cubicBezTo>
                      <a:pt x="244" y="105"/>
                      <a:pt x="244" y="105"/>
                      <a:pt x="244" y="105"/>
                    </a:cubicBezTo>
                    <a:cubicBezTo>
                      <a:pt x="244" y="105"/>
                      <a:pt x="244" y="105"/>
                      <a:pt x="244" y="105"/>
                    </a:cubicBezTo>
                    <a:cubicBezTo>
                      <a:pt x="244" y="105"/>
                      <a:pt x="244" y="105"/>
                      <a:pt x="244" y="105"/>
                    </a:cubicBezTo>
                    <a:cubicBezTo>
                      <a:pt x="244" y="105"/>
                      <a:pt x="244" y="105"/>
                      <a:pt x="244" y="105"/>
                    </a:cubicBezTo>
                    <a:cubicBezTo>
                      <a:pt x="244" y="105"/>
                      <a:pt x="243" y="105"/>
                      <a:pt x="243"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 name="Freeform 780"/>
              <p:cNvSpPr/>
              <p:nvPr/>
            </p:nvSpPr>
            <p:spPr bwMode="auto">
              <a:xfrm>
                <a:off x="1369" y="14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 name="Freeform 781"/>
              <p:cNvSpPr/>
              <p:nvPr/>
            </p:nvSpPr>
            <p:spPr bwMode="auto">
              <a:xfrm>
                <a:off x="1304" y="1426"/>
                <a:ext cx="0" cy="5"/>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 name="Freeform 782"/>
              <p:cNvSpPr/>
              <p:nvPr/>
            </p:nvSpPr>
            <p:spPr bwMode="auto">
              <a:xfrm>
                <a:off x="1255" y="14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 name="Freeform 783"/>
              <p:cNvSpPr/>
              <p:nvPr/>
            </p:nvSpPr>
            <p:spPr bwMode="auto">
              <a:xfrm>
                <a:off x="1255" y="14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 name="Freeform 784"/>
              <p:cNvSpPr/>
              <p:nvPr/>
            </p:nvSpPr>
            <p:spPr bwMode="auto">
              <a:xfrm>
                <a:off x="1263" y="1472"/>
                <a:ext cx="4" cy="0"/>
              </a:xfrm>
              <a:custGeom>
                <a:avLst/>
                <a:gdLst>
                  <a:gd name="T0" fmla="*/ 1 w 1"/>
                  <a:gd name="T1" fmla="*/ 1 w 1"/>
                  <a:gd name="T2" fmla="*/ 1 w 1"/>
                  <a:gd name="T3" fmla="*/ 1 w 1"/>
                  <a:gd name="T4" fmla="*/ 1 w 1"/>
                  <a:gd name="T5" fmla="*/ 1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 name="Oval 785"/>
              <p:cNvSpPr>
                <a:spLocks noChangeArrowheads="1"/>
              </p:cNvSpPr>
              <p:nvPr/>
            </p:nvSpPr>
            <p:spPr bwMode="auto">
              <a:xfrm>
                <a:off x="1267" y="1472"/>
                <a:ext cx="4"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 name="Freeform 786"/>
              <p:cNvSpPr/>
              <p:nvPr/>
            </p:nvSpPr>
            <p:spPr bwMode="auto">
              <a:xfrm>
                <a:off x="1247" y="1439"/>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0"/>
                    </a:cubicBezTo>
                    <a:cubicBezTo>
                      <a:pt x="1"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 name="Freeform 787"/>
              <p:cNvSpPr>
                <a:spLocks noEditPoints="1"/>
              </p:cNvSpPr>
              <p:nvPr/>
            </p:nvSpPr>
            <p:spPr bwMode="auto">
              <a:xfrm>
                <a:off x="1145" y="1348"/>
                <a:ext cx="20" cy="8"/>
              </a:xfrm>
              <a:custGeom>
                <a:avLst/>
                <a:gdLst>
                  <a:gd name="T0" fmla="*/ 4 w 5"/>
                  <a:gd name="T1" fmla="*/ 1 h 2"/>
                  <a:gd name="T2" fmla="*/ 4 w 5"/>
                  <a:gd name="T3" fmla="*/ 1 h 2"/>
                  <a:gd name="T4" fmla="*/ 3 w 5"/>
                  <a:gd name="T5" fmla="*/ 1 h 2"/>
                  <a:gd name="T6" fmla="*/ 3 w 5"/>
                  <a:gd name="T7" fmla="*/ 1 h 2"/>
                  <a:gd name="T8" fmla="*/ 3 w 5"/>
                  <a:gd name="T9" fmla="*/ 1 h 2"/>
                  <a:gd name="T10" fmla="*/ 3 w 5"/>
                  <a:gd name="T11" fmla="*/ 1 h 2"/>
                  <a:gd name="T12" fmla="*/ 1 w 5"/>
                  <a:gd name="T13" fmla="*/ 1 h 2"/>
                  <a:gd name="T14" fmla="*/ 2 w 5"/>
                  <a:gd name="T15" fmla="*/ 1 h 2"/>
                  <a:gd name="T16" fmla="*/ 1 w 5"/>
                  <a:gd name="T17" fmla="*/ 1 h 2"/>
                  <a:gd name="T18" fmla="*/ 1 w 5"/>
                  <a:gd name="T19" fmla="*/ 1 h 2"/>
                  <a:gd name="T20" fmla="*/ 1 w 5"/>
                  <a:gd name="T21" fmla="*/ 1 h 2"/>
                  <a:gd name="T22" fmla="*/ 1 w 5"/>
                  <a:gd name="T23" fmla="*/ 1 h 2"/>
                  <a:gd name="T24" fmla="*/ 0 w 5"/>
                  <a:gd name="T25" fmla="*/ 1 h 2"/>
                  <a:gd name="T26" fmla="*/ 0 w 5"/>
                  <a:gd name="T27" fmla="*/ 1 h 2"/>
                  <a:gd name="T28" fmla="*/ 0 w 5"/>
                  <a:gd name="T29" fmla="*/ 1 h 2"/>
                  <a:gd name="T30" fmla="*/ 1 w 5"/>
                  <a:gd name="T31" fmla="*/ 1 h 2"/>
                  <a:gd name="T32" fmla="*/ 1 w 5"/>
                  <a:gd name="T33" fmla="*/ 1 h 2"/>
                  <a:gd name="T34" fmla="*/ 1 w 5"/>
                  <a:gd name="T35" fmla="*/ 1 h 2"/>
                  <a:gd name="T36" fmla="*/ 1 w 5"/>
                  <a:gd name="T37" fmla="*/ 1 h 2"/>
                  <a:gd name="T38" fmla="*/ 1 w 5"/>
                  <a:gd name="T39" fmla="*/ 1 h 2"/>
                  <a:gd name="T40" fmla="*/ 0 w 5"/>
                  <a:gd name="T41" fmla="*/ 1 h 2"/>
                  <a:gd name="T42" fmla="*/ 0 w 5"/>
                  <a:gd name="T43" fmla="*/ 1 h 2"/>
                  <a:gd name="T44" fmla="*/ 0 w 5"/>
                  <a:gd name="T45" fmla="*/ 1 h 2"/>
                  <a:gd name="T46" fmla="*/ 1 w 5"/>
                  <a:gd name="T47" fmla="*/ 1 h 2"/>
                  <a:gd name="T48" fmla="*/ 1 w 5"/>
                  <a:gd name="T49" fmla="*/ 1 h 2"/>
                  <a:gd name="T50" fmla="*/ 1 w 5"/>
                  <a:gd name="T51" fmla="*/ 1 h 2"/>
                  <a:gd name="T52" fmla="*/ 2 w 5"/>
                  <a:gd name="T53" fmla="*/ 1 h 2"/>
                  <a:gd name="T54" fmla="*/ 3 w 5"/>
                  <a:gd name="T55" fmla="*/ 1 h 2"/>
                  <a:gd name="T56" fmla="*/ 3 w 5"/>
                  <a:gd name="T57" fmla="*/ 1 h 2"/>
                  <a:gd name="T58" fmla="*/ 3 w 5"/>
                  <a:gd name="T59" fmla="*/ 1 h 2"/>
                  <a:gd name="T60" fmla="*/ 3 w 5"/>
                  <a:gd name="T61" fmla="*/ 1 h 2"/>
                  <a:gd name="T62" fmla="*/ 3 w 5"/>
                  <a:gd name="T63" fmla="*/ 1 h 2"/>
                  <a:gd name="T64" fmla="*/ 3 w 5"/>
                  <a:gd name="T65" fmla="*/ 1 h 2"/>
                  <a:gd name="T66" fmla="*/ 4 w 5"/>
                  <a:gd name="T67" fmla="*/ 1 h 2"/>
                  <a:gd name="T68" fmla="*/ 4 w 5"/>
                  <a:gd name="T69" fmla="*/ 1 h 2"/>
                  <a:gd name="T70" fmla="*/ 5 w 5"/>
                  <a:gd name="T71" fmla="*/ 1 h 2"/>
                  <a:gd name="T72" fmla="*/ 5 w 5"/>
                  <a:gd name="T73" fmla="*/ 1 h 2"/>
                  <a:gd name="T74" fmla="*/ 5 w 5"/>
                  <a:gd name="T75" fmla="*/ 1 h 2"/>
                  <a:gd name="T76" fmla="*/ 4 w 5"/>
                  <a:gd name="T77" fmla="*/ 1 h 2"/>
                  <a:gd name="T78" fmla="*/ 1 w 5"/>
                  <a:gd name="T79" fmla="*/ 1 h 2"/>
                  <a:gd name="T80" fmla="*/ 1 w 5"/>
                  <a:gd name="T81" fmla="*/ 1 h 2"/>
                  <a:gd name="T82" fmla="*/ 1 w 5"/>
                  <a:gd name="T83" fmla="*/ 1 h 2"/>
                  <a:gd name="T84" fmla="*/ 1 w 5"/>
                  <a:gd name="T85" fmla="*/ 1 h 2"/>
                  <a:gd name="T86" fmla="*/ 1 w 5"/>
                  <a:gd name="T87" fmla="*/ 1 h 2"/>
                  <a:gd name="T88" fmla="*/ 1 w 5"/>
                  <a:gd name="T89" fmla="*/ 1 h 2"/>
                  <a:gd name="T90" fmla="*/ 1 w 5"/>
                  <a:gd name="T91" fmla="*/ 1 h 2"/>
                  <a:gd name="T92" fmla="*/ 1 w 5"/>
                  <a:gd name="T93" fmla="*/ 1 h 2"/>
                  <a:gd name="T94" fmla="*/ 1 w 5"/>
                  <a:gd name="T9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 h="2">
                    <a:moveTo>
                      <a:pt x="4" y="1"/>
                    </a:moveTo>
                    <a:cubicBezTo>
                      <a:pt x="4" y="1"/>
                      <a:pt x="4" y="1"/>
                      <a:pt x="4" y="1"/>
                    </a:cubicBezTo>
                    <a:cubicBezTo>
                      <a:pt x="4" y="0"/>
                      <a:pt x="4" y="1"/>
                      <a:pt x="3" y="1"/>
                    </a:cubicBezTo>
                    <a:cubicBezTo>
                      <a:pt x="3" y="1"/>
                      <a:pt x="3" y="1"/>
                      <a:pt x="3" y="1"/>
                    </a:cubicBezTo>
                    <a:cubicBezTo>
                      <a:pt x="3" y="1"/>
                      <a:pt x="3" y="1"/>
                      <a:pt x="3" y="1"/>
                    </a:cubicBezTo>
                    <a:cubicBezTo>
                      <a:pt x="3" y="1"/>
                      <a:pt x="3" y="1"/>
                      <a:pt x="3" y="1"/>
                    </a:cubicBezTo>
                    <a:cubicBezTo>
                      <a:pt x="2" y="1"/>
                      <a:pt x="2" y="0"/>
                      <a:pt x="1" y="1"/>
                    </a:cubicBezTo>
                    <a:cubicBezTo>
                      <a:pt x="2" y="1"/>
                      <a:pt x="2" y="1"/>
                      <a:pt x="2"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2"/>
                      <a:pt x="1" y="1"/>
                      <a:pt x="1" y="1"/>
                    </a:cubicBezTo>
                    <a:cubicBezTo>
                      <a:pt x="1" y="1"/>
                      <a:pt x="1" y="1"/>
                      <a:pt x="2" y="1"/>
                    </a:cubicBezTo>
                    <a:cubicBezTo>
                      <a:pt x="2" y="2"/>
                      <a:pt x="2"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4" y="1"/>
                      <a:pt x="4" y="1"/>
                      <a:pt x="4" y="1"/>
                    </a:cubicBezTo>
                    <a:cubicBezTo>
                      <a:pt x="4" y="1"/>
                      <a:pt x="4" y="1"/>
                      <a:pt x="4" y="1"/>
                    </a:cubicBezTo>
                    <a:cubicBezTo>
                      <a:pt x="5" y="1"/>
                      <a:pt x="5" y="1"/>
                      <a:pt x="5" y="1"/>
                    </a:cubicBezTo>
                    <a:cubicBezTo>
                      <a:pt x="5" y="1"/>
                      <a:pt x="5" y="1"/>
                      <a:pt x="5" y="1"/>
                    </a:cubicBezTo>
                    <a:cubicBezTo>
                      <a:pt x="5" y="1"/>
                      <a:pt x="5" y="1"/>
                      <a:pt x="5" y="1"/>
                    </a:cubicBezTo>
                    <a:cubicBezTo>
                      <a:pt x="5" y="1"/>
                      <a:pt x="5" y="1"/>
                      <a:pt x="4" y="1"/>
                    </a:cubicBezTo>
                    <a:close/>
                    <a:moveTo>
                      <a:pt x="1" y="1"/>
                    </a:moveTo>
                    <a:cubicBezTo>
                      <a:pt x="1" y="1"/>
                      <a:pt x="2"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 name="Freeform 788"/>
              <p:cNvSpPr/>
              <p:nvPr/>
            </p:nvSpPr>
            <p:spPr bwMode="auto">
              <a:xfrm>
                <a:off x="1247" y="1352"/>
                <a:ext cx="4" cy="4"/>
              </a:xfrm>
              <a:custGeom>
                <a:avLst/>
                <a:gdLst>
                  <a:gd name="T0" fmla="*/ 1 w 1"/>
                  <a:gd name="T1" fmla="*/ 1 h 1"/>
                  <a:gd name="T2" fmla="*/ 1 w 1"/>
                  <a:gd name="T3" fmla="*/ 1 h 1"/>
                  <a:gd name="T4" fmla="*/ 1 w 1"/>
                  <a:gd name="T5" fmla="*/ 1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1"/>
                    </a:cubicBezTo>
                    <a:cubicBezTo>
                      <a:pt x="1" y="1"/>
                      <a:pt x="1" y="1"/>
                      <a:pt x="1" y="1"/>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 name="Freeform 789"/>
              <p:cNvSpPr/>
              <p:nvPr/>
            </p:nvSpPr>
            <p:spPr bwMode="auto">
              <a:xfrm>
                <a:off x="1316" y="11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 name="Freeform 790"/>
              <p:cNvSpPr/>
              <p:nvPr/>
            </p:nvSpPr>
            <p:spPr bwMode="auto">
              <a:xfrm>
                <a:off x="1312" y="1179"/>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 name="Freeform 791"/>
              <p:cNvSpPr/>
              <p:nvPr/>
            </p:nvSpPr>
            <p:spPr bwMode="auto">
              <a:xfrm>
                <a:off x="1235" y="11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 name="Freeform 792"/>
              <p:cNvSpPr/>
              <p:nvPr/>
            </p:nvSpPr>
            <p:spPr bwMode="auto">
              <a:xfrm>
                <a:off x="1235" y="11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 name="Freeform 793"/>
              <p:cNvSpPr/>
              <p:nvPr/>
            </p:nvSpPr>
            <p:spPr bwMode="auto">
              <a:xfrm>
                <a:off x="2113"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 name="Freeform 794"/>
              <p:cNvSpPr/>
              <p:nvPr/>
            </p:nvSpPr>
            <p:spPr bwMode="auto">
              <a:xfrm>
                <a:off x="2105" y="1468"/>
                <a:ext cx="8" cy="4"/>
              </a:xfrm>
              <a:custGeom>
                <a:avLst/>
                <a:gdLst>
                  <a:gd name="T0" fmla="*/ 1 w 2"/>
                  <a:gd name="T1" fmla="*/ 0 h 1"/>
                  <a:gd name="T2" fmla="*/ 1 w 2"/>
                  <a:gd name="T3" fmla="*/ 0 h 1"/>
                </a:gdLst>
                <a:ahLst/>
                <a:cxnLst>
                  <a:cxn ang="0">
                    <a:pos x="T0" y="T1"/>
                  </a:cxn>
                  <a:cxn ang="0">
                    <a:pos x="T2" y="T3"/>
                  </a:cxn>
                </a:cxnLst>
                <a:rect l="0" t="0" r="r" b="b"/>
                <a:pathLst>
                  <a:path w="2" h="1">
                    <a:moveTo>
                      <a:pt x="1" y="0"/>
                    </a:moveTo>
                    <a:cubicBezTo>
                      <a:pt x="2"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 name="Freeform 795"/>
              <p:cNvSpPr/>
              <p:nvPr/>
            </p:nvSpPr>
            <p:spPr bwMode="auto">
              <a:xfrm>
                <a:off x="2105" y="1555"/>
                <a:ext cx="0" cy="4"/>
              </a:xfrm>
              <a:custGeom>
                <a:avLst/>
                <a:gdLst>
                  <a:gd name="T0" fmla="*/ 1 h 1"/>
                  <a:gd name="T1" fmla="*/ 1 h 1"/>
                  <a:gd name="T2" fmla="*/ 1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1"/>
                    </a:cubicBez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 name="Freeform 796"/>
              <p:cNvSpPr/>
              <p:nvPr/>
            </p:nvSpPr>
            <p:spPr bwMode="auto">
              <a:xfrm>
                <a:off x="2080" y="1447"/>
                <a:ext cx="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2"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 name="Freeform 797"/>
              <p:cNvSpPr/>
              <p:nvPr/>
            </p:nvSpPr>
            <p:spPr bwMode="auto">
              <a:xfrm>
                <a:off x="2076" y="1488"/>
                <a:ext cx="8" cy="5"/>
              </a:xfrm>
              <a:custGeom>
                <a:avLst/>
                <a:gdLst>
                  <a:gd name="T0" fmla="*/ 0 w 2"/>
                  <a:gd name="T1" fmla="*/ 0 h 1"/>
                  <a:gd name="T2" fmla="*/ 0 w 2"/>
                  <a:gd name="T3" fmla="*/ 0 h 1"/>
                  <a:gd name="T4" fmla="*/ 0 w 2"/>
                  <a:gd name="T5" fmla="*/ 0 h 1"/>
                  <a:gd name="T6" fmla="*/ 0 w 2"/>
                  <a:gd name="T7" fmla="*/ 1 h 1"/>
                  <a:gd name="T8" fmla="*/ 2 w 2"/>
                  <a:gd name="T9" fmla="*/ 1 h 1"/>
                  <a:gd name="T10" fmla="*/ 1 w 2"/>
                  <a:gd name="T11" fmla="*/ 0 h 1"/>
                  <a:gd name="T12" fmla="*/ 1 w 2"/>
                  <a:gd name="T13" fmla="*/ 0 h 1"/>
                  <a:gd name="T14" fmla="*/ 0 w 2"/>
                  <a:gd name="T15" fmla="*/ 0 h 1"/>
                  <a:gd name="T16" fmla="*/ 0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0" y="0"/>
                    </a:moveTo>
                    <a:cubicBezTo>
                      <a:pt x="0" y="0"/>
                      <a:pt x="0" y="0"/>
                      <a:pt x="0" y="0"/>
                    </a:cubicBezTo>
                    <a:cubicBezTo>
                      <a:pt x="0" y="0"/>
                      <a:pt x="0" y="0"/>
                      <a:pt x="0" y="0"/>
                    </a:cubicBezTo>
                    <a:cubicBezTo>
                      <a:pt x="0" y="1"/>
                      <a:pt x="0" y="1"/>
                      <a:pt x="0" y="1"/>
                    </a:cubicBezTo>
                    <a:cubicBezTo>
                      <a:pt x="1" y="1"/>
                      <a:pt x="1" y="1"/>
                      <a:pt x="2" y="1"/>
                    </a:cubicBezTo>
                    <a:cubicBezTo>
                      <a:pt x="1" y="1"/>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 name="Freeform 798"/>
              <p:cNvSpPr/>
              <p:nvPr/>
            </p:nvSpPr>
            <p:spPr bwMode="auto">
              <a:xfrm>
                <a:off x="2060"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 name="Freeform 799"/>
              <p:cNvSpPr/>
              <p:nvPr/>
            </p:nvSpPr>
            <p:spPr bwMode="auto">
              <a:xfrm>
                <a:off x="1974" y="1059"/>
                <a:ext cx="78" cy="8"/>
              </a:xfrm>
              <a:custGeom>
                <a:avLst/>
                <a:gdLst>
                  <a:gd name="T0" fmla="*/ 18 w 19"/>
                  <a:gd name="T1" fmla="*/ 2 h 2"/>
                  <a:gd name="T2" fmla="*/ 18 w 19"/>
                  <a:gd name="T3" fmla="*/ 1 h 2"/>
                  <a:gd name="T4" fmla="*/ 19 w 19"/>
                  <a:gd name="T5" fmla="*/ 1 h 2"/>
                  <a:gd name="T6" fmla="*/ 15 w 19"/>
                  <a:gd name="T7" fmla="*/ 0 h 2"/>
                  <a:gd name="T8" fmla="*/ 9 w 19"/>
                  <a:gd name="T9" fmla="*/ 0 h 2"/>
                  <a:gd name="T10" fmla="*/ 9 w 19"/>
                  <a:gd name="T11" fmla="*/ 1 h 2"/>
                  <a:gd name="T12" fmla="*/ 9 w 19"/>
                  <a:gd name="T13" fmla="*/ 1 h 2"/>
                  <a:gd name="T14" fmla="*/ 2 w 19"/>
                  <a:gd name="T15" fmla="*/ 1 h 2"/>
                  <a:gd name="T16" fmla="*/ 2 w 19"/>
                  <a:gd name="T17" fmla="*/ 1 h 2"/>
                  <a:gd name="T18" fmla="*/ 1 w 19"/>
                  <a:gd name="T19" fmla="*/ 1 h 2"/>
                  <a:gd name="T20" fmla="*/ 0 w 19"/>
                  <a:gd name="T21" fmla="*/ 1 h 2"/>
                  <a:gd name="T22" fmla="*/ 0 w 19"/>
                  <a:gd name="T23" fmla="*/ 1 h 2"/>
                  <a:gd name="T24" fmla="*/ 0 w 19"/>
                  <a:gd name="T25" fmla="*/ 1 h 2"/>
                  <a:gd name="T26" fmla="*/ 0 w 19"/>
                  <a:gd name="T27" fmla="*/ 1 h 2"/>
                  <a:gd name="T28" fmla="*/ 1 w 19"/>
                  <a:gd name="T29" fmla="*/ 1 h 2"/>
                  <a:gd name="T30" fmla="*/ 2 w 19"/>
                  <a:gd name="T31" fmla="*/ 1 h 2"/>
                  <a:gd name="T32" fmla="*/ 3 w 19"/>
                  <a:gd name="T33" fmla="*/ 2 h 2"/>
                  <a:gd name="T34" fmla="*/ 7 w 19"/>
                  <a:gd name="T35" fmla="*/ 2 h 2"/>
                  <a:gd name="T36" fmla="*/ 10 w 19"/>
                  <a:gd name="T37" fmla="*/ 2 h 2"/>
                  <a:gd name="T38" fmla="*/ 12 w 19"/>
                  <a:gd name="T39" fmla="*/ 2 h 2"/>
                  <a:gd name="T40" fmla="*/ 15 w 19"/>
                  <a:gd name="T41" fmla="*/ 2 h 2"/>
                  <a:gd name="T42" fmla="*/ 15 w 19"/>
                  <a:gd name="T43" fmla="*/ 2 h 2"/>
                  <a:gd name="T44" fmla="*/ 18 w 19"/>
                  <a:gd name="T4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2">
                    <a:moveTo>
                      <a:pt x="18" y="2"/>
                    </a:moveTo>
                    <a:cubicBezTo>
                      <a:pt x="18" y="2"/>
                      <a:pt x="18" y="2"/>
                      <a:pt x="18" y="1"/>
                    </a:cubicBezTo>
                    <a:cubicBezTo>
                      <a:pt x="18" y="2"/>
                      <a:pt x="19" y="1"/>
                      <a:pt x="19" y="1"/>
                    </a:cubicBezTo>
                    <a:cubicBezTo>
                      <a:pt x="18" y="0"/>
                      <a:pt x="17" y="0"/>
                      <a:pt x="15" y="0"/>
                    </a:cubicBezTo>
                    <a:cubicBezTo>
                      <a:pt x="13" y="0"/>
                      <a:pt x="11" y="0"/>
                      <a:pt x="9" y="0"/>
                    </a:cubicBezTo>
                    <a:cubicBezTo>
                      <a:pt x="9" y="1"/>
                      <a:pt x="9" y="0"/>
                      <a:pt x="9" y="1"/>
                    </a:cubicBezTo>
                    <a:cubicBezTo>
                      <a:pt x="9" y="1"/>
                      <a:pt x="9" y="1"/>
                      <a:pt x="9" y="1"/>
                    </a:cubicBezTo>
                    <a:cubicBezTo>
                      <a:pt x="7" y="1"/>
                      <a:pt x="5" y="1"/>
                      <a:pt x="2" y="1"/>
                    </a:cubicBezTo>
                    <a:cubicBezTo>
                      <a:pt x="2" y="1"/>
                      <a:pt x="2" y="1"/>
                      <a:pt x="2" y="1"/>
                    </a:cubicBezTo>
                    <a:cubicBezTo>
                      <a:pt x="2" y="1"/>
                      <a:pt x="2" y="1"/>
                      <a:pt x="1" y="1"/>
                    </a:cubicBezTo>
                    <a:cubicBezTo>
                      <a:pt x="1" y="1"/>
                      <a:pt x="1" y="1"/>
                      <a:pt x="0" y="1"/>
                    </a:cubicBezTo>
                    <a:cubicBezTo>
                      <a:pt x="0" y="1"/>
                      <a:pt x="0" y="1"/>
                      <a:pt x="0" y="1"/>
                    </a:cubicBezTo>
                    <a:cubicBezTo>
                      <a:pt x="0" y="1"/>
                      <a:pt x="0" y="1"/>
                      <a:pt x="0" y="1"/>
                    </a:cubicBezTo>
                    <a:cubicBezTo>
                      <a:pt x="0" y="1"/>
                      <a:pt x="0" y="1"/>
                      <a:pt x="0" y="1"/>
                    </a:cubicBezTo>
                    <a:cubicBezTo>
                      <a:pt x="0" y="1"/>
                      <a:pt x="1" y="1"/>
                      <a:pt x="1" y="1"/>
                    </a:cubicBezTo>
                    <a:cubicBezTo>
                      <a:pt x="2" y="1"/>
                      <a:pt x="2" y="1"/>
                      <a:pt x="2" y="1"/>
                    </a:cubicBezTo>
                    <a:cubicBezTo>
                      <a:pt x="2" y="2"/>
                      <a:pt x="3" y="2"/>
                      <a:pt x="3" y="2"/>
                    </a:cubicBezTo>
                    <a:cubicBezTo>
                      <a:pt x="5" y="2"/>
                      <a:pt x="6" y="2"/>
                      <a:pt x="7" y="2"/>
                    </a:cubicBezTo>
                    <a:cubicBezTo>
                      <a:pt x="9" y="2"/>
                      <a:pt x="9" y="2"/>
                      <a:pt x="10" y="2"/>
                    </a:cubicBezTo>
                    <a:cubicBezTo>
                      <a:pt x="11" y="2"/>
                      <a:pt x="11" y="2"/>
                      <a:pt x="12" y="2"/>
                    </a:cubicBezTo>
                    <a:cubicBezTo>
                      <a:pt x="13" y="2"/>
                      <a:pt x="14" y="2"/>
                      <a:pt x="15" y="2"/>
                    </a:cubicBezTo>
                    <a:cubicBezTo>
                      <a:pt x="15" y="2"/>
                      <a:pt x="15" y="2"/>
                      <a:pt x="15" y="2"/>
                    </a:cubicBezTo>
                    <a:cubicBezTo>
                      <a:pt x="16" y="2"/>
                      <a:pt x="17" y="2"/>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 name="Freeform 800"/>
              <p:cNvSpPr/>
              <p:nvPr/>
            </p:nvSpPr>
            <p:spPr bwMode="auto">
              <a:xfrm>
                <a:off x="2039" y="138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 name="Freeform 801"/>
              <p:cNvSpPr/>
              <p:nvPr/>
            </p:nvSpPr>
            <p:spPr bwMode="auto">
              <a:xfrm>
                <a:off x="2039" y="143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 name="Freeform 802"/>
              <p:cNvSpPr/>
              <p:nvPr/>
            </p:nvSpPr>
            <p:spPr bwMode="auto">
              <a:xfrm>
                <a:off x="2011" y="121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 name="Freeform 803"/>
              <p:cNvSpPr/>
              <p:nvPr/>
            </p:nvSpPr>
            <p:spPr bwMode="auto">
              <a:xfrm>
                <a:off x="2007"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 name="Freeform 804"/>
              <p:cNvSpPr/>
              <p:nvPr/>
            </p:nvSpPr>
            <p:spPr bwMode="auto">
              <a:xfrm>
                <a:off x="2007" y="1331"/>
                <a:ext cx="4" cy="5"/>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 name="Freeform 805"/>
              <p:cNvSpPr/>
              <p:nvPr/>
            </p:nvSpPr>
            <p:spPr bwMode="auto">
              <a:xfrm>
                <a:off x="2003" y="1513"/>
                <a:ext cx="4" cy="4"/>
              </a:xfrm>
              <a:custGeom>
                <a:avLst/>
                <a:gdLst>
                  <a:gd name="T0" fmla="*/ 0 w 1"/>
                  <a:gd name="T1" fmla="*/ 1 h 1"/>
                  <a:gd name="T2" fmla="*/ 1 w 1"/>
                  <a:gd name="T3" fmla="*/ 1 h 1"/>
                  <a:gd name="T4" fmla="*/ 1 w 1"/>
                  <a:gd name="T5" fmla="*/ 0 h 1"/>
                  <a:gd name="T6" fmla="*/ 0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1" y="1"/>
                    </a:cubicBezTo>
                    <a:cubicBezTo>
                      <a:pt x="1" y="1"/>
                      <a:pt x="1" y="1"/>
                      <a:pt x="1" y="0"/>
                    </a:cubicBezTo>
                    <a:cubicBezTo>
                      <a:pt x="1" y="0"/>
                      <a:pt x="1" y="0"/>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 name="Freeform 806"/>
              <p:cNvSpPr/>
              <p:nvPr/>
            </p:nvSpPr>
            <p:spPr bwMode="auto">
              <a:xfrm>
                <a:off x="1925" y="1249"/>
                <a:ext cx="4" cy="4"/>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 name="Freeform 807"/>
              <p:cNvSpPr/>
              <p:nvPr/>
            </p:nvSpPr>
            <p:spPr bwMode="auto">
              <a:xfrm>
                <a:off x="1913" y="1583"/>
                <a:ext cx="8" cy="0"/>
              </a:xfrm>
              <a:custGeom>
                <a:avLst/>
                <a:gdLst>
                  <a:gd name="T0" fmla="*/ 1 w 2"/>
                  <a:gd name="T1" fmla="*/ 1 w 2"/>
                </a:gdLst>
                <a:ahLst/>
                <a:cxnLst>
                  <a:cxn ang="0">
                    <a:pos x="T0" y="0"/>
                  </a:cxn>
                  <a:cxn ang="0">
                    <a:pos x="T1" y="0"/>
                  </a:cxn>
                </a:cxnLst>
                <a:rect l="0" t="0" r="r" b="b"/>
                <a:pathLst>
                  <a:path w="2">
                    <a:moveTo>
                      <a:pt x="1" y="0"/>
                    </a:moveTo>
                    <a:cubicBezTo>
                      <a:pt x="0"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 name="Group 1009"/>
            <p:cNvGrpSpPr/>
            <p:nvPr/>
          </p:nvGrpSpPr>
          <p:grpSpPr bwMode="auto">
            <a:xfrm>
              <a:off x="524" y="943"/>
              <a:ext cx="1650" cy="649"/>
              <a:chOff x="524" y="943"/>
              <a:chExt cx="1650" cy="649"/>
            </a:xfrm>
            <a:grpFill/>
          </p:grpSpPr>
          <p:sp>
            <p:nvSpPr>
              <p:cNvPr id="347" name="Freeform 809"/>
              <p:cNvSpPr/>
              <p:nvPr/>
            </p:nvSpPr>
            <p:spPr bwMode="auto">
              <a:xfrm>
                <a:off x="1888" y="1261"/>
                <a:ext cx="4" cy="4"/>
              </a:xfrm>
              <a:custGeom>
                <a:avLst/>
                <a:gdLst>
                  <a:gd name="T0" fmla="*/ 0 w 1"/>
                  <a:gd name="T1" fmla="*/ 0 h 1"/>
                  <a:gd name="T2" fmla="*/ 1 w 1"/>
                  <a:gd name="T3" fmla="*/ 0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Freeform 810"/>
              <p:cNvSpPr/>
              <p:nvPr/>
            </p:nvSpPr>
            <p:spPr bwMode="auto">
              <a:xfrm>
                <a:off x="1880" y="1282"/>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Freeform 811"/>
              <p:cNvSpPr/>
              <p:nvPr/>
            </p:nvSpPr>
            <p:spPr bwMode="auto">
              <a:xfrm>
                <a:off x="1860" y="15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Freeform 812"/>
              <p:cNvSpPr/>
              <p:nvPr/>
            </p:nvSpPr>
            <p:spPr bwMode="auto">
              <a:xfrm>
                <a:off x="1851" y="1195"/>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Freeform 813"/>
              <p:cNvSpPr/>
              <p:nvPr/>
            </p:nvSpPr>
            <p:spPr bwMode="auto">
              <a:xfrm>
                <a:off x="1802" y="1583"/>
                <a:ext cx="29" cy="5"/>
              </a:xfrm>
              <a:custGeom>
                <a:avLst/>
                <a:gdLst>
                  <a:gd name="T0" fmla="*/ 1 w 7"/>
                  <a:gd name="T1" fmla="*/ 0 h 1"/>
                  <a:gd name="T2" fmla="*/ 1 w 7"/>
                  <a:gd name="T3" fmla="*/ 0 h 1"/>
                  <a:gd name="T4" fmla="*/ 0 w 7"/>
                  <a:gd name="T5" fmla="*/ 0 h 1"/>
                  <a:gd name="T6" fmla="*/ 0 w 7"/>
                  <a:gd name="T7" fmla="*/ 0 h 1"/>
                  <a:gd name="T8" fmla="*/ 0 w 7"/>
                  <a:gd name="T9" fmla="*/ 0 h 1"/>
                  <a:gd name="T10" fmla="*/ 0 w 7"/>
                  <a:gd name="T11" fmla="*/ 0 h 1"/>
                  <a:gd name="T12" fmla="*/ 0 w 7"/>
                  <a:gd name="T13" fmla="*/ 0 h 1"/>
                  <a:gd name="T14" fmla="*/ 0 w 7"/>
                  <a:gd name="T15" fmla="*/ 0 h 1"/>
                  <a:gd name="T16" fmla="*/ 1 w 7"/>
                  <a:gd name="T17" fmla="*/ 0 h 1"/>
                  <a:gd name="T18" fmla="*/ 1 w 7"/>
                  <a:gd name="T19" fmla="*/ 0 h 1"/>
                  <a:gd name="T20" fmla="*/ 1 w 7"/>
                  <a:gd name="T21" fmla="*/ 0 h 1"/>
                  <a:gd name="T22" fmla="*/ 6 w 7"/>
                  <a:gd name="T23" fmla="*/ 0 h 1"/>
                  <a:gd name="T24" fmla="*/ 7 w 7"/>
                  <a:gd name="T25" fmla="*/ 0 h 1"/>
                  <a:gd name="T26" fmla="*/ 1 w 7"/>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3" y="1"/>
                      <a:pt x="4" y="0"/>
                      <a:pt x="6" y="0"/>
                    </a:cubicBezTo>
                    <a:cubicBezTo>
                      <a:pt x="6" y="0"/>
                      <a:pt x="6" y="0"/>
                      <a:pt x="7" y="0"/>
                    </a:cubicBezTo>
                    <a:cubicBezTo>
                      <a:pt x="5"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Freeform 814"/>
              <p:cNvSpPr>
                <a:spLocks noEditPoints="1"/>
              </p:cNvSpPr>
              <p:nvPr/>
            </p:nvSpPr>
            <p:spPr bwMode="auto">
              <a:xfrm>
                <a:off x="1680" y="1579"/>
                <a:ext cx="118" cy="4"/>
              </a:xfrm>
              <a:custGeom>
                <a:avLst/>
                <a:gdLst>
                  <a:gd name="T0" fmla="*/ 28 w 29"/>
                  <a:gd name="T1" fmla="*/ 1 h 1"/>
                  <a:gd name="T2" fmla="*/ 29 w 29"/>
                  <a:gd name="T3" fmla="*/ 1 h 1"/>
                  <a:gd name="T4" fmla="*/ 28 w 29"/>
                  <a:gd name="T5" fmla="*/ 1 h 1"/>
                  <a:gd name="T6" fmla="*/ 28 w 29"/>
                  <a:gd name="T7" fmla="*/ 1 h 1"/>
                  <a:gd name="T8" fmla="*/ 23 w 29"/>
                  <a:gd name="T9" fmla="*/ 1 h 1"/>
                  <a:gd name="T10" fmla="*/ 22 w 29"/>
                  <a:gd name="T11" fmla="*/ 1 h 1"/>
                  <a:gd name="T12" fmla="*/ 21 w 29"/>
                  <a:gd name="T13" fmla="*/ 1 h 1"/>
                  <a:gd name="T14" fmla="*/ 19 w 29"/>
                  <a:gd name="T15" fmla="*/ 1 h 1"/>
                  <a:gd name="T16" fmla="*/ 17 w 29"/>
                  <a:gd name="T17" fmla="*/ 1 h 1"/>
                  <a:gd name="T18" fmla="*/ 16 w 29"/>
                  <a:gd name="T19" fmla="*/ 1 h 1"/>
                  <a:gd name="T20" fmla="*/ 16 w 29"/>
                  <a:gd name="T21" fmla="*/ 1 h 1"/>
                  <a:gd name="T22" fmla="*/ 15 w 29"/>
                  <a:gd name="T23" fmla="*/ 1 h 1"/>
                  <a:gd name="T24" fmla="*/ 14 w 29"/>
                  <a:gd name="T25" fmla="*/ 1 h 1"/>
                  <a:gd name="T26" fmla="*/ 14 w 29"/>
                  <a:gd name="T27" fmla="*/ 0 h 1"/>
                  <a:gd name="T28" fmla="*/ 12 w 29"/>
                  <a:gd name="T29" fmla="*/ 0 h 1"/>
                  <a:gd name="T30" fmla="*/ 11 w 29"/>
                  <a:gd name="T31" fmla="*/ 0 h 1"/>
                  <a:gd name="T32" fmla="*/ 10 w 29"/>
                  <a:gd name="T33" fmla="*/ 0 h 1"/>
                  <a:gd name="T34" fmla="*/ 10 w 29"/>
                  <a:gd name="T35" fmla="*/ 0 h 1"/>
                  <a:gd name="T36" fmla="*/ 6 w 29"/>
                  <a:gd name="T37" fmla="*/ 0 h 1"/>
                  <a:gd name="T38" fmla="*/ 6 w 29"/>
                  <a:gd name="T39" fmla="*/ 0 h 1"/>
                  <a:gd name="T40" fmla="*/ 5 w 29"/>
                  <a:gd name="T41" fmla="*/ 0 h 1"/>
                  <a:gd name="T42" fmla="*/ 4 w 29"/>
                  <a:gd name="T43" fmla="*/ 0 h 1"/>
                  <a:gd name="T44" fmla="*/ 4 w 29"/>
                  <a:gd name="T45" fmla="*/ 0 h 1"/>
                  <a:gd name="T46" fmla="*/ 4 w 29"/>
                  <a:gd name="T47" fmla="*/ 0 h 1"/>
                  <a:gd name="T48" fmla="*/ 3 w 29"/>
                  <a:gd name="T49" fmla="*/ 0 h 1"/>
                  <a:gd name="T50" fmla="*/ 1 w 29"/>
                  <a:gd name="T51" fmla="*/ 0 h 1"/>
                  <a:gd name="T52" fmla="*/ 0 w 29"/>
                  <a:gd name="T53" fmla="*/ 0 h 1"/>
                  <a:gd name="T54" fmla="*/ 3 w 29"/>
                  <a:gd name="T55" fmla="*/ 0 h 1"/>
                  <a:gd name="T56" fmla="*/ 3 w 29"/>
                  <a:gd name="T57" fmla="*/ 0 h 1"/>
                  <a:gd name="T58" fmla="*/ 4 w 29"/>
                  <a:gd name="T59" fmla="*/ 0 h 1"/>
                  <a:gd name="T60" fmla="*/ 5 w 29"/>
                  <a:gd name="T61" fmla="*/ 0 h 1"/>
                  <a:gd name="T62" fmla="*/ 5 w 29"/>
                  <a:gd name="T63" fmla="*/ 1 h 1"/>
                  <a:gd name="T64" fmla="*/ 6 w 29"/>
                  <a:gd name="T65" fmla="*/ 1 h 1"/>
                  <a:gd name="T66" fmla="*/ 9 w 29"/>
                  <a:gd name="T67" fmla="*/ 1 h 1"/>
                  <a:gd name="T68" fmla="*/ 10 w 29"/>
                  <a:gd name="T69" fmla="*/ 1 h 1"/>
                  <a:gd name="T70" fmla="*/ 11 w 29"/>
                  <a:gd name="T71" fmla="*/ 1 h 1"/>
                  <a:gd name="T72" fmla="*/ 14 w 29"/>
                  <a:gd name="T73" fmla="*/ 1 h 1"/>
                  <a:gd name="T74" fmla="*/ 15 w 29"/>
                  <a:gd name="T75" fmla="*/ 1 h 1"/>
                  <a:gd name="T76" fmla="*/ 16 w 29"/>
                  <a:gd name="T77" fmla="*/ 1 h 1"/>
                  <a:gd name="T78" fmla="*/ 16 w 29"/>
                  <a:gd name="T79" fmla="*/ 1 h 1"/>
                  <a:gd name="T80" fmla="*/ 21 w 29"/>
                  <a:gd name="T81" fmla="*/ 1 h 1"/>
                  <a:gd name="T82" fmla="*/ 21 w 29"/>
                  <a:gd name="T83" fmla="*/ 1 h 1"/>
                  <a:gd name="T84" fmla="*/ 22 w 29"/>
                  <a:gd name="T85" fmla="*/ 1 h 1"/>
                  <a:gd name="T86" fmla="*/ 23 w 29"/>
                  <a:gd name="T87" fmla="*/ 1 h 1"/>
                  <a:gd name="T88" fmla="*/ 23 w 29"/>
                  <a:gd name="T89" fmla="*/ 1 h 1"/>
                  <a:gd name="T90" fmla="*/ 23 w 29"/>
                  <a:gd name="T91" fmla="*/ 1 h 1"/>
                  <a:gd name="T92" fmla="*/ 28 w 29"/>
                  <a:gd name="T93" fmla="*/ 1 h 1"/>
                  <a:gd name="T94" fmla="*/ 6 w 29"/>
                  <a:gd name="T95" fmla="*/ 0 h 1"/>
                  <a:gd name="T96" fmla="*/ 6 w 29"/>
                  <a:gd name="T97" fmla="*/ 0 h 1"/>
                  <a:gd name="T98" fmla="*/ 6 w 29"/>
                  <a:gd name="T99" fmla="*/ 1 h 1"/>
                  <a:gd name="T100" fmla="*/ 11 w 29"/>
                  <a:gd name="T101" fmla="*/ 1 h 1"/>
                  <a:gd name="T102" fmla="*/ 11 w 29"/>
                  <a:gd name="T103" fmla="*/ 1 h 1"/>
                  <a:gd name="T104" fmla="*/ 10 w 29"/>
                  <a:gd name="T105" fmla="*/ 1 h 1"/>
                  <a:gd name="T106" fmla="*/ 10 w 29"/>
                  <a:gd name="T10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1">
                    <a:moveTo>
                      <a:pt x="28" y="1"/>
                    </a:moveTo>
                    <a:cubicBezTo>
                      <a:pt x="28" y="1"/>
                      <a:pt x="28" y="1"/>
                      <a:pt x="28" y="1"/>
                    </a:cubicBezTo>
                    <a:cubicBezTo>
                      <a:pt x="28" y="1"/>
                      <a:pt x="29" y="1"/>
                      <a:pt x="29" y="1"/>
                    </a:cubicBezTo>
                    <a:cubicBezTo>
                      <a:pt x="29" y="1"/>
                      <a:pt x="29" y="1"/>
                      <a:pt x="29" y="1"/>
                    </a:cubicBezTo>
                    <a:cubicBezTo>
                      <a:pt x="29" y="1"/>
                      <a:pt x="29" y="1"/>
                      <a:pt x="29" y="1"/>
                    </a:cubicBezTo>
                    <a:cubicBezTo>
                      <a:pt x="29" y="1"/>
                      <a:pt x="28" y="1"/>
                      <a:pt x="28" y="1"/>
                    </a:cubicBezTo>
                    <a:cubicBezTo>
                      <a:pt x="28" y="1"/>
                      <a:pt x="28" y="1"/>
                      <a:pt x="28" y="1"/>
                    </a:cubicBezTo>
                    <a:cubicBezTo>
                      <a:pt x="28" y="1"/>
                      <a:pt x="28" y="1"/>
                      <a:pt x="28" y="1"/>
                    </a:cubicBezTo>
                    <a:cubicBezTo>
                      <a:pt x="26" y="1"/>
                      <a:pt x="25" y="1"/>
                      <a:pt x="23" y="1"/>
                    </a:cubicBezTo>
                    <a:cubicBezTo>
                      <a:pt x="23" y="1"/>
                      <a:pt x="23" y="1"/>
                      <a:pt x="23" y="1"/>
                    </a:cubicBezTo>
                    <a:cubicBezTo>
                      <a:pt x="23" y="1"/>
                      <a:pt x="23" y="1"/>
                      <a:pt x="23" y="1"/>
                    </a:cubicBezTo>
                    <a:cubicBezTo>
                      <a:pt x="23" y="1"/>
                      <a:pt x="22" y="0"/>
                      <a:pt x="22" y="1"/>
                    </a:cubicBezTo>
                    <a:cubicBezTo>
                      <a:pt x="22" y="1"/>
                      <a:pt x="22" y="1"/>
                      <a:pt x="21" y="1"/>
                    </a:cubicBezTo>
                    <a:cubicBezTo>
                      <a:pt x="21" y="1"/>
                      <a:pt x="21" y="1"/>
                      <a:pt x="21" y="1"/>
                    </a:cubicBezTo>
                    <a:cubicBezTo>
                      <a:pt x="20" y="1"/>
                      <a:pt x="20" y="0"/>
                      <a:pt x="20" y="0"/>
                    </a:cubicBezTo>
                    <a:cubicBezTo>
                      <a:pt x="19" y="0"/>
                      <a:pt x="19" y="1"/>
                      <a:pt x="19" y="1"/>
                    </a:cubicBezTo>
                    <a:cubicBezTo>
                      <a:pt x="19" y="1"/>
                      <a:pt x="19" y="0"/>
                      <a:pt x="19" y="0"/>
                    </a:cubicBezTo>
                    <a:cubicBezTo>
                      <a:pt x="18" y="0"/>
                      <a:pt x="18" y="0"/>
                      <a:pt x="17" y="1"/>
                    </a:cubicBezTo>
                    <a:cubicBezTo>
                      <a:pt x="17" y="0"/>
                      <a:pt x="17" y="0"/>
                      <a:pt x="17" y="0"/>
                    </a:cubicBezTo>
                    <a:cubicBezTo>
                      <a:pt x="17" y="0"/>
                      <a:pt x="17" y="1"/>
                      <a:pt x="16" y="1"/>
                    </a:cubicBezTo>
                    <a:cubicBezTo>
                      <a:pt x="16" y="1"/>
                      <a:pt x="16" y="1"/>
                      <a:pt x="16" y="1"/>
                    </a:cubicBezTo>
                    <a:cubicBezTo>
                      <a:pt x="16" y="1"/>
                      <a:pt x="16" y="1"/>
                      <a:pt x="16" y="1"/>
                    </a:cubicBezTo>
                    <a:cubicBezTo>
                      <a:pt x="16" y="1"/>
                      <a:pt x="16" y="1"/>
                      <a:pt x="16" y="1"/>
                    </a:cubicBezTo>
                    <a:cubicBezTo>
                      <a:pt x="16" y="0"/>
                      <a:pt x="15" y="1"/>
                      <a:pt x="15" y="1"/>
                    </a:cubicBezTo>
                    <a:cubicBezTo>
                      <a:pt x="15" y="1"/>
                      <a:pt x="15" y="1"/>
                      <a:pt x="15" y="1"/>
                    </a:cubicBezTo>
                    <a:cubicBezTo>
                      <a:pt x="15" y="1"/>
                      <a:pt x="15" y="1"/>
                      <a:pt x="14" y="1"/>
                    </a:cubicBezTo>
                    <a:cubicBezTo>
                      <a:pt x="14" y="1"/>
                      <a:pt x="14" y="0"/>
                      <a:pt x="14" y="0"/>
                    </a:cubicBezTo>
                    <a:cubicBezTo>
                      <a:pt x="14" y="0"/>
                      <a:pt x="14" y="0"/>
                      <a:pt x="14" y="0"/>
                    </a:cubicBezTo>
                    <a:cubicBezTo>
                      <a:pt x="14" y="0"/>
                      <a:pt x="14" y="1"/>
                      <a:pt x="14" y="1"/>
                    </a:cubicBezTo>
                    <a:cubicBezTo>
                      <a:pt x="13" y="0"/>
                      <a:pt x="13" y="0"/>
                      <a:pt x="12" y="0"/>
                    </a:cubicBezTo>
                    <a:cubicBezTo>
                      <a:pt x="12" y="0"/>
                      <a:pt x="13" y="0"/>
                      <a:pt x="12" y="0"/>
                    </a:cubicBezTo>
                    <a:cubicBezTo>
                      <a:pt x="12" y="0"/>
                      <a:pt x="11" y="0"/>
                      <a:pt x="11" y="0"/>
                    </a:cubicBezTo>
                    <a:cubicBezTo>
                      <a:pt x="11" y="0"/>
                      <a:pt x="11" y="0"/>
                      <a:pt x="11" y="0"/>
                    </a:cubicBezTo>
                    <a:cubicBezTo>
                      <a:pt x="10" y="0"/>
                      <a:pt x="10" y="0"/>
                      <a:pt x="10" y="0"/>
                    </a:cubicBezTo>
                    <a:cubicBezTo>
                      <a:pt x="10" y="0"/>
                      <a:pt x="10" y="0"/>
                      <a:pt x="10" y="0"/>
                    </a:cubicBezTo>
                    <a:cubicBezTo>
                      <a:pt x="10" y="0"/>
                      <a:pt x="10" y="0"/>
                      <a:pt x="10" y="0"/>
                    </a:cubicBezTo>
                    <a:cubicBezTo>
                      <a:pt x="9" y="0"/>
                      <a:pt x="7" y="0"/>
                      <a:pt x="6" y="0"/>
                    </a:cubicBezTo>
                    <a:cubicBezTo>
                      <a:pt x="6" y="0"/>
                      <a:pt x="6" y="0"/>
                      <a:pt x="6" y="0"/>
                    </a:cubicBezTo>
                    <a:cubicBezTo>
                      <a:pt x="6" y="0"/>
                      <a:pt x="6" y="0"/>
                      <a:pt x="6" y="0"/>
                    </a:cubicBezTo>
                    <a:cubicBezTo>
                      <a:pt x="6" y="0"/>
                      <a:pt x="6" y="0"/>
                      <a:pt x="6" y="0"/>
                    </a:cubicBezTo>
                    <a:cubicBezTo>
                      <a:pt x="6" y="0"/>
                      <a:pt x="5" y="0"/>
                      <a:pt x="5" y="0"/>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2" y="0"/>
                      <a:pt x="1" y="0"/>
                      <a:pt x="1" y="0"/>
                    </a:cubicBezTo>
                    <a:cubicBezTo>
                      <a:pt x="0" y="0"/>
                      <a:pt x="0" y="0"/>
                      <a:pt x="0" y="0"/>
                    </a:cubicBezTo>
                    <a:cubicBezTo>
                      <a:pt x="0" y="0"/>
                      <a:pt x="0" y="0"/>
                      <a:pt x="0" y="0"/>
                    </a:cubicBezTo>
                    <a:cubicBezTo>
                      <a:pt x="0" y="0"/>
                      <a:pt x="0" y="0"/>
                      <a:pt x="0" y="0"/>
                    </a:cubicBezTo>
                    <a:cubicBezTo>
                      <a:pt x="1" y="1"/>
                      <a:pt x="2" y="1"/>
                      <a:pt x="3" y="0"/>
                    </a:cubicBezTo>
                    <a:cubicBezTo>
                      <a:pt x="3" y="0"/>
                      <a:pt x="3" y="0"/>
                      <a:pt x="3" y="0"/>
                    </a:cubicBezTo>
                    <a:cubicBezTo>
                      <a:pt x="3" y="0"/>
                      <a:pt x="3" y="0"/>
                      <a:pt x="3" y="0"/>
                    </a:cubicBezTo>
                    <a:cubicBezTo>
                      <a:pt x="3" y="0"/>
                      <a:pt x="3" y="1"/>
                      <a:pt x="3" y="1"/>
                    </a:cubicBezTo>
                    <a:cubicBezTo>
                      <a:pt x="3" y="1"/>
                      <a:pt x="4" y="1"/>
                      <a:pt x="4" y="0"/>
                    </a:cubicBezTo>
                    <a:cubicBezTo>
                      <a:pt x="4" y="0"/>
                      <a:pt x="4" y="0"/>
                      <a:pt x="4" y="0"/>
                    </a:cubicBezTo>
                    <a:cubicBezTo>
                      <a:pt x="4" y="0"/>
                      <a:pt x="5" y="0"/>
                      <a:pt x="5" y="0"/>
                    </a:cubicBezTo>
                    <a:cubicBezTo>
                      <a:pt x="5" y="0"/>
                      <a:pt x="5" y="0"/>
                      <a:pt x="5" y="0"/>
                    </a:cubicBezTo>
                    <a:cubicBezTo>
                      <a:pt x="5" y="1"/>
                      <a:pt x="5" y="1"/>
                      <a:pt x="5" y="1"/>
                    </a:cubicBezTo>
                    <a:cubicBezTo>
                      <a:pt x="5" y="1"/>
                      <a:pt x="5" y="1"/>
                      <a:pt x="6" y="1"/>
                    </a:cubicBezTo>
                    <a:cubicBezTo>
                      <a:pt x="6" y="1"/>
                      <a:pt x="6" y="1"/>
                      <a:pt x="6" y="1"/>
                    </a:cubicBezTo>
                    <a:cubicBezTo>
                      <a:pt x="6" y="1"/>
                      <a:pt x="6" y="1"/>
                      <a:pt x="6" y="1"/>
                    </a:cubicBezTo>
                    <a:cubicBezTo>
                      <a:pt x="7" y="1"/>
                      <a:pt x="8" y="1"/>
                      <a:pt x="9" y="1"/>
                    </a:cubicBezTo>
                    <a:cubicBezTo>
                      <a:pt x="9" y="1"/>
                      <a:pt x="9" y="1"/>
                      <a:pt x="9" y="1"/>
                    </a:cubicBezTo>
                    <a:cubicBezTo>
                      <a:pt x="9" y="1"/>
                      <a:pt x="10" y="1"/>
                      <a:pt x="10" y="1"/>
                    </a:cubicBezTo>
                    <a:cubicBezTo>
                      <a:pt x="10" y="1"/>
                      <a:pt x="10" y="1"/>
                      <a:pt x="10" y="1"/>
                    </a:cubicBezTo>
                    <a:cubicBezTo>
                      <a:pt x="10" y="1"/>
                      <a:pt x="10" y="1"/>
                      <a:pt x="11" y="1"/>
                    </a:cubicBezTo>
                    <a:cubicBezTo>
                      <a:pt x="12" y="1"/>
                      <a:pt x="13" y="1"/>
                      <a:pt x="14" y="1"/>
                    </a:cubicBezTo>
                    <a:cubicBezTo>
                      <a:pt x="14" y="1"/>
                      <a:pt x="14" y="1"/>
                      <a:pt x="14" y="1"/>
                    </a:cubicBezTo>
                    <a:cubicBezTo>
                      <a:pt x="14" y="1"/>
                      <a:pt x="14" y="1"/>
                      <a:pt x="14" y="1"/>
                    </a:cubicBezTo>
                    <a:cubicBezTo>
                      <a:pt x="14" y="1"/>
                      <a:pt x="14" y="1"/>
                      <a:pt x="15" y="1"/>
                    </a:cubicBezTo>
                    <a:cubicBezTo>
                      <a:pt x="15" y="1"/>
                      <a:pt x="15" y="1"/>
                      <a:pt x="16" y="1"/>
                    </a:cubicBezTo>
                    <a:cubicBezTo>
                      <a:pt x="16" y="1"/>
                      <a:pt x="16" y="1"/>
                      <a:pt x="16" y="1"/>
                    </a:cubicBezTo>
                    <a:cubicBezTo>
                      <a:pt x="16" y="1"/>
                      <a:pt x="16" y="1"/>
                      <a:pt x="16" y="1"/>
                    </a:cubicBezTo>
                    <a:cubicBezTo>
                      <a:pt x="16" y="1"/>
                      <a:pt x="16" y="1"/>
                      <a:pt x="16" y="1"/>
                    </a:cubicBezTo>
                    <a:cubicBezTo>
                      <a:pt x="16" y="1"/>
                      <a:pt x="16" y="1"/>
                      <a:pt x="16" y="1"/>
                    </a:cubicBezTo>
                    <a:cubicBezTo>
                      <a:pt x="18" y="1"/>
                      <a:pt x="20" y="1"/>
                      <a:pt x="21" y="1"/>
                    </a:cubicBezTo>
                    <a:cubicBezTo>
                      <a:pt x="21" y="1"/>
                      <a:pt x="21" y="1"/>
                      <a:pt x="21" y="1"/>
                    </a:cubicBezTo>
                    <a:cubicBezTo>
                      <a:pt x="21" y="1"/>
                      <a:pt x="21" y="1"/>
                      <a:pt x="21" y="1"/>
                    </a:cubicBezTo>
                    <a:cubicBezTo>
                      <a:pt x="22" y="1"/>
                      <a:pt x="22" y="1"/>
                      <a:pt x="22" y="1"/>
                    </a:cubicBezTo>
                    <a:cubicBezTo>
                      <a:pt x="22" y="1"/>
                      <a:pt x="22" y="1"/>
                      <a:pt x="22" y="1"/>
                    </a:cubicBezTo>
                    <a:cubicBezTo>
                      <a:pt x="22" y="1"/>
                      <a:pt x="23" y="1"/>
                      <a:pt x="23" y="1"/>
                    </a:cubicBezTo>
                    <a:cubicBezTo>
                      <a:pt x="23" y="1"/>
                      <a:pt x="23" y="1"/>
                      <a:pt x="23" y="1"/>
                    </a:cubicBezTo>
                    <a:cubicBezTo>
                      <a:pt x="23" y="1"/>
                      <a:pt x="23" y="1"/>
                      <a:pt x="23" y="1"/>
                    </a:cubicBezTo>
                    <a:cubicBezTo>
                      <a:pt x="23" y="1"/>
                      <a:pt x="23" y="1"/>
                      <a:pt x="23" y="1"/>
                    </a:cubicBezTo>
                    <a:cubicBezTo>
                      <a:pt x="23" y="1"/>
                      <a:pt x="23" y="1"/>
                      <a:pt x="23" y="1"/>
                    </a:cubicBezTo>
                    <a:cubicBezTo>
                      <a:pt x="23" y="1"/>
                      <a:pt x="23" y="1"/>
                      <a:pt x="23" y="1"/>
                    </a:cubicBezTo>
                    <a:cubicBezTo>
                      <a:pt x="25" y="1"/>
                      <a:pt x="27" y="1"/>
                      <a:pt x="28" y="1"/>
                    </a:cubicBezTo>
                    <a:cubicBezTo>
                      <a:pt x="28" y="1"/>
                      <a:pt x="28" y="1"/>
                      <a:pt x="28" y="1"/>
                    </a:cubicBezTo>
                    <a:close/>
                    <a:moveTo>
                      <a:pt x="6" y="0"/>
                    </a:moveTo>
                    <a:cubicBezTo>
                      <a:pt x="6" y="0"/>
                      <a:pt x="6" y="0"/>
                      <a:pt x="6" y="0"/>
                    </a:cubicBezTo>
                    <a:cubicBezTo>
                      <a:pt x="6" y="0"/>
                      <a:pt x="6" y="0"/>
                      <a:pt x="6" y="0"/>
                    </a:cubicBezTo>
                    <a:cubicBezTo>
                      <a:pt x="6" y="0"/>
                      <a:pt x="6" y="0"/>
                      <a:pt x="6" y="0"/>
                    </a:cubicBezTo>
                    <a:cubicBezTo>
                      <a:pt x="6" y="0"/>
                      <a:pt x="6" y="0"/>
                      <a:pt x="6" y="0"/>
                    </a:cubicBezTo>
                    <a:cubicBezTo>
                      <a:pt x="6" y="1"/>
                      <a:pt x="6" y="1"/>
                      <a:pt x="6" y="1"/>
                    </a:cubicBezTo>
                    <a:lnTo>
                      <a:pt x="6" y="0"/>
                    </a:lnTo>
                    <a:close/>
                    <a:moveTo>
                      <a:pt x="11" y="1"/>
                    </a:moveTo>
                    <a:cubicBezTo>
                      <a:pt x="11" y="1"/>
                      <a:pt x="11" y="1"/>
                      <a:pt x="11" y="1"/>
                    </a:cubicBezTo>
                    <a:cubicBezTo>
                      <a:pt x="11" y="1"/>
                      <a:pt x="11" y="1"/>
                      <a:pt x="11" y="1"/>
                    </a:cubicBezTo>
                    <a:close/>
                    <a:moveTo>
                      <a:pt x="10" y="1"/>
                    </a:moveTo>
                    <a:cubicBezTo>
                      <a:pt x="10" y="1"/>
                      <a:pt x="10" y="1"/>
                      <a:pt x="10" y="1"/>
                    </a:cubicBezTo>
                    <a:cubicBezTo>
                      <a:pt x="10" y="1"/>
                      <a:pt x="10" y="1"/>
                      <a:pt x="10" y="1"/>
                    </a:cubicBezTo>
                    <a:cubicBezTo>
                      <a:pt x="10" y="1"/>
                      <a:pt x="10" y="1"/>
                      <a:pt x="10" y="1"/>
                    </a:cubicBezTo>
                    <a:cubicBezTo>
                      <a:pt x="10" y="1"/>
                      <a:pt x="10"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Freeform 815"/>
              <p:cNvSpPr/>
              <p:nvPr/>
            </p:nvSpPr>
            <p:spPr bwMode="auto">
              <a:xfrm>
                <a:off x="1745" y="1575"/>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1" y="1"/>
                      <a:pt x="1" y="0"/>
                    </a:cubicBezTo>
                    <a:cubicBezTo>
                      <a:pt x="1" y="0"/>
                      <a:pt x="0" y="0"/>
                      <a:pt x="0"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Freeform 816"/>
              <p:cNvSpPr/>
              <p:nvPr/>
            </p:nvSpPr>
            <p:spPr bwMode="auto">
              <a:xfrm>
                <a:off x="1692" y="1567"/>
                <a:ext cx="8" cy="4"/>
              </a:xfrm>
              <a:custGeom>
                <a:avLst/>
                <a:gdLst>
                  <a:gd name="T0" fmla="*/ 1 w 2"/>
                  <a:gd name="T1" fmla="*/ 1 h 1"/>
                  <a:gd name="T2" fmla="*/ 1 w 2"/>
                  <a:gd name="T3" fmla="*/ 1 h 1"/>
                  <a:gd name="T4" fmla="*/ 2 w 2"/>
                  <a:gd name="T5" fmla="*/ 1 h 1"/>
                  <a:gd name="T6" fmla="*/ 2 w 2"/>
                  <a:gd name="T7" fmla="*/ 1 h 1"/>
                  <a:gd name="T8" fmla="*/ 2 w 2"/>
                  <a:gd name="T9" fmla="*/ 1 h 1"/>
                  <a:gd name="T10" fmla="*/ 1 w 2"/>
                  <a:gd name="T11" fmla="*/ 1 h 1"/>
                  <a:gd name="T12" fmla="*/ 0 w 2"/>
                  <a:gd name="T13" fmla="*/ 1 h 1"/>
                  <a:gd name="T14" fmla="*/ 0 w 2"/>
                  <a:gd name="T15" fmla="*/ 1 h 1"/>
                  <a:gd name="T16" fmla="*/ 0 w 2"/>
                  <a:gd name="T17" fmla="*/ 1 h 1"/>
                  <a:gd name="T18" fmla="*/ 0 w 2"/>
                  <a:gd name="T19" fmla="*/ 1 h 1"/>
                  <a:gd name="T20" fmla="*/ 1 w 2"/>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1" y="1"/>
                    </a:moveTo>
                    <a:cubicBezTo>
                      <a:pt x="1" y="1"/>
                      <a:pt x="1" y="1"/>
                      <a:pt x="1" y="1"/>
                    </a:cubicBezTo>
                    <a:cubicBezTo>
                      <a:pt x="1" y="1"/>
                      <a:pt x="2" y="1"/>
                      <a:pt x="2" y="1"/>
                    </a:cubicBezTo>
                    <a:cubicBezTo>
                      <a:pt x="2" y="1"/>
                      <a:pt x="2" y="1"/>
                      <a:pt x="2" y="1"/>
                    </a:cubicBezTo>
                    <a:cubicBezTo>
                      <a:pt x="2" y="1"/>
                      <a:pt x="2" y="1"/>
                      <a:pt x="2" y="1"/>
                    </a:cubicBezTo>
                    <a:cubicBezTo>
                      <a:pt x="2" y="1"/>
                      <a:pt x="2" y="1"/>
                      <a:pt x="1" y="1"/>
                    </a:cubicBezTo>
                    <a:cubicBezTo>
                      <a:pt x="1" y="0"/>
                      <a:pt x="0" y="0"/>
                      <a:pt x="0" y="1"/>
                    </a:cubicBezTo>
                    <a:cubicBezTo>
                      <a:pt x="0" y="1"/>
                      <a:pt x="0" y="1"/>
                      <a:pt x="0" y="1"/>
                    </a:cubicBezTo>
                    <a:cubicBezTo>
                      <a:pt x="0" y="1"/>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Freeform 817"/>
              <p:cNvSpPr/>
              <p:nvPr/>
            </p:nvSpPr>
            <p:spPr bwMode="auto">
              <a:xfrm>
                <a:off x="1655" y="156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Freeform 818"/>
              <p:cNvSpPr/>
              <p:nvPr/>
            </p:nvSpPr>
            <p:spPr bwMode="auto">
              <a:xfrm>
                <a:off x="1463" y="11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Freeform 819"/>
              <p:cNvSpPr/>
              <p:nvPr/>
            </p:nvSpPr>
            <p:spPr bwMode="auto">
              <a:xfrm>
                <a:off x="1406" y="1431"/>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Freeform 820"/>
              <p:cNvSpPr/>
              <p:nvPr/>
            </p:nvSpPr>
            <p:spPr bwMode="auto">
              <a:xfrm>
                <a:off x="1390" y="14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Freeform 821"/>
              <p:cNvSpPr/>
              <p:nvPr/>
            </p:nvSpPr>
            <p:spPr bwMode="auto">
              <a:xfrm>
                <a:off x="1374" y="115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Oval 822"/>
              <p:cNvSpPr>
                <a:spLocks noChangeArrowheads="1"/>
              </p:cNvSpPr>
              <p:nvPr/>
            </p:nvSpPr>
            <p:spPr bwMode="auto">
              <a:xfrm>
                <a:off x="1369" y="1546"/>
                <a:ext cx="5"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Freeform 823"/>
              <p:cNvSpPr/>
              <p:nvPr/>
            </p:nvSpPr>
            <p:spPr bwMode="auto">
              <a:xfrm>
                <a:off x="1365" y="125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Freeform 824"/>
              <p:cNvSpPr/>
              <p:nvPr/>
            </p:nvSpPr>
            <p:spPr bwMode="auto">
              <a:xfrm>
                <a:off x="1341"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3" name="Freeform 825"/>
              <p:cNvSpPr/>
              <p:nvPr/>
            </p:nvSpPr>
            <p:spPr bwMode="auto">
              <a:xfrm>
                <a:off x="1312" y="1245"/>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4" name="Freeform 826"/>
              <p:cNvSpPr/>
              <p:nvPr/>
            </p:nvSpPr>
            <p:spPr bwMode="auto">
              <a:xfrm>
                <a:off x="1312" y="1158"/>
                <a:ext cx="4" cy="4"/>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5" name="Freeform 827"/>
              <p:cNvSpPr/>
              <p:nvPr/>
            </p:nvSpPr>
            <p:spPr bwMode="auto">
              <a:xfrm>
                <a:off x="1304" y="153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6" name="Freeform 828"/>
              <p:cNvSpPr/>
              <p:nvPr/>
            </p:nvSpPr>
            <p:spPr bwMode="auto">
              <a:xfrm>
                <a:off x="1292" y="1150"/>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 name="Freeform 829"/>
              <p:cNvSpPr/>
              <p:nvPr/>
            </p:nvSpPr>
            <p:spPr bwMode="auto">
              <a:xfrm>
                <a:off x="1292" y="1278"/>
                <a:ext cx="4" cy="0"/>
              </a:xfrm>
              <a:custGeom>
                <a:avLst/>
                <a:gdLst>
                  <a:gd name="T0" fmla="*/ 0 w 1"/>
                  <a:gd name="T1" fmla="*/ 0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 name="Freeform 830"/>
              <p:cNvSpPr/>
              <p:nvPr/>
            </p:nvSpPr>
            <p:spPr bwMode="auto">
              <a:xfrm>
                <a:off x="1284" y="1418"/>
                <a:ext cx="4" cy="0"/>
              </a:xfrm>
              <a:custGeom>
                <a:avLst/>
                <a:gdLst>
                  <a:gd name="T0" fmla="*/ 0 w 1"/>
                  <a:gd name="T1" fmla="*/ 1 w 1"/>
                  <a:gd name="T2" fmla="*/ 0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1" y="0"/>
                      <a:pt x="1" y="0"/>
                      <a:pt x="1" y="0"/>
                    </a:cubicBezTo>
                    <a:cubicBezTo>
                      <a:pt x="1" y="0"/>
                      <a:pt x="0" y="0"/>
                      <a:pt x="0" y="0"/>
                    </a:cubicBez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9" name="Freeform 831"/>
              <p:cNvSpPr/>
              <p:nvPr/>
            </p:nvSpPr>
            <p:spPr bwMode="auto">
              <a:xfrm>
                <a:off x="1280" y="147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0" name="Freeform 832"/>
              <p:cNvSpPr/>
              <p:nvPr/>
            </p:nvSpPr>
            <p:spPr bwMode="auto">
              <a:xfrm>
                <a:off x="1280" y="1455"/>
                <a:ext cx="4" cy="0"/>
              </a:xfrm>
              <a:custGeom>
                <a:avLst/>
                <a:gdLst>
                  <a:gd name="T0" fmla="*/ 0 w 1"/>
                  <a:gd name="T1" fmla="*/ 0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1" name="Freeform 833"/>
              <p:cNvSpPr>
                <a:spLocks noEditPoints="1"/>
              </p:cNvSpPr>
              <p:nvPr/>
            </p:nvSpPr>
            <p:spPr bwMode="auto">
              <a:xfrm>
                <a:off x="1267" y="1468"/>
                <a:ext cx="17" cy="4"/>
              </a:xfrm>
              <a:custGeom>
                <a:avLst/>
                <a:gdLst>
                  <a:gd name="T0" fmla="*/ 2 w 4"/>
                  <a:gd name="T1" fmla="*/ 0 h 1"/>
                  <a:gd name="T2" fmla="*/ 2 w 4"/>
                  <a:gd name="T3" fmla="*/ 0 h 1"/>
                  <a:gd name="T4" fmla="*/ 2 w 4"/>
                  <a:gd name="T5" fmla="*/ 0 h 1"/>
                  <a:gd name="T6" fmla="*/ 1 w 4"/>
                  <a:gd name="T7" fmla="*/ 0 h 1"/>
                  <a:gd name="T8" fmla="*/ 1 w 4"/>
                  <a:gd name="T9" fmla="*/ 0 h 1"/>
                  <a:gd name="T10" fmla="*/ 1 w 4"/>
                  <a:gd name="T11" fmla="*/ 0 h 1"/>
                  <a:gd name="T12" fmla="*/ 0 w 4"/>
                  <a:gd name="T13" fmla="*/ 0 h 1"/>
                  <a:gd name="T14" fmla="*/ 0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1 h 1"/>
                  <a:gd name="T30" fmla="*/ 1 w 4"/>
                  <a:gd name="T31" fmla="*/ 0 h 1"/>
                  <a:gd name="T32" fmla="*/ 1 w 4"/>
                  <a:gd name="T33" fmla="*/ 0 h 1"/>
                  <a:gd name="T34" fmla="*/ 1 w 4"/>
                  <a:gd name="T35" fmla="*/ 0 h 1"/>
                  <a:gd name="T36" fmla="*/ 1 w 4"/>
                  <a:gd name="T37" fmla="*/ 1 h 1"/>
                  <a:gd name="T38" fmla="*/ 1 w 4"/>
                  <a:gd name="T39" fmla="*/ 1 h 1"/>
                  <a:gd name="T40" fmla="*/ 2 w 4"/>
                  <a:gd name="T41" fmla="*/ 1 h 1"/>
                  <a:gd name="T42" fmla="*/ 2 w 4"/>
                  <a:gd name="T43" fmla="*/ 1 h 1"/>
                  <a:gd name="T44" fmla="*/ 2 w 4"/>
                  <a:gd name="T45" fmla="*/ 1 h 1"/>
                  <a:gd name="T46" fmla="*/ 2 w 4"/>
                  <a:gd name="T47" fmla="*/ 1 h 1"/>
                  <a:gd name="T48" fmla="*/ 3 w 4"/>
                  <a:gd name="T49" fmla="*/ 1 h 1"/>
                  <a:gd name="T50" fmla="*/ 3 w 4"/>
                  <a:gd name="T51" fmla="*/ 1 h 1"/>
                  <a:gd name="T52" fmla="*/ 2 w 4"/>
                  <a:gd name="T53" fmla="*/ 1 h 1"/>
                  <a:gd name="T54" fmla="*/ 2 w 4"/>
                  <a:gd name="T55" fmla="*/ 1 h 1"/>
                  <a:gd name="T56" fmla="*/ 2 w 4"/>
                  <a:gd name="T57" fmla="*/ 0 h 1"/>
                  <a:gd name="T58" fmla="*/ 2 w 4"/>
                  <a:gd name="T59" fmla="*/ 0 h 1"/>
                  <a:gd name="T60" fmla="*/ 2 w 4"/>
                  <a:gd name="T61" fmla="*/ 0 h 1"/>
                  <a:gd name="T62" fmla="*/ 2 w 4"/>
                  <a:gd name="T63" fmla="*/ 0 h 1"/>
                  <a:gd name="T64" fmla="*/ 3 w 4"/>
                  <a:gd name="T65" fmla="*/ 0 h 1"/>
                  <a:gd name="T66" fmla="*/ 3 w 4"/>
                  <a:gd name="T67" fmla="*/ 0 h 1"/>
                  <a:gd name="T68" fmla="*/ 4 w 4"/>
                  <a:gd name="T69" fmla="*/ 0 h 1"/>
                  <a:gd name="T70" fmla="*/ 3 w 4"/>
                  <a:gd name="T71" fmla="*/ 0 h 1"/>
                  <a:gd name="T72" fmla="*/ 3 w 4"/>
                  <a:gd name="T73" fmla="*/ 0 h 1"/>
                  <a:gd name="T74" fmla="*/ 2 w 4"/>
                  <a:gd name="T75" fmla="*/ 0 h 1"/>
                  <a:gd name="T76" fmla="*/ 2 w 4"/>
                  <a:gd name="T77" fmla="*/ 0 h 1"/>
                  <a:gd name="T78" fmla="*/ 2 w 4"/>
                  <a:gd name="T79" fmla="*/ 0 h 1"/>
                  <a:gd name="T80" fmla="*/ 2 w 4"/>
                  <a:gd name="T81" fmla="*/ 0 h 1"/>
                  <a:gd name="T82" fmla="*/ 2 w 4"/>
                  <a:gd name="T83" fmla="*/ 0 h 1"/>
                  <a:gd name="T84" fmla="*/ 2 w 4"/>
                  <a:gd name="T85" fmla="*/ 0 h 1"/>
                  <a:gd name="T86" fmla="*/ 2 w 4"/>
                  <a:gd name="T87" fmla="*/ 0 h 1"/>
                  <a:gd name="T88" fmla="*/ 0 w 4"/>
                  <a:gd name="T89" fmla="*/ 0 h 1"/>
                  <a:gd name="T90" fmla="*/ 1 w 4"/>
                  <a:gd name="T91" fmla="*/ 0 h 1"/>
                  <a:gd name="T92" fmla="*/ 1 w 4"/>
                  <a:gd name="T93" fmla="*/ 0 h 1"/>
                  <a:gd name="T94" fmla="*/ 1 w 4"/>
                  <a:gd name="T95" fmla="*/ 0 h 1"/>
                  <a:gd name="T96" fmla="*/ 0 w 4"/>
                  <a:gd name="T97" fmla="*/ 0 h 1"/>
                  <a:gd name="T98" fmla="*/ 0 w 4"/>
                  <a:gd name="T9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 h="1">
                    <a:moveTo>
                      <a:pt x="2" y="0"/>
                    </a:move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0" y="1"/>
                      <a:pt x="1" y="1"/>
                      <a:pt x="1" y="0"/>
                    </a:cubicBezTo>
                    <a:cubicBezTo>
                      <a:pt x="1" y="0"/>
                      <a:pt x="1" y="0"/>
                      <a:pt x="1" y="0"/>
                    </a:cubicBezTo>
                    <a:cubicBezTo>
                      <a:pt x="1" y="0"/>
                      <a:pt x="1" y="0"/>
                      <a:pt x="1" y="0"/>
                    </a:cubicBezTo>
                    <a:cubicBezTo>
                      <a:pt x="1" y="1"/>
                      <a:pt x="1" y="1"/>
                      <a:pt x="1" y="1"/>
                    </a:cubicBezTo>
                    <a:cubicBezTo>
                      <a:pt x="1" y="1"/>
                      <a:pt x="1" y="1"/>
                      <a:pt x="1"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2" y="1"/>
                      <a:pt x="2" y="1"/>
                      <a:pt x="2" y="1"/>
                    </a:cubicBezTo>
                    <a:cubicBezTo>
                      <a:pt x="2" y="1"/>
                      <a:pt x="2" y="1"/>
                      <a:pt x="2" y="1"/>
                    </a:cubicBezTo>
                    <a:cubicBezTo>
                      <a:pt x="2" y="0"/>
                      <a:pt x="2" y="0"/>
                      <a:pt x="2" y="0"/>
                    </a:cubicBezTo>
                    <a:cubicBezTo>
                      <a:pt x="2" y="0"/>
                      <a:pt x="2" y="0"/>
                      <a:pt x="2" y="0"/>
                    </a:cubicBezTo>
                    <a:cubicBezTo>
                      <a:pt x="2" y="0"/>
                      <a:pt x="2" y="0"/>
                      <a:pt x="2" y="0"/>
                    </a:cubicBezTo>
                    <a:cubicBezTo>
                      <a:pt x="2" y="0"/>
                      <a:pt x="2" y="0"/>
                      <a:pt x="2" y="0"/>
                    </a:cubicBezTo>
                    <a:cubicBezTo>
                      <a:pt x="2" y="0"/>
                      <a:pt x="3" y="0"/>
                      <a:pt x="3" y="0"/>
                    </a:cubicBezTo>
                    <a:cubicBezTo>
                      <a:pt x="3" y="0"/>
                      <a:pt x="3" y="0"/>
                      <a:pt x="3" y="0"/>
                    </a:cubicBezTo>
                    <a:cubicBezTo>
                      <a:pt x="4" y="0"/>
                      <a:pt x="4" y="0"/>
                      <a:pt x="4" y="0"/>
                    </a:cubicBezTo>
                    <a:cubicBezTo>
                      <a:pt x="4" y="0"/>
                      <a:pt x="4" y="0"/>
                      <a:pt x="3" y="0"/>
                    </a:cubicBezTo>
                    <a:cubicBezTo>
                      <a:pt x="3" y="0"/>
                      <a:pt x="3" y="0"/>
                      <a:pt x="3" y="0"/>
                    </a:cubicBezTo>
                    <a:cubicBezTo>
                      <a:pt x="3"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lose/>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2" name="Rectangle 834"/>
              <p:cNvSpPr>
                <a:spLocks noChangeArrowheads="1"/>
              </p:cNvSpPr>
              <p:nvPr/>
            </p:nvSpPr>
            <p:spPr bwMode="auto">
              <a:xfrm>
                <a:off x="1259" y="1125"/>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3" name="Freeform 835"/>
              <p:cNvSpPr/>
              <p:nvPr/>
            </p:nvSpPr>
            <p:spPr bwMode="auto">
              <a:xfrm>
                <a:off x="1255" y="144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 name="Freeform 836"/>
              <p:cNvSpPr/>
              <p:nvPr/>
            </p:nvSpPr>
            <p:spPr bwMode="auto">
              <a:xfrm>
                <a:off x="1227" y="1451"/>
                <a:ext cx="20" cy="9"/>
              </a:xfrm>
              <a:custGeom>
                <a:avLst/>
                <a:gdLst>
                  <a:gd name="T0" fmla="*/ 3 w 5"/>
                  <a:gd name="T1" fmla="*/ 2 h 2"/>
                  <a:gd name="T2" fmla="*/ 3 w 5"/>
                  <a:gd name="T3" fmla="*/ 2 h 2"/>
                  <a:gd name="T4" fmla="*/ 3 w 5"/>
                  <a:gd name="T5" fmla="*/ 2 h 2"/>
                  <a:gd name="T6" fmla="*/ 3 w 5"/>
                  <a:gd name="T7" fmla="*/ 2 h 2"/>
                  <a:gd name="T8" fmla="*/ 3 w 5"/>
                  <a:gd name="T9" fmla="*/ 2 h 2"/>
                  <a:gd name="T10" fmla="*/ 2 w 5"/>
                  <a:gd name="T11" fmla="*/ 2 h 2"/>
                  <a:gd name="T12" fmla="*/ 2 w 5"/>
                  <a:gd name="T13" fmla="*/ 2 h 2"/>
                  <a:gd name="T14" fmla="*/ 3 w 5"/>
                  <a:gd name="T15" fmla="*/ 1 h 2"/>
                  <a:gd name="T16" fmla="*/ 5 w 5"/>
                  <a:gd name="T17" fmla="*/ 2 h 2"/>
                  <a:gd name="T18" fmla="*/ 5 w 5"/>
                  <a:gd name="T19" fmla="*/ 2 h 2"/>
                  <a:gd name="T20" fmla="*/ 5 w 5"/>
                  <a:gd name="T21" fmla="*/ 2 h 2"/>
                  <a:gd name="T22" fmla="*/ 5 w 5"/>
                  <a:gd name="T23" fmla="*/ 1 h 2"/>
                  <a:gd name="T24" fmla="*/ 5 w 5"/>
                  <a:gd name="T25" fmla="*/ 1 h 2"/>
                  <a:gd name="T26" fmla="*/ 3 w 5"/>
                  <a:gd name="T27" fmla="*/ 1 h 2"/>
                  <a:gd name="T28" fmla="*/ 3 w 5"/>
                  <a:gd name="T29" fmla="*/ 1 h 2"/>
                  <a:gd name="T30" fmla="*/ 2 w 5"/>
                  <a:gd name="T31" fmla="*/ 1 h 2"/>
                  <a:gd name="T32" fmla="*/ 2 w 5"/>
                  <a:gd name="T33" fmla="*/ 0 h 2"/>
                  <a:gd name="T34" fmla="*/ 2 w 5"/>
                  <a:gd name="T35" fmla="*/ 0 h 2"/>
                  <a:gd name="T36" fmla="*/ 1 w 5"/>
                  <a:gd name="T37" fmla="*/ 0 h 2"/>
                  <a:gd name="T38" fmla="*/ 1 w 5"/>
                  <a:gd name="T39" fmla="*/ 0 h 2"/>
                  <a:gd name="T40" fmla="*/ 1 w 5"/>
                  <a:gd name="T41" fmla="*/ 0 h 2"/>
                  <a:gd name="T42" fmla="*/ 1 w 5"/>
                  <a:gd name="T43" fmla="*/ 0 h 2"/>
                  <a:gd name="T44" fmla="*/ 1 w 5"/>
                  <a:gd name="T45" fmla="*/ 0 h 2"/>
                  <a:gd name="T46" fmla="*/ 1 w 5"/>
                  <a:gd name="T47" fmla="*/ 0 h 2"/>
                  <a:gd name="T48" fmla="*/ 1 w 5"/>
                  <a:gd name="T49" fmla="*/ 0 h 2"/>
                  <a:gd name="T50" fmla="*/ 1 w 5"/>
                  <a:gd name="T51" fmla="*/ 1 h 2"/>
                  <a:gd name="T52" fmla="*/ 1 w 5"/>
                  <a:gd name="T53" fmla="*/ 1 h 2"/>
                  <a:gd name="T54" fmla="*/ 1 w 5"/>
                  <a:gd name="T55" fmla="*/ 1 h 2"/>
                  <a:gd name="T56" fmla="*/ 1 w 5"/>
                  <a:gd name="T57" fmla="*/ 2 h 2"/>
                  <a:gd name="T58" fmla="*/ 1 w 5"/>
                  <a:gd name="T59" fmla="*/ 2 h 2"/>
                  <a:gd name="T60" fmla="*/ 2 w 5"/>
                  <a:gd name="T61" fmla="*/ 2 h 2"/>
                  <a:gd name="T62" fmla="*/ 2 w 5"/>
                  <a:gd name="T63" fmla="*/ 2 h 2"/>
                  <a:gd name="T64" fmla="*/ 3 w 5"/>
                  <a:gd name="T6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 h="2">
                    <a:moveTo>
                      <a:pt x="3" y="2"/>
                    </a:moveTo>
                    <a:cubicBezTo>
                      <a:pt x="3" y="2"/>
                      <a:pt x="3" y="2"/>
                      <a:pt x="3" y="2"/>
                    </a:cubicBezTo>
                    <a:cubicBezTo>
                      <a:pt x="3" y="2"/>
                      <a:pt x="3" y="2"/>
                      <a:pt x="3" y="2"/>
                    </a:cubicBezTo>
                    <a:cubicBezTo>
                      <a:pt x="3" y="2"/>
                      <a:pt x="3" y="2"/>
                      <a:pt x="3" y="2"/>
                    </a:cubicBezTo>
                    <a:cubicBezTo>
                      <a:pt x="3" y="2"/>
                      <a:pt x="3" y="2"/>
                      <a:pt x="3" y="2"/>
                    </a:cubicBezTo>
                    <a:cubicBezTo>
                      <a:pt x="3" y="2"/>
                      <a:pt x="2" y="2"/>
                      <a:pt x="2" y="2"/>
                    </a:cubicBezTo>
                    <a:cubicBezTo>
                      <a:pt x="2" y="2"/>
                      <a:pt x="2" y="2"/>
                      <a:pt x="2" y="2"/>
                    </a:cubicBezTo>
                    <a:cubicBezTo>
                      <a:pt x="3" y="1"/>
                      <a:pt x="3" y="1"/>
                      <a:pt x="3" y="1"/>
                    </a:cubicBezTo>
                    <a:cubicBezTo>
                      <a:pt x="4" y="1"/>
                      <a:pt x="4" y="1"/>
                      <a:pt x="5" y="2"/>
                    </a:cubicBezTo>
                    <a:cubicBezTo>
                      <a:pt x="5" y="2"/>
                      <a:pt x="5" y="2"/>
                      <a:pt x="5" y="2"/>
                    </a:cubicBezTo>
                    <a:cubicBezTo>
                      <a:pt x="5" y="2"/>
                      <a:pt x="5" y="2"/>
                      <a:pt x="5" y="2"/>
                    </a:cubicBezTo>
                    <a:cubicBezTo>
                      <a:pt x="5" y="2"/>
                      <a:pt x="5" y="1"/>
                      <a:pt x="5" y="1"/>
                    </a:cubicBezTo>
                    <a:cubicBezTo>
                      <a:pt x="5" y="1"/>
                      <a:pt x="5" y="1"/>
                      <a:pt x="5" y="1"/>
                    </a:cubicBezTo>
                    <a:cubicBezTo>
                      <a:pt x="4" y="1"/>
                      <a:pt x="4" y="1"/>
                      <a:pt x="3" y="1"/>
                    </a:cubicBezTo>
                    <a:cubicBezTo>
                      <a:pt x="3" y="1"/>
                      <a:pt x="3" y="1"/>
                      <a:pt x="3" y="1"/>
                    </a:cubicBezTo>
                    <a:cubicBezTo>
                      <a:pt x="3" y="1"/>
                      <a:pt x="2" y="1"/>
                      <a:pt x="2" y="1"/>
                    </a:cubicBezTo>
                    <a:cubicBezTo>
                      <a:pt x="2" y="1"/>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0" y="2"/>
                      <a:pt x="1" y="2"/>
                    </a:cubicBezTo>
                    <a:cubicBezTo>
                      <a:pt x="1" y="2"/>
                      <a:pt x="1" y="1"/>
                      <a:pt x="1" y="2"/>
                    </a:cubicBezTo>
                    <a:cubicBezTo>
                      <a:pt x="1" y="2"/>
                      <a:pt x="2" y="2"/>
                      <a:pt x="2" y="2"/>
                    </a:cubicBezTo>
                    <a:cubicBezTo>
                      <a:pt x="2" y="2"/>
                      <a:pt x="2"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5" name="Freeform 837"/>
              <p:cNvSpPr/>
              <p:nvPr/>
            </p:nvSpPr>
            <p:spPr bwMode="auto">
              <a:xfrm>
                <a:off x="1243" y="140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6" name="Freeform 838"/>
              <p:cNvSpPr/>
              <p:nvPr/>
            </p:nvSpPr>
            <p:spPr bwMode="auto">
              <a:xfrm>
                <a:off x="1227" y="1117"/>
                <a:ext cx="4" cy="4"/>
              </a:xfrm>
              <a:custGeom>
                <a:avLst/>
                <a:gdLst>
                  <a:gd name="T0" fmla="*/ 0 w 1"/>
                  <a:gd name="T1" fmla="*/ 0 h 1"/>
                  <a:gd name="T2" fmla="*/ 0 w 1"/>
                  <a:gd name="T3" fmla="*/ 1 h 1"/>
                  <a:gd name="T4" fmla="*/ 1 w 1"/>
                  <a:gd name="T5" fmla="*/ 0 h 1"/>
                  <a:gd name="T6" fmla="*/ 0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7" name="Freeform 839"/>
              <p:cNvSpPr/>
              <p:nvPr/>
            </p:nvSpPr>
            <p:spPr bwMode="auto">
              <a:xfrm>
                <a:off x="1218" y="1117"/>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8" name="Freeform 840"/>
              <p:cNvSpPr/>
              <p:nvPr/>
            </p:nvSpPr>
            <p:spPr bwMode="auto">
              <a:xfrm>
                <a:off x="1178" y="1431"/>
                <a:ext cx="40" cy="12"/>
              </a:xfrm>
              <a:custGeom>
                <a:avLst/>
                <a:gdLst>
                  <a:gd name="T0" fmla="*/ 1 w 10"/>
                  <a:gd name="T1" fmla="*/ 1 h 3"/>
                  <a:gd name="T2" fmla="*/ 3 w 10"/>
                  <a:gd name="T3" fmla="*/ 1 h 3"/>
                  <a:gd name="T4" fmla="*/ 4 w 10"/>
                  <a:gd name="T5" fmla="*/ 2 h 3"/>
                  <a:gd name="T6" fmla="*/ 4 w 10"/>
                  <a:gd name="T7" fmla="*/ 2 h 3"/>
                  <a:gd name="T8" fmla="*/ 4 w 10"/>
                  <a:gd name="T9" fmla="*/ 2 h 3"/>
                  <a:gd name="T10" fmla="*/ 6 w 10"/>
                  <a:gd name="T11" fmla="*/ 3 h 3"/>
                  <a:gd name="T12" fmla="*/ 6 w 10"/>
                  <a:gd name="T13" fmla="*/ 3 h 3"/>
                  <a:gd name="T14" fmla="*/ 6 w 10"/>
                  <a:gd name="T15" fmla="*/ 3 h 3"/>
                  <a:gd name="T16" fmla="*/ 7 w 10"/>
                  <a:gd name="T17" fmla="*/ 3 h 3"/>
                  <a:gd name="T18" fmla="*/ 6 w 10"/>
                  <a:gd name="T19" fmla="*/ 2 h 3"/>
                  <a:gd name="T20" fmla="*/ 6 w 10"/>
                  <a:gd name="T21" fmla="*/ 3 h 3"/>
                  <a:gd name="T22" fmla="*/ 5 w 10"/>
                  <a:gd name="T23" fmla="*/ 2 h 3"/>
                  <a:gd name="T24" fmla="*/ 6 w 10"/>
                  <a:gd name="T25" fmla="*/ 2 h 3"/>
                  <a:gd name="T26" fmla="*/ 6 w 10"/>
                  <a:gd name="T27" fmla="*/ 2 h 3"/>
                  <a:gd name="T28" fmla="*/ 6 w 10"/>
                  <a:gd name="T29" fmla="*/ 2 h 3"/>
                  <a:gd name="T30" fmla="*/ 6 w 10"/>
                  <a:gd name="T31" fmla="*/ 2 h 3"/>
                  <a:gd name="T32" fmla="*/ 7 w 10"/>
                  <a:gd name="T33" fmla="*/ 2 h 3"/>
                  <a:gd name="T34" fmla="*/ 8 w 10"/>
                  <a:gd name="T35" fmla="*/ 2 h 3"/>
                  <a:gd name="T36" fmla="*/ 8 w 10"/>
                  <a:gd name="T37" fmla="*/ 2 h 3"/>
                  <a:gd name="T38" fmla="*/ 8 w 10"/>
                  <a:gd name="T39" fmla="*/ 2 h 3"/>
                  <a:gd name="T40" fmla="*/ 9 w 10"/>
                  <a:gd name="T41" fmla="*/ 1 h 3"/>
                  <a:gd name="T42" fmla="*/ 9 w 10"/>
                  <a:gd name="T43" fmla="*/ 1 h 3"/>
                  <a:gd name="T44" fmla="*/ 10 w 10"/>
                  <a:gd name="T45" fmla="*/ 2 h 3"/>
                  <a:gd name="T46" fmla="*/ 10 w 10"/>
                  <a:gd name="T47" fmla="*/ 1 h 3"/>
                  <a:gd name="T48" fmla="*/ 10 w 10"/>
                  <a:gd name="T49" fmla="*/ 1 h 3"/>
                  <a:gd name="T50" fmla="*/ 9 w 10"/>
                  <a:gd name="T51" fmla="*/ 1 h 3"/>
                  <a:gd name="T52" fmla="*/ 10 w 10"/>
                  <a:gd name="T53" fmla="*/ 1 h 3"/>
                  <a:gd name="T54" fmla="*/ 8 w 10"/>
                  <a:gd name="T55" fmla="*/ 1 h 3"/>
                  <a:gd name="T56" fmla="*/ 8 w 10"/>
                  <a:gd name="T57" fmla="*/ 1 h 3"/>
                  <a:gd name="T58" fmla="*/ 8 w 10"/>
                  <a:gd name="T59" fmla="*/ 2 h 3"/>
                  <a:gd name="T60" fmla="*/ 8 w 10"/>
                  <a:gd name="T61" fmla="*/ 2 h 3"/>
                  <a:gd name="T62" fmla="*/ 8 w 10"/>
                  <a:gd name="T63" fmla="*/ 1 h 3"/>
                  <a:gd name="T64" fmla="*/ 3 w 10"/>
                  <a:gd name="T65" fmla="*/ 1 h 3"/>
                  <a:gd name="T66" fmla="*/ 3 w 10"/>
                  <a:gd name="T67" fmla="*/ 1 h 3"/>
                  <a:gd name="T68" fmla="*/ 3 w 10"/>
                  <a:gd name="T69" fmla="*/ 0 h 3"/>
                  <a:gd name="T70" fmla="*/ 3 w 10"/>
                  <a:gd name="T71" fmla="*/ 0 h 3"/>
                  <a:gd name="T72" fmla="*/ 4 w 10"/>
                  <a:gd name="T73" fmla="*/ 1 h 3"/>
                  <a:gd name="T74" fmla="*/ 5 w 10"/>
                  <a:gd name="T75" fmla="*/ 1 h 3"/>
                  <a:gd name="T76" fmla="*/ 5 w 10"/>
                  <a:gd name="T77" fmla="*/ 0 h 3"/>
                  <a:gd name="T78" fmla="*/ 4 w 10"/>
                  <a:gd name="T79" fmla="*/ 0 h 3"/>
                  <a:gd name="T80" fmla="*/ 4 w 10"/>
                  <a:gd name="T81" fmla="*/ 0 h 3"/>
                  <a:gd name="T82" fmla="*/ 4 w 10"/>
                  <a:gd name="T83" fmla="*/ 0 h 3"/>
                  <a:gd name="T84" fmla="*/ 3 w 10"/>
                  <a:gd name="T85" fmla="*/ 0 h 3"/>
                  <a:gd name="T86" fmla="*/ 3 w 10"/>
                  <a:gd name="T87" fmla="*/ 0 h 3"/>
                  <a:gd name="T88" fmla="*/ 2 w 10"/>
                  <a:gd name="T89" fmla="*/ 0 h 3"/>
                  <a:gd name="T90" fmla="*/ 2 w 10"/>
                  <a:gd name="T91" fmla="*/ 0 h 3"/>
                  <a:gd name="T92" fmla="*/ 3 w 10"/>
                  <a:gd name="T93" fmla="*/ 1 h 3"/>
                  <a:gd name="T94" fmla="*/ 3 w 10"/>
                  <a:gd name="T95" fmla="*/ 1 h 3"/>
                  <a:gd name="T96" fmla="*/ 3 w 10"/>
                  <a:gd name="T97" fmla="*/ 1 h 3"/>
                  <a:gd name="T98" fmla="*/ 1 w 10"/>
                  <a:gd name="T99" fmla="*/ 1 h 3"/>
                  <a:gd name="T100" fmla="*/ 1 w 10"/>
                  <a:gd name="T101" fmla="*/ 0 h 3"/>
                  <a:gd name="T102" fmla="*/ 1 w 10"/>
                  <a:gd name="T10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 h="3">
                    <a:moveTo>
                      <a:pt x="1" y="1"/>
                    </a:moveTo>
                    <a:cubicBezTo>
                      <a:pt x="1" y="1"/>
                      <a:pt x="1" y="1"/>
                      <a:pt x="1" y="1"/>
                    </a:cubicBezTo>
                    <a:cubicBezTo>
                      <a:pt x="1" y="1"/>
                      <a:pt x="1" y="1"/>
                      <a:pt x="2" y="1"/>
                    </a:cubicBezTo>
                    <a:cubicBezTo>
                      <a:pt x="2" y="1"/>
                      <a:pt x="2" y="1"/>
                      <a:pt x="3" y="1"/>
                    </a:cubicBezTo>
                    <a:cubicBezTo>
                      <a:pt x="3" y="1"/>
                      <a:pt x="3" y="1"/>
                      <a:pt x="3" y="1"/>
                    </a:cubicBezTo>
                    <a:cubicBezTo>
                      <a:pt x="3" y="1"/>
                      <a:pt x="4" y="1"/>
                      <a:pt x="4" y="2"/>
                    </a:cubicBezTo>
                    <a:cubicBezTo>
                      <a:pt x="3" y="2"/>
                      <a:pt x="3" y="2"/>
                      <a:pt x="3" y="2"/>
                    </a:cubicBezTo>
                    <a:cubicBezTo>
                      <a:pt x="3" y="2"/>
                      <a:pt x="4" y="2"/>
                      <a:pt x="4" y="2"/>
                    </a:cubicBezTo>
                    <a:cubicBezTo>
                      <a:pt x="4" y="2"/>
                      <a:pt x="4" y="2"/>
                      <a:pt x="4" y="2"/>
                    </a:cubicBezTo>
                    <a:cubicBezTo>
                      <a:pt x="4" y="2"/>
                      <a:pt x="4" y="2"/>
                      <a:pt x="4" y="2"/>
                    </a:cubicBezTo>
                    <a:cubicBezTo>
                      <a:pt x="5" y="3"/>
                      <a:pt x="5"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7" y="3"/>
                      <a:pt x="7" y="3"/>
                    </a:cubicBezTo>
                    <a:cubicBezTo>
                      <a:pt x="7" y="3"/>
                      <a:pt x="7" y="2"/>
                      <a:pt x="7" y="2"/>
                    </a:cubicBezTo>
                    <a:cubicBezTo>
                      <a:pt x="6" y="2"/>
                      <a:pt x="6" y="2"/>
                      <a:pt x="6" y="2"/>
                    </a:cubicBezTo>
                    <a:cubicBezTo>
                      <a:pt x="6" y="3"/>
                      <a:pt x="6" y="3"/>
                      <a:pt x="6" y="3"/>
                    </a:cubicBezTo>
                    <a:cubicBezTo>
                      <a:pt x="6" y="3"/>
                      <a:pt x="6" y="3"/>
                      <a:pt x="6" y="3"/>
                    </a:cubicBezTo>
                    <a:cubicBezTo>
                      <a:pt x="5" y="3"/>
                      <a:pt x="5" y="3"/>
                      <a:pt x="5" y="2"/>
                    </a:cubicBezTo>
                    <a:cubicBezTo>
                      <a:pt x="5" y="2"/>
                      <a:pt x="5" y="2"/>
                      <a:pt x="5" y="2"/>
                    </a:cubicBezTo>
                    <a:cubicBezTo>
                      <a:pt x="5" y="2"/>
                      <a:pt x="5"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1"/>
                      <a:pt x="6" y="1"/>
                    </a:cubicBezTo>
                    <a:cubicBezTo>
                      <a:pt x="6" y="2"/>
                      <a:pt x="7" y="2"/>
                      <a:pt x="7"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9" y="2"/>
                      <a:pt x="9" y="2"/>
                      <a:pt x="9" y="1"/>
                    </a:cubicBezTo>
                    <a:cubicBezTo>
                      <a:pt x="9" y="1"/>
                      <a:pt x="9" y="1"/>
                      <a:pt x="9" y="1"/>
                    </a:cubicBezTo>
                    <a:cubicBezTo>
                      <a:pt x="9" y="1"/>
                      <a:pt x="9" y="1"/>
                      <a:pt x="9" y="1"/>
                    </a:cubicBezTo>
                    <a:cubicBezTo>
                      <a:pt x="9" y="1"/>
                      <a:pt x="9" y="1"/>
                      <a:pt x="10" y="2"/>
                    </a:cubicBezTo>
                    <a:cubicBezTo>
                      <a:pt x="10" y="2"/>
                      <a:pt x="10" y="2"/>
                      <a:pt x="10" y="2"/>
                    </a:cubicBezTo>
                    <a:cubicBezTo>
                      <a:pt x="10" y="2"/>
                      <a:pt x="10" y="2"/>
                      <a:pt x="10" y="2"/>
                    </a:cubicBezTo>
                    <a:cubicBezTo>
                      <a:pt x="10" y="2"/>
                      <a:pt x="10" y="2"/>
                      <a:pt x="10" y="1"/>
                    </a:cubicBezTo>
                    <a:cubicBezTo>
                      <a:pt x="10" y="1"/>
                      <a:pt x="10" y="1"/>
                      <a:pt x="10" y="1"/>
                    </a:cubicBezTo>
                    <a:cubicBezTo>
                      <a:pt x="10" y="1"/>
                      <a:pt x="10" y="1"/>
                      <a:pt x="10" y="1"/>
                    </a:cubicBezTo>
                    <a:cubicBezTo>
                      <a:pt x="10" y="1"/>
                      <a:pt x="10" y="1"/>
                      <a:pt x="10" y="1"/>
                    </a:cubicBezTo>
                    <a:cubicBezTo>
                      <a:pt x="10" y="1"/>
                      <a:pt x="9" y="1"/>
                      <a:pt x="9" y="1"/>
                    </a:cubicBezTo>
                    <a:cubicBezTo>
                      <a:pt x="9" y="1"/>
                      <a:pt x="9" y="1"/>
                      <a:pt x="9" y="1"/>
                    </a:cubicBezTo>
                    <a:cubicBezTo>
                      <a:pt x="9" y="1"/>
                      <a:pt x="10" y="1"/>
                      <a:pt x="10" y="1"/>
                    </a:cubicBezTo>
                    <a:cubicBezTo>
                      <a:pt x="9" y="1"/>
                      <a:pt x="9" y="1"/>
                      <a:pt x="9" y="1"/>
                    </a:cubicBezTo>
                    <a:cubicBezTo>
                      <a:pt x="9" y="1"/>
                      <a:pt x="8" y="1"/>
                      <a:pt x="8" y="1"/>
                    </a:cubicBezTo>
                    <a:cubicBezTo>
                      <a:pt x="8" y="1"/>
                      <a:pt x="8" y="1"/>
                      <a:pt x="8" y="1"/>
                    </a:cubicBezTo>
                    <a:cubicBezTo>
                      <a:pt x="8" y="1"/>
                      <a:pt x="8" y="1"/>
                      <a:pt x="8" y="1"/>
                    </a:cubicBezTo>
                    <a:cubicBezTo>
                      <a:pt x="8" y="2"/>
                      <a:pt x="8" y="2"/>
                      <a:pt x="8" y="2"/>
                    </a:cubicBezTo>
                    <a:cubicBezTo>
                      <a:pt x="8" y="2"/>
                      <a:pt x="8" y="2"/>
                      <a:pt x="8" y="2"/>
                    </a:cubicBezTo>
                    <a:cubicBezTo>
                      <a:pt x="8" y="2"/>
                      <a:pt x="8" y="2"/>
                      <a:pt x="8" y="2"/>
                    </a:cubicBezTo>
                    <a:cubicBezTo>
                      <a:pt x="8" y="2"/>
                      <a:pt x="8" y="2"/>
                      <a:pt x="8" y="2"/>
                    </a:cubicBezTo>
                    <a:cubicBezTo>
                      <a:pt x="8" y="2"/>
                      <a:pt x="8" y="1"/>
                      <a:pt x="8" y="1"/>
                    </a:cubicBezTo>
                    <a:cubicBezTo>
                      <a:pt x="8" y="1"/>
                      <a:pt x="8" y="1"/>
                      <a:pt x="8" y="1"/>
                    </a:cubicBezTo>
                    <a:cubicBezTo>
                      <a:pt x="6" y="1"/>
                      <a:pt x="5" y="1"/>
                      <a:pt x="3" y="1"/>
                    </a:cubicBezTo>
                    <a:cubicBezTo>
                      <a:pt x="3" y="1"/>
                      <a:pt x="3" y="1"/>
                      <a:pt x="3" y="1"/>
                    </a:cubicBezTo>
                    <a:cubicBezTo>
                      <a:pt x="3" y="1"/>
                      <a:pt x="3" y="1"/>
                      <a:pt x="3" y="1"/>
                    </a:cubicBezTo>
                    <a:cubicBezTo>
                      <a:pt x="3" y="1"/>
                      <a:pt x="3" y="1"/>
                      <a:pt x="3" y="1"/>
                    </a:cubicBezTo>
                    <a:cubicBezTo>
                      <a:pt x="3" y="0"/>
                      <a:pt x="3" y="0"/>
                      <a:pt x="3" y="0"/>
                    </a:cubicBezTo>
                    <a:cubicBezTo>
                      <a:pt x="3" y="0"/>
                      <a:pt x="3" y="0"/>
                      <a:pt x="3" y="0"/>
                    </a:cubicBezTo>
                    <a:cubicBezTo>
                      <a:pt x="3" y="0"/>
                      <a:pt x="3" y="0"/>
                      <a:pt x="3" y="0"/>
                    </a:cubicBezTo>
                    <a:cubicBezTo>
                      <a:pt x="3" y="0"/>
                      <a:pt x="3" y="0"/>
                      <a:pt x="3" y="0"/>
                    </a:cubicBezTo>
                    <a:cubicBezTo>
                      <a:pt x="4" y="1"/>
                      <a:pt x="4" y="1"/>
                      <a:pt x="4" y="1"/>
                    </a:cubicBezTo>
                    <a:cubicBezTo>
                      <a:pt x="4" y="1"/>
                      <a:pt x="4" y="1"/>
                      <a:pt x="4" y="1"/>
                    </a:cubicBezTo>
                    <a:cubicBezTo>
                      <a:pt x="4" y="1"/>
                      <a:pt x="5" y="1"/>
                      <a:pt x="5" y="1"/>
                    </a:cubicBezTo>
                    <a:cubicBezTo>
                      <a:pt x="5" y="1"/>
                      <a:pt x="5" y="1"/>
                      <a:pt x="5" y="1"/>
                    </a:cubicBezTo>
                    <a:cubicBezTo>
                      <a:pt x="5" y="1"/>
                      <a:pt x="5" y="0"/>
                      <a:pt x="5" y="0"/>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2" y="1"/>
                      <a:pt x="2" y="1"/>
                      <a:pt x="3" y="0"/>
                    </a:cubicBezTo>
                    <a:cubicBezTo>
                      <a:pt x="3" y="0"/>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1" y="1"/>
                      <a:pt x="1" y="1"/>
                    </a:cubicBezTo>
                    <a:cubicBezTo>
                      <a:pt x="1" y="1"/>
                      <a:pt x="1" y="1"/>
                      <a:pt x="1" y="1"/>
                    </a:cubicBezTo>
                    <a:cubicBezTo>
                      <a:pt x="1" y="0"/>
                      <a:pt x="1" y="0"/>
                      <a:pt x="1" y="0"/>
                    </a:cubicBezTo>
                    <a:cubicBezTo>
                      <a:pt x="1" y="0"/>
                      <a:pt x="0" y="1"/>
                      <a:pt x="0" y="0"/>
                    </a:cubicBezTo>
                    <a:cubicBezTo>
                      <a:pt x="0" y="1"/>
                      <a:pt x="0"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9" name="Freeform 841"/>
              <p:cNvSpPr/>
              <p:nvPr/>
            </p:nvSpPr>
            <p:spPr bwMode="auto">
              <a:xfrm>
                <a:off x="1214" y="1426"/>
                <a:ext cx="8" cy="9"/>
              </a:xfrm>
              <a:custGeom>
                <a:avLst/>
                <a:gdLst>
                  <a:gd name="T0" fmla="*/ 1 w 2"/>
                  <a:gd name="T1" fmla="*/ 0 h 2"/>
                  <a:gd name="T2" fmla="*/ 0 w 2"/>
                  <a:gd name="T3" fmla="*/ 1 h 2"/>
                  <a:gd name="T4" fmla="*/ 1 w 2"/>
                  <a:gd name="T5" fmla="*/ 1 h 2"/>
                  <a:gd name="T6" fmla="*/ 1 w 2"/>
                  <a:gd name="T7" fmla="*/ 1 h 2"/>
                  <a:gd name="T8" fmla="*/ 2 w 2"/>
                  <a:gd name="T9" fmla="*/ 1 h 2"/>
                  <a:gd name="T10" fmla="*/ 2 w 2"/>
                  <a:gd name="T11" fmla="*/ 1 h 2"/>
                  <a:gd name="T12" fmla="*/ 2 w 2"/>
                  <a:gd name="T13" fmla="*/ 1 h 2"/>
                  <a:gd name="T14" fmla="*/ 2 w 2"/>
                  <a:gd name="T15" fmla="*/ 1 h 2"/>
                  <a:gd name="T16" fmla="*/ 2 w 2"/>
                  <a:gd name="T17" fmla="*/ 1 h 2"/>
                  <a:gd name="T18" fmla="*/ 2 w 2"/>
                  <a:gd name="T19" fmla="*/ 1 h 2"/>
                  <a:gd name="T20" fmla="*/ 2 w 2"/>
                  <a:gd name="T21" fmla="*/ 1 h 2"/>
                  <a:gd name="T22" fmla="*/ 2 w 2"/>
                  <a:gd name="T23" fmla="*/ 1 h 2"/>
                  <a:gd name="T24" fmla="*/ 2 w 2"/>
                  <a:gd name="T25" fmla="*/ 1 h 2"/>
                  <a:gd name="T26" fmla="*/ 2 w 2"/>
                  <a:gd name="T27" fmla="*/ 1 h 2"/>
                  <a:gd name="T28" fmla="*/ 2 w 2"/>
                  <a:gd name="T29" fmla="*/ 1 h 2"/>
                  <a:gd name="T30" fmla="*/ 2 w 2"/>
                  <a:gd name="T31" fmla="*/ 1 h 2"/>
                  <a:gd name="T32" fmla="*/ 1 w 2"/>
                  <a:gd name="T33" fmla="*/ 1 h 2"/>
                  <a:gd name="T34" fmla="*/ 1 w 2"/>
                  <a:gd name="T35" fmla="*/ 1 h 2"/>
                  <a:gd name="T36" fmla="*/ 1 w 2"/>
                  <a:gd name="T3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2">
                    <a:moveTo>
                      <a:pt x="1" y="0"/>
                    </a:moveTo>
                    <a:cubicBezTo>
                      <a:pt x="1" y="1"/>
                      <a:pt x="0" y="0"/>
                      <a:pt x="0" y="1"/>
                    </a:cubicBezTo>
                    <a:cubicBezTo>
                      <a:pt x="0" y="1"/>
                      <a:pt x="1" y="1"/>
                      <a:pt x="1" y="1"/>
                    </a:cubicBezTo>
                    <a:cubicBezTo>
                      <a:pt x="1" y="2"/>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0"/>
                      <a:pt x="2" y="1"/>
                      <a:pt x="2" y="1"/>
                    </a:cubicBezTo>
                    <a:cubicBezTo>
                      <a:pt x="2" y="1"/>
                      <a:pt x="2" y="1"/>
                      <a:pt x="2" y="1"/>
                    </a:cubicBezTo>
                    <a:cubicBezTo>
                      <a:pt x="2" y="1"/>
                      <a:pt x="2" y="1"/>
                      <a:pt x="2" y="1"/>
                    </a:cubicBezTo>
                    <a:cubicBezTo>
                      <a:pt x="2"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0" name="Freeform 842"/>
              <p:cNvSpPr/>
              <p:nvPr/>
            </p:nvSpPr>
            <p:spPr bwMode="auto">
              <a:xfrm>
                <a:off x="1206" y="1402"/>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1" name="Freeform 843"/>
              <p:cNvSpPr/>
              <p:nvPr/>
            </p:nvSpPr>
            <p:spPr bwMode="auto">
              <a:xfrm>
                <a:off x="1198" y="131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2" name="Freeform 844"/>
              <p:cNvSpPr/>
              <p:nvPr/>
            </p:nvSpPr>
            <p:spPr bwMode="auto">
              <a:xfrm>
                <a:off x="1190" y="122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3" name="Freeform 845"/>
              <p:cNvSpPr/>
              <p:nvPr/>
            </p:nvSpPr>
            <p:spPr bwMode="auto">
              <a:xfrm>
                <a:off x="1182" y="1439"/>
                <a:ext cx="8" cy="4"/>
              </a:xfrm>
              <a:custGeom>
                <a:avLst/>
                <a:gdLst>
                  <a:gd name="T0" fmla="*/ 1 w 2"/>
                  <a:gd name="T1" fmla="*/ 1 h 1"/>
                  <a:gd name="T2" fmla="*/ 2 w 2"/>
                  <a:gd name="T3" fmla="*/ 1 h 1"/>
                  <a:gd name="T4" fmla="*/ 2 w 2"/>
                  <a:gd name="T5" fmla="*/ 1 h 1"/>
                  <a:gd name="T6" fmla="*/ 2 w 2"/>
                  <a:gd name="T7" fmla="*/ 1 h 1"/>
                  <a:gd name="T8" fmla="*/ 2 w 2"/>
                  <a:gd name="T9" fmla="*/ 1 h 1"/>
                  <a:gd name="T10" fmla="*/ 1 w 2"/>
                  <a:gd name="T11" fmla="*/ 1 h 1"/>
                  <a:gd name="T12" fmla="*/ 1 w 2"/>
                  <a:gd name="T13" fmla="*/ 1 h 1"/>
                  <a:gd name="T14" fmla="*/ 1 w 2"/>
                  <a:gd name="T15" fmla="*/ 1 h 1"/>
                  <a:gd name="T16" fmla="*/ 1 w 2"/>
                  <a:gd name="T17" fmla="*/ 1 h 1"/>
                  <a:gd name="T18" fmla="*/ 1 w 2"/>
                  <a:gd name="T19" fmla="*/ 0 h 1"/>
                  <a:gd name="T20" fmla="*/ 1 w 2"/>
                  <a:gd name="T21" fmla="*/ 0 h 1"/>
                  <a:gd name="T22" fmla="*/ 1 w 2"/>
                  <a:gd name="T23" fmla="*/ 0 h 1"/>
                  <a:gd name="T24" fmla="*/ 1 w 2"/>
                  <a:gd name="T25" fmla="*/ 0 h 1"/>
                  <a:gd name="T26" fmla="*/ 1 w 2"/>
                  <a:gd name="T27" fmla="*/ 0 h 1"/>
                  <a:gd name="T28" fmla="*/ 1 w 2"/>
                  <a:gd name="T29" fmla="*/ 0 h 1"/>
                  <a:gd name="T30" fmla="*/ 1 w 2"/>
                  <a:gd name="T31" fmla="*/ 0 h 1"/>
                  <a:gd name="T32" fmla="*/ 1 w 2"/>
                  <a:gd name="T33" fmla="*/ 0 h 1"/>
                  <a:gd name="T34" fmla="*/ 1 w 2"/>
                  <a:gd name="T35" fmla="*/ 0 h 1"/>
                  <a:gd name="T36" fmla="*/ 1 w 2"/>
                  <a:gd name="T37" fmla="*/ 0 h 1"/>
                  <a:gd name="T38" fmla="*/ 1 w 2"/>
                  <a:gd name="T39" fmla="*/ 1 h 1"/>
                  <a:gd name="T40" fmla="*/ 0 w 2"/>
                  <a:gd name="T41" fmla="*/ 1 h 1"/>
                  <a:gd name="T42" fmla="*/ 1 w 2"/>
                  <a:gd name="T4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
                    <a:moveTo>
                      <a:pt x="1" y="1"/>
                    </a:moveTo>
                    <a:cubicBezTo>
                      <a:pt x="1" y="1"/>
                      <a:pt x="1" y="1"/>
                      <a:pt x="2" y="1"/>
                    </a:cubicBezTo>
                    <a:cubicBezTo>
                      <a:pt x="2" y="1"/>
                      <a:pt x="2" y="1"/>
                      <a:pt x="2" y="1"/>
                    </a:cubicBezTo>
                    <a:cubicBezTo>
                      <a:pt x="2" y="1"/>
                      <a:pt x="2" y="1"/>
                      <a:pt x="2" y="1"/>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1"/>
                      <a:pt x="1" y="1"/>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1"/>
                      <a:pt x="1" y="1"/>
                    </a:cubicBezTo>
                    <a:cubicBezTo>
                      <a:pt x="0" y="0"/>
                      <a:pt x="1"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4" name="Freeform 846"/>
              <p:cNvSpPr/>
              <p:nvPr/>
            </p:nvSpPr>
            <p:spPr bwMode="auto">
              <a:xfrm>
                <a:off x="1178" y="139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5" name="Freeform 847"/>
              <p:cNvSpPr/>
              <p:nvPr/>
            </p:nvSpPr>
            <p:spPr bwMode="auto">
              <a:xfrm>
                <a:off x="1178" y="1422"/>
                <a:ext cx="4" cy="4"/>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6" name="Freeform 848"/>
              <p:cNvSpPr/>
              <p:nvPr/>
            </p:nvSpPr>
            <p:spPr bwMode="auto">
              <a:xfrm>
                <a:off x="1178" y="1455"/>
                <a:ext cx="4" cy="5"/>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0"/>
                      <a:pt x="0" y="1"/>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7" name="Freeform 849"/>
              <p:cNvSpPr/>
              <p:nvPr/>
            </p:nvSpPr>
            <p:spPr bwMode="auto">
              <a:xfrm>
                <a:off x="1178" y="14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8" name="Freeform 850"/>
              <p:cNvSpPr/>
              <p:nvPr/>
            </p:nvSpPr>
            <p:spPr bwMode="auto">
              <a:xfrm>
                <a:off x="1173" y="1141"/>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9" name="Rectangle 851"/>
              <p:cNvSpPr>
                <a:spLocks noChangeArrowheads="1"/>
              </p:cNvSpPr>
              <p:nvPr/>
            </p:nvSpPr>
            <p:spPr bwMode="auto">
              <a:xfrm>
                <a:off x="1178" y="120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0" name="Freeform 852"/>
              <p:cNvSpPr/>
              <p:nvPr/>
            </p:nvSpPr>
            <p:spPr bwMode="auto">
              <a:xfrm>
                <a:off x="1157" y="1340"/>
                <a:ext cx="4"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1" name="Freeform 853"/>
              <p:cNvSpPr/>
              <p:nvPr/>
            </p:nvSpPr>
            <p:spPr bwMode="auto">
              <a:xfrm>
                <a:off x="1149" y="1414"/>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1"/>
                      <a:pt x="1" y="0"/>
                      <a:pt x="1"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2" name="Freeform 854"/>
              <p:cNvSpPr/>
              <p:nvPr/>
            </p:nvSpPr>
            <p:spPr bwMode="auto">
              <a:xfrm>
                <a:off x="1149" y="117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3" name="Freeform 855"/>
              <p:cNvSpPr/>
              <p:nvPr/>
            </p:nvSpPr>
            <p:spPr bwMode="auto">
              <a:xfrm>
                <a:off x="1141" y="1464"/>
                <a:ext cx="8" cy="4"/>
              </a:xfrm>
              <a:custGeom>
                <a:avLst/>
                <a:gdLst>
                  <a:gd name="T0" fmla="*/ 1 w 2"/>
                  <a:gd name="T1" fmla="*/ 1 h 1"/>
                  <a:gd name="T2" fmla="*/ 1 w 2"/>
                  <a:gd name="T3" fmla="*/ 1 h 1"/>
                </a:gdLst>
                <a:ahLst/>
                <a:cxnLst>
                  <a:cxn ang="0">
                    <a:pos x="T0" y="T1"/>
                  </a:cxn>
                  <a:cxn ang="0">
                    <a:pos x="T2" y="T3"/>
                  </a:cxn>
                </a:cxnLst>
                <a:rect l="0" t="0" r="r" b="b"/>
                <a:pathLst>
                  <a:path w="2" h="1">
                    <a:moveTo>
                      <a:pt x="1" y="1"/>
                    </a:moveTo>
                    <a:cubicBezTo>
                      <a:pt x="0" y="1"/>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4" name="Freeform 856"/>
              <p:cNvSpPr/>
              <p:nvPr/>
            </p:nvSpPr>
            <p:spPr bwMode="auto">
              <a:xfrm>
                <a:off x="1141" y="119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0"/>
                      <a:pt x="1"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5" name="Freeform 857"/>
              <p:cNvSpPr/>
              <p:nvPr/>
            </p:nvSpPr>
            <p:spPr bwMode="auto">
              <a:xfrm>
                <a:off x="1133" y="119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6" name="Freeform 858"/>
              <p:cNvSpPr/>
              <p:nvPr/>
            </p:nvSpPr>
            <p:spPr bwMode="auto">
              <a:xfrm>
                <a:off x="1124" y="1183"/>
                <a:ext cx="5" cy="4"/>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0"/>
                      <a:pt x="1" y="1"/>
                      <a:pt x="1" y="1"/>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7" name="Rectangle 859"/>
              <p:cNvSpPr>
                <a:spLocks noChangeArrowheads="1"/>
              </p:cNvSpPr>
              <p:nvPr/>
            </p:nvSpPr>
            <p:spPr bwMode="auto">
              <a:xfrm>
                <a:off x="1124" y="1497"/>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8" name="Freeform 860"/>
              <p:cNvSpPr>
                <a:spLocks noEditPoints="1"/>
              </p:cNvSpPr>
              <p:nvPr/>
            </p:nvSpPr>
            <p:spPr bwMode="auto">
              <a:xfrm>
                <a:off x="1035" y="1480"/>
                <a:ext cx="49" cy="8"/>
              </a:xfrm>
              <a:custGeom>
                <a:avLst/>
                <a:gdLst>
                  <a:gd name="T0" fmla="*/ 2 w 12"/>
                  <a:gd name="T1" fmla="*/ 2 h 2"/>
                  <a:gd name="T2" fmla="*/ 2 w 12"/>
                  <a:gd name="T3" fmla="*/ 1 h 2"/>
                  <a:gd name="T4" fmla="*/ 3 w 12"/>
                  <a:gd name="T5" fmla="*/ 1 h 2"/>
                  <a:gd name="T6" fmla="*/ 5 w 12"/>
                  <a:gd name="T7" fmla="*/ 1 h 2"/>
                  <a:gd name="T8" fmla="*/ 5 w 12"/>
                  <a:gd name="T9" fmla="*/ 1 h 2"/>
                  <a:gd name="T10" fmla="*/ 6 w 12"/>
                  <a:gd name="T11" fmla="*/ 1 h 2"/>
                  <a:gd name="T12" fmla="*/ 7 w 12"/>
                  <a:gd name="T13" fmla="*/ 1 h 2"/>
                  <a:gd name="T14" fmla="*/ 8 w 12"/>
                  <a:gd name="T15" fmla="*/ 1 h 2"/>
                  <a:gd name="T16" fmla="*/ 10 w 12"/>
                  <a:gd name="T17" fmla="*/ 2 h 2"/>
                  <a:gd name="T18" fmla="*/ 11 w 12"/>
                  <a:gd name="T19" fmla="*/ 1 h 2"/>
                  <a:gd name="T20" fmla="*/ 12 w 12"/>
                  <a:gd name="T21" fmla="*/ 0 h 2"/>
                  <a:gd name="T22" fmla="*/ 12 w 12"/>
                  <a:gd name="T23" fmla="*/ 0 h 2"/>
                  <a:gd name="T24" fmla="*/ 10 w 12"/>
                  <a:gd name="T25" fmla="*/ 0 h 2"/>
                  <a:gd name="T26" fmla="*/ 11 w 12"/>
                  <a:gd name="T27" fmla="*/ 0 h 2"/>
                  <a:gd name="T28" fmla="*/ 12 w 12"/>
                  <a:gd name="T29" fmla="*/ 0 h 2"/>
                  <a:gd name="T30" fmla="*/ 9 w 12"/>
                  <a:gd name="T31" fmla="*/ 0 h 2"/>
                  <a:gd name="T32" fmla="*/ 9 w 12"/>
                  <a:gd name="T33" fmla="*/ 0 h 2"/>
                  <a:gd name="T34" fmla="*/ 9 w 12"/>
                  <a:gd name="T35" fmla="*/ 0 h 2"/>
                  <a:gd name="T36" fmla="*/ 9 w 12"/>
                  <a:gd name="T37" fmla="*/ 0 h 2"/>
                  <a:gd name="T38" fmla="*/ 8 w 12"/>
                  <a:gd name="T39" fmla="*/ 0 h 2"/>
                  <a:gd name="T40" fmla="*/ 6 w 12"/>
                  <a:gd name="T41" fmla="*/ 0 h 2"/>
                  <a:gd name="T42" fmla="*/ 6 w 12"/>
                  <a:gd name="T43" fmla="*/ 1 h 2"/>
                  <a:gd name="T44" fmla="*/ 5 w 12"/>
                  <a:gd name="T45" fmla="*/ 1 h 2"/>
                  <a:gd name="T46" fmla="*/ 4 w 12"/>
                  <a:gd name="T47" fmla="*/ 0 h 2"/>
                  <a:gd name="T48" fmla="*/ 4 w 12"/>
                  <a:gd name="T49" fmla="*/ 1 h 2"/>
                  <a:gd name="T50" fmla="*/ 3 w 12"/>
                  <a:gd name="T51" fmla="*/ 1 h 2"/>
                  <a:gd name="T52" fmla="*/ 2 w 12"/>
                  <a:gd name="T53" fmla="*/ 1 h 2"/>
                  <a:gd name="T54" fmla="*/ 2 w 12"/>
                  <a:gd name="T55" fmla="*/ 0 h 2"/>
                  <a:gd name="T56" fmla="*/ 1 w 12"/>
                  <a:gd name="T57" fmla="*/ 0 h 2"/>
                  <a:gd name="T58" fmla="*/ 1 w 12"/>
                  <a:gd name="T59" fmla="*/ 0 h 2"/>
                  <a:gd name="T60" fmla="*/ 2 w 12"/>
                  <a:gd name="T61" fmla="*/ 0 h 2"/>
                  <a:gd name="T62" fmla="*/ 1 w 12"/>
                  <a:gd name="T63" fmla="*/ 1 h 2"/>
                  <a:gd name="T64" fmla="*/ 8 w 12"/>
                  <a:gd name="T65" fmla="*/ 1 h 2"/>
                  <a:gd name="T66" fmla="*/ 9 w 12"/>
                  <a:gd name="T67" fmla="*/ 1 h 2"/>
                  <a:gd name="T68" fmla="*/ 9 w 12"/>
                  <a:gd name="T69" fmla="*/ 0 h 2"/>
                  <a:gd name="T70" fmla="*/ 9 w 12"/>
                  <a:gd name="T71" fmla="*/ 0 h 2"/>
                  <a:gd name="T72" fmla="*/ 8 w 12"/>
                  <a:gd name="T73" fmla="*/ 1 h 2"/>
                  <a:gd name="T74" fmla="*/ 9 w 12"/>
                  <a:gd name="T75" fmla="*/ 1 h 2"/>
                  <a:gd name="T76" fmla="*/ 9 w 12"/>
                  <a:gd name="T77" fmla="*/ 1 h 2"/>
                  <a:gd name="T78" fmla="*/ 8 w 12"/>
                  <a:gd name="T79" fmla="*/ 1 h 2"/>
                  <a:gd name="T80" fmla="*/ 6 w 12"/>
                  <a:gd name="T81" fmla="*/ 1 h 2"/>
                  <a:gd name="T82" fmla="*/ 6 w 12"/>
                  <a:gd name="T83" fmla="*/ 1 h 2"/>
                  <a:gd name="T84" fmla="*/ 5 w 12"/>
                  <a:gd name="T85" fmla="*/ 1 h 2"/>
                  <a:gd name="T86" fmla="*/ 5 w 12"/>
                  <a:gd name="T87" fmla="*/ 1 h 2"/>
                  <a:gd name="T88" fmla="*/ 2 w 12"/>
                  <a:gd name="T8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 h="2">
                    <a:moveTo>
                      <a:pt x="0" y="1"/>
                    </a:moveTo>
                    <a:cubicBezTo>
                      <a:pt x="1" y="1"/>
                      <a:pt x="1" y="2"/>
                      <a:pt x="1" y="1"/>
                    </a:cubicBezTo>
                    <a:cubicBezTo>
                      <a:pt x="1" y="1"/>
                      <a:pt x="2" y="1"/>
                      <a:pt x="2" y="2"/>
                    </a:cubicBezTo>
                    <a:cubicBezTo>
                      <a:pt x="2" y="2"/>
                      <a:pt x="2" y="2"/>
                      <a:pt x="2" y="1"/>
                    </a:cubicBezTo>
                    <a:cubicBezTo>
                      <a:pt x="2" y="1"/>
                      <a:pt x="2" y="1"/>
                      <a:pt x="2" y="1"/>
                    </a:cubicBezTo>
                    <a:cubicBezTo>
                      <a:pt x="2" y="1"/>
                      <a:pt x="2" y="1"/>
                      <a:pt x="2" y="1"/>
                    </a:cubicBezTo>
                    <a:cubicBezTo>
                      <a:pt x="3" y="1"/>
                      <a:pt x="3" y="1"/>
                      <a:pt x="3" y="1"/>
                    </a:cubicBezTo>
                    <a:cubicBezTo>
                      <a:pt x="3" y="1"/>
                      <a:pt x="3" y="1"/>
                      <a:pt x="3" y="1"/>
                    </a:cubicBezTo>
                    <a:cubicBezTo>
                      <a:pt x="3" y="1"/>
                      <a:pt x="3" y="1"/>
                      <a:pt x="3" y="1"/>
                    </a:cubicBezTo>
                    <a:cubicBezTo>
                      <a:pt x="4" y="1"/>
                      <a:pt x="4"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6" y="1"/>
                      <a:pt x="6" y="1"/>
                    </a:cubicBezTo>
                    <a:cubicBezTo>
                      <a:pt x="6" y="1"/>
                      <a:pt x="6" y="1"/>
                      <a:pt x="6" y="1"/>
                    </a:cubicBezTo>
                    <a:cubicBezTo>
                      <a:pt x="6" y="1"/>
                      <a:pt x="6" y="1"/>
                      <a:pt x="6" y="1"/>
                    </a:cubicBezTo>
                    <a:cubicBezTo>
                      <a:pt x="7" y="2"/>
                      <a:pt x="7" y="1"/>
                      <a:pt x="7" y="1"/>
                    </a:cubicBezTo>
                    <a:cubicBezTo>
                      <a:pt x="7" y="1"/>
                      <a:pt x="7" y="1"/>
                      <a:pt x="7" y="1"/>
                    </a:cubicBezTo>
                    <a:cubicBezTo>
                      <a:pt x="8" y="2"/>
                      <a:pt x="8" y="2"/>
                      <a:pt x="8" y="1"/>
                    </a:cubicBezTo>
                    <a:cubicBezTo>
                      <a:pt x="8" y="1"/>
                      <a:pt x="8" y="1"/>
                      <a:pt x="8" y="1"/>
                    </a:cubicBezTo>
                    <a:cubicBezTo>
                      <a:pt x="8" y="1"/>
                      <a:pt x="8" y="1"/>
                      <a:pt x="8" y="1"/>
                    </a:cubicBezTo>
                    <a:cubicBezTo>
                      <a:pt x="8" y="2"/>
                      <a:pt x="8" y="2"/>
                      <a:pt x="9" y="2"/>
                    </a:cubicBezTo>
                    <a:cubicBezTo>
                      <a:pt x="9" y="2"/>
                      <a:pt x="9" y="2"/>
                      <a:pt x="9" y="1"/>
                    </a:cubicBezTo>
                    <a:cubicBezTo>
                      <a:pt x="9" y="2"/>
                      <a:pt x="10" y="1"/>
                      <a:pt x="10" y="2"/>
                    </a:cubicBezTo>
                    <a:cubicBezTo>
                      <a:pt x="10" y="1"/>
                      <a:pt x="11" y="1"/>
                      <a:pt x="11" y="1"/>
                    </a:cubicBezTo>
                    <a:cubicBezTo>
                      <a:pt x="10" y="1"/>
                      <a:pt x="10" y="1"/>
                      <a:pt x="10" y="1"/>
                    </a:cubicBezTo>
                    <a:cubicBezTo>
                      <a:pt x="11" y="1"/>
                      <a:pt x="11" y="1"/>
                      <a:pt x="11" y="1"/>
                    </a:cubicBezTo>
                    <a:cubicBezTo>
                      <a:pt x="11" y="1"/>
                      <a:pt x="12" y="1"/>
                      <a:pt x="12" y="1"/>
                    </a:cubicBezTo>
                    <a:cubicBezTo>
                      <a:pt x="12" y="1"/>
                      <a:pt x="12" y="1"/>
                      <a:pt x="12" y="1"/>
                    </a:cubicBezTo>
                    <a:cubicBezTo>
                      <a:pt x="12" y="0"/>
                      <a:pt x="12" y="0"/>
                      <a:pt x="12" y="0"/>
                    </a:cubicBezTo>
                    <a:cubicBezTo>
                      <a:pt x="12" y="0"/>
                      <a:pt x="12" y="0"/>
                      <a:pt x="12" y="0"/>
                    </a:cubicBezTo>
                    <a:cubicBezTo>
                      <a:pt x="12" y="0"/>
                      <a:pt x="12" y="0"/>
                      <a:pt x="12" y="0"/>
                    </a:cubicBezTo>
                    <a:cubicBezTo>
                      <a:pt x="12" y="0"/>
                      <a:pt x="12" y="0"/>
                      <a:pt x="12" y="0"/>
                    </a:cubicBezTo>
                    <a:cubicBezTo>
                      <a:pt x="12" y="0"/>
                      <a:pt x="11" y="0"/>
                      <a:pt x="11" y="0"/>
                    </a:cubicBezTo>
                    <a:cubicBezTo>
                      <a:pt x="11" y="0"/>
                      <a:pt x="11" y="0"/>
                      <a:pt x="10" y="0"/>
                    </a:cubicBezTo>
                    <a:cubicBezTo>
                      <a:pt x="10" y="0"/>
                      <a:pt x="10" y="0"/>
                      <a:pt x="10" y="0"/>
                    </a:cubicBezTo>
                    <a:cubicBezTo>
                      <a:pt x="10" y="0"/>
                      <a:pt x="11" y="0"/>
                      <a:pt x="11" y="0"/>
                    </a:cubicBezTo>
                    <a:cubicBezTo>
                      <a:pt x="10" y="0"/>
                      <a:pt x="10" y="1"/>
                      <a:pt x="10" y="0"/>
                    </a:cubicBezTo>
                    <a:cubicBezTo>
                      <a:pt x="10" y="0"/>
                      <a:pt x="11" y="0"/>
                      <a:pt x="11" y="0"/>
                    </a:cubicBezTo>
                    <a:cubicBezTo>
                      <a:pt x="11" y="0"/>
                      <a:pt x="12" y="0"/>
                      <a:pt x="12" y="0"/>
                    </a:cubicBezTo>
                    <a:cubicBezTo>
                      <a:pt x="12" y="0"/>
                      <a:pt x="12" y="0"/>
                      <a:pt x="12" y="0"/>
                    </a:cubicBezTo>
                    <a:cubicBezTo>
                      <a:pt x="12" y="0"/>
                      <a:pt x="12" y="0"/>
                      <a:pt x="12" y="0"/>
                    </a:cubicBezTo>
                    <a:cubicBezTo>
                      <a:pt x="12" y="0"/>
                      <a:pt x="11" y="0"/>
                      <a:pt x="11" y="0"/>
                    </a:cubicBezTo>
                    <a:cubicBezTo>
                      <a:pt x="10" y="0"/>
                      <a:pt x="10" y="0"/>
                      <a:pt x="10"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8" y="0"/>
                    </a:cubicBezTo>
                    <a:cubicBezTo>
                      <a:pt x="8" y="0"/>
                      <a:pt x="8" y="0"/>
                      <a:pt x="8" y="0"/>
                    </a:cubicBezTo>
                    <a:cubicBezTo>
                      <a:pt x="8" y="0"/>
                      <a:pt x="8" y="0"/>
                      <a:pt x="8" y="0"/>
                    </a:cubicBezTo>
                    <a:cubicBezTo>
                      <a:pt x="8" y="1"/>
                      <a:pt x="7" y="0"/>
                      <a:pt x="6" y="0"/>
                    </a:cubicBezTo>
                    <a:cubicBezTo>
                      <a:pt x="7" y="0"/>
                      <a:pt x="7" y="0"/>
                      <a:pt x="7" y="0"/>
                    </a:cubicBezTo>
                    <a:cubicBezTo>
                      <a:pt x="6" y="0"/>
                      <a:pt x="6" y="0"/>
                      <a:pt x="6" y="1"/>
                    </a:cubicBezTo>
                    <a:cubicBezTo>
                      <a:pt x="6" y="1"/>
                      <a:pt x="6" y="1"/>
                      <a:pt x="6" y="1"/>
                    </a:cubicBezTo>
                    <a:cubicBezTo>
                      <a:pt x="5" y="0"/>
                      <a:pt x="5" y="0"/>
                      <a:pt x="5" y="1"/>
                    </a:cubicBezTo>
                    <a:cubicBezTo>
                      <a:pt x="5" y="1"/>
                      <a:pt x="5" y="1"/>
                      <a:pt x="5" y="1"/>
                    </a:cubicBezTo>
                    <a:cubicBezTo>
                      <a:pt x="5" y="1"/>
                      <a:pt x="5" y="1"/>
                      <a:pt x="5" y="1"/>
                    </a:cubicBezTo>
                    <a:cubicBezTo>
                      <a:pt x="4" y="1"/>
                      <a:pt x="4" y="1"/>
                      <a:pt x="4" y="1"/>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1"/>
                      <a:pt x="4" y="1"/>
                      <a:pt x="4" y="1"/>
                    </a:cubicBezTo>
                    <a:cubicBezTo>
                      <a:pt x="4" y="1"/>
                      <a:pt x="4" y="1"/>
                      <a:pt x="3" y="1"/>
                    </a:cubicBezTo>
                    <a:cubicBezTo>
                      <a:pt x="3" y="1"/>
                      <a:pt x="3" y="1"/>
                      <a:pt x="3" y="1"/>
                    </a:cubicBezTo>
                    <a:cubicBezTo>
                      <a:pt x="3" y="1"/>
                      <a:pt x="3" y="1"/>
                      <a:pt x="3" y="1"/>
                    </a:cubicBezTo>
                    <a:cubicBezTo>
                      <a:pt x="3" y="0"/>
                      <a:pt x="2" y="0"/>
                      <a:pt x="2" y="1"/>
                    </a:cubicBezTo>
                    <a:cubicBezTo>
                      <a:pt x="2" y="1"/>
                      <a:pt x="2" y="1"/>
                      <a:pt x="2" y="1"/>
                    </a:cubicBezTo>
                    <a:cubicBezTo>
                      <a:pt x="2" y="1"/>
                      <a:pt x="2" y="0"/>
                      <a:pt x="2" y="0"/>
                    </a:cubicBezTo>
                    <a:cubicBezTo>
                      <a:pt x="2"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2" y="0"/>
                      <a:pt x="2" y="0"/>
                    </a:cubicBezTo>
                    <a:cubicBezTo>
                      <a:pt x="1" y="0"/>
                      <a:pt x="1" y="0"/>
                      <a:pt x="0" y="0"/>
                    </a:cubicBezTo>
                    <a:cubicBezTo>
                      <a:pt x="0" y="1"/>
                      <a:pt x="1" y="0"/>
                      <a:pt x="1" y="1"/>
                    </a:cubicBezTo>
                    <a:cubicBezTo>
                      <a:pt x="1" y="1"/>
                      <a:pt x="0" y="1"/>
                      <a:pt x="0" y="1"/>
                    </a:cubicBezTo>
                    <a:close/>
                    <a:moveTo>
                      <a:pt x="8" y="1"/>
                    </a:moveTo>
                    <a:cubicBezTo>
                      <a:pt x="8" y="1"/>
                      <a:pt x="8" y="1"/>
                      <a:pt x="8" y="1"/>
                    </a:cubicBezTo>
                    <a:cubicBezTo>
                      <a:pt x="8" y="1"/>
                      <a:pt x="8" y="1"/>
                      <a:pt x="8" y="1"/>
                    </a:cubicBezTo>
                    <a:cubicBezTo>
                      <a:pt x="8" y="1"/>
                      <a:pt x="8" y="1"/>
                      <a:pt x="8" y="1"/>
                    </a:cubicBezTo>
                    <a:close/>
                    <a:moveTo>
                      <a:pt x="9" y="1"/>
                    </a:moveTo>
                    <a:cubicBezTo>
                      <a:pt x="9" y="1"/>
                      <a:pt x="9" y="1"/>
                      <a:pt x="9" y="1"/>
                    </a:cubicBezTo>
                    <a:cubicBezTo>
                      <a:pt x="9" y="1"/>
                      <a:pt x="9" y="1"/>
                      <a:pt x="9" y="1"/>
                    </a:cubicBezTo>
                    <a:close/>
                    <a:moveTo>
                      <a:pt x="9" y="0"/>
                    </a:moveTo>
                    <a:cubicBezTo>
                      <a:pt x="9" y="0"/>
                      <a:pt x="9" y="0"/>
                      <a:pt x="9" y="0"/>
                    </a:cubicBezTo>
                    <a:cubicBezTo>
                      <a:pt x="9" y="0"/>
                      <a:pt x="9" y="0"/>
                      <a:pt x="9" y="0"/>
                    </a:cubicBezTo>
                    <a:cubicBezTo>
                      <a:pt x="9" y="0"/>
                      <a:pt x="9" y="0"/>
                      <a:pt x="9" y="0"/>
                    </a:cubicBezTo>
                    <a:cubicBezTo>
                      <a:pt x="9" y="1"/>
                      <a:pt x="9" y="1"/>
                      <a:pt x="9" y="1"/>
                    </a:cubicBezTo>
                    <a:cubicBezTo>
                      <a:pt x="9" y="0"/>
                      <a:pt x="9" y="0"/>
                      <a:pt x="9" y="0"/>
                    </a:cubicBezTo>
                    <a:close/>
                    <a:moveTo>
                      <a:pt x="8" y="1"/>
                    </a:moveTo>
                    <a:cubicBezTo>
                      <a:pt x="8" y="1"/>
                      <a:pt x="8" y="1"/>
                      <a:pt x="8" y="1"/>
                    </a:cubicBezTo>
                    <a:cubicBezTo>
                      <a:pt x="8" y="1"/>
                      <a:pt x="8" y="1"/>
                      <a:pt x="8" y="1"/>
                    </a:cubicBezTo>
                    <a:cubicBezTo>
                      <a:pt x="8" y="1"/>
                      <a:pt x="8" y="1"/>
                      <a:pt x="9" y="1"/>
                    </a:cubicBezTo>
                    <a:cubicBezTo>
                      <a:pt x="9" y="1"/>
                      <a:pt x="9" y="1"/>
                      <a:pt x="9" y="1"/>
                    </a:cubicBezTo>
                    <a:cubicBezTo>
                      <a:pt x="9" y="1"/>
                      <a:pt x="9" y="1"/>
                      <a:pt x="9" y="1"/>
                    </a:cubicBezTo>
                    <a:cubicBezTo>
                      <a:pt x="8" y="1"/>
                      <a:pt x="8" y="1"/>
                      <a:pt x="9" y="1"/>
                    </a:cubicBezTo>
                    <a:cubicBezTo>
                      <a:pt x="9" y="1"/>
                      <a:pt x="9" y="1"/>
                      <a:pt x="9" y="1"/>
                    </a:cubicBezTo>
                    <a:cubicBezTo>
                      <a:pt x="9" y="1"/>
                      <a:pt x="8" y="1"/>
                      <a:pt x="8" y="1"/>
                    </a:cubicBezTo>
                    <a:cubicBezTo>
                      <a:pt x="8" y="1"/>
                      <a:pt x="8" y="1"/>
                      <a:pt x="8" y="1"/>
                    </a:cubicBezTo>
                    <a:cubicBezTo>
                      <a:pt x="8" y="1"/>
                      <a:pt x="8" y="1"/>
                      <a:pt x="8" y="1"/>
                    </a:cubicBezTo>
                    <a:cubicBezTo>
                      <a:pt x="9" y="1"/>
                      <a:pt x="8" y="1"/>
                      <a:pt x="8" y="1"/>
                    </a:cubicBezTo>
                    <a:close/>
                    <a:moveTo>
                      <a:pt x="6" y="1"/>
                    </a:moveTo>
                    <a:cubicBezTo>
                      <a:pt x="6" y="1"/>
                      <a:pt x="6" y="1"/>
                      <a:pt x="6" y="1"/>
                    </a:cubicBezTo>
                    <a:cubicBezTo>
                      <a:pt x="6" y="1"/>
                      <a:pt x="6" y="1"/>
                      <a:pt x="6" y="1"/>
                    </a:cubicBezTo>
                    <a:cubicBezTo>
                      <a:pt x="6" y="1"/>
                      <a:pt x="6" y="1"/>
                      <a:pt x="6" y="1"/>
                    </a:cubicBezTo>
                    <a:cubicBezTo>
                      <a:pt x="6" y="1"/>
                      <a:pt x="6" y="1"/>
                      <a:pt x="6" y="1"/>
                    </a:cubicBezTo>
                    <a:close/>
                    <a:moveTo>
                      <a:pt x="5" y="1"/>
                    </a:moveTo>
                    <a:cubicBezTo>
                      <a:pt x="5" y="1"/>
                      <a:pt x="5" y="1"/>
                      <a:pt x="5" y="1"/>
                    </a:cubicBezTo>
                    <a:cubicBezTo>
                      <a:pt x="5" y="1"/>
                      <a:pt x="5" y="1"/>
                      <a:pt x="5" y="1"/>
                    </a:cubicBezTo>
                    <a:cubicBezTo>
                      <a:pt x="5" y="1"/>
                      <a:pt x="5" y="1"/>
                      <a:pt x="5" y="1"/>
                    </a:cubicBezTo>
                    <a:cubicBezTo>
                      <a:pt x="5" y="1"/>
                      <a:pt x="5" y="1"/>
                      <a:pt x="5" y="1"/>
                    </a:cubicBezTo>
                    <a:close/>
                    <a:moveTo>
                      <a:pt x="2" y="1"/>
                    </a:moveTo>
                    <a:cubicBezTo>
                      <a:pt x="2" y="1"/>
                      <a:pt x="2" y="1"/>
                      <a:pt x="2"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9" name="Freeform 861"/>
              <p:cNvSpPr/>
              <p:nvPr/>
            </p:nvSpPr>
            <p:spPr bwMode="auto">
              <a:xfrm>
                <a:off x="1112" y="119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0"/>
                      <a:pt x="0"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0" name="Freeform 862"/>
              <p:cNvSpPr/>
              <p:nvPr/>
            </p:nvSpPr>
            <p:spPr bwMode="auto">
              <a:xfrm>
                <a:off x="1092" y="1158"/>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1" name="Freeform 863"/>
              <p:cNvSpPr/>
              <p:nvPr/>
            </p:nvSpPr>
            <p:spPr bwMode="auto">
              <a:xfrm>
                <a:off x="1092" y="15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2" name="Freeform 864"/>
              <p:cNvSpPr/>
              <p:nvPr/>
            </p:nvSpPr>
            <p:spPr bwMode="auto">
              <a:xfrm>
                <a:off x="1080" y="13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3" name="Freeform 865"/>
              <p:cNvSpPr/>
              <p:nvPr/>
            </p:nvSpPr>
            <p:spPr bwMode="auto">
              <a:xfrm>
                <a:off x="1059" y="115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4" name="Freeform 866"/>
              <p:cNvSpPr/>
              <p:nvPr/>
            </p:nvSpPr>
            <p:spPr bwMode="auto">
              <a:xfrm>
                <a:off x="1055" y="1319"/>
                <a:ext cx="4"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5" name="Freeform 867"/>
              <p:cNvSpPr/>
              <p:nvPr/>
            </p:nvSpPr>
            <p:spPr bwMode="auto">
              <a:xfrm>
                <a:off x="1047" y="148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 name="Freeform 868"/>
              <p:cNvSpPr/>
              <p:nvPr/>
            </p:nvSpPr>
            <p:spPr bwMode="auto">
              <a:xfrm>
                <a:off x="1018" y="1278"/>
                <a:ext cx="13" cy="4"/>
              </a:xfrm>
              <a:custGeom>
                <a:avLst/>
                <a:gdLst>
                  <a:gd name="T0" fmla="*/ 3 w 3"/>
                  <a:gd name="T1" fmla="*/ 1 h 1"/>
                  <a:gd name="T2" fmla="*/ 3 w 3"/>
                  <a:gd name="T3" fmla="*/ 1 h 1"/>
                  <a:gd name="T4" fmla="*/ 3 w 3"/>
                  <a:gd name="T5" fmla="*/ 1 h 1"/>
                  <a:gd name="T6" fmla="*/ 2 w 3"/>
                  <a:gd name="T7" fmla="*/ 0 h 1"/>
                  <a:gd name="T8" fmla="*/ 2 w 3"/>
                  <a:gd name="T9" fmla="*/ 0 h 1"/>
                  <a:gd name="T10" fmla="*/ 2 w 3"/>
                  <a:gd name="T11" fmla="*/ 1 h 1"/>
                  <a:gd name="T12" fmla="*/ 2 w 3"/>
                  <a:gd name="T13" fmla="*/ 0 h 1"/>
                  <a:gd name="T14" fmla="*/ 2 w 3"/>
                  <a:gd name="T15" fmla="*/ 0 h 1"/>
                  <a:gd name="T16" fmla="*/ 0 w 3"/>
                  <a:gd name="T17" fmla="*/ 0 h 1"/>
                  <a:gd name="T18" fmla="*/ 0 w 3"/>
                  <a:gd name="T19" fmla="*/ 0 h 1"/>
                  <a:gd name="T20" fmla="*/ 0 w 3"/>
                  <a:gd name="T21" fmla="*/ 0 h 1"/>
                  <a:gd name="T22" fmla="*/ 0 w 3"/>
                  <a:gd name="T23" fmla="*/ 0 h 1"/>
                  <a:gd name="T24" fmla="*/ 1 w 3"/>
                  <a:gd name="T25" fmla="*/ 0 h 1"/>
                  <a:gd name="T26" fmla="*/ 2 w 3"/>
                  <a:gd name="T27" fmla="*/ 0 h 1"/>
                  <a:gd name="T28" fmla="*/ 2 w 3"/>
                  <a:gd name="T29" fmla="*/ 1 h 1"/>
                  <a:gd name="T30" fmla="*/ 1 w 3"/>
                  <a:gd name="T31" fmla="*/ 1 h 1"/>
                  <a:gd name="T32" fmla="*/ 2 w 3"/>
                  <a:gd name="T33" fmla="*/ 1 h 1"/>
                  <a:gd name="T34" fmla="*/ 2 w 3"/>
                  <a:gd name="T35" fmla="*/ 1 h 1"/>
                  <a:gd name="T36" fmla="*/ 2 w 3"/>
                  <a:gd name="T37" fmla="*/ 1 h 1"/>
                  <a:gd name="T38" fmla="*/ 2 w 3"/>
                  <a:gd name="T39" fmla="*/ 1 h 1"/>
                  <a:gd name="T40" fmla="*/ 3 w 3"/>
                  <a:gd name="T41" fmla="*/ 1 h 1"/>
                  <a:gd name="T42" fmla="*/ 3 w 3"/>
                  <a:gd name="T43" fmla="*/ 1 h 1"/>
                  <a:gd name="T44" fmla="*/ 3 w 3"/>
                  <a:gd name="T4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 h="1">
                    <a:moveTo>
                      <a:pt x="3" y="1"/>
                    </a:moveTo>
                    <a:cubicBezTo>
                      <a:pt x="3" y="1"/>
                      <a:pt x="3" y="1"/>
                      <a:pt x="3" y="1"/>
                    </a:cubicBezTo>
                    <a:cubicBezTo>
                      <a:pt x="3" y="1"/>
                      <a:pt x="3" y="1"/>
                      <a:pt x="3" y="1"/>
                    </a:cubicBezTo>
                    <a:cubicBezTo>
                      <a:pt x="3" y="0"/>
                      <a:pt x="3" y="0"/>
                      <a:pt x="2" y="0"/>
                    </a:cubicBezTo>
                    <a:cubicBezTo>
                      <a:pt x="2" y="0"/>
                      <a:pt x="2" y="0"/>
                      <a:pt x="2" y="0"/>
                    </a:cubicBezTo>
                    <a:cubicBezTo>
                      <a:pt x="2" y="1"/>
                      <a:pt x="2" y="1"/>
                      <a:pt x="2" y="1"/>
                    </a:cubicBezTo>
                    <a:cubicBezTo>
                      <a:pt x="2" y="1"/>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2" y="0"/>
                    </a:cubicBezTo>
                    <a:cubicBezTo>
                      <a:pt x="2" y="0"/>
                      <a:pt x="2" y="1"/>
                      <a:pt x="2" y="1"/>
                    </a:cubicBezTo>
                    <a:cubicBezTo>
                      <a:pt x="1" y="1"/>
                      <a:pt x="1" y="1"/>
                      <a:pt x="1" y="1"/>
                    </a:cubicBezTo>
                    <a:cubicBezTo>
                      <a:pt x="1" y="1"/>
                      <a:pt x="1" y="1"/>
                      <a:pt x="2" y="1"/>
                    </a:cubicBezTo>
                    <a:cubicBezTo>
                      <a:pt x="2" y="1"/>
                      <a:pt x="2" y="1"/>
                      <a:pt x="2" y="1"/>
                    </a:cubicBezTo>
                    <a:cubicBezTo>
                      <a:pt x="2" y="1"/>
                      <a:pt x="2" y="1"/>
                      <a:pt x="2" y="1"/>
                    </a:cubicBezTo>
                    <a:cubicBezTo>
                      <a:pt x="2" y="1"/>
                      <a:pt x="2" y="1"/>
                      <a:pt x="2" y="1"/>
                    </a:cubicBezTo>
                    <a:cubicBezTo>
                      <a:pt x="2" y="1"/>
                      <a:pt x="2" y="1"/>
                      <a:pt x="3" y="1"/>
                    </a:cubicBezTo>
                    <a:cubicBezTo>
                      <a:pt x="3" y="1"/>
                      <a:pt x="2"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Freeform 869"/>
              <p:cNvSpPr/>
              <p:nvPr/>
            </p:nvSpPr>
            <p:spPr bwMode="auto">
              <a:xfrm>
                <a:off x="1031" y="1278"/>
                <a:ext cx="8" cy="4"/>
              </a:xfrm>
              <a:custGeom>
                <a:avLst/>
                <a:gdLst>
                  <a:gd name="T0" fmla="*/ 0 w 2"/>
                  <a:gd name="T1" fmla="*/ 1 h 1"/>
                  <a:gd name="T2" fmla="*/ 0 w 2"/>
                  <a:gd name="T3" fmla="*/ 1 h 1"/>
                  <a:gd name="T4" fmla="*/ 0 w 2"/>
                  <a:gd name="T5" fmla="*/ 1 h 1"/>
                  <a:gd name="T6" fmla="*/ 2 w 2"/>
                  <a:gd name="T7" fmla="*/ 1 h 1"/>
                  <a:gd name="T8" fmla="*/ 1 w 2"/>
                  <a:gd name="T9" fmla="*/ 0 h 1"/>
                  <a:gd name="T10" fmla="*/ 1 w 2"/>
                  <a:gd name="T11" fmla="*/ 0 h 1"/>
                  <a:gd name="T12" fmla="*/ 0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1"/>
                    </a:moveTo>
                    <a:cubicBezTo>
                      <a:pt x="0" y="1"/>
                      <a:pt x="0" y="1"/>
                      <a:pt x="0" y="1"/>
                    </a:cubicBezTo>
                    <a:cubicBezTo>
                      <a:pt x="0" y="1"/>
                      <a:pt x="0" y="1"/>
                      <a:pt x="0" y="1"/>
                    </a:cubicBezTo>
                    <a:cubicBezTo>
                      <a:pt x="0" y="1"/>
                      <a:pt x="1" y="1"/>
                      <a:pt x="2" y="1"/>
                    </a:cubicBezTo>
                    <a:cubicBezTo>
                      <a:pt x="2" y="1"/>
                      <a:pt x="2" y="1"/>
                      <a:pt x="1" y="0"/>
                    </a:cubicBezTo>
                    <a:cubicBezTo>
                      <a:pt x="1" y="1"/>
                      <a:pt x="1" y="0"/>
                      <a:pt x="1" y="0"/>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Freeform 870"/>
              <p:cNvSpPr/>
              <p:nvPr/>
            </p:nvSpPr>
            <p:spPr bwMode="auto">
              <a:xfrm>
                <a:off x="1014" y="1278"/>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Freeform 871"/>
              <p:cNvSpPr/>
              <p:nvPr/>
            </p:nvSpPr>
            <p:spPr bwMode="auto">
              <a:xfrm>
                <a:off x="1006" y="1484"/>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 name="Freeform 872"/>
              <p:cNvSpPr/>
              <p:nvPr/>
            </p:nvSpPr>
            <p:spPr bwMode="auto">
              <a:xfrm>
                <a:off x="986" y="1331"/>
                <a:ext cx="16" cy="5"/>
              </a:xfrm>
              <a:custGeom>
                <a:avLst/>
                <a:gdLst>
                  <a:gd name="T0" fmla="*/ 2 w 4"/>
                  <a:gd name="T1" fmla="*/ 0 h 1"/>
                  <a:gd name="T2" fmla="*/ 1 w 4"/>
                  <a:gd name="T3" fmla="*/ 0 h 1"/>
                  <a:gd name="T4" fmla="*/ 0 w 4"/>
                  <a:gd name="T5" fmla="*/ 0 h 1"/>
                  <a:gd name="T6" fmla="*/ 0 w 4"/>
                  <a:gd name="T7" fmla="*/ 0 h 1"/>
                  <a:gd name="T8" fmla="*/ 0 w 4"/>
                  <a:gd name="T9" fmla="*/ 0 h 1"/>
                  <a:gd name="T10" fmla="*/ 0 w 4"/>
                  <a:gd name="T11" fmla="*/ 1 h 1"/>
                  <a:gd name="T12" fmla="*/ 1 w 4"/>
                  <a:gd name="T13" fmla="*/ 1 h 1"/>
                  <a:gd name="T14" fmla="*/ 2 w 4"/>
                  <a:gd name="T15" fmla="*/ 0 h 1"/>
                  <a:gd name="T16" fmla="*/ 2 w 4"/>
                  <a:gd name="T17" fmla="*/ 0 h 1"/>
                  <a:gd name="T18" fmla="*/ 4 w 4"/>
                  <a:gd name="T19" fmla="*/ 0 h 1"/>
                  <a:gd name="T20" fmla="*/ 4 w 4"/>
                  <a:gd name="T21" fmla="*/ 0 h 1"/>
                  <a:gd name="T22" fmla="*/ 4 w 4"/>
                  <a:gd name="T23" fmla="*/ 0 h 1"/>
                  <a:gd name="T24" fmla="*/ 4 w 4"/>
                  <a:gd name="T25" fmla="*/ 0 h 1"/>
                  <a:gd name="T26" fmla="*/ 4 w 4"/>
                  <a:gd name="T27" fmla="*/ 1 h 1"/>
                  <a:gd name="T28" fmla="*/ 4 w 4"/>
                  <a:gd name="T29" fmla="*/ 1 h 1"/>
                  <a:gd name="T30" fmla="*/ 4 w 4"/>
                  <a:gd name="T31" fmla="*/ 1 h 1"/>
                  <a:gd name="T32" fmla="*/ 4 w 4"/>
                  <a:gd name="T33" fmla="*/ 0 h 1"/>
                  <a:gd name="T34" fmla="*/ 4 w 4"/>
                  <a:gd name="T35" fmla="*/ 0 h 1"/>
                  <a:gd name="T36" fmla="*/ 4 w 4"/>
                  <a:gd name="T37" fmla="*/ 0 h 1"/>
                  <a:gd name="T38" fmla="*/ 4 w 4"/>
                  <a:gd name="T39" fmla="*/ 0 h 1"/>
                  <a:gd name="T40" fmla="*/ 4 w 4"/>
                  <a:gd name="T41" fmla="*/ 0 h 1"/>
                  <a:gd name="T42" fmla="*/ 4 w 4"/>
                  <a:gd name="T43" fmla="*/ 0 h 1"/>
                  <a:gd name="T44" fmla="*/ 4 w 4"/>
                  <a:gd name="T45" fmla="*/ 0 h 1"/>
                  <a:gd name="T46" fmla="*/ 2 w 4"/>
                  <a:gd name="T47" fmla="*/ 0 h 1"/>
                  <a:gd name="T48" fmla="*/ 2 w 4"/>
                  <a:gd name="T4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 h="1">
                    <a:moveTo>
                      <a:pt x="2" y="0"/>
                    </a:moveTo>
                    <a:cubicBezTo>
                      <a:pt x="1" y="0"/>
                      <a:pt x="1" y="0"/>
                      <a:pt x="1" y="0"/>
                    </a:cubicBezTo>
                    <a:cubicBezTo>
                      <a:pt x="1" y="0"/>
                      <a:pt x="0" y="0"/>
                      <a:pt x="0" y="0"/>
                    </a:cubicBezTo>
                    <a:cubicBezTo>
                      <a:pt x="0" y="0"/>
                      <a:pt x="0" y="0"/>
                      <a:pt x="0" y="0"/>
                    </a:cubicBezTo>
                    <a:cubicBezTo>
                      <a:pt x="0" y="0"/>
                      <a:pt x="0" y="0"/>
                      <a:pt x="0" y="0"/>
                    </a:cubicBezTo>
                    <a:cubicBezTo>
                      <a:pt x="0" y="0"/>
                      <a:pt x="0" y="1"/>
                      <a:pt x="0" y="1"/>
                    </a:cubicBezTo>
                    <a:cubicBezTo>
                      <a:pt x="0" y="1"/>
                      <a:pt x="1" y="1"/>
                      <a:pt x="1" y="1"/>
                    </a:cubicBezTo>
                    <a:cubicBezTo>
                      <a:pt x="1" y="1"/>
                      <a:pt x="1" y="1"/>
                      <a:pt x="2" y="0"/>
                    </a:cubicBezTo>
                    <a:cubicBezTo>
                      <a:pt x="2" y="0"/>
                      <a:pt x="2" y="0"/>
                      <a:pt x="2" y="0"/>
                    </a:cubicBezTo>
                    <a:cubicBezTo>
                      <a:pt x="2" y="1"/>
                      <a:pt x="3" y="0"/>
                      <a:pt x="4" y="0"/>
                    </a:cubicBezTo>
                    <a:cubicBezTo>
                      <a:pt x="4" y="0"/>
                      <a:pt x="4" y="0"/>
                      <a:pt x="4" y="0"/>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 name="Rectangle 873"/>
              <p:cNvSpPr>
                <a:spLocks noChangeArrowheads="1"/>
              </p:cNvSpPr>
              <p:nvPr/>
            </p:nvSpPr>
            <p:spPr bwMode="auto">
              <a:xfrm>
                <a:off x="998" y="142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 name="Freeform 874"/>
              <p:cNvSpPr/>
              <p:nvPr/>
            </p:nvSpPr>
            <p:spPr bwMode="auto">
              <a:xfrm>
                <a:off x="990" y="125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 name="Freeform 875"/>
              <p:cNvSpPr/>
              <p:nvPr/>
            </p:nvSpPr>
            <p:spPr bwMode="auto">
              <a:xfrm>
                <a:off x="986" y="127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 name="Freeform 876"/>
              <p:cNvSpPr/>
              <p:nvPr/>
            </p:nvSpPr>
            <p:spPr bwMode="auto">
              <a:xfrm>
                <a:off x="986" y="13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 name="Freeform 877"/>
              <p:cNvSpPr/>
              <p:nvPr/>
            </p:nvSpPr>
            <p:spPr bwMode="auto">
              <a:xfrm>
                <a:off x="961" y="14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6" name="Freeform 878"/>
              <p:cNvSpPr/>
              <p:nvPr/>
            </p:nvSpPr>
            <p:spPr bwMode="auto">
              <a:xfrm>
                <a:off x="924" y="1336"/>
                <a:ext cx="13" cy="4"/>
              </a:xfrm>
              <a:custGeom>
                <a:avLst/>
                <a:gdLst>
                  <a:gd name="T0" fmla="*/ 2 w 3"/>
                  <a:gd name="T1" fmla="*/ 0 h 1"/>
                  <a:gd name="T2" fmla="*/ 2 w 3"/>
                  <a:gd name="T3" fmla="*/ 0 h 1"/>
                  <a:gd name="T4" fmla="*/ 2 w 3"/>
                  <a:gd name="T5" fmla="*/ 1 h 1"/>
                  <a:gd name="T6" fmla="*/ 2 w 3"/>
                  <a:gd name="T7" fmla="*/ 0 h 1"/>
                  <a:gd name="T8" fmla="*/ 2 w 3"/>
                  <a:gd name="T9" fmla="*/ 0 h 1"/>
                  <a:gd name="T10" fmla="*/ 3 w 3"/>
                  <a:gd name="T11" fmla="*/ 1 h 1"/>
                  <a:gd name="T12" fmla="*/ 3 w 3"/>
                  <a:gd name="T13" fmla="*/ 0 h 1"/>
                  <a:gd name="T14" fmla="*/ 3 w 3"/>
                  <a:gd name="T15" fmla="*/ 0 h 1"/>
                  <a:gd name="T16" fmla="*/ 3 w 3"/>
                  <a:gd name="T17" fmla="*/ 0 h 1"/>
                  <a:gd name="T18" fmla="*/ 2 w 3"/>
                  <a:gd name="T19" fmla="*/ 0 h 1"/>
                  <a:gd name="T20" fmla="*/ 2 w 3"/>
                  <a:gd name="T21" fmla="*/ 0 h 1"/>
                  <a:gd name="T22" fmla="*/ 2 w 3"/>
                  <a:gd name="T23" fmla="*/ 0 h 1"/>
                  <a:gd name="T24" fmla="*/ 1 w 3"/>
                  <a:gd name="T25" fmla="*/ 0 h 1"/>
                  <a:gd name="T26" fmla="*/ 1 w 3"/>
                  <a:gd name="T27" fmla="*/ 0 h 1"/>
                  <a:gd name="T28" fmla="*/ 0 w 3"/>
                  <a:gd name="T29" fmla="*/ 1 h 1"/>
                  <a:gd name="T30" fmla="*/ 0 w 3"/>
                  <a:gd name="T31" fmla="*/ 1 h 1"/>
                  <a:gd name="T32" fmla="*/ 0 w 3"/>
                  <a:gd name="T33" fmla="*/ 1 h 1"/>
                  <a:gd name="T34" fmla="*/ 0 w 3"/>
                  <a:gd name="T35" fmla="*/ 1 h 1"/>
                  <a:gd name="T36" fmla="*/ 1 w 3"/>
                  <a:gd name="T37" fmla="*/ 0 h 1"/>
                  <a:gd name="T38" fmla="*/ 2 w 3"/>
                  <a:gd name="T3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 h="1">
                    <a:moveTo>
                      <a:pt x="2" y="0"/>
                    </a:moveTo>
                    <a:cubicBezTo>
                      <a:pt x="2" y="0"/>
                      <a:pt x="2" y="0"/>
                      <a:pt x="2" y="0"/>
                    </a:cubicBezTo>
                    <a:cubicBezTo>
                      <a:pt x="2" y="0"/>
                      <a:pt x="2" y="1"/>
                      <a:pt x="2" y="1"/>
                    </a:cubicBezTo>
                    <a:cubicBezTo>
                      <a:pt x="2" y="0"/>
                      <a:pt x="2" y="0"/>
                      <a:pt x="2" y="0"/>
                    </a:cubicBezTo>
                    <a:cubicBezTo>
                      <a:pt x="2" y="0"/>
                      <a:pt x="2" y="0"/>
                      <a:pt x="2" y="0"/>
                    </a:cubicBezTo>
                    <a:cubicBezTo>
                      <a:pt x="2" y="0"/>
                      <a:pt x="3" y="0"/>
                      <a:pt x="3" y="1"/>
                    </a:cubicBezTo>
                    <a:cubicBezTo>
                      <a:pt x="3" y="0"/>
                      <a:pt x="3"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1" y="0"/>
                    </a:cubicBezTo>
                    <a:cubicBezTo>
                      <a:pt x="1" y="0"/>
                      <a:pt x="1" y="0"/>
                      <a:pt x="1" y="0"/>
                    </a:cubicBezTo>
                    <a:cubicBezTo>
                      <a:pt x="1" y="0"/>
                      <a:pt x="0" y="0"/>
                      <a:pt x="0" y="1"/>
                    </a:cubicBezTo>
                    <a:cubicBezTo>
                      <a:pt x="0" y="1"/>
                      <a:pt x="0" y="1"/>
                      <a:pt x="0" y="1"/>
                    </a:cubicBezTo>
                    <a:cubicBezTo>
                      <a:pt x="0" y="1"/>
                      <a:pt x="0" y="1"/>
                      <a:pt x="0" y="1"/>
                    </a:cubicBezTo>
                    <a:cubicBezTo>
                      <a:pt x="0" y="1"/>
                      <a:pt x="0" y="1"/>
                      <a:pt x="0" y="1"/>
                    </a:cubicBezTo>
                    <a:cubicBezTo>
                      <a:pt x="1" y="1"/>
                      <a:pt x="1" y="1"/>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 name="Rectangle 879"/>
              <p:cNvSpPr>
                <a:spLocks noChangeArrowheads="1"/>
              </p:cNvSpPr>
              <p:nvPr/>
            </p:nvSpPr>
            <p:spPr bwMode="auto">
              <a:xfrm>
                <a:off x="708" y="1249"/>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8" name="Freeform 880"/>
              <p:cNvSpPr/>
              <p:nvPr/>
            </p:nvSpPr>
            <p:spPr bwMode="auto">
              <a:xfrm>
                <a:off x="524" y="1236"/>
                <a:ext cx="4" cy="0"/>
              </a:xfrm>
              <a:custGeom>
                <a:avLst/>
                <a:gdLst>
                  <a:gd name="T0" fmla="*/ 0 w 1"/>
                  <a:gd name="T1" fmla="*/ 0 w 1"/>
                </a:gdLst>
                <a:ahLst/>
                <a:cxnLst>
                  <a:cxn ang="0">
                    <a:pos x="T0" y="0"/>
                  </a:cxn>
                  <a:cxn ang="0">
                    <a:pos x="T1" y="0"/>
                  </a:cxn>
                </a:cxnLst>
                <a:rect l="0" t="0" r="r" b="b"/>
                <a:pathLst>
                  <a:path w="1">
                    <a:moveTo>
                      <a:pt x="0" y="0"/>
                    </a:move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9" name="Freeform 881"/>
              <p:cNvSpPr/>
              <p:nvPr/>
            </p:nvSpPr>
            <p:spPr bwMode="auto">
              <a:xfrm>
                <a:off x="2088" y="153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0" name="Freeform 882"/>
              <p:cNvSpPr/>
              <p:nvPr/>
            </p:nvSpPr>
            <p:spPr bwMode="auto">
              <a:xfrm>
                <a:off x="1222" y="1418"/>
                <a:ext cx="5" cy="4"/>
              </a:xfrm>
              <a:custGeom>
                <a:avLst/>
                <a:gdLst>
                  <a:gd name="T0" fmla="*/ 0 w 1"/>
                  <a:gd name="T1" fmla="*/ 0 h 1"/>
                  <a:gd name="T2" fmla="*/ 0 w 1"/>
                  <a:gd name="T3" fmla="*/ 1 h 1"/>
                  <a:gd name="T4" fmla="*/ 0 w 1"/>
                  <a:gd name="T5" fmla="*/ 1 h 1"/>
                  <a:gd name="T6" fmla="*/ 0 w 1"/>
                  <a:gd name="T7" fmla="*/ 1 h 1"/>
                  <a:gd name="T8" fmla="*/ 0 w 1"/>
                  <a:gd name="T9" fmla="*/ 1 h 1"/>
                  <a:gd name="T10" fmla="*/ 1 w 1"/>
                  <a:gd name="T11" fmla="*/ 1 h 1"/>
                  <a:gd name="T12" fmla="*/ 1 w 1"/>
                  <a:gd name="T13" fmla="*/ 0 h 1"/>
                  <a:gd name="T14" fmla="*/ 1 w 1"/>
                  <a:gd name="T15" fmla="*/ 0 h 1"/>
                  <a:gd name="T16" fmla="*/ 1 w 1"/>
                  <a:gd name="T17" fmla="*/ 0 h 1"/>
                  <a:gd name="T18" fmla="*/ 1 w 1"/>
                  <a:gd name="T19" fmla="*/ 0 h 1"/>
                  <a:gd name="T20" fmla="*/ 1 w 1"/>
                  <a:gd name="T21" fmla="*/ 0 h 1"/>
                  <a:gd name="T22" fmla="*/ 1 w 1"/>
                  <a:gd name="T23" fmla="*/ 0 h 1"/>
                  <a:gd name="T24" fmla="*/ 0 w 1"/>
                  <a:gd name="T25" fmla="*/ 0 h 1"/>
                  <a:gd name="T26" fmla="*/ 0 w 1"/>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0"/>
                    </a:moveTo>
                    <a:cubicBezTo>
                      <a:pt x="0" y="0"/>
                      <a:pt x="0" y="0"/>
                      <a:pt x="0" y="1"/>
                    </a:cubicBezTo>
                    <a:cubicBezTo>
                      <a:pt x="0" y="1"/>
                      <a:pt x="0" y="1"/>
                      <a:pt x="0" y="1"/>
                    </a:cubicBezTo>
                    <a:cubicBezTo>
                      <a:pt x="0" y="1"/>
                      <a:pt x="0" y="1"/>
                      <a:pt x="0" y="1"/>
                    </a:cubicBezTo>
                    <a:cubicBezTo>
                      <a:pt x="0" y="1"/>
                      <a:pt x="0" y="1"/>
                      <a:pt x="0"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1" name="Freeform 883"/>
              <p:cNvSpPr/>
              <p:nvPr/>
            </p:nvSpPr>
            <p:spPr bwMode="auto">
              <a:xfrm>
                <a:off x="1165" y="1410"/>
                <a:ext cx="8" cy="4"/>
              </a:xfrm>
              <a:custGeom>
                <a:avLst/>
                <a:gdLst>
                  <a:gd name="T0" fmla="*/ 2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0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2" name="Freeform 884"/>
              <p:cNvSpPr/>
              <p:nvPr/>
            </p:nvSpPr>
            <p:spPr bwMode="auto">
              <a:xfrm>
                <a:off x="1084" y="1480"/>
                <a:ext cx="8" cy="4"/>
              </a:xfrm>
              <a:custGeom>
                <a:avLst/>
                <a:gdLst>
                  <a:gd name="T0" fmla="*/ 0 w 2"/>
                  <a:gd name="T1" fmla="*/ 0 h 1"/>
                  <a:gd name="T2" fmla="*/ 1 w 2"/>
                  <a:gd name="T3" fmla="*/ 1 h 1"/>
                  <a:gd name="T4" fmla="*/ 2 w 2"/>
                  <a:gd name="T5" fmla="*/ 0 h 1"/>
                  <a:gd name="T6" fmla="*/ 1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1" y="0"/>
                      <a:pt x="0" y="1"/>
                      <a:pt x="1" y="1"/>
                    </a:cubicBezTo>
                    <a:cubicBezTo>
                      <a:pt x="1" y="1"/>
                      <a:pt x="1" y="1"/>
                      <a:pt x="2"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3" name="Freeform 885"/>
              <p:cNvSpPr/>
              <p:nvPr/>
            </p:nvSpPr>
            <p:spPr bwMode="auto">
              <a:xfrm>
                <a:off x="2170" y="993"/>
                <a:ext cx="4" cy="4"/>
              </a:xfrm>
              <a:custGeom>
                <a:avLst/>
                <a:gdLst>
                  <a:gd name="T0" fmla="*/ 0 w 1"/>
                  <a:gd name="T1" fmla="*/ 0 h 1"/>
                  <a:gd name="T2" fmla="*/ 0 w 1"/>
                  <a:gd name="T3" fmla="*/ 1 h 1"/>
                  <a:gd name="T4" fmla="*/ 1 w 1"/>
                  <a:gd name="T5" fmla="*/ 1 h 1"/>
                  <a:gd name="T6" fmla="*/ 1 w 1"/>
                  <a:gd name="T7" fmla="*/ 0 h 1"/>
                  <a:gd name="T8" fmla="*/ 1 w 1"/>
                  <a:gd name="T9" fmla="*/ 0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1"/>
                      <a:pt x="0" y="1"/>
                    </a:cubicBezTo>
                    <a:cubicBezTo>
                      <a:pt x="0" y="1"/>
                      <a:pt x="1" y="1"/>
                      <a:pt x="1" y="1"/>
                    </a:cubicBezTo>
                    <a:cubicBezTo>
                      <a:pt x="1" y="1"/>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4" name="Freeform 886"/>
              <p:cNvSpPr/>
              <p:nvPr/>
            </p:nvSpPr>
            <p:spPr bwMode="auto">
              <a:xfrm>
                <a:off x="2158" y="972"/>
                <a:ext cx="4" cy="0"/>
              </a:xfrm>
              <a:custGeom>
                <a:avLst/>
                <a:gdLst>
                  <a:gd name="T0" fmla="*/ 0 w 1"/>
                  <a:gd name="T1" fmla="*/ 1 w 1"/>
                  <a:gd name="T2" fmla="*/ 1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5" name="Rectangle 887"/>
              <p:cNvSpPr>
                <a:spLocks noChangeArrowheads="1"/>
              </p:cNvSpPr>
              <p:nvPr/>
            </p:nvSpPr>
            <p:spPr bwMode="auto">
              <a:xfrm>
                <a:off x="2150" y="976"/>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6" name="Freeform 888"/>
              <p:cNvSpPr/>
              <p:nvPr/>
            </p:nvSpPr>
            <p:spPr bwMode="auto">
              <a:xfrm>
                <a:off x="2121" y="943"/>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7" name="Freeform 889"/>
              <p:cNvSpPr/>
              <p:nvPr/>
            </p:nvSpPr>
            <p:spPr bwMode="auto">
              <a:xfrm>
                <a:off x="2096" y="1208"/>
                <a:ext cx="13" cy="0"/>
              </a:xfrm>
              <a:custGeom>
                <a:avLst/>
                <a:gdLst>
                  <a:gd name="T0" fmla="*/ 3 w 3"/>
                  <a:gd name="T1" fmla="*/ 3 w 3"/>
                  <a:gd name="T2" fmla="*/ 3 w 3"/>
                  <a:gd name="T3" fmla="*/ 3 w 3"/>
                  <a:gd name="T4" fmla="*/ 3 w 3"/>
                  <a:gd name="T5" fmla="*/ 1 w 3"/>
                  <a:gd name="T6" fmla="*/ 0 w 3"/>
                  <a:gd name="T7" fmla="*/ 0 w 3"/>
                  <a:gd name="T8" fmla="*/ 1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3" y="0"/>
                      <a:pt x="3" y="0"/>
                      <a:pt x="3" y="0"/>
                    </a:cubicBezTo>
                    <a:cubicBezTo>
                      <a:pt x="3" y="0"/>
                      <a:pt x="3" y="0"/>
                      <a:pt x="3" y="0"/>
                    </a:cubicBezTo>
                    <a:cubicBezTo>
                      <a:pt x="3" y="0"/>
                      <a:pt x="3" y="0"/>
                      <a:pt x="3" y="0"/>
                    </a:cubicBezTo>
                    <a:cubicBezTo>
                      <a:pt x="3" y="0"/>
                      <a:pt x="3" y="0"/>
                      <a:pt x="3" y="0"/>
                    </a:cubicBezTo>
                    <a:cubicBezTo>
                      <a:pt x="2" y="0"/>
                      <a:pt x="1" y="0"/>
                      <a:pt x="1" y="0"/>
                    </a:cubicBezTo>
                    <a:cubicBezTo>
                      <a:pt x="1" y="0"/>
                      <a:pt x="0" y="0"/>
                      <a:pt x="0" y="0"/>
                    </a:cubicBezTo>
                    <a:cubicBezTo>
                      <a:pt x="0" y="0"/>
                      <a:pt x="0" y="0"/>
                      <a:pt x="0" y="0"/>
                    </a:cubicBezTo>
                    <a:cubicBezTo>
                      <a:pt x="0" y="0"/>
                      <a:pt x="1" y="0"/>
                      <a:pt x="1"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8" name="Freeform 890"/>
              <p:cNvSpPr/>
              <p:nvPr/>
            </p:nvSpPr>
            <p:spPr bwMode="auto">
              <a:xfrm>
                <a:off x="2047" y="1385"/>
                <a:ext cx="58" cy="13"/>
              </a:xfrm>
              <a:custGeom>
                <a:avLst/>
                <a:gdLst>
                  <a:gd name="T0" fmla="*/ 5 w 14"/>
                  <a:gd name="T1" fmla="*/ 1 h 3"/>
                  <a:gd name="T2" fmla="*/ 5 w 14"/>
                  <a:gd name="T3" fmla="*/ 1 h 3"/>
                  <a:gd name="T4" fmla="*/ 5 w 14"/>
                  <a:gd name="T5" fmla="*/ 1 h 3"/>
                  <a:gd name="T6" fmla="*/ 4 w 14"/>
                  <a:gd name="T7" fmla="*/ 0 h 3"/>
                  <a:gd name="T8" fmla="*/ 4 w 14"/>
                  <a:gd name="T9" fmla="*/ 0 h 3"/>
                  <a:gd name="T10" fmla="*/ 5 w 14"/>
                  <a:gd name="T11" fmla="*/ 1 h 3"/>
                  <a:gd name="T12" fmla="*/ 5 w 14"/>
                  <a:gd name="T13" fmla="*/ 1 h 3"/>
                  <a:gd name="T14" fmla="*/ 5 w 14"/>
                  <a:gd name="T15" fmla="*/ 1 h 3"/>
                  <a:gd name="T16" fmla="*/ 5 w 14"/>
                  <a:gd name="T17" fmla="*/ 1 h 3"/>
                  <a:gd name="T18" fmla="*/ 5 w 14"/>
                  <a:gd name="T19" fmla="*/ 1 h 3"/>
                  <a:gd name="T20" fmla="*/ 6 w 14"/>
                  <a:gd name="T21" fmla="*/ 1 h 3"/>
                  <a:gd name="T22" fmla="*/ 6 w 14"/>
                  <a:gd name="T23" fmla="*/ 1 h 3"/>
                  <a:gd name="T24" fmla="*/ 0 w 14"/>
                  <a:gd name="T25" fmla="*/ 1 h 3"/>
                  <a:gd name="T26" fmla="*/ 0 w 14"/>
                  <a:gd name="T27" fmla="*/ 1 h 3"/>
                  <a:gd name="T28" fmla="*/ 0 w 14"/>
                  <a:gd name="T29" fmla="*/ 1 h 3"/>
                  <a:gd name="T30" fmla="*/ 0 w 14"/>
                  <a:gd name="T31" fmla="*/ 1 h 3"/>
                  <a:gd name="T32" fmla="*/ 6 w 14"/>
                  <a:gd name="T33" fmla="*/ 2 h 3"/>
                  <a:gd name="T34" fmla="*/ 6 w 14"/>
                  <a:gd name="T35" fmla="*/ 2 h 3"/>
                  <a:gd name="T36" fmla="*/ 6 w 14"/>
                  <a:gd name="T37" fmla="*/ 2 h 3"/>
                  <a:gd name="T38" fmla="*/ 6 w 14"/>
                  <a:gd name="T39" fmla="*/ 2 h 3"/>
                  <a:gd name="T40" fmla="*/ 6 w 14"/>
                  <a:gd name="T41" fmla="*/ 2 h 3"/>
                  <a:gd name="T42" fmla="*/ 6 w 14"/>
                  <a:gd name="T43" fmla="*/ 2 h 3"/>
                  <a:gd name="T44" fmla="*/ 6 w 14"/>
                  <a:gd name="T45" fmla="*/ 2 h 3"/>
                  <a:gd name="T46" fmla="*/ 8 w 14"/>
                  <a:gd name="T47" fmla="*/ 2 h 3"/>
                  <a:gd name="T48" fmla="*/ 12 w 14"/>
                  <a:gd name="T49" fmla="*/ 2 h 3"/>
                  <a:gd name="T50" fmla="*/ 11 w 14"/>
                  <a:gd name="T51" fmla="*/ 2 h 3"/>
                  <a:gd name="T52" fmla="*/ 13 w 14"/>
                  <a:gd name="T53" fmla="*/ 3 h 3"/>
                  <a:gd name="T54" fmla="*/ 13 w 14"/>
                  <a:gd name="T55" fmla="*/ 3 h 3"/>
                  <a:gd name="T56" fmla="*/ 12 w 14"/>
                  <a:gd name="T57" fmla="*/ 2 h 3"/>
                  <a:gd name="T58" fmla="*/ 12 w 14"/>
                  <a:gd name="T59" fmla="*/ 2 h 3"/>
                  <a:gd name="T60" fmla="*/ 8 w 14"/>
                  <a:gd name="T61" fmla="*/ 1 h 3"/>
                  <a:gd name="T62" fmla="*/ 6 w 14"/>
                  <a:gd name="T63" fmla="*/ 1 h 3"/>
                  <a:gd name="T64" fmla="*/ 6 w 14"/>
                  <a:gd name="T65" fmla="*/ 0 h 3"/>
                  <a:gd name="T66" fmla="*/ 5 w 14"/>
                  <a:gd name="T6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3">
                    <a:moveTo>
                      <a:pt x="5" y="1"/>
                    </a:moveTo>
                    <a:cubicBezTo>
                      <a:pt x="5" y="1"/>
                      <a:pt x="5" y="1"/>
                      <a:pt x="5" y="1"/>
                    </a:cubicBezTo>
                    <a:cubicBezTo>
                      <a:pt x="5" y="1"/>
                      <a:pt x="5" y="1"/>
                      <a:pt x="5" y="1"/>
                    </a:cubicBezTo>
                    <a:cubicBezTo>
                      <a:pt x="5" y="0"/>
                      <a:pt x="5" y="0"/>
                      <a:pt x="4" y="0"/>
                    </a:cubicBezTo>
                    <a:cubicBezTo>
                      <a:pt x="4" y="0"/>
                      <a:pt x="4" y="0"/>
                      <a:pt x="4" y="0"/>
                    </a:cubicBezTo>
                    <a:cubicBezTo>
                      <a:pt x="4" y="1"/>
                      <a:pt x="5" y="1"/>
                      <a:pt x="5" y="1"/>
                    </a:cubicBezTo>
                    <a:cubicBezTo>
                      <a:pt x="5" y="1"/>
                      <a:pt x="5" y="1"/>
                      <a:pt x="5" y="1"/>
                    </a:cubicBezTo>
                    <a:cubicBezTo>
                      <a:pt x="5" y="1"/>
                      <a:pt x="5" y="1"/>
                      <a:pt x="5" y="1"/>
                    </a:cubicBezTo>
                    <a:cubicBezTo>
                      <a:pt x="5" y="1"/>
                      <a:pt x="5" y="1"/>
                      <a:pt x="5" y="1"/>
                    </a:cubicBezTo>
                    <a:cubicBezTo>
                      <a:pt x="5" y="1"/>
                      <a:pt x="5" y="1"/>
                      <a:pt x="5" y="1"/>
                    </a:cubicBezTo>
                    <a:cubicBezTo>
                      <a:pt x="6" y="1"/>
                      <a:pt x="6" y="1"/>
                      <a:pt x="6" y="1"/>
                    </a:cubicBezTo>
                    <a:cubicBezTo>
                      <a:pt x="6" y="1"/>
                      <a:pt x="6" y="1"/>
                      <a:pt x="6" y="1"/>
                    </a:cubicBezTo>
                    <a:cubicBezTo>
                      <a:pt x="4" y="1"/>
                      <a:pt x="2" y="1"/>
                      <a:pt x="0" y="1"/>
                    </a:cubicBezTo>
                    <a:cubicBezTo>
                      <a:pt x="0" y="1"/>
                      <a:pt x="0" y="1"/>
                      <a:pt x="0" y="1"/>
                    </a:cubicBezTo>
                    <a:cubicBezTo>
                      <a:pt x="0" y="1"/>
                      <a:pt x="0" y="1"/>
                      <a:pt x="0" y="1"/>
                    </a:cubicBezTo>
                    <a:cubicBezTo>
                      <a:pt x="0" y="1"/>
                      <a:pt x="0" y="1"/>
                      <a:pt x="0" y="1"/>
                    </a:cubicBezTo>
                    <a:cubicBezTo>
                      <a:pt x="2" y="1"/>
                      <a:pt x="4"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8" y="2"/>
                      <a:pt x="8" y="2"/>
                    </a:cubicBezTo>
                    <a:cubicBezTo>
                      <a:pt x="9" y="2"/>
                      <a:pt x="10" y="2"/>
                      <a:pt x="12" y="2"/>
                    </a:cubicBezTo>
                    <a:cubicBezTo>
                      <a:pt x="11" y="2"/>
                      <a:pt x="11" y="2"/>
                      <a:pt x="11" y="2"/>
                    </a:cubicBezTo>
                    <a:cubicBezTo>
                      <a:pt x="12" y="2"/>
                      <a:pt x="13" y="3"/>
                      <a:pt x="13" y="3"/>
                    </a:cubicBezTo>
                    <a:cubicBezTo>
                      <a:pt x="13" y="3"/>
                      <a:pt x="13" y="3"/>
                      <a:pt x="13" y="3"/>
                    </a:cubicBezTo>
                    <a:cubicBezTo>
                      <a:pt x="14" y="2"/>
                      <a:pt x="12" y="2"/>
                      <a:pt x="12" y="2"/>
                    </a:cubicBezTo>
                    <a:cubicBezTo>
                      <a:pt x="12" y="2"/>
                      <a:pt x="12" y="2"/>
                      <a:pt x="12" y="2"/>
                    </a:cubicBezTo>
                    <a:cubicBezTo>
                      <a:pt x="10" y="1"/>
                      <a:pt x="9" y="1"/>
                      <a:pt x="8" y="1"/>
                    </a:cubicBezTo>
                    <a:cubicBezTo>
                      <a:pt x="8" y="1"/>
                      <a:pt x="7" y="1"/>
                      <a:pt x="6" y="1"/>
                    </a:cubicBezTo>
                    <a:cubicBezTo>
                      <a:pt x="6" y="1"/>
                      <a:pt x="7" y="1"/>
                      <a:pt x="6" y="0"/>
                    </a:cubicBezTo>
                    <a:cubicBezTo>
                      <a:pt x="6" y="1"/>
                      <a:pt x="6"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9" name="Freeform 891"/>
              <p:cNvSpPr/>
              <p:nvPr/>
            </p:nvSpPr>
            <p:spPr bwMode="auto">
              <a:xfrm>
                <a:off x="2096" y="1588"/>
                <a:ext cx="5" cy="4"/>
              </a:xfrm>
              <a:custGeom>
                <a:avLst/>
                <a:gdLst>
                  <a:gd name="T0" fmla="*/ 1 w 1"/>
                  <a:gd name="T1" fmla="*/ 1 h 1"/>
                  <a:gd name="T2" fmla="*/ 1 w 1"/>
                  <a:gd name="T3" fmla="*/ 0 h 1"/>
                  <a:gd name="T4" fmla="*/ 1 w 1"/>
                  <a:gd name="T5" fmla="*/ 0 h 1"/>
                  <a:gd name="T6" fmla="*/ 1 w 1"/>
                  <a:gd name="T7" fmla="*/ 1 h 1"/>
                  <a:gd name="T8" fmla="*/ 1 w 1"/>
                  <a:gd name="T9" fmla="*/ 1 h 1"/>
                  <a:gd name="T10" fmla="*/ 1 w 1"/>
                  <a:gd name="T11" fmla="*/ 1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0"/>
                      <a:pt x="1" y="0"/>
                    </a:cubicBezTo>
                    <a:cubicBezTo>
                      <a:pt x="1" y="0"/>
                      <a:pt x="1" y="0"/>
                      <a:pt x="1" y="0"/>
                    </a:cubicBezTo>
                    <a:cubicBezTo>
                      <a:pt x="1" y="0"/>
                      <a:pt x="0" y="0"/>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0" name="Freeform 892"/>
              <p:cNvSpPr/>
              <p:nvPr/>
            </p:nvSpPr>
            <p:spPr bwMode="auto">
              <a:xfrm>
                <a:off x="2096" y="1534"/>
                <a:ext cx="5" cy="0"/>
              </a:xfrm>
              <a:custGeom>
                <a:avLst/>
                <a:gdLst>
                  <a:gd name="T0" fmla="*/ 0 w 1"/>
                  <a:gd name="T1" fmla="*/ 0 w 1"/>
                  <a:gd name="T2" fmla="*/ 0 w 1"/>
                  <a:gd name="T3" fmla="*/ 1 w 1"/>
                  <a:gd name="T4" fmla="*/ 1 w 1"/>
                  <a:gd name="T5" fmla="*/ 1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1" name="Freeform 893"/>
              <p:cNvSpPr/>
              <p:nvPr/>
            </p:nvSpPr>
            <p:spPr bwMode="auto">
              <a:xfrm>
                <a:off x="2092" y="1563"/>
                <a:ext cx="4" cy="4"/>
              </a:xfrm>
              <a:custGeom>
                <a:avLst/>
                <a:gdLst>
                  <a:gd name="T0" fmla="*/ 0 w 1"/>
                  <a:gd name="T1" fmla="*/ 0 h 1"/>
                  <a:gd name="T2" fmla="*/ 0 w 1"/>
                  <a:gd name="T3" fmla="*/ 0 h 1"/>
                  <a:gd name="T4" fmla="*/ 0 w 1"/>
                  <a:gd name="T5" fmla="*/ 1 h 1"/>
                  <a:gd name="T6" fmla="*/ 0 w 1"/>
                  <a:gd name="T7" fmla="*/ 1 h 1"/>
                  <a:gd name="T8" fmla="*/ 0 w 1"/>
                  <a:gd name="T9" fmla="*/ 1 h 1"/>
                  <a:gd name="T10" fmla="*/ 0 w 1"/>
                  <a:gd name="T11" fmla="*/ 1 h 1"/>
                  <a:gd name="T12" fmla="*/ 0 w 1"/>
                  <a:gd name="T13" fmla="*/ 1 h 1"/>
                  <a:gd name="T14" fmla="*/ 0 w 1"/>
                  <a:gd name="T15" fmla="*/ 1 h 1"/>
                  <a:gd name="T16" fmla="*/ 0 w 1"/>
                  <a:gd name="T17" fmla="*/ 1 h 1"/>
                  <a:gd name="T18" fmla="*/ 0 w 1"/>
                  <a:gd name="T19" fmla="*/ 1 h 1"/>
                  <a:gd name="T20" fmla="*/ 0 w 1"/>
                  <a:gd name="T21" fmla="*/ 1 h 1"/>
                  <a:gd name="T22" fmla="*/ 0 w 1"/>
                  <a:gd name="T23" fmla="*/ 0 h 1"/>
                  <a:gd name="T24" fmla="*/ 0 w 1"/>
                  <a:gd name="T25" fmla="*/ 1 h 1"/>
                  <a:gd name="T26" fmla="*/ 1 w 1"/>
                  <a:gd name="T27" fmla="*/ 1 h 1"/>
                  <a:gd name="T28" fmla="*/ 0 w 1"/>
                  <a:gd name="T29" fmla="*/ 1 h 1"/>
                  <a:gd name="T30" fmla="*/ 1 w 1"/>
                  <a:gd name="T31" fmla="*/ 0 h 1"/>
                  <a:gd name="T32" fmla="*/ 0 w 1"/>
                  <a:gd name="T33" fmla="*/ 0 h 1"/>
                  <a:gd name="T34" fmla="*/ 0 w 1"/>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1"/>
                      <a:pt x="0" y="1"/>
                      <a:pt x="0" y="1"/>
                    </a:cubicBezTo>
                    <a:cubicBezTo>
                      <a:pt x="0" y="1"/>
                      <a:pt x="0" y="1"/>
                      <a:pt x="1" y="1"/>
                    </a:cubicBezTo>
                    <a:cubicBezTo>
                      <a:pt x="1" y="1"/>
                      <a:pt x="1" y="1"/>
                      <a:pt x="0" y="1"/>
                    </a:cubicBezTo>
                    <a:cubicBezTo>
                      <a:pt x="1" y="1"/>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2" name="Freeform 894"/>
              <p:cNvSpPr/>
              <p:nvPr/>
            </p:nvSpPr>
            <p:spPr bwMode="auto">
              <a:xfrm>
                <a:off x="2088" y="1398"/>
                <a:ext cx="4" cy="8"/>
              </a:xfrm>
              <a:custGeom>
                <a:avLst/>
                <a:gdLst>
                  <a:gd name="T0" fmla="*/ 0 w 1"/>
                  <a:gd name="T1" fmla="*/ 1 h 2"/>
                  <a:gd name="T2" fmla="*/ 0 w 1"/>
                  <a:gd name="T3" fmla="*/ 1 h 2"/>
                  <a:gd name="T4" fmla="*/ 0 w 1"/>
                  <a:gd name="T5" fmla="*/ 1 h 2"/>
                  <a:gd name="T6" fmla="*/ 0 w 1"/>
                  <a:gd name="T7" fmla="*/ 1 h 2"/>
                  <a:gd name="T8" fmla="*/ 1 w 1"/>
                  <a:gd name="T9" fmla="*/ 1 h 2"/>
                  <a:gd name="T10" fmla="*/ 1 w 1"/>
                  <a:gd name="T11" fmla="*/ 1 h 2"/>
                  <a:gd name="T12" fmla="*/ 1 w 1"/>
                  <a:gd name="T13" fmla="*/ 1 h 2"/>
                  <a:gd name="T14" fmla="*/ 1 w 1"/>
                  <a:gd name="T15" fmla="*/ 1 h 2"/>
                  <a:gd name="T16" fmla="*/ 1 w 1"/>
                  <a:gd name="T17" fmla="*/ 1 h 2"/>
                  <a:gd name="T18" fmla="*/ 0 w 1"/>
                  <a:gd name="T19" fmla="*/ 1 h 2"/>
                  <a:gd name="T20" fmla="*/ 1 w 1"/>
                  <a:gd name="T21" fmla="*/ 1 h 2"/>
                  <a:gd name="T22" fmla="*/ 1 w 1"/>
                  <a:gd name="T23" fmla="*/ 1 h 2"/>
                  <a:gd name="T24" fmla="*/ 1 w 1"/>
                  <a:gd name="T25" fmla="*/ 1 h 2"/>
                  <a:gd name="T26" fmla="*/ 0 w 1"/>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2">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1" y="1"/>
                    </a:cubicBezTo>
                    <a:cubicBezTo>
                      <a:pt x="1" y="2"/>
                      <a:pt x="1" y="2"/>
                      <a:pt x="1" y="1"/>
                    </a:cubicBezTo>
                    <a:cubicBezTo>
                      <a:pt x="1" y="1"/>
                      <a:pt x="1" y="1"/>
                      <a:pt x="1" y="1"/>
                    </a:cubicBezTo>
                    <a:cubicBezTo>
                      <a:pt x="1"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3" name="Freeform 895"/>
              <p:cNvSpPr/>
              <p:nvPr/>
            </p:nvSpPr>
            <p:spPr bwMode="auto">
              <a:xfrm>
                <a:off x="2084" y="1563"/>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4" name="Freeform 896"/>
              <p:cNvSpPr/>
              <p:nvPr/>
            </p:nvSpPr>
            <p:spPr bwMode="auto">
              <a:xfrm>
                <a:off x="2076" y="1402"/>
                <a:ext cx="12" cy="4"/>
              </a:xfrm>
              <a:custGeom>
                <a:avLst/>
                <a:gdLst>
                  <a:gd name="T0" fmla="*/ 1 w 3"/>
                  <a:gd name="T1" fmla="*/ 0 h 1"/>
                  <a:gd name="T2" fmla="*/ 1 w 3"/>
                  <a:gd name="T3" fmla="*/ 0 h 1"/>
                  <a:gd name="T4" fmla="*/ 0 w 3"/>
                  <a:gd name="T5" fmla="*/ 0 h 1"/>
                  <a:gd name="T6" fmla="*/ 1 w 3"/>
                  <a:gd name="T7" fmla="*/ 0 h 1"/>
                  <a:gd name="T8" fmla="*/ 0 w 3"/>
                  <a:gd name="T9" fmla="*/ 0 h 1"/>
                  <a:gd name="T10" fmla="*/ 0 w 3"/>
                  <a:gd name="T11" fmla="*/ 0 h 1"/>
                  <a:gd name="T12" fmla="*/ 0 w 3"/>
                  <a:gd name="T13" fmla="*/ 0 h 1"/>
                  <a:gd name="T14" fmla="*/ 0 w 3"/>
                  <a:gd name="T15" fmla="*/ 0 h 1"/>
                  <a:gd name="T16" fmla="*/ 0 w 3"/>
                  <a:gd name="T17" fmla="*/ 1 h 1"/>
                  <a:gd name="T18" fmla="*/ 0 w 3"/>
                  <a:gd name="T19" fmla="*/ 1 h 1"/>
                  <a:gd name="T20" fmla="*/ 1 w 3"/>
                  <a:gd name="T21" fmla="*/ 1 h 1"/>
                  <a:gd name="T22" fmla="*/ 1 w 3"/>
                  <a:gd name="T23" fmla="*/ 1 h 1"/>
                  <a:gd name="T24" fmla="*/ 2 w 3"/>
                  <a:gd name="T25" fmla="*/ 1 h 1"/>
                  <a:gd name="T26" fmla="*/ 2 w 3"/>
                  <a:gd name="T27" fmla="*/ 1 h 1"/>
                  <a:gd name="T28" fmla="*/ 2 w 3"/>
                  <a:gd name="T29" fmla="*/ 1 h 1"/>
                  <a:gd name="T30" fmla="*/ 2 w 3"/>
                  <a:gd name="T31" fmla="*/ 1 h 1"/>
                  <a:gd name="T32" fmla="*/ 2 w 3"/>
                  <a:gd name="T33" fmla="*/ 1 h 1"/>
                  <a:gd name="T34" fmla="*/ 3 w 3"/>
                  <a:gd name="T35" fmla="*/ 1 h 1"/>
                  <a:gd name="T36" fmla="*/ 3 w 3"/>
                  <a:gd name="T37" fmla="*/ 1 h 1"/>
                  <a:gd name="T38" fmla="*/ 3 w 3"/>
                  <a:gd name="T39" fmla="*/ 1 h 1"/>
                  <a:gd name="T40" fmla="*/ 3 w 3"/>
                  <a:gd name="T41" fmla="*/ 1 h 1"/>
                  <a:gd name="T42" fmla="*/ 3 w 3"/>
                  <a:gd name="T43" fmla="*/ 1 h 1"/>
                  <a:gd name="T44" fmla="*/ 3 w 3"/>
                  <a:gd name="T45" fmla="*/ 1 h 1"/>
                  <a:gd name="T46" fmla="*/ 3 w 3"/>
                  <a:gd name="T47" fmla="*/ 1 h 1"/>
                  <a:gd name="T48" fmla="*/ 2 w 3"/>
                  <a:gd name="T49" fmla="*/ 1 h 1"/>
                  <a:gd name="T50" fmla="*/ 2 w 3"/>
                  <a:gd name="T51" fmla="*/ 1 h 1"/>
                  <a:gd name="T52" fmla="*/ 2 w 3"/>
                  <a:gd name="T53" fmla="*/ 1 h 1"/>
                  <a:gd name="T54" fmla="*/ 1 w 3"/>
                  <a:gd name="T5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 h="1">
                    <a:moveTo>
                      <a:pt x="1" y="0"/>
                    </a:moveTo>
                    <a:cubicBezTo>
                      <a:pt x="1" y="0"/>
                      <a:pt x="1" y="0"/>
                      <a:pt x="1" y="0"/>
                    </a:cubicBezTo>
                    <a:cubicBezTo>
                      <a:pt x="1" y="0"/>
                      <a:pt x="0" y="0"/>
                      <a:pt x="0"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1" y="1"/>
                      <a:pt x="1" y="1"/>
                      <a:pt x="1" y="1"/>
                    </a:cubicBezTo>
                    <a:cubicBezTo>
                      <a:pt x="1" y="1"/>
                      <a:pt x="1" y="1"/>
                      <a:pt x="1" y="1"/>
                    </a:cubicBezTo>
                    <a:cubicBezTo>
                      <a:pt x="1" y="1"/>
                      <a:pt x="1" y="1"/>
                      <a:pt x="2"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2" y="1"/>
                      <a:pt x="2" y="1"/>
                    </a:cubicBezTo>
                    <a:cubicBezTo>
                      <a:pt x="2" y="1"/>
                      <a:pt x="2" y="1"/>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5" name="Freeform 897"/>
              <p:cNvSpPr/>
              <p:nvPr/>
            </p:nvSpPr>
            <p:spPr bwMode="auto">
              <a:xfrm>
                <a:off x="2080" y="1567"/>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0 h 1"/>
                  <a:gd name="T12" fmla="*/ 1 w 1"/>
                  <a:gd name="T13" fmla="*/ 0 h 1"/>
                  <a:gd name="T14" fmla="*/ 1 w 1"/>
                  <a:gd name="T15" fmla="*/ 0 h 1"/>
                  <a:gd name="T16" fmla="*/ 1 w 1"/>
                  <a:gd name="T17" fmla="*/ 0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0"/>
                    </a:cubicBezTo>
                    <a:cubicBezTo>
                      <a:pt x="1" y="0"/>
                      <a:pt x="1" y="0"/>
                      <a:pt x="1" y="0"/>
                    </a:cubicBezTo>
                    <a:cubicBezTo>
                      <a:pt x="1" y="0"/>
                      <a:pt x="1" y="0"/>
                      <a:pt x="1" y="0"/>
                    </a:cubicBezTo>
                    <a:cubicBezTo>
                      <a:pt x="1" y="0"/>
                      <a:pt x="1"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6" name="Freeform 898"/>
              <p:cNvSpPr/>
              <p:nvPr/>
            </p:nvSpPr>
            <p:spPr bwMode="auto">
              <a:xfrm>
                <a:off x="2072" y="1042"/>
                <a:ext cx="12" cy="4"/>
              </a:xfrm>
              <a:custGeom>
                <a:avLst/>
                <a:gdLst>
                  <a:gd name="T0" fmla="*/ 3 w 3"/>
                  <a:gd name="T1" fmla="*/ 0 h 1"/>
                  <a:gd name="T2" fmla="*/ 1 w 3"/>
                  <a:gd name="T3" fmla="*/ 0 h 1"/>
                  <a:gd name="T4" fmla="*/ 0 w 3"/>
                  <a:gd name="T5" fmla="*/ 0 h 1"/>
                  <a:gd name="T6" fmla="*/ 0 w 3"/>
                  <a:gd name="T7" fmla="*/ 0 h 1"/>
                  <a:gd name="T8" fmla="*/ 0 w 3"/>
                  <a:gd name="T9" fmla="*/ 0 h 1"/>
                  <a:gd name="T10" fmla="*/ 1 w 3"/>
                  <a:gd name="T11" fmla="*/ 0 h 1"/>
                  <a:gd name="T12" fmla="*/ 3 w 3"/>
                  <a:gd name="T13" fmla="*/ 0 h 1"/>
                  <a:gd name="T14" fmla="*/ 3 w 3"/>
                  <a:gd name="T15" fmla="*/ 0 h 1"/>
                  <a:gd name="T16" fmla="*/ 3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3" y="0"/>
                    </a:moveTo>
                    <a:cubicBezTo>
                      <a:pt x="2" y="0"/>
                      <a:pt x="1" y="0"/>
                      <a:pt x="1" y="0"/>
                    </a:cubicBezTo>
                    <a:cubicBezTo>
                      <a:pt x="0" y="0"/>
                      <a:pt x="0" y="0"/>
                      <a:pt x="0" y="0"/>
                    </a:cubicBezTo>
                    <a:cubicBezTo>
                      <a:pt x="0" y="0"/>
                      <a:pt x="0" y="0"/>
                      <a:pt x="0" y="0"/>
                    </a:cubicBezTo>
                    <a:cubicBezTo>
                      <a:pt x="0" y="0"/>
                      <a:pt x="0" y="0"/>
                      <a:pt x="0" y="0"/>
                    </a:cubicBezTo>
                    <a:cubicBezTo>
                      <a:pt x="1" y="0"/>
                      <a:pt x="1" y="0"/>
                      <a:pt x="1" y="0"/>
                    </a:cubicBezTo>
                    <a:cubicBezTo>
                      <a:pt x="1" y="0"/>
                      <a:pt x="2" y="0"/>
                      <a:pt x="3" y="0"/>
                    </a:cubicBezTo>
                    <a:cubicBezTo>
                      <a:pt x="3" y="1"/>
                      <a:pt x="3" y="1"/>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7" name="Freeform 899"/>
              <p:cNvSpPr/>
              <p:nvPr/>
            </p:nvSpPr>
            <p:spPr bwMode="auto">
              <a:xfrm>
                <a:off x="2080" y="1526"/>
                <a:ext cx="4" cy="4"/>
              </a:xfrm>
              <a:custGeom>
                <a:avLst/>
                <a:gdLst>
                  <a:gd name="T0" fmla="*/ 0 w 1"/>
                  <a:gd name="T1" fmla="*/ 0 h 1"/>
                  <a:gd name="T2" fmla="*/ 0 w 1"/>
                  <a:gd name="T3" fmla="*/ 0 h 1"/>
                  <a:gd name="T4" fmla="*/ 0 w 1"/>
                  <a:gd name="T5" fmla="*/ 0 h 1"/>
                  <a:gd name="T6" fmla="*/ 1 w 1"/>
                  <a:gd name="T7" fmla="*/ 1 h 1"/>
                  <a:gd name="T8" fmla="*/ 1 w 1"/>
                  <a:gd name="T9" fmla="*/ 1 h 1"/>
                  <a:gd name="T10" fmla="*/ 1 w 1"/>
                  <a:gd name="T11" fmla="*/ 0 h 1"/>
                  <a:gd name="T12" fmla="*/ 0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8" name="Freeform 900"/>
              <p:cNvSpPr/>
              <p:nvPr/>
            </p:nvSpPr>
            <p:spPr bwMode="auto">
              <a:xfrm>
                <a:off x="2076" y="1051"/>
                <a:ext cx="8" cy="4"/>
              </a:xfrm>
              <a:custGeom>
                <a:avLst/>
                <a:gdLst>
                  <a:gd name="T0" fmla="*/ 1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0 h 1"/>
                  <a:gd name="T14" fmla="*/ 1 w 2"/>
                  <a:gd name="T15" fmla="*/ 1 h 1"/>
                  <a:gd name="T16" fmla="*/ 2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1"/>
                      <a:pt x="1" y="1"/>
                      <a:pt x="1" y="1"/>
                    </a:cubicBezTo>
                    <a:cubicBezTo>
                      <a:pt x="2" y="1"/>
                      <a:pt x="2" y="1"/>
                      <a:pt x="2"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Freeform 901"/>
              <p:cNvSpPr/>
              <p:nvPr/>
            </p:nvSpPr>
            <p:spPr bwMode="auto">
              <a:xfrm>
                <a:off x="2076" y="1426"/>
                <a:ext cx="4" cy="0"/>
              </a:xfrm>
              <a:custGeom>
                <a:avLst/>
                <a:gdLst>
                  <a:gd name="T0" fmla="*/ 1 w 1"/>
                  <a:gd name="T1" fmla="*/ 0 w 1"/>
                  <a:gd name="T2" fmla="*/ 0 w 1"/>
                  <a:gd name="T3" fmla="*/ 0 w 1"/>
                  <a:gd name="T4" fmla="*/ 0 w 1"/>
                  <a:gd name="T5" fmla="*/ 1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Freeform 902"/>
              <p:cNvSpPr/>
              <p:nvPr/>
            </p:nvSpPr>
            <p:spPr bwMode="auto">
              <a:xfrm>
                <a:off x="2076" y="136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1" name="Freeform 903"/>
              <p:cNvSpPr/>
              <p:nvPr/>
            </p:nvSpPr>
            <p:spPr bwMode="auto">
              <a:xfrm>
                <a:off x="2047" y="1224"/>
                <a:ext cx="29" cy="8"/>
              </a:xfrm>
              <a:custGeom>
                <a:avLst/>
                <a:gdLst>
                  <a:gd name="T0" fmla="*/ 4 w 7"/>
                  <a:gd name="T1" fmla="*/ 1 h 2"/>
                  <a:gd name="T2" fmla="*/ 2 w 7"/>
                  <a:gd name="T3" fmla="*/ 1 h 2"/>
                  <a:gd name="T4" fmla="*/ 2 w 7"/>
                  <a:gd name="T5" fmla="*/ 1 h 2"/>
                  <a:gd name="T6" fmla="*/ 2 w 7"/>
                  <a:gd name="T7" fmla="*/ 1 h 2"/>
                  <a:gd name="T8" fmla="*/ 1 w 7"/>
                  <a:gd name="T9" fmla="*/ 1 h 2"/>
                  <a:gd name="T10" fmla="*/ 1 w 7"/>
                  <a:gd name="T11" fmla="*/ 1 h 2"/>
                  <a:gd name="T12" fmla="*/ 0 w 7"/>
                  <a:gd name="T13" fmla="*/ 1 h 2"/>
                  <a:gd name="T14" fmla="*/ 1 w 7"/>
                  <a:gd name="T15" fmla="*/ 1 h 2"/>
                  <a:gd name="T16" fmla="*/ 1 w 7"/>
                  <a:gd name="T17" fmla="*/ 1 h 2"/>
                  <a:gd name="T18" fmla="*/ 2 w 7"/>
                  <a:gd name="T19" fmla="*/ 1 h 2"/>
                  <a:gd name="T20" fmla="*/ 2 w 7"/>
                  <a:gd name="T21" fmla="*/ 1 h 2"/>
                  <a:gd name="T22" fmla="*/ 2 w 7"/>
                  <a:gd name="T23" fmla="*/ 1 h 2"/>
                  <a:gd name="T24" fmla="*/ 2 w 7"/>
                  <a:gd name="T25" fmla="*/ 1 h 2"/>
                  <a:gd name="T26" fmla="*/ 2 w 7"/>
                  <a:gd name="T27" fmla="*/ 1 h 2"/>
                  <a:gd name="T28" fmla="*/ 2 w 7"/>
                  <a:gd name="T29" fmla="*/ 1 h 2"/>
                  <a:gd name="T30" fmla="*/ 1 w 7"/>
                  <a:gd name="T31" fmla="*/ 1 h 2"/>
                  <a:gd name="T32" fmla="*/ 1 w 7"/>
                  <a:gd name="T33" fmla="*/ 1 h 2"/>
                  <a:gd name="T34" fmla="*/ 1 w 7"/>
                  <a:gd name="T35" fmla="*/ 1 h 2"/>
                  <a:gd name="T36" fmla="*/ 1 w 7"/>
                  <a:gd name="T37" fmla="*/ 2 h 2"/>
                  <a:gd name="T38" fmla="*/ 2 w 7"/>
                  <a:gd name="T39" fmla="*/ 2 h 2"/>
                  <a:gd name="T40" fmla="*/ 2 w 7"/>
                  <a:gd name="T41" fmla="*/ 2 h 2"/>
                  <a:gd name="T42" fmla="*/ 3 w 7"/>
                  <a:gd name="T43" fmla="*/ 2 h 2"/>
                  <a:gd name="T44" fmla="*/ 3 w 7"/>
                  <a:gd name="T45" fmla="*/ 2 h 2"/>
                  <a:gd name="T46" fmla="*/ 4 w 7"/>
                  <a:gd name="T47" fmla="*/ 2 h 2"/>
                  <a:gd name="T48" fmla="*/ 4 w 7"/>
                  <a:gd name="T49" fmla="*/ 2 h 2"/>
                  <a:gd name="T50" fmla="*/ 4 w 7"/>
                  <a:gd name="T51" fmla="*/ 1 h 2"/>
                  <a:gd name="T52" fmla="*/ 4 w 7"/>
                  <a:gd name="T53" fmla="*/ 1 h 2"/>
                  <a:gd name="T54" fmla="*/ 5 w 7"/>
                  <a:gd name="T55" fmla="*/ 1 h 2"/>
                  <a:gd name="T56" fmla="*/ 5 w 7"/>
                  <a:gd name="T57" fmla="*/ 1 h 2"/>
                  <a:gd name="T58" fmla="*/ 5 w 7"/>
                  <a:gd name="T59" fmla="*/ 1 h 2"/>
                  <a:gd name="T60" fmla="*/ 7 w 7"/>
                  <a:gd name="T61" fmla="*/ 0 h 2"/>
                  <a:gd name="T62" fmla="*/ 7 w 7"/>
                  <a:gd name="T63" fmla="*/ 0 h 2"/>
                  <a:gd name="T64" fmla="*/ 6 w 7"/>
                  <a:gd name="T65" fmla="*/ 0 h 2"/>
                  <a:gd name="T66" fmla="*/ 5 w 7"/>
                  <a:gd name="T67" fmla="*/ 0 h 2"/>
                  <a:gd name="T68" fmla="*/ 4 w 7"/>
                  <a:gd name="T6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2">
                    <a:moveTo>
                      <a:pt x="4" y="1"/>
                    </a:moveTo>
                    <a:cubicBezTo>
                      <a:pt x="4" y="1"/>
                      <a:pt x="3" y="1"/>
                      <a:pt x="2" y="1"/>
                    </a:cubicBezTo>
                    <a:cubicBezTo>
                      <a:pt x="2" y="1"/>
                      <a:pt x="2" y="1"/>
                      <a:pt x="2" y="1"/>
                    </a:cubicBezTo>
                    <a:cubicBezTo>
                      <a:pt x="2" y="1"/>
                      <a:pt x="2" y="1"/>
                      <a:pt x="2" y="1"/>
                    </a:cubicBezTo>
                    <a:cubicBezTo>
                      <a:pt x="2" y="1"/>
                      <a:pt x="1" y="1"/>
                      <a:pt x="1" y="1"/>
                    </a:cubicBezTo>
                    <a:cubicBezTo>
                      <a:pt x="1" y="1"/>
                      <a:pt x="1" y="1"/>
                      <a:pt x="1" y="1"/>
                    </a:cubicBezTo>
                    <a:cubicBezTo>
                      <a:pt x="0" y="1"/>
                      <a:pt x="0" y="1"/>
                      <a:pt x="0" y="1"/>
                    </a:cubicBezTo>
                    <a:cubicBezTo>
                      <a:pt x="0" y="1"/>
                      <a:pt x="0" y="1"/>
                      <a:pt x="1" y="1"/>
                    </a:cubicBez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2"/>
                    </a:cubicBezTo>
                    <a:cubicBezTo>
                      <a:pt x="1" y="2"/>
                      <a:pt x="1" y="2"/>
                      <a:pt x="2" y="2"/>
                    </a:cubicBezTo>
                    <a:cubicBezTo>
                      <a:pt x="2" y="2"/>
                      <a:pt x="2" y="2"/>
                      <a:pt x="2" y="2"/>
                    </a:cubicBezTo>
                    <a:cubicBezTo>
                      <a:pt x="3" y="2"/>
                      <a:pt x="3" y="2"/>
                      <a:pt x="3" y="2"/>
                    </a:cubicBezTo>
                    <a:cubicBezTo>
                      <a:pt x="3" y="2"/>
                      <a:pt x="3" y="2"/>
                      <a:pt x="3" y="2"/>
                    </a:cubicBezTo>
                    <a:cubicBezTo>
                      <a:pt x="3" y="2"/>
                      <a:pt x="4" y="2"/>
                      <a:pt x="4" y="2"/>
                    </a:cubicBezTo>
                    <a:cubicBezTo>
                      <a:pt x="4" y="2"/>
                      <a:pt x="4" y="2"/>
                      <a:pt x="4" y="2"/>
                    </a:cubicBezTo>
                    <a:cubicBezTo>
                      <a:pt x="4" y="1"/>
                      <a:pt x="4" y="1"/>
                      <a:pt x="4" y="1"/>
                    </a:cubicBezTo>
                    <a:cubicBezTo>
                      <a:pt x="4" y="1"/>
                      <a:pt x="4" y="1"/>
                      <a:pt x="4" y="1"/>
                    </a:cubicBezTo>
                    <a:cubicBezTo>
                      <a:pt x="3" y="1"/>
                      <a:pt x="4" y="1"/>
                      <a:pt x="5" y="1"/>
                    </a:cubicBezTo>
                    <a:cubicBezTo>
                      <a:pt x="5" y="1"/>
                      <a:pt x="5" y="1"/>
                      <a:pt x="5" y="1"/>
                    </a:cubicBezTo>
                    <a:cubicBezTo>
                      <a:pt x="5" y="1"/>
                      <a:pt x="5" y="1"/>
                      <a:pt x="5" y="1"/>
                    </a:cubicBezTo>
                    <a:cubicBezTo>
                      <a:pt x="6" y="1"/>
                      <a:pt x="6" y="1"/>
                      <a:pt x="7" y="0"/>
                    </a:cubicBezTo>
                    <a:cubicBezTo>
                      <a:pt x="7" y="0"/>
                      <a:pt x="7" y="0"/>
                      <a:pt x="7" y="0"/>
                    </a:cubicBezTo>
                    <a:cubicBezTo>
                      <a:pt x="7" y="0"/>
                      <a:pt x="7" y="0"/>
                      <a:pt x="6" y="0"/>
                    </a:cubicBezTo>
                    <a:cubicBezTo>
                      <a:pt x="6" y="0"/>
                      <a:pt x="6" y="0"/>
                      <a:pt x="5" y="0"/>
                    </a:cubicBezTo>
                    <a:cubicBezTo>
                      <a:pt x="5" y="1"/>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2" name="Freeform 904"/>
              <p:cNvSpPr/>
              <p:nvPr/>
            </p:nvSpPr>
            <p:spPr bwMode="auto">
              <a:xfrm>
                <a:off x="2047" y="1414"/>
                <a:ext cx="29" cy="4"/>
              </a:xfrm>
              <a:custGeom>
                <a:avLst/>
                <a:gdLst>
                  <a:gd name="T0" fmla="*/ 0 w 7"/>
                  <a:gd name="T1" fmla="*/ 0 h 1"/>
                  <a:gd name="T2" fmla="*/ 0 w 7"/>
                  <a:gd name="T3" fmla="*/ 0 h 1"/>
                  <a:gd name="T4" fmla="*/ 0 w 7"/>
                  <a:gd name="T5" fmla="*/ 0 h 1"/>
                  <a:gd name="T6" fmla="*/ 0 w 7"/>
                  <a:gd name="T7" fmla="*/ 0 h 1"/>
                  <a:gd name="T8" fmla="*/ 2 w 7"/>
                  <a:gd name="T9" fmla="*/ 1 h 1"/>
                  <a:gd name="T10" fmla="*/ 2 w 7"/>
                  <a:gd name="T11" fmla="*/ 1 h 1"/>
                  <a:gd name="T12" fmla="*/ 2 w 7"/>
                  <a:gd name="T13" fmla="*/ 0 h 1"/>
                  <a:gd name="T14" fmla="*/ 4 w 7"/>
                  <a:gd name="T15" fmla="*/ 0 h 1"/>
                  <a:gd name="T16" fmla="*/ 4 w 7"/>
                  <a:gd name="T17" fmla="*/ 1 h 1"/>
                  <a:gd name="T18" fmla="*/ 6 w 7"/>
                  <a:gd name="T19" fmla="*/ 1 h 1"/>
                  <a:gd name="T20" fmla="*/ 6 w 7"/>
                  <a:gd name="T21" fmla="*/ 1 h 1"/>
                  <a:gd name="T22" fmla="*/ 6 w 7"/>
                  <a:gd name="T23" fmla="*/ 1 h 1"/>
                  <a:gd name="T24" fmla="*/ 7 w 7"/>
                  <a:gd name="T25" fmla="*/ 1 h 1"/>
                  <a:gd name="T26" fmla="*/ 7 w 7"/>
                  <a:gd name="T27" fmla="*/ 1 h 1"/>
                  <a:gd name="T28" fmla="*/ 6 w 7"/>
                  <a:gd name="T29" fmla="*/ 0 h 1"/>
                  <a:gd name="T30" fmla="*/ 6 w 7"/>
                  <a:gd name="T31" fmla="*/ 0 h 1"/>
                  <a:gd name="T32" fmla="*/ 4 w 7"/>
                  <a:gd name="T33" fmla="*/ 0 h 1"/>
                  <a:gd name="T34" fmla="*/ 4 w 7"/>
                  <a:gd name="T35" fmla="*/ 0 h 1"/>
                  <a:gd name="T36" fmla="*/ 4 w 7"/>
                  <a:gd name="T37" fmla="*/ 0 h 1"/>
                  <a:gd name="T38" fmla="*/ 2 w 7"/>
                  <a:gd name="T39" fmla="*/ 0 h 1"/>
                  <a:gd name="T40" fmla="*/ 2 w 7"/>
                  <a:gd name="T41" fmla="*/ 0 h 1"/>
                  <a:gd name="T42" fmla="*/ 0 w 7"/>
                  <a:gd name="T4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1">
                    <a:moveTo>
                      <a:pt x="0" y="0"/>
                    </a:moveTo>
                    <a:cubicBezTo>
                      <a:pt x="0" y="0"/>
                      <a:pt x="0" y="0"/>
                      <a:pt x="0" y="0"/>
                    </a:cubicBezTo>
                    <a:cubicBezTo>
                      <a:pt x="0" y="0"/>
                      <a:pt x="0" y="0"/>
                      <a:pt x="0" y="0"/>
                    </a:cubicBezTo>
                    <a:cubicBezTo>
                      <a:pt x="0" y="0"/>
                      <a:pt x="0" y="0"/>
                      <a:pt x="0" y="0"/>
                    </a:cubicBezTo>
                    <a:cubicBezTo>
                      <a:pt x="1" y="0"/>
                      <a:pt x="1" y="0"/>
                      <a:pt x="2" y="1"/>
                    </a:cubicBezTo>
                    <a:cubicBezTo>
                      <a:pt x="2" y="1"/>
                      <a:pt x="2" y="1"/>
                      <a:pt x="2" y="1"/>
                    </a:cubicBezTo>
                    <a:cubicBezTo>
                      <a:pt x="2" y="1"/>
                      <a:pt x="2" y="1"/>
                      <a:pt x="2" y="0"/>
                    </a:cubicBezTo>
                    <a:cubicBezTo>
                      <a:pt x="3" y="0"/>
                      <a:pt x="3" y="0"/>
                      <a:pt x="4" y="0"/>
                    </a:cubicBezTo>
                    <a:cubicBezTo>
                      <a:pt x="4" y="0"/>
                      <a:pt x="4" y="0"/>
                      <a:pt x="4" y="1"/>
                    </a:cubicBezTo>
                    <a:cubicBezTo>
                      <a:pt x="5" y="1"/>
                      <a:pt x="6" y="1"/>
                      <a:pt x="6" y="1"/>
                    </a:cubicBezTo>
                    <a:cubicBezTo>
                      <a:pt x="6" y="1"/>
                      <a:pt x="6" y="1"/>
                      <a:pt x="6" y="1"/>
                    </a:cubicBezTo>
                    <a:cubicBezTo>
                      <a:pt x="6" y="1"/>
                      <a:pt x="6" y="1"/>
                      <a:pt x="6" y="1"/>
                    </a:cubicBezTo>
                    <a:cubicBezTo>
                      <a:pt x="6" y="1"/>
                      <a:pt x="7" y="1"/>
                      <a:pt x="7" y="1"/>
                    </a:cubicBezTo>
                    <a:cubicBezTo>
                      <a:pt x="7" y="1"/>
                      <a:pt x="7" y="1"/>
                      <a:pt x="7" y="1"/>
                    </a:cubicBezTo>
                    <a:cubicBezTo>
                      <a:pt x="6" y="1"/>
                      <a:pt x="6" y="1"/>
                      <a:pt x="6" y="0"/>
                    </a:cubicBezTo>
                    <a:cubicBezTo>
                      <a:pt x="6" y="0"/>
                      <a:pt x="6" y="0"/>
                      <a:pt x="6" y="0"/>
                    </a:cubicBezTo>
                    <a:cubicBezTo>
                      <a:pt x="6" y="0"/>
                      <a:pt x="5" y="0"/>
                      <a:pt x="4" y="0"/>
                    </a:cubicBezTo>
                    <a:cubicBezTo>
                      <a:pt x="4" y="0"/>
                      <a:pt x="4" y="0"/>
                      <a:pt x="4" y="0"/>
                    </a:cubicBezTo>
                    <a:cubicBezTo>
                      <a:pt x="4" y="0"/>
                      <a:pt x="4" y="0"/>
                      <a:pt x="4" y="0"/>
                    </a:cubicBezTo>
                    <a:cubicBezTo>
                      <a:pt x="3" y="0"/>
                      <a:pt x="2" y="0"/>
                      <a:pt x="2" y="0"/>
                    </a:cubicBezTo>
                    <a:cubicBezTo>
                      <a:pt x="2"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3" name="Freeform 905"/>
              <p:cNvSpPr/>
              <p:nvPr/>
            </p:nvSpPr>
            <p:spPr bwMode="auto">
              <a:xfrm>
                <a:off x="2064" y="1381"/>
                <a:ext cx="8" cy="0"/>
              </a:xfrm>
              <a:custGeom>
                <a:avLst/>
                <a:gdLst>
                  <a:gd name="T0" fmla="*/ 1 w 2"/>
                  <a:gd name="T1" fmla="*/ 2 w 2"/>
                  <a:gd name="T2" fmla="*/ 2 w 2"/>
                  <a:gd name="T3" fmla="*/ 2 w 2"/>
                  <a:gd name="T4" fmla="*/ 1 w 2"/>
                  <a:gd name="T5" fmla="*/ 0 w 2"/>
                  <a:gd name="T6" fmla="*/ 0 w 2"/>
                  <a:gd name="T7" fmla="*/ 0 w 2"/>
                  <a:gd name="T8" fmla="*/ 0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1" y="0"/>
                      <a:pt x="2" y="0"/>
                    </a:cubicBezTo>
                    <a:cubicBezTo>
                      <a:pt x="2" y="0"/>
                      <a:pt x="2" y="0"/>
                      <a:pt x="2" y="0"/>
                    </a:cubicBezTo>
                    <a:cubicBezTo>
                      <a:pt x="2" y="0"/>
                      <a:pt x="2" y="0"/>
                      <a:pt x="2"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4" name="Freeform 906"/>
              <p:cNvSpPr/>
              <p:nvPr/>
            </p:nvSpPr>
            <p:spPr bwMode="auto">
              <a:xfrm>
                <a:off x="2068" y="1468"/>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5" name="Freeform 907"/>
              <p:cNvSpPr/>
              <p:nvPr/>
            </p:nvSpPr>
            <p:spPr bwMode="auto">
              <a:xfrm>
                <a:off x="2068" y="1493"/>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Freeform 908"/>
              <p:cNvSpPr/>
              <p:nvPr/>
            </p:nvSpPr>
            <p:spPr bwMode="auto">
              <a:xfrm>
                <a:off x="2068" y="1212"/>
                <a:ext cx="4" cy="0"/>
              </a:xfrm>
              <a:custGeom>
                <a:avLst/>
                <a:gdLst>
                  <a:gd name="T0" fmla="*/ 0 w 1"/>
                  <a:gd name="T1" fmla="*/ 0 w 1"/>
                  <a:gd name="T2" fmla="*/ 0 w 1"/>
                  <a:gd name="T3" fmla="*/ 0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7" name="Freeform 909"/>
              <p:cNvSpPr/>
              <p:nvPr/>
            </p:nvSpPr>
            <p:spPr bwMode="auto">
              <a:xfrm>
                <a:off x="2060" y="1497"/>
                <a:ext cx="12" cy="8"/>
              </a:xfrm>
              <a:custGeom>
                <a:avLst/>
                <a:gdLst>
                  <a:gd name="T0" fmla="*/ 1 w 3"/>
                  <a:gd name="T1" fmla="*/ 1 h 2"/>
                  <a:gd name="T2" fmla="*/ 1 w 3"/>
                  <a:gd name="T3" fmla="*/ 1 h 2"/>
                  <a:gd name="T4" fmla="*/ 1 w 3"/>
                  <a:gd name="T5" fmla="*/ 1 h 2"/>
                  <a:gd name="T6" fmla="*/ 0 w 3"/>
                  <a:gd name="T7" fmla="*/ 1 h 2"/>
                  <a:gd name="T8" fmla="*/ 0 w 3"/>
                  <a:gd name="T9" fmla="*/ 1 h 2"/>
                  <a:gd name="T10" fmla="*/ 0 w 3"/>
                  <a:gd name="T11" fmla="*/ 1 h 2"/>
                  <a:gd name="T12" fmla="*/ 0 w 3"/>
                  <a:gd name="T13" fmla="*/ 1 h 2"/>
                  <a:gd name="T14" fmla="*/ 0 w 3"/>
                  <a:gd name="T15" fmla="*/ 1 h 2"/>
                  <a:gd name="T16" fmla="*/ 0 w 3"/>
                  <a:gd name="T17" fmla="*/ 1 h 2"/>
                  <a:gd name="T18" fmla="*/ 0 w 3"/>
                  <a:gd name="T19" fmla="*/ 1 h 2"/>
                  <a:gd name="T20" fmla="*/ 1 w 3"/>
                  <a:gd name="T21" fmla="*/ 2 h 2"/>
                  <a:gd name="T22" fmla="*/ 1 w 3"/>
                  <a:gd name="T23" fmla="*/ 2 h 2"/>
                  <a:gd name="T24" fmla="*/ 2 w 3"/>
                  <a:gd name="T25" fmla="*/ 2 h 2"/>
                  <a:gd name="T26" fmla="*/ 3 w 3"/>
                  <a:gd name="T27" fmla="*/ 1 h 2"/>
                  <a:gd name="T28" fmla="*/ 2 w 3"/>
                  <a:gd name="T29" fmla="*/ 0 h 2"/>
                  <a:gd name="T30" fmla="*/ 1 w 3"/>
                  <a:gd name="T3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2">
                    <a:moveTo>
                      <a:pt x="1" y="1"/>
                    </a:moveTo>
                    <a:cubicBezTo>
                      <a:pt x="1" y="1"/>
                      <a:pt x="1" y="1"/>
                      <a:pt x="1" y="1"/>
                    </a:cubicBezTo>
                    <a:cubicBezTo>
                      <a:pt x="1" y="1"/>
                      <a:pt x="1" y="1"/>
                      <a:pt x="1" y="1"/>
                    </a:cubicBezTo>
                    <a:cubicBezTo>
                      <a:pt x="1" y="1"/>
                      <a:pt x="0" y="1"/>
                      <a:pt x="0" y="1"/>
                    </a:cubicBezTo>
                    <a:cubicBezTo>
                      <a:pt x="0" y="1"/>
                      <a:pt x="0" y="1"/>
                      <a:pt x="0" y="1"/>
                    </a:cubicBezTo>
                    <a:cubicBezTo>
                      <a:pt x="0" y="1"/>
                      <a:pt x="1"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2"/>
                    </a:cubicBezTo>
                    <a:cubicBezTo>
                      <a:pt x="1" y="2"/>
                      <a:pt x="1" y="2"/>
                      <a:pt x="1" y="2"/>
                    </a:cubicBezTo>
                    <a:cubicBezTo>
                      <a:pt x="1" y="2"/>
                      <a:pt x="1" y="2"/>
                      <a:pt x="2" y="2"/>
                    </a:cubicBezTo>
                    <a:cubicBezTo>
                      <a:pt x="2" y="2"/>
                      <a:pt x="2" y="1"/>
                      <a:pt x="3" y="1"/>
                    </a:cubicBezTo>
                    <a:cubicBezTo>
                      <a:pt x="2" y="1"/>
                      <a:pt x="2" y="0"/>
                      <a:pt x="2"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8" name="Freeform 910"/>
              <p:cNvSpPr/>
              <p:nvPr/>
            </p:nvSpPr>
            <p:spPr bwMode="auto">
              <a:xfrm>
                <a:off x="2052" y="1212"/>
                <a:ext cx="12" cy="0"/>
              </a:xfrm>
              <a:custGeom>
                <a:avLst/>
                <a:gdLst>
                  <a:gd name="T0" fmla="*/ 0 w 3"/>
                  <a:gd name="T1" fmla="*/ 0 w 3"/>
                  <a:gd name="T2" fmla="*/ 0 w 3"/>
                  <a:gd name="T3" fmla="*/ 2 w 3"/>
                  <a:gd name="T4" fmla="*/ 3 w 3"/>
                  <a:gd name="T5" fmla="*/ 3 w 3"/>
                  <a:gd name="T6" fmla="*/ 3 w 3"/>
                  <a:gd name="T7" fmla="*/ 2 w 3"/>
                  <a:gd name="T8"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0" y="0"/>
                    </a:moveTo>
                    <a:cubicBezTo>
                      <a:pt x="0" y="0"/>
                      <a:pt x="0" y="0"/>
                      <a:pt x="0" y="0"/>
                    </a:cubicBezTo>
                    <a:cubicBezTo>
                      <a:pt x="0" y="0"/>
                      <a:pt x="0" y="0"/>
                      <a:pt x="0" y="0"/>
                    </a:cubicBezTo>
                    <a:cubicBezTo>
                      <a:pt x="1" y="0"/>
                      <a:pt x="1" y="0"/>
                      <a:pt x="2" y="0"/>
                    </a:cubicBezTo>
                    <a:cubicBezTo>
                      <a:pt x="2" y="0"/>
                      <a:pt x="3" y="0"/>
                      <a:pt x="3" y="0"/>
                    </a:cubicBezTo>
                    <a:cubicBezTo>
                      <a:pt x="3" y="0"/>
                      <a:pt x="3" y="0"/>
                      <a:pt x="3" y="0"/>
                    </a:cubicBezTo>
                    <a:cubicBezTo>
                      <a:pt x="3" y="0"/>
                      <a:pt x="3" y="0"/>
                      <a:pt x="3" y="0"/>
                    </a:cubicBezTo>
                    <a:cubicBezTo>
                      <a:pt x="3"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9" name="Freeform 911"/>
              <p:cNvSpPr/>
              <p:nvPr/>
            </p:nvSpPr>
            <p:spPr bwMode="auto">
              <a:xfrm>
                <a:off x="2060" y="1455"/>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Freeform 912"/>
              <p:cNvSpPr/>
              <p:nvPr/>
            </p:nvSpPr>
            <p:spPr bwMode="auto">
              <a:xfrm>
                <a:off x="2056" y="1385"/>
                <a:ext cx="8" cy="4"/>
              </a:xfrm>
              <a:custGeom>
                <a:avLst/>
                <a:gdLst>
                  <a:gd name="T0" fmla="*/ 1 w 2"/>
                  <a:gd name="T1" fmla="*/ 0 h 1"/>
                  <a:gd name="T2" fmla="*/ 2 w 2"/>
                  <a:gd name="T3" fmla="*/ 0 h 1"/>
                  <a:gd name="T4" fmla="*/ 2 w 2"/>
                  <a:gd name="T5" fmla="*/ 0 h 1"/>
                  <a:gd name="T6" fmla="*/ 2 w 2"/>
                  <a:gd name="T7" fmla="*/ 0 h 1"/>
                  <a:gd name="T8" fmla="*/ 1 w 2"/>
                  <a:gd name="T9" fmla="*/ 0 h 1"/>
                  <a:gd name="T10" fmla="*/ 1 w 2"/>
                  <a:gd name="T11" fmla="*/ 0 h 1"/>
                  <a:gd name="T12" fmla="*/ 0 w 2"/>
                  <a:gd name="T13" fmla="*/ 0 h 1"/>
                  <a:gd name="T14" fmla="*/ 0 w 2"/>
                  <a:gd name="T15" fmla="*/ 0 h 1"/>
                  <a:gd name="T16" fmla="*/ 0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2" y="0"/>
                    </a:cubicBezTo>
                    <a:cubicBezTo>
                      <a:pt x="2" y="0"/>
                      <a:pt x="2" y="0"/>
                      <a:pt x="2" y="0"/>
                    </a:cubicBezTo>
                    <a:cubicBezTo>
                      <a:pt x="2" y="0"/>
                      <a:pt x="2" y="0"/>
                      <a:pt x="2"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1" name="Freeform 913"/>
              <p:cNvSpPr/>
              <p:nvPr/>
            </p:nvSpPr>
            <p:spPr bwMode="auto">
              <a:xfrm>
                <a:off x="2052" y="1236"/>
                <a:ext cx="8" cy="0"/>
              </a:xfrm>
              <a:custGeom>
                <a:avLst/>
                <a:gdLst>
                  <a:gd name="T0" fmla="*/ 0 w 2"/>
                  <a:gd name="T1" fmla="*/ 0 w 2"/>
                  <a:gd name="T2" fmla="*/ 0 w 2"/>
                  <a:gd name="T3" fmla="*/ 2 w 2"/>
                  <a:gd name="T4" fmla="*/ 2 w 2"/>
                  <a:gd name="T5" fmla="*/ 2 w 2"/>
                  <a:gd name="T6" fmla="*/ 2 w 2"/>
                  <a:gd name="T7" fmla="*/ 1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1" y="0"/>
                      <a:pt x="2" y="0"/>
                    </a:cubicBezTo>
                    <a:cubicBezTo>
                      <a:pt x="2" y="0"/>
                      <a:pt x="2" y="0"/>
                      <a:pt x="2" y="0"/>
                    </a:cubicBezTo>
                    <a:cubicBezTo>
                      <a:pt x="2" y="0"/>
                      <a:pt x="2" y="0"/>
                      <a:pt x="2" y="0"/>
                    </a:cubicBezTo>
                    <a:cubicBezTo>
                      <a:pt x="2" y="0"/>
                      <a:pt x="2" y="0"/>
                      <a:pt x="2" y="0"/>
                    </a:cubicBezTo>
                    <a:cubicBezTo>
                      <a:pt x="2" y="0"/>
                      <a:pt x="2"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Freeform 914"/>
              <p:cNvSpPr/>
              <p:nvPr/>
            </p:nvSpPr>
            <p:spPr bwMode="auto">
              <a:xfrm>
                <a:off x="2052" y="1509"/>
                <a:ext cx="8" cy="4"/>
              </a:xfrm>
              <a:custGeom>
                <a:avLst/>
                <a:gdLst>
                  <a:gd name="T0" fmla="*/ 0 w 2"/>
                  <a:gd name="T1" fmla="*/ 0 h 1"/>
                  <a:gd name="T2" fmla="*/ 0 w 2"/>
                  <a:gd name="T3" fmla="*/ 1 h 1"/>
                  <a:gd name="T4" fmla="*/ 1 w 2"/>
                  <a:gd name="T5" fmla="*/ 1 h 1"/>
                  <a:gd name="T6" fmla="*/ 2 w 2"/>
                  <a:gd name="T7" fmla="*/ 1 h 1"/>
                  <a:gd name="T8" fmla="*/ 2 w 2"/>
                  <a:gd name="T9" fmla="*/ 1 h 1"/>
                  <a:gd name="T10" fmla="*/ 2 w 2"/>
                  <a:gd name="T11" fmla="*/ 0 h 1"/>
                  <a:gd name="T12" fmla="*/ 1 w 2"/>
                  <a:gd name="T13" fmla="*/ 0 h 1"/>
                  <a:gd name="T14" fmla="*/ 0 w 2"/>
                  <a:gd name="T15" fmla="*/ 0 h 1"/>
                  <a:gd name="T16" fmla="*/ 0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1"/>
                      <a:pt x="0" y="1"/>
                      <a:pt x="0" y="1"/>
                    </a:cubicBezTo>
                    <a:cubicBezTo>
                      <a:pt x="0" y="1"/>
                      <a:pt x="0" y="1"/>
                      <a:pt x="1" y="1"/>
                    </a:cubicBezTo>
                    <a:cubicBezTo>
                      <a:pt x="1" y="1"/>
                      <a:pt x="2" y="1"/>
                      <a:pt x="2" y="1"/>
                    </a:cubicBezTo>
                    <a:cubicBezTo>
                      <a:pt x="2" y="1"/>
                      <a:pt x="2" y="1"/>
                      <a:pt x="2" y="1"/>
                    </a:cubicBezTo>
                    <a:cubicBezTo>
                      <a:pt x="2" y="0"/>
                      <a:pt x="2" y="0"/>
                      <a:pt x="2" y="0"/>
                    </a:cubicBezTo>
                    <a:cubicBezTo>
                      <a:pt x="2" y="1"/>
                      <a:pt x="1" y="1"/>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3" name="Freeform 915"/>
              <p:cNvSpPr/>
              <p:nvPr/>
            </p:nvSpPr>
            <p:spPr bwMode="auto">
              <a:xfrm>
                <a:off x="2052" y="1526"/>
                <a:ext cx="4" cy="0"/>
              </a:xfrm>
              <a:custGeom>
                <a:avLst/>
                <a:gdLst>
                  <a:gd name="T0" fmla="*/ 0 w 1"/>
                  <a:gd name="T1" fmla="*/ 0 w 1"/>
                  <a:gd name="T2" fmla="*/ 0 w 1"/>
                  <a:gd name="T3" fmla="*/ 1 w 1"/>
                  <a:gd name="T4" fmla="*/ 1 w 1"/>
                  <a:gd name="T5" fmla="*/ 1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4" name="Freeform 916"/>
              <p:cNvSpPr/>
              <p:nvPr/>
            </p:nvSpPr>
            <p:spPr bwMode="auto">
              <a:xfrm>
                <a:off x="2056" y="1422"/>
                <a:ext cx="0" cy="4"/>
              </a:xfrm>
              <a:custGeom>
                <a:avLst/>
                <a:gdLst>
                  <a:gd name="T0" fmla="*/ 1 h 1"/>
                  <a:gd name="T1" fmla="*/ 1 h 1"/>
                  <a:gd name="T2" fmla="*/ 1 h 1"/>
                  <a:gd name="T3" fmla="*/ 0 h 1"/>
                  <a:gd name="T4" fmla="*/ 1 h 1"/>
                  <a:gd name="T5" fmla="*/ 0 h 1"/>
                  <a:gd name="T6" fmla="*/ 0 h 1"/>
                  <a:gd name="T7" fmla="*/ 0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1"/>
                      <a:pt x="0" y="1"/>
                    </a:cubicBezTo>
                    <a:cubicBezTo>
                      <a:pt x="0" y="0"/>
                      <a:pt x="0" y="0"/>
                      <a:pt x="0" y="0"/>
                    </a:cubicBezTo>
                    <a:cubicBezTo>
                      <a:pt x="0" y="0"/>
                      <a:pt x="0" y="0"/>
                      <a:pt x="0" y="1"/>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5" name="Freeform 917"/>
              <p:cNvSpPr/>
              <p:nvPr/>
            </p:nvSpPr>
            <p:spPr bwMode="auto">
              <a:xfrm>
                <a:off x="2052" y="1377"/>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1 w 1"/>
                  <a:gd name="T15" fmla="*/ 0 h 1"/>
                  <a:gd name="T16" fmla="*/ 1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0"/>
                      <a:pt x="1" y="0"/>
                      <a:pt x="1" y="0"/>
                    </a:cubicBezTo>
                    <a:cubicBezTo>
                      <a:pt x="1" y="1"/>
                      <a:pt x="1"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6" name="Freeform 918"/>
              <p:cNvSpPr/>
              <p:nvPr/>
            </p:nvSpPr>
            <p:spPr bwMode="auto">
              <a:xfrm>
                <a:off x="2047" y="1435"/>
                <a:ext cx="9"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1" y="0"/>
                      <a:pt x="1" y="0"/>
                      <a:pt x="1" y="0"/>
                    </a:cubicBezTo>
                    <a:cubicBezTo>
                      <a:pt x="1" y="0"/>
                      <a:pt x="2" y="0"/>
                      <a:pt x="2" y="0"/>
                    </a:cubicBez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7" name="Freeform 919"/>
              <p:cNvSpPr/>
              <p:nvPr/>
            </p:nvSpPr>
            <p:spPr bwMode="auto">
              <a:xfrm>
                <a:off x="2047" y="1212"/>
                <a:ext cx="5"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8" name="Freeform 920"/>
              <p:cNvSpPr/>
              <p:nvPr/>
            </p:nvSpPr>
            <p:spPr bwMode="auto">
              <a:xfrm>
                <a:off x="2039" y="1455"/>
                <a:ext cx="13" cy="5"/>
              </a:xfrm>
              <a:custGeom>
                <a:avLst/>
                <a:gdLst>
                  <a:gd name="T0" fmla="*/ 0 w 3"/>
                  <a:gd name="T1" fmla="*/ 0 h 1"/>
                  <a:gd name="T2" fmla="*/ 0 w 3"/>
                  <a:gd name="T3" fmla="*/ 0 h 1"/>
                  <a:gd name="T4" fmla="*/ 0 w 3"/>
                  <a:gd name="T5" fmla="*/ 0 h 1"/>
                  <a:gd name="T6" fmla="*/ 0 w 3"/>
                  <a:gd name="T7" fmla="*/ 0 h 1"/>
                  <a:gd name="T8" fmla="*/ 1 w 3"/>
                  <a:gd name="T9" fmla="*/ 0 h 1"/>
                  <a:gd name="T10" fmla="*/ 1 w 3"/>
                  <a:gd name="T11" fmla="*/ 0 h 1"/>
                  <a:gd name="T12" fmla="*/ 2 w 3"/>
                  <a:gd name="T13" fmla="*/ 1 h 1"/>
                  <a:gd name="T14" fmla="*/ 2 w 3"/>
                  <a:gd name="T15" fmla="*/ 0 h 1"/>
                  <a:gd name="T16" fmla="*/ 1 w 3"/>
                  <a:gd name="T17" fmla="*/ 0 h 1"/>
                  <a:gd name="T18" fmla="*/ 1 w 3"/>
                  <a:gd name="T19" fmla="*/ 0 h 1"/>
                  <a:gd name="T20" fmla="*/ 0 w 3"/>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1"/>
                      <a:pt x="1" y="1"/>
                      <a:pt x="2" y="1"/>
                    </a:cubicBezTo>
                    <a:cubicBezTo>
                      <a:pt x="2" y="1"/>
                      <a:pt x="3" y="1"/>
                      <a:pt x="2" y="0"/>
                    </a:cubicBezTo>
                    <a:cubicBezTo>
                      <a:pt x="2" y="0"/>
                      <a:pt x="2"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9" name="Freeform 921"/>
              <p:cNvSpPr/>
              <p:nvPr/>
            </p:nvSpPr>
            <p:spPr bwMode="auto">
              <a:xfrm>
                <a:off x="2039" y="1286"/>
                <a:ext cx="4" cy="4"/>
              </a:xfrm>
              <a:custGeom>
                <a:avLst/>
                <a:gdLst>
                  <a:gd name="T0" fmla="*/ 0 w 1"/>
                  <a:gd name="T1" fmla="*/ 0 h 1"/>
                  <a:gd name="T2" fmla="*/ 1 w 1"/>
                  <a:gd name="T3" fmla="*/ 1 h 1"/>
                  <a:gd name="T4" fmla="*/ 1 w 1"/>
                  <a:gd name="T5" fmla="*/ 1 h 1"/>
                  <a:gd name="T6" fmla="*/ 1 w 1"/>
                  <a:gd name="T7" fmla="*/ 0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1" y="0"/>
                      <a:pt x="1" y="1"/>
                    </a:cubicBezTo>
                    <a:cubicBezTo>
                      <a:pt x="1" y="1"/>
                      <a:pt x="1" y="1"/>
                      <a:pt x="1" y="1"/>
                    </a:cubicBezTo>
                    <a:cubicBezTo>
                      <a:pt x="1" y="1"/>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0" name="Freeform 922"/>
              <p:cNvSpPr/>
              <p:nvPr/>
            </p:nvSpPr>
            <p:spPr bwMode="auto">
              <a:xfrm>
                <a:off x="2035" y="1261"/>
                <a:ext cx="4" cy="0"/>
              </a:xfrm>
              <a:custGeom>
                <a:avLst/>
                <a:gdLst>
                  <a:gd name="T0" fmla="*/ 1 w 1"/>
                  <a:gd name="T1" fmla="*/ 1 w 1"/>
                  <a:gd name="T2" fmla="*/ 1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1" name="Freeform 923"/>
              <p:cNvSpPr/>
              <p:nvPr/>
            </p:nvSpPr>
            <p:spPr bwMode="auto">
              <a:xfrm>
                <a:off x="2023" y="1497"/>
                <a:ext cx="8" cy="4"/>
              </a:xfrm>
              <a:custGeom>
                <a:avLst/>
                <a:gdLst>
                  <a:gd name="T0" fmla="*/ 2 w 2"/>
                  <a:gd name="T1" fmla="*/ 1 h 1"/>
                  <a:gd name="T2" fmla="*/ 1 w 2"/>
                  <a:gd name="T3" fmla="*/ 0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0"/>
                      <a:pt x="1" y="0"/>
                      <a:pt x="1" y="0"/>
                    </a:cubicBezTo>
                    <a:cubicBezTo>
                      <a:pt x="1" y="0"/>
                      <a:pt x="0" y="0"/>
                      <a:pt x="0" y="0"/>
                    </a:cubicBezTo>
                    <a:cubicBezTo>
                      <a:pt x="0" y="0"/>
                      <a:pt x="0" y="0"/>
                      <a:pt x="0" y="1"/>
                    </a:cubicBezTo>
                    <a:cubicBezTo>
                      <a:pt x="0" y="1"/>
                      <a:pt x="0" y="1"/>
                      <a:pt x="0" y="1"/>
                    </a:cubicBezTo>
                    <a:cubicBezTo>
                      <a:pt x="0" y="1"/>
                      <a:pt x="0" y="1"/>
                      <a:pt x="0" y="1"/>
                    </a:cubicBezTo>
                    <a:cubicBezTo>
                      <a:pt x="0" y="1"/>
                      <a:pt x="1" y="1"/>
                      <a:pt x="1" y="1"/>
                    </a:cubicBezTo>
                    <a:cubicBezTo>
                      <a:pt x="1"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2" name="Freeform 924"/>
              <p:cNvSpPr/>
              <p:nvPr/>
            </p:nvSpPr>
            <p:spPr bwMode="auto">
              <a:xfrm>
                <a:off x="2011" y="1224"/>
                <a:ext cx="20" cy="4"/>
              </a:xfrm>
              <a:custGeom>
                <a:avLst/>
                <a:gdLst>
                  <a:gd name="T0" fmla="*/ 3 w 5"/>
                  <a:gd name="T1" fmla="*/ 0 h 1"/>
                  <a:gd name="T2" fmla="*/ 0 w 5"/>
                  <a:gd name="T3" fmla="*/ 0 h 1"/>
                  <a:gd name="T4" fmla="*/ 0 w 5"/>
                  <a:gd name="T5" fmla="*/ 0 h 1"/>
                  <a:gd name="T6" fmla="*/ 0 w 5"/>
                  <a:gd name="T7" fmla="*/ 0 h 1"/>
                  <a:gd name="T8" fmla="*/ 0 w 5"/>
                  <a:gd name="T9" fmla="*/ 0 h 1"/>
                  <a:gd name="T10" fmla="*/ 3 w 5"/>
                  <a:gd name="T11" fmla="*/ 0 h 1"/>
                  <a:gd name="T12" fmla="*/ 5 w 5"/>
                  <a:gd name="T13" fmla="*/ 0 h 1"/>
                  <a:gd name="T14" fmla="*/ 5 w 5"/>
                  <a:gd name="T15" fmla="*/ 0 h 1"/>
                  <a:gd name="T16" fmla="*/ 5 w 5"/>
                  <a:gd name="T17" fmla="*/ 0 h 1"/>
                  <a:gd name="T18" fmla="*/ 3 w 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3" y="0"/>
                    </a:moveTo>
                    <a:cubicBezTo>
                      <a:pt x="2" y="0"/>
                      <a:pt x="1" y="0"/>
                      <a:pt x="0" y="0"/>
                    </a:cubicBezTo>
                    <a:cubicBezTo>
                      <a:pt x="0" y="0"/>
                      <a:pt x="0" y="0"/>
                      <a:pt x="0" y="0"/>
                    </a:cubicBezTo>
                    <a:cubicBezTo>
                      <a:pt x="0" y="0"/>
                      <a:pt x="0" y="0"/>
                      <a:pt x="0" y="0"/>
                    </a:cubicBezTo>
                    <a:cubicBezTo>
                      <a:pt x="0" y="0"/>
                      <a:pt x="0" y="0"/>
                      <a:pt x="0" y="0"/>
                    </a:cubicBezTo>
                    <a:cubicBezTo>
                      <a:pt x="1" y="1"/>
                      <a:pt x="2" y="0"/>
                      <a:pt x="3" y="0"/>
                    </a:cubicBezTo>
                    <a:cubicBezTo>
                      <a:pt x="4" y="0"/>
                      <a:pt x="4" y="0"/>
                      <a:pt x="5" y="0"/>
                    </a:cubicBezTo>
                    <a:cubicBezTo>
                      <a:pt x="5" y="0"/>
                      <a:pt x="5" y="0"/>
                      <a:pt x="5" y="0"/>
                    </a:cubicBezTo>
                    <a:cubicBezTo>
                      <a:pt x="5" y="0"/>
                      <a:pt x="5" y="0"/>
                      <a:pt x="5" y="0"/>
                    </a:cubicBezTo>
                    <a:cubicBezTo>
                      <a:pt x="4" y="0"/>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3" name="Freeform 925"/>
              <p:cNvSpPr/>
              <p:nvPr/>
            </p:nvSpPr>
            <p:spPr bwMode="auto">
              <a:xfrm>
                <a:off x="2023" y="1071"/>
                <a:ext cx="4" cy="0"/>
              </a:xfrm>
              <a:custGeom>
                <a:avLst/>
                <a:gdLst>
                  <a:gd name="T0" fmla="*/ 1 w 1"/>
                  <a:gd name="T1" fmla="*/ 0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4" name="Freeform 926"/>
              <p:cNvSpPr/>
              <p:nvPr/>
            </p:nvSpPr>
            <p:spPr bwMode="auto">
              <a:xfrm>
                <a:off x="2019" y="1331"/>
                <a:ext cx="4" cy="9"/>
              </a:xfrm>
              <a:custGeom>
                <a:avLst/>
                <a:gdLst>
                  <a:gd name="T0" fmla="*/ 0 w 1"/>
                  <a:gd name="T1" fmla="*/ 1 h 2"/>
                  <a:gd name="T2" fmla="*/ 0 w 1"/>
                  <a:gd name="T3" fmla="*/ 1 h 2"/>
                  <a:gd name="T4" fmla="*/ 0 w 1"/>
                  <a:gd name="T5" fmla="*/ 1 h 2"/>
                  <a:gd name="T6" fmla="*/ 1 w 1"/>
                  <a:gd name="T7" fmla="*/ 1 h 2"/>
                  <a:gd name="T8" fmla="*/ 1 w 1"/>
                  <a:gd name="T9" fmla="*/ 1 h 2"/>
                  <a:gd name="T10" fmla="*/ 1 w 1"/>
                  <a:gd name="T11" fmla="*/ 1 h 2"/>
                  <a:gd name="T12" fmla="*/ 1 w 1"/>
                  <a:gd name="T13" fmla="*/ 1 h 2"/>
                  <a:gd name="T14" fmla="*/ 1 w 1"/>
                  <a:gd name="T15" fmla="*/ 1 h 2"/>
                  <a:gd name="T16" fmla="*/ 1 w 1"/>
                  <a:gd name="T17" fmla="*/ 1 h 2"/>
                  <a:gd name="T18" fmla="*/ 1 w 1"/>
                  <a:gd name="T19" fmla="*/ 1 h 2"/>
                  <a:gd name="T20" fmla="*/ 1 w 1"/>
                  <a:gd name="T21" fmla="*/ 1 h 2"/>
                  <a:gd name="T22" fmla="*/ 1 w 1"/>
                  <a:gd name="T23" fmla="*/ 1 h 2"/>
                  <a:gd name="T24" fmla="*/ 1 w 1"/>
                  <a:gd name="T25" fmla="*/ 0 h 2"/>
                  <a:gd name="T26" fmla="*/ 0 w 1"/>
                  <a:gd name="T27" fmla="*/ 1 h 2"/>
                  <a:gd name="T28" fmla="*/ 0 w 1"/>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 h="2">
                    <a:moveTo>
                      <a:pt x="0" y="1"/>
                    </a:move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1" y="1"/>
                    </a:cubicBezTo>
                    <a:cubicBezTo>
                      <a:pt x="1" y="1"/>
                      <a:pt x="1" y="1"/>
                      <a:pt x="1" y="1"/>
                    </a:cubicBezTo>
                    <a:cubicBezTo>
                      <a:pt x="1" y="1"/>
                      <a:pt x="1" y="1"/>
                      <a:pt x="1" y="1"/>
                    </a:cubicBezTo>
                    <a:cubicBezTo>
                      <a:pt x="1" y="1"/>
                      <a:pt x="1" y="1"/>
                      <a:pt x="1" y="0"/>
                    </a:cubicBezTo>
                    <a:cubicBezTo>
                      <a:pt x="1"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5" name="Freeform 927"/>
              <p:cNvSpPr/>
              <p:nvPr/>
            </p:nvSpPr>
            <p:spPr bwMode="auto">
              <a:xfrm>
                <a:off x="2015" y="1236"/>
                <a:ext cx="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6" name="Freeform 928"/>
              <p:cNvSpPr/>
              <p:nvPr/>
            </p:nvSpPr>
            <p:spPr bwMode="auto">
              <a:xfrm>
                <a:off x="2011" y="1046"/>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7" name="Freeform 929"/>
              <p:cNvSpPr/>
              <p:nvPr/>
            </p:nvSpPr>
            <p:spPr bwMode="auto">
              <a:xfrm>
                <a:off x="2011" y="1327"/>
                <a:ext cx="4" cy="4"/>
              </a:xfrm>
              <a:custGeom>
                <a:avLst/>
                <a:gdLst>
                  <a:gd name="T0" fmla="*/ 1 w 1"/>
                  <a:gd name="T1" fmla="*/ 1 h 1"/>
                  <a:gd name="T2" fmla="*/ 1 w 1"/>
                  <a:gd name="T3" fmla="*/ 0 h 1"/>
                  <a:gd name="T4" fmla="*/ 0 w 1"/>
                  <a:gd name="T5" fmla="*/ 0 h 1"/>
                  <a:gd name="T6" fmla="*/ 0 w 1"/>
                  <a:gd name="T7" fmla="*/ 0 h 1"/>
                  <a:gd name="T8" fmla="*/ 0 w 1"/>
                  <a:gd name="T9" fmla="*/ 0 h 1"/>
                  <a:gd name="T10" fmla="*/ 0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8" name="Freeform 930"/>
              <p:cNvSpPr/>
              <p:nvPr/>
            </p:nvSpPr>
            <p:spPr bwMode="auto">
              <a:xfrm>
                <a:off x="1994" y="1236"/>
                <a:ext cx="17" cy="0"/>
              </a:xfrm>
              <a:custGeom>
                <a:avLst/>
                <a:gdLst>
                  <a:gd name="T0" fmla="*/ 0 w 4"/>
                  <a:gd name="T1" fmla="*/ 0 w 4"/>
                  <a:gd name="T2" fmla="*/ 0 w 4"/>
                  <a:gd name="T3" fmla="*/ 4 w 4"/>
                  <a:gd name="T4" fmla="*/ 4 w 4"/>
                  <a:gd name="T5" fmla="*/ 4 w 4"/>
                  <a:gd name="T6" fmla="*/ 0 w 4"/>
                  <a:gd name="T7" fmla="*/ 0 w 4"/>
                  <a:gd name="T8"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4">
                    <a:moveTo>
                      <a:pt x="0" y="0"/>
                    </a:moveTo>
                    <a:cubicBezTo>
                      <a:pt x="0" y="0"/>
                      <a:pt x="0" y="0"/>
                      <a:pt x="0" y="0"/>
                    </a:cubicBezTo>
                    <a:cubicBezTo>
                      <a:pt x="0" y="0"/>
                      <a:pt x="0" y="0"/>
                      <a:pt x="0" y="0"/>
                    </a:cubicBezTo>
                    <a:cubicBezTo>
                      <a:pt x="1" y="0"/>
                      <a:pt x="3" y="0"/>
                      <a:pt x="4" y="0"/>
                    </a:cubicBezTo>
                    <a:cubicBezTo>
                      <a:pt x="4" y="0"/>
                      <a:pt x="4" y="0"/>
                      <a:pt x="4" y="0"/>
                    </a:cubicBezTo>
                    <a:cubicBezTo>
                      <a:pt x="4" y="0"/>
                      <a:pt x="4" y="0"/>
                      <a:pt x="4" y="0"/>
                    </a:cubicBezTo>
                    <a:cubicBezTo>
                      <a:pt x="3"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9" name="Freeform 931"/>
              <p:cNvSpPr/>
              <p:nvPr/>
            </p:nvSpPr>
            <p:spPr bwMode="auto">
              <a:xfrm>
                <a:off x="2003" y="1575"/>
                <a:ext cx="4" cy="0"/>
              </a:xfrm>
              <a:custGeom>
                <a:avLst/>
                <a:gdLst>
                  <a:gd name="T0" fmla="*/ 1 w 1"/>
                  <a:gd name="T1" fmla="*/ 0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0" name="Freeform 932"/>
              <p:cNvSpPr/>
              <p:nvPr/>
            </p:nvSpPr>
            <p:spPr bwMode="auto">
              <a:xfrm>
                <a:off x="1994" y="1212"/>
                <a:ext cx="9" cy="0"/>
              </a:xfrm>
              <a:custGeom>
                <a:avLst/>
                <a:gdLst>
                  <a:gd name="T0" fmla="*/ 0 w 2"/>
                  <a:gd name="T1" fmla="*/ 1 w 2"/>
                  <a:gd name="T2" fmla="*/ 1 w 2"/>
                  <a:gd name="T3" fmla="*/ 2 w 2"/>
                  <a:gd name="T4" fmla="*/ 2 w 2"/>
                  <a:gd name="T5" fmla="*/ 2 w 2"/>
                  <a:gd name="T6" fmla="*/ 1 w 2"/>
                  <a:gd name="T7" fmla="*/ 1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1" y="0"/>
                    </a:cubicBezTo>
                    <a:cubicBezTo>
                      <a:pt x="1" y="0"/>
                      <a:pt x="1" y="0"/>
                      <a:pt x="1" y="0"/>
                    </a:cubicBezTo>
                    <a:cubicBezTo>
                      <a:pt x="2" y="0"/>
                      <a:pt x="2" y="0"/>
                      <a:pt x="2" y="0"/>
                    </a:cubicBezTo>
                    <a:cubicBezTo>
                      <a:pt x="2" y="0"/>
                      <a:pt x="2" y="0"/>
                      <a:pt x="2" y="0"/>
                    </a:cubicBezTo>
                    <a:cubicBezTo>
                      <a:pt x="2" y="0"/>
                      <a:pt x="2" y="0"/>
                      <a:pt x="2" y="0"/>
                    </a:cubicBezTo>
                    <a:cubicBezTo>
                      <a:pt x="2" y="0"/>
                      <a:pt x="2"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1" name="Freeform 933"/>
              <p:cNvSpPr/>
              <p:nvPr/>
            </p:nvSpPr>
            <p:spPr bwMode="auto">
              <a:xfrm>
                <a:off x="1994" y="132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2" name="Freeform 934"/>
              <p:cNvSpPr/>
              <p:nvPr/>
            </p:nvSpPr>
            <p:spPr bwMode="auto">
              <a:xfrm>
                <a:off x="1974" y="1236"/>
                <a:ext cx="12" cy="0"/>
              </a:xfrm>
              <a:custGeom>
                <a:avLst/>
                <a:gdLst>
                  <a:gd name="T0" fmla="*/ 0 w 3"/>
                  <a:gd name="T1" fmla="*/ 0 w 3"/>
                  <a:gd name="T2" fmla="*/ 0 w 3"/>
                  <a:gd name="T3" fmla="*/ 0 w 3"/>
                  <a:gd name="T4" fmla="*/ 1 w 3"/>
                  <a:gd name="T5" fmla="*/ 2 w 3"/>
                  <a:gd name="T6" fmla="*/ 3 w 3"/>
                  <a:gd name="T7" fmla="*/ 2 w 3"/>
                  <a:gd name="T8" fmla="*/ 1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cubicBezTo>
                      <a:pt x="0" y="0"/>
                      <a:pt x="0" y="0"/>
                      <a:pt x="0" y="0"/>
                    </a:cubicBezTo>
                    <a:cubicBezTo>
                      <a:pt x="0" y="0"/>
                      <a:pt x="0" y="0"/>
                      <a:pt x="0" y="0"/>
                    </a:cubicBezTo>
                    <a:cubicBezTo>
                      <a:pt x="0" y="0"/>
                      <a:pt x="0" y="0"/>
                      <a:pt x="0" y="0"/>
                    </a:cubicBezTo>
                    <a:cubicBezTo>
                      <a:pt x="1" y="0"/>
                      <a:pt x="1" y="0"/>
                      <a:pt x="1" y="0"/>
                    </a:cubicBezTo>
                    <a:cubicBezTo>
                      <a:pt x="2" y="0"/>
                      <a:pt x="2" y="0"/>
                      <a:pt x="2" y="0"/>
                    </a:cubicBezTo>
                    <a:cubicBezTo>
                      <a:pt x="3" y="0"/>
                      <a:pt x="3" y="0"/>
                      <a:pt x="3" y="0"/>
                    </a:cubicBezTo>
                    <a:cubicBezTo>
                      <a:pt x="3" y="0"/>
                      <a:pt x="3" y="0"/>
                      <a:pt x="2" y="0"/>
                    </a:cubicBezTo>
                    <a:cubicBezTo>
                      <a:pt x="2" y="0"/>
                      <a:pt x="2"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3" name="Freeform 935"/>
              <p:cNvSpPr/>
              <p:nvPr/>
            </p:nvSpPr>
            <p:spPr bwMode="auto">
              <a:xfrm>
                <a:off x="1978" y="1249"/>
                <a:ext cx="4" cy="4"/>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1 h 1"/>
                  <a:gd name="T12" fmla="*/ 1 w 1"/>
                  <a:gd name="T13" fmla="*/ 0 h 1"/>
                  <a:gd name="T14" fmla="*/ 1 w 1"/>
                  <a:gd name="T15" fmla="*/ 1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0"/>
                      <a:pt x="1" y="0"/>
                      <a:pt x="1" y="0"/>
                    </a:cubicBezTo>
                    <a:cubicBezTo>
                      <a:pt x="1" y="1"/>
                      <a:pt x="1"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4" name="Freeform 936"/>
              <p:cNvSpPr/>
              <p:nvPr/>
            </p:nvSpPr>
            <p:spPr bwMode="auto">
              <a:xfrm>
                <a:off x="1970" y="1253"/>
                <a:ext cx="4" cy="0"/>
              </a:xfrm>
              <a:custGeom>
                <a:avLst/>
                <a:gdLst>
                  <a:gd name="T0" fmla="*/ 0 w 1"/>
                  <a:gd name="T1" fmla="*/ 0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5" name="Freeform 937"/>
              <p:cNvSpPr/>
              <p:nvPr/>
            </p:nvSpPr>
            <p:spPr bwMode="auto">
              <a:xfrm>
                <a:off x="1954" y="1232"/>
                <a:ext cx="8" cy="0"/>
              </a:xfrm>
              <a:custGeom>
                <a:avLst/>
                <a:gdLst>
                  <a:gd name="T0" fmla="*/ 0 w 2"/>
                  <a:gd name="T1" fmla="*/ 0 w 2"/>
                  <a:gd name="T2" fmla="*/ 0 w 2"/>
                  <a:gd name="T3" fmla="*/ 1 w 2"/>
                  <a:gd name="T4" fmla="*/ 2 w 2"/>
                  <a:gd name="T5" fmla="*/ 2 w 2"/>
                  <a:gd name="T6" fmla="*/ 2 w 2"/>
                  <a:gd name="T7" fmla="*/ 1 w 2"/>
                  <a:gd name="T8" fmla="*/ 1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1" y="0"/>
                      <a:pt x="1" y="0"/>
                      <a:pt x="1" y="0"/>
                    </a:cubicBezTo>
                    <a:cubicBezTo>
                      <a:pt x="1" y="0"/>
                      <a:pt x="1" y="0"/>
                      <a:pt x="2" y="0"/>
                    </a:cubicBezTo>
                    <a:cubicBezTo>
                      <a:pt x="2" y="0"/>
                      <a:pt x="2" y="0"/>
                      <a:pt x="2" y="0"/>
                    </a:cubicBezTo>
                    <a:cubicBezTo>
                      <a:pt x="2" y="0"/>
                      <a:pt x="2" y="0"/>
                      <a:pt x="2"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6" name="Freeform 938"/>
              <p:cNvSpPr/>
              <p:nvPr/>
            </p:nvSpPr>
            <p:spPr bwMode="auto">
              <a:xfrm>
                <a:off x="1941" y="1067"/>
                <a:ext cx="8" cy="4"/>
              </a:xfrm>
              <a:custGeom>
                <a:avLst/>
                <a:gdLst>
                  <a:gd name="T0" fmla="*/ 2 w 2"/>
                  <a:gd name="T1" fmla="*/ 1 h 1"/>
                  <a:gd name="T2" fmla="*/ 2 w 2"/>
                  <a:gd name="T3" fmla="*/ 1 h 1"/>
                  <a:gd name="T4" fmla="*/ 2 w 2"/>
                  <a:gd name="T5" fmla="*/ 1 h 1"/>
                  <a:gd name="T6" fmla="*/ 1 w 2"/>
                  <a:gd name="T7" fmla="*/ 1 h 1"/>
                  <a:gd name="T8" fmla="*/ 1 w 2"/>
                  <a:gd name="T9" fmla="*/ 1 h 1"/>
                  <a:gd name="T10" fmla="*/ 0 w 2"/>
                  <a:gd name="T11" fmla="*/ 1 h 1"/>
                  <a:gd name="T12" fmla="*/ 0 w 2"/>
                  <a:gd name="T13" fmla="*/ 1 h 1"/>
                  <a:gd name="T14" fmla="*/ 1 w 2"/>
                  <a:gd name="T15" fmla="*/ 1 h 1"/>
                  <a:gd name="T16" fmla="*/ 1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1"/>
                      <a:pt x="2" y="1"/>
                      <a:pt x="2" y="1"/>
                    </a:cubicBezTo>
                    <a:cubicBezTo>
                      <a:pt x="2" y="1"/>
                      <a:pt x="2" y="1"/>
                      <a:pt x="2" y="1"/>
                    </a:cubicBezTo>
                    <a:cubicBezTo>
                      <a:pt x="2" y="0"/>
                      <a:pt x="2" y="1"/>
                      <a:pt x="1" y="1"/>
                    </a:cubicBezTo>
                    <a:cubicBezTo>
                      <a:pt x="1" y="1"/>
                      <a:pt x="1" y="1"/>
                      <a:pt x="1" y="1"/>
                    </a:cubicBezTo>
                    <a:cubicBezTo>
                      <a:pt x="1" y="1"/>
                      <a:pt x="0" y="1"/>
                      <a:pt x="0" y="1"/>
                    </a:cubicBezTo>
                    <a:cubicBezTo>
                      <a:pt x="0" y="1"/>
                      <a:pt x="0" y="1"/>
                      <a:pt x="0" y="1"/>
                    </a:cubicBezTo>
                    <a:cubicBezTo>
                      <a:pt x="0" y="1"/>
                      <a:pt x="1" y="1"/>
                      <a:pt x="1" y="1"/>
                    </a:cubicBezTo>
                    <a:cubicBezTo>
                      <a:pt x="1" y="1"/>
                      <a:pt x="1" y="1"/>
                      <a:pt x="1"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7" name="Freeform 939"/>
              <p:cNvSpPr/>
              <p:nvPr/>
            </p:nvSpPr>
            <p:spPr bwMode="auto">
              <a:xfrm>
                <a:off x="1937" y="1022"/>
                <a:ext cx="4" cy="0"/>
              </a:xfrm>
              <a:custGeom>
                <a:avLst/>
                <a:gdLst>
                  <a:gd name="T0" fmla="*/ 1 w 1"/>
                  <a:gd name="T1" fmla="*/ 0 w 1"/>
                  <a:gd name="T2" fmla="*/ 0 w 1"/>
                  <a:gd name="T3" fmla="*/ 0 w 1"/>
                  <a:gd name="T4" fmla="*/ 0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8" name="Freeform 940"/>
              <p:cNvSpPr/>
              <p:nvPr/>
            </p:nvSpPr>
            <p:spPr bwMode="auto">
              <a:xfrm>
                <a:off x="1933" y="1261"/>
                <a:ext cx="8" cy="4"/>
              </a:xfrm>
              <a:custGeom>
                <a:avLst/>
                <a:gdLst>
                  <a:gd name="T0" fmla="*/ 0 w 2"/>
                  <a:gd name="T1" fmla="*/ 0 h 1"/>
                  <a:gd name="T2" fmla="*/ 0 w 2"/>
                  <a:gd name="T3" fmla="*/ 0 h 1"/>
                  <a:gd name="T4" fmla="*/ 0 w 2"/>
                  <a:gd name="T5" fmla="*/ 0 h 1"/>
                  <a:gd name="T6" fmla="*/ 0 w 2"/>
                  <a:gd name="T7" fmla="*/ 1 h 1"/>
                  <a:gd name="T8" fmla="*/ 1 w 2"/>
                  <a:gd name="T9" fmla="*/ 1 h 1"/>
                  <a:gd name="T10" fmla="*/ 2 w 2"/>
                  <a:gd name="T11" fmla="*/ 1 h 1"/>
                  <a:gd name="T12" fmla="*/ 2 w 2"/>
                  <a:gd name="T13" fmla="*/ 1 h 1"/>
                  <a:gd name="T14" fmla="*/ 2 w 2"/>
                  <a:gd name="T15" fmla="*/ 0 h 1"/>
                  <a:gd name="T16" fmla="*/ 1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0"/>
                      <a:pt x="0" y="0"/>
                      <a:pt x="0" y="0"/>
                    </a:cubicBezTo>
                    <a:cubicBezTo>
                      <a:pt x="0" y="0"/>
                      <a:pt x="0" y="0"/>
                      <a:pt x="0" y="0"/>
                    </a:cubicBezTo>
                    <a:cubicBezTo>
                      <a:pt x="0" y="1"/>
                      <a:pt x="0" y="1"/>
                      <a:pt x="0" y="1"/>
                    </a:cubicBezTo>
                    <a:cubicBezTo>
                      <a:pt x="1" y="1"/>
                      <a:pt x="1" y="1"/>
                      <a:pt x="1" y="1"/>
                    </a:cubicBezTo>
                    <a:cubicBezTo>
                      <a:pt x="1" y="1"/>
                      <a:pt x="1" y="1"/>
                      <a:pt x="2" y="1"/>
                    </a:cubicBezTo>
                    <a:cubicBezTo>
                      <a:pt x="2" y="1"/>
                      <a:pt x="2" y="1"/>
                      <a:pt x="2" y="1"/>
                    </a:cubicBezTo>
                    <a:cubicBezTo>
                      <a:pt x="2" y="0"/>
                      <a:pt x="2" y="0"/>
                      <a:pt x="2"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9" name="Freeform 941"/>
              <p:cNvSpPr/>
              <p:nvPr/>
            </p:nvSpPr>
            <p:spPr bwMode="auto">
              <a:xfrm>
                <a:off x="1937" y="12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0" name="Freeform 942"/>
              <p:cNvSpPr/>
              <p:nvPr/>
            </p:nvSpPr>
            <p:spPr bwMode="auto">
              <a:xfrm>
                <a:off x="1925" y="1261"/>
                <a:ext cx="4" cy="4"/>
              </a:xfrm>
              <a:custGeom>
                <a:avLst/>
                <a:gdLst>
                  <a:gd name="T0" fmla="*/ 0 w 1"/>
                  <a:gd name="T1" fmla="*/ 0 h 1"/>
                  <a:gd name="T2" fmla="*/ 0 w 1"/>
                  <a:gd name="T3" fmla="*/ 0 h 1"/>
                  <a:gd name="T4" fmla="*/ 0 w 1"/>
                  <a:gd name="T5" fmla="*/ 0 h 1"/>
                  <a:gd name="T6" fmla="*/ 0 w 1"/>
                  <a:gd name="T7" fmla="*/ 1 h 1"/>
                  <a:gd name="T8" fmla="*/ 1 w 1"/>
                  <a:gd name="T9" fmla="*/ 1 h 1"/>
                  <a:gd name="T10" fmla="*/ 1 w 1"/>
                  <a:gd name="T11" fmla="*/ 1 h 1"/>
                  <a:gd name="T12" fmla="*/ 1 w 1"/>
                  <a:gd name="T13" fmla="*/ 1 h 1"/>
                  <a:gd name="T14" fmla="*/ 1 w 1"/>
                  <a:gd name="T15" fmla="*/ 0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1"/>
                      <a:pt x="0" y="1"/>
                      <a:pt x="0" y="1"/>
                    </a:cubicBezTo>
                    <a:cubicBezTo>
                      <a:pt x="0" y="1"/>
                      <a:pt x="0" y="1"/>
                      <a:pt x="1" y="1"/>
                    </a:cubicBezTo>
                    <a:cubicBezTo>
                      <a:pt x="1" y="1"/>
                      <a:pt x="1" y="1"/>
                      <a:pt x="1" y="1"/>
                    </a:cubicBezTo>
                    <a:cubicBezTo>
                      <a:pt x="1" y="1"/>
                      <a:pt x="1" y="1"/>
                      <a:pt x="1" y="1"/>
                    </a:cubicBezTo>
                    <a:cubicBezTo>
                      <a:pt x="1" y="1"/>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1" name="Oval 943"/>
              <p:cNvSpPr>
                <a:spLocks noChangeArrowheads="1"/>
              </p:cNvSpPr>
              <p:nvPr/>
            </p:nvSpPr>
            <p:spPr bwMode="auto">
              <a:xfrm>
                <a:off x="1925" y="119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2" name="Freeform 944"/>
              <p:cNvSpPr/>
              <p:nvPr/>
            </p:nvSpPr>
            <p:spPr bwMode="auto">
              <a:xfrm>
                <a:off x="1921" y="1236"/>
                <a:ext cx="4" cy="0"/>
              </a:xfrm>
              <a:custGeom>
                <a:avLst/>
                <a:gdLst>
                  <a:gd name="T0" fmla="*/ 0 w 1"/>
                  <a:gd name="T1" fmla="*/ 0 w 1"/>
                  <a:gd name="T2" fmla="*/ 0 w 1"/>
                  <a:gd name="T3" fmla="*/ 1 w 1"/>
                  <a:gd name="T4" fmla="*/ 1 w 1"/>
                  <a:gd name="T5" fmla="*/ 1 w 1"/>
                  <a:gd name="T6" fmla="*/ 1 w 1"/>
                  <a:gd name="T7" fmla="*/ 1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3" name="Freeform 945"/>
              <p:cNvSpPr/>
              <p:nvPr/>
            </p:nvSpPr>
            <p:spPr bwMode="auto">
              <a:xfrm>
                <a:off x="1913" y="1034"/>
                <a:ext cx="12" cy="0"/>
              </a:xfrm>
              <a:custGeom>
                <a:avLst/>
                <a:gdLst>
                  <a:gd name="T0" fmla="*/ 0 w 3"/>
                  <a:gd name="T1" fmla="*/ 0 w 3"/>
                  <a:gd name="T2" fmla="*/ 1 w 3"/>
                  <a:gd name="T3" fmla="*/ 2 w 3"/>
                  <a:gd name="T4" fmla="*/ 3 w 3"/>
                  <a:gd name="T5" fmla="*/ 2 w 3"/>
                  <a:gd name="T6" fmla="*/ 1 w 3"/>
                  <a:gd name="T7" fmla="*/ 0 w 3"/>
                  <a:gd name="T8" fmla="*/ 0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cubicBezTo>
                      <a:pt x="0" y="0"/>
                      <a:pt x="0" y="0"/>
                      <a:pt x="0" y="0"/>
                    </a:cubicBezTo>
                    <a:cubicBezTo>
                      <a:pt x="1" y="0"/>
                      <a:pt x="1" y="0"/>
                      <a:pt x="1" y="0"/>
                    </a:cubicBezTo>
                    <a:cubicBezTo>
                      <a:pt x="2" y="0"/>
                      <a:pt x="2" y="0"/>
                      <a:pt x="2" y="0"/>
                    </a:cubicBezTo>
                    <a:cubicBezTo>
                      <a:pt x="3" y="0"/>
                      <a:pt x="3" y="0"/>
                      <a:pt x="3" y="0"/>
                    </a:cubicBezTo>
                    <a:cubicBezTo>
                      <a:pt x="3" y="0"/>
                      <a:pt x="3" y="0"/>
                      <a:pt x="2" y="0"/>
                    </a:cubicBezTo>
                    <a:cubicBezTo>
                      <a:pt x="2" y="0"/>
                      <a:pt x="2"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4" name="Freeform 946"/>
              <p:cNvSpPr/>
              <p:nvPr/>
            </p:nvSpPr>
            <p:spPr bwMode="auto">
              <a:xfrm>
                <a:off x="1917" y="1261"/>
                <a:ext cx="4" cy="4"/>
              </a:xfrm>
              <a:custGeom>
                <a:avLst/>
                <a:gdLst>
                  <a:gd name="T0" fmla="*/ 1 w 1"/>
                  <a:gd name="T1" fmla="*/ 0 h 1"/>
                  <a:gd name="T2" fmla="*/ 0 w 1"/>
                  <a:gd name="T3" fmla="*/ 0 h 1"/>
                  <a:gd name="T4" fmla="*/ 1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0"/>
                    </a:cubicBezTo>
                    <a:cubicBezTo>
                      <a:pt x="0" y="1"/>
                      <a:pt x="0"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5" name="Freeform 947"/>
              <p:cNvSpPr/>
              <p:nvPr/>
            </p:nvSpPr>
            <p:spPr bwMode="auto">
              <a:xfrm>
                <a:off x="1892" y="1013"/>
                <a:ext cx="25" cy="0"/>
              </a:xfrm>
              <a:custGeom>
                <a:avLst/>
                <a:gdLst>
                  <a:gd name="T0" fmla="*/ 6 w 6"/>
                  <a:gd name="T1" fmla="*/ 3 w 6"/>
                  <a:gd name="T2" fmla="*/ 0 w 6"/>
                  <a:gd name="T3" fmla="*/ 0 w 6"/>
                  <a:gd name="T4" fmla="*/ 0 w 6"/>
                  <a:gd name="T5" fmla="*/ 0 w 6"/>
                  <a:gd name="T6" fmla="*/ 3 w 6"/>
                  <a:gd name="T7" fmla="*/ 6 w 6"/>
                  <a:gd name="T8" fmla="*/ 6 w 6"/>
                  <a:gd name="T9" fmla="*/ 6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6">
                    <a:moveTo>
                      <a:pt x="6" y="0"/>
                    </a:moveTo>
                    <a:cubicBezTo>
                      <a:pt x="5" y="0"/>
                      <a:pt x="4" y="0"/>
                      <a:pt x="3" y="0"/>
                    </a:cubicBezTo>
                    <a:cubicBezTo>
                      <a:pt x="2" y="0"/>
                      <a:pt x="1" y="0"/>
                      <a:pt x="0" y="0"/>
                    </a:cubicBezTo>
                    <a:cubicBezTo>
                      <a:pt x="0" y="0"/>
                      <a:pt x="0" y="0"/>
                      <a:pt x="0" y="0"/>
                    </a:cubicBezTo>
                    <a:cubicBezTo>
                      <a:pt x="0" y="0"/>
                      <a:pt x="0" y="0"/>
                      <a:pt x="0" y="0"/>
                    </a:cubicBezTo>
                    <a:cubicBezTo>
                      <a:pt x="0" y="0"/>
                      <a:pt x="0" y="0"/>
                      <a:pt x="0" y="0"/>
                    </a:cubicBezTo>
                    <a:cubicBezTo>
                      <a:pt x="1" y="0"/>
                      <a:pt x="2" y="0"/>
                      <a:pt x="3" y="0"/>
                    </a:cubicBezTo>
                    <a:cubicBezTo>
                      <a:pt x="4" y="0"/>
                      <a:pt x="5" y="0"/>
                      <a:pt x="6" y="0"/>
                    </a:cubicBezTo>
                    <a:cubicBezTo>
                      <a:pt x="6" y="0"/>
                      <a:pt x="6" y="0"/>
                      <a:pt x="6" y="0"/>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6" name="Freeform 948"/>
              <p:cNvSpPr/>
              <p:nvPr/>
            </p:nvSpPr>
            <p:spPr bwMode="auto">
              <a:xfrm>
                <a:off x="1909" y="1261"/>
                <a:ext cx="4" cy="4"/>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1 w 1"/>
                  <a:gd name="T17" fmla="*/ 0 h 1"/>
                  <a:gd name="T18" fmla="*/ 0 w 1"/>
                  <a:gd name="T19" fmla="*/ 0 h 1"/>
                  <a:gd name="T20" fmla="*/ 0 w 1"/>
                  <a:gd name="T21" fmla="*/ 0 h 1"/>
                  <a:gd name="T22" fmla="*/ 0 w 1"/>
                  <a:gd name="T23" fmla="*/ 1 h 1"/>
                  <a:gd name="T24" fmla="*/ 0 w 1"/>
                  <a:gd name="T25" fmla="*/ 1 h 1"/>
                  <a:gd name="T26" fmla="*/ 0 w 1"/>
                  <a:gd name="T27" fmla="*/ 1 h 1"/>
                  <a:gd name="T28" fmla="*/ 0 w 1"/>
                  <a:gd name="T2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7" name="Oval 949"/>
              <p:cNvSpPr>
                <a:spLocks noChangeArrowheads="1"/>
              </p:cNvSpPr>
              <p:nvPr/>
            </p:nvSpPr>
            <p:spPr bwMode="auto">
              <a:xfrm>
                <a:off x="1892" y="1001"/>
                <a:ext cx="4"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8" name="Freeform 950"/>
              <p:cNvSpPr/>
              <p:nvPr/>
            </p:nvSpPr>
            <p:spPr bwMode="auto">
              <a:xfrm>
                <a:off x="1888" y="126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9" name="Freeform 951"/>
              <p:cNvSpPr/>
              <p:nvPr/>
            </p:nvSpPr>
            <p:spPr bwMode="auto">
              <a:xfrm>
                <a:off x="1876" y="1278"/>
                <a:ext cx="8" cy="4"/>
              </a:xfrm>
              <a:custGeom>
                <a:avLst/>
                <a:gdLst>
                  <a:gd name="T0" fmla="*/ 2 w 2"/>
                  <a:gd name="T1" fmla="*/ 1 h 1"/>
                  <a:gd name="T2" fmla="*/ 2 w 2"/>
                  <a:gd name="T3" fmla="*/ 1 h 1"/>
                  <a:gd name="T4" fmla="*/ 2 w 2"/>
                  <a:gd name="T5" fmla="*/ 1 h 1"/>
                  <a:gd name="T6" fmla="*/ 0 w 2"/>
                  <a:gd name="T7" fmla="*/ 1 h 1"/>
                  <a:gd name="T8" fmla="*/ 2 w 2"/>
                  <a:gd name="T9" fmla="*/ 1 h 1"/>
                  <a:gd name="T10" fmla="*/ 2 w 2"/>
                  <a:gd name="T11" fmla="*/ 1 h 1"/>
                  <a:gd name="T12" fmla="*/ 2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1"/>
                    </a:moveTo>
                    <a:cubicBezTo>
                      <a:pt x="2" y="1"/>
                      <a:pt x="2" y="1"/>
                      <a:pt x="2" y="1"/>
                    </a:cubicBezTo>
                    <a:cubicBezTo>
                      <a:pt x="2" y="1"/>
                      <a:pt x="2" y="1"/>
                      <a:pt x="2" y="1"/>
                    </a:cubicBezTo>
                    <a:cubicBezTo>
                      <a:pt x="2" y="0"/>
                      <a:pt x="0" y="0"/>
                      <a:pt x="0" y="1"/>
                    </a:cubicBezTo>
                    <a:cubicBezTo>
                      <a:pt x="0"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0" name="Freeform 952"/>
              <p:cNvSpPr/>
              <p:nvPr/>
            </p:nvSpPr>
            <p:spPr bwMode="auto">
              <a:xfrm>
                <a:off x="1876" y="1265"/>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1" name="Freeform 953"/>
              <p:cNvSpPr/>
              <p:nvPr/>
            </p:nvSpPr>
            <p:spPr bwMode="auto">
              <a:xfrm>
                <a:off x="1868" y="1265"/>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2" name="Freeform 954"/>
              <p:cNvSpPr/>
              <p:nvPr/>
            </p:nvSpPr>
            <p:spPr bwMode="auto">
              <a:xfrm>
                <a:off x="1864" y="126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3" name="Freeform 955"/>
              <p:cNvSpPr/>
              <p:nvPr/>
            </p:nvSpPr>
            <p:spPr bwMode="auto">
              <a:xfrm>
                <a:off x="1851" y="1013"/>
                <a:ext cx="9"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4" name="Freeform 956"/>
              <p:cNvSpPr/>
              <p:nvPr/>
            </p:nvSpPr>
            <p:spPr bwMode="auto">
              <a:xfrm>
                <a:off x="1827" y="1579"/>
                <a:ext cx="4" cy="0"/>
              </a:xfrm>
              <a:custGeom>
                <a:avLst/>
                <a:gdLst>
                  <a:gd name="T0" fmla="*/ 0 w 1"/>
                  <a:gd name="T1" fmla="*/ 0 w 1"/>
                  <a:gd name="T2" fmla="*/ 0 w 1"/>
                  <a:gd name="T3" fmla="*/ 0 w 1"/>
                  <a:gd name="T4" fmla="*/ 0 w 1"/>
                  <a:gd name="T5" fmla="*/ 0 w 1"/>
                  <a:gd name="T6" fmla="*/ 1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5" name="Freeform 957"/>
              <p:cNvSpPr/>
              <p:nvPr/>
            </p:nvSpPr>
            <p:spPr bwMode="auto">
              <a:xfrm>
                <a:off x="1815" y="1162"/>
                <a:ext cx="8" cy="4"/>
              </a:xfrm>
              <a:custGeom>
                <a:avLst/>
                <a:gdLst>
                  <a:gd name="T0" fmla="*/ 0 w 2"/>
                  <a:gd name="T1" fmla="*/ 0 h 1"/>
                  <a:gd name="T2" fmla="*/ 0 w 2"/>
                  <a:gd name="T3" fmla="*/ 0 h 1"/>
                  <a:gd name="T4" fmla="*/ 0 w 2"/>
                  <a:gd name="T5" fmla="*/ 1 h 1"/>
                  <a:gd name="T6" fmla="*/ 0 w 2"/>
                  <a:gd name="T7" fmla="*/ 1 h 1"/>
                  <a:gd name="T8" fmla="*/ 0 w 2"/>
                  <a:gd name="T9" fmla="*/ 1 h 1"/>
                  <a:gd name="T10" fmla="*/ 0 w 2"/>
                  <a:gd name="T11" fmla="*/ 1 h 1"/>
                  <a:gd name="T12" fmla="*/ 0 w 2"/>
                  <a:gd name="T13" fmla="*/ 1 h 1"/>
                  <a:gd name="T14" fmla="*/ 1 w 2"/>
                  <a:gd name="T15" fmla="*/ 1 h 1"/>
                  <a:gd name="T16" fmla="*/ 2 w 2"/>
                  <a:gd name="T17" fmla="*/ 0 h 1"/>
                  <a:gd name="T18" fmla="*/ 1 w 2"/>
                  <a:gd name="T19" fmla="*/ 0 h 1"/>
                  <a:gd name="T20" fmla="*/ 0 w 2"/>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0" y="0"/>
                    </a:move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6" name="Freeform 958"/>
              <p:cNvSpPr/>
              <p:nvPr/>
            </p:nvSpPr>
            <p:spPr bwMode="auto">
              <a:xfrm>
                <a:off x="1815" y="1013"/>
                <a:ext cx="4" cy="0"/>
              </a:xfrm>
              <a:custGeom>
                <a:avLst/>
                <a:gdLst>
                  <a:gd name="T0" fmla="*/ 1 w 1"/>
                  <a:gd name="T1" fmla="*/ 1 w 1"/>
                  <a:gd name="T2" fmla="*/ 1 w 1"/>
                  <a:gd name="T3" fmla="*/ 1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7" name="Freeform 959"/>
              <p:cNvSpPr/>
              <p:nvPr/>
            </p:nvSpPr>
            <p:spPr bwMode="auto">
              <a:xfrm>
                <a:off x="1806" y="1162"/>
                <a:ext cx="5"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8" name="Freeform 960"/>
              <p:cNvSpPr/>
              <p:nvPr/>
            </p:nvSpPr>
            <p:spPr bwMode="auto">
              <a:xfrm>
                <a:off x="1770" y="1162"/>
                <a:ext cx="8" cy="0"/>
              </a:xfrm>
              <a:custGeom>
                <a:avLst/>
                <a:gdLst>
                  <a:gd name="T0" fmla="*/ 0 w 2"/>
                  <a:gd name="T1" fmla="*/ 0 w 2"/>
                  <a:gd name="T2" fmla="*/ 1 w 2"/>
                  <a:gd name="T3" fmla="*/ 1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1" y="0"/>
                    </a:cubicBezTo>
                    <a:cubicBezTo>
                      <a:pt x="1" y="0"/>
                      <a:pt x="1" y="0"/>
                      <a:pt x="1"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9" name="Freeform 961"/>
              <p:cNvSpPr/>
              <p:nvPr/>
            </p:nvSpPr>
            <p:spPr bwMode="auto">
              <a:xfrm>
                <a:off x="1762" y="1162"/>
                <a:ext cx="4"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0" name="Freeform 962"/>
              <p:cNvSpPr/>
              <p:nvPr/>
            </p:nvSpPr>
            <p:spPr bwMode="auto">
              <a:xfrm>
                <a:off x="1749" y="1162"/>
                <a:ext cx="4" cy="0"/>
              </a:xfrm>
              <a:custGeom>
                <a:avLst/>
                <a:gdLst>
                  <a:gd name="T0" fmla="*/ 0 w 1"/>
                  <a:gd name="T1" fmla="*/ 0 w 1"/>
                  <a:gd name="T2" fmla="*/ 0 w 1"/>
                  <a:gd name="T3" fmla="*/ 0 w 1"/>
                  <a:gd name="T4" fmla="*/ 1 w 1"/>
                  <a:gd name="T5" fmla="*/ 1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1" name="Freeform 963"/>
              <p:cNvSpPr/>
              <p:nvPr/>
            </p:nvSpPr>
            <p:spPr bwMode="auto">
              <a:xfrm>
                <a:off x="1717" y="1166"/>
                <a:ext cx="20" cy="4"/>
              </a:xfrm>
              <a:custGeom>
                <a:avLst/>
                <a:gdLst>
                  <a:gd name="T0" fmla="*/ 5 w 5"/>
                  <a:gd name="T1" fmla="*/ 1 h 1"/>
                  <a:gd name="T2" fmla="*/ 4 w 5"/>
                  <a:gd name="T3" fmla="*/ 1 h 1"/>
                  <a:gd name="T4" fmla="*/ 0 w 5"/>
                  <a:gd name="T5" fmla="*/ 0 h 1"/>
                  <a:gd name="T6" fmla="*/ 0 w 5"/>
                  <a:gd name="T7" fmla="*/ 0 h 1"/>
                  <a:gd name="T8" fmla="*/ 0 w 5"/>
                  <a:gd name="T9" fmla="*/ 0 h 1"/>
                  <a:gd name="T10" fmla="*/ 0 w 5"/>
                  <a:gd name="T11" fmla="*/ 1 h 1"/>
                  <a:gd name="T12" fmla="*/ 4 w 5"/>
                  <a:gd name="T13" fmla="*/ 1 h 1"/>
                  <a:gd name="T14" fmla="*/ 5 w 5"/>
                  <a:gd name="T15" fmla="*/ 1 h 1"/>
                  <a:gd name="T16" fmla="*/ 5 w 5"/>
                  <a:gd name="T17" fmla="*/ 1 h 1"/>
                  <a:gd name="T18" fmla="*/ 5 w 5"/>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5" y="1"/>
                    </a:moveTo>
                    <a:cubicBezTo>
                      <a:pt x="4" y="1"/>
                      <a:pt x="4" y="1"/>
                      <a:pt x="4" y="1"/>
                    </a:cubicBezTo>
                    <a:cubicBezTo>
                      <a:pt x="3" y="1"/>
                      <a:pt x="1" y="0"/>
                      <a:pt x="0" y="0"/>
                    </a:cubicBezTo>
                    <a:cubicBezTo>
                      <a:pt x="0" y="0"/>
                      <a:pt x="0" y="0"/>
                      <a:pt x="0" y="0"/>
                    </a:cubicBezTo>
                    <a:cubicBezTo>
                      <a:pt x="0" y="0"/>
                      <a:pt x="0" y="0"/>
                      <a:pt x="0" y="0"/>
                    </a:cubicBezTo>
                    <a:cubicBezTo>
                      <a:pt x="0" y="1"/>
                      <a:pt x="0" y="1"/>
                      <a:pt x="0" y="1"/>
                    </a:cubicBezTo>
                    <a:cubicBezTo>
                      <a:pt x="1" y="1"/>
                      <a:pt x="3" y="1"/>
                      <a:pt x="4" y="1"/>
                    </a:cubicBezTo>
                    <a:cubicBezTo>
                      <a:pt x="5" y="1"/>
                      <a:pt x="5" y="1"/>
                      <a:pt x="5" y="1"/>
                    </a:cubicBezTo>
                    <a:cubicBezTo>
                      <a:pt x="5" y="1"/>
                      <a:pt x="5" y="1"/>
                      <a:pt x="5" y="1"/>
                    </a:cubicBezTo>
                    <a:cubicBezTo>
                      <a:pt x="5"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2" name="Freeform 964"/>
              <p:cNvSpPr/>
              <p:nvPr/>
            </p:nvSpPr>
            <p:spPr bwMode="auto">
              <a:xfrm>
                <a:off x="1708" y="1158"/>
                <a:ext cx="9" cy="0"/>
              </a:xfrm>
              <a:custGeom>
                <a:avLst/>
                <a:gdLst>
                  <a:gd name="T0" fmla="*/ 0 w 2"/>
                  <a:gd name="T1" fmla="*/ 0 w 2"/>
                  <a:gd name="T2" fmla="*/ 1 w 2"/>
                  <a:gd name="T3" fmla="*/ 2 w 2"/>
                  <a:gd name="T4" fmla="*/ 2 w 2"/>
                  <a:gd name="T5" fmla="*/ 2 w 2"/>
                  <a:gd name="T6" fmla="*/ 1 w 2"/>
                  <a:gd name="T7" fmla="*/ 0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0" y="0"/>
                    </a:move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2"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3" name="Freeform 965"/>
              <p:cNvSpPr/>
              <p:nvPr/>
            </p:nvSpPr>
            <p:spPr bwMode="auto">
              <a:xfrm>
                <a:off x="1708" y="1567"/>
                <a:ext cx="5" cy="4"/>
              </a:xfrm>
              <a:custGeom>
                <a:avLst/>
                <a:gdLst>
                  <a:gd name="T0" fmla="*/ 0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1 h 1"/>
                  <a:gd name="T14" fmla="*/ 1 w 1"/>
                  <a:gd name="T15" fmla="*/ 1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1"/>
                      <a:pt x="0" y="1"/>
                    </a:cubicBezTo>
                    <a:cubicBezTo>
                      <a:pt x="0" y="1"/>
                      <a:pt x="0" y="1"/>
                      <a:pt x="0" y="1"/>
                    </a:cubicBezTo>
                    <a:cubicBezTo>
                      <a:pt x="0" y="1"/>
                      <a:pt x="0" y="1"/>
                      <a:pt x="0" y="1"/>
                    </a:cubicBezTo>
                    <a:cubicBezTo>
                      <a:pt x="0" y="1"/>
                      <a:pt x="0" y="1"/>
                      <a:pt x="1" y="1"/>
                    </a:cubicBezTo>
                    <a:cubicBezTo>
                      <a:pt x="1" y="1"/>
                      <a:pt x="1" y="1"/>
                      <a:pt x="1"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4" name="Freeform 966"/>
              <p:cNvSpPr/>
              <p:nvPr/>
            </p:nvSpPr>
            <p:spPr bwMode="auto">
              <a:xfrm>
                <a:off x="1704" y="1575"/>
                <a:ext cx="4"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5" name="Freeform 967"/>
              <p:cNvSpPr/>
              <p:nvPr/>
            </p:nvSpPr>
            <p:spPr bwMode="auto">
              <a:xfrm>
                <a:off x="1700" y="1158"/>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6" name="Freeform 968"/>
              <p:cNvSpPr/>
              <p:nvPr/>
            </p:nvSpPr>
            <p:spPr bwMode="auto">
              <a:xfrm>
                <a:off x="1700" y="1575"/>
                <a:ext cx="4" cy="0"/>
              </a:xfrm>
              <a:custGeom>
                <a:avLst/>
                <a:gdLst>
                  <a:gd name="T0" fmla="*/ 0 w 1"/>
                  <a:gd name="T1" fmla="*/ 0 w 1"/>
                  <a:gd name="T2" fmla="*/ 0 w 1"/>
                  <a:gd name="T3" fmla="*/ 0 w 1"/>
                  <a:gd name="T4" fmla="*/ 0 w 1"/>
                  <a:gd name="T5" fmla="*/ 0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7" name="Freeform 969"/>
              <p:cNvSpPr/>
              <p:nvPr/>
            </p:nvSpPr>
            <p:spPr bwMode="auto">
              <a:xfrm>
                <a:off x="1668" y="1158"/>
                <a:ext cx="24" cy="0"/>
              </a:xfrm>
              <a:custGeom>
                <a:avLst/>
                <a:gdLst>
                  <a:gd name="T0" fmla="*/ 0 w 6"/>
                  <a:gd name="T1" fmla="*/ 0 w 6"/>
                  <a:gd name="T2" fmla="*/ 2 w 6"/>
                  <a:gd name="T3" fmla="*/ 6 w 6"/>
                  <a:gd name="T4" fmla="*/ 6 w 6"/>
                  <a:gd name="T5" fmla="*/ 6 w 6"/>
                  <a:gd name="T6" fmla="*/ 2 w 6"/>
                  <a:gd name="T7" fmla="*/ 0 w 6"/>
                  <a:gd name="T8" fmla="*/ 0 w 6"/>
                  <a:gd name="T9" fmla="*/ 0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6">
                    <a:moveTo>
                      <a:pt x="0" y="0"/>
                    </a:moveTo>
                    <a:cubicBezTo>
                      <a:pt x="0" y="0"/>
                      <a:pt x="0" y="0"/>
                      <a:pt x="0" y="0"/>
                    </a:cubicBezTo>
                    <a:cubicBezTo>
                      <a:pt x="1" y="0"/>
                      <a:pt x="1" y="0"/>
                      <a:pt x="2" y="0"/>
                    </a:cubicBezTo>
                    <a:cubicBezTo>
                      <a:pt x="3" y="0"/>
                      <a:pt x="5" y="0"/>
                      <a:pt x="6" y="0"/>
                    </a:cubicBezTo>
                    <a:cubicBezTo>
                      <a:pt x="6" y="0"/>
                      <a:pt x="6" y="0"/>
                      <a:pt x="6" y="0"/>
                    </a:cubicBezTo>
                    <a:cubicBezTo>
                      <a:pt x="6" y="0"/>
                      <a:pt x="6" y="0"/>
                      <a:pt x="6" y="0"/>
                    </a:cubicBezTo>
                    <a:cubicBezTo>
                      <a:pt x="5" y="0"/>
                      <a:pt x="3" y="0"/>
                      <a:pt x="2"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8" name="Freeform 970"/>
              <p:cNvSpPr/>
              <p:nvPr/>
            </p:nvSpPr>
            <p:spPr bwMode="auto">
              <a:xfrm>
                <a:off x="1676" y="1579"/>
                <a:ext cx="4" cy="0"/>
              </a:xfrm>
              <a:custGeom>
                <a:avLst/>
                <a:gdLst>
                  <a:gd name="T0" fmla="*/ 0 w 1"/>
                  <a:gd name="T1" fmla="*/ 1 w 1"/>
                  <a:gd name="T2" fmla="*/ 1 w 1"/>
                  <a:gd name="T3" fmla="*/ 1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9" name="Freeform 971"/>
              <p:cNvSpPr/>
              <p:nvPr/>
            </p:nvSpPr>
            <p:spPr bwMode="auto">
              <a:xfrm>
                <a:off x="1655" y="1166"/>
                <a:ext cx="13" cy="0"/>
              </a:xfrm>
              <a:custGeom>
                <a:avLst/>
                <a:gdLst>
                  <a:gd name="T0" fmla="*/ 3 w 3"/>
                  <a:gd name="T1" fmla="*/ 3 w 3"/>
                  <a:gd name="T2" fmla="*/ 3 w 3"/>
                  <a:gd name="T3" fmla="*/ 3 w 3"/>
                  <a:gd name="T4" fmla="*/ 3 w 3"/>
                  <a:gd name="T5" fmla="*/ 0 w 3"/>
                  <a:gd name="T6" fmla="*/ 0 w 3"/>
                  <a:gd name="T7" fmla="*/ 0 w 3"/>
                  <a:gd name="T8"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3" y="0"/>
                    </a:moveTo>
                    <a:cubicBezTo>
                      <a:pt x="3" y="0"/>
                      <a:pt x="3" y="0"/>
                      <a:pt x="3" y="0"/>
                    </a:cubicBezTo>
                    <a:cubicBezTo>
                      <a:pt x="3" y="0"/>
                      <a:pt x="3" y="0"/>
                      <a:pt x="3" y="0"/>
                    </a:cubicBezTo>
                    <a:cubicBezTo>
                      <a:pt x="3" y="0"/>
                      <a:pt x="3" y="0"/>
                      <a:pt x="3" y="0"/>
                    </a:cubicBezTo>
                    <a:cubicBezTo>
                      <a:pt x="3" y="0"/>
                      <a:pt x="3" y="0"/>
                      <a:pt x="3" y="0"/>
                    </a:cubicBezTo>
                    <a:cubicBezTo>
                      <a:pt x="2" y="0"/>
                      <a:pt x="1" y="0"/>
                      <a:pt x="0" y="0"/>
                    </a:cubicBezTo>
                    <a:cubicBezTo>
                      <a:pt x="0" y="0"/>
                      <a:pt x="0" y="0"/>
                      <a:pt x="0" y="0"/>
                    </a:cubicBezTo>
                    <a:cubicBezTo>
                      <a:pt x="0" y="0"/>
                      <a:pt x="0"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0" name="Freeform 972"/>
              <p:cNvSpPr/>
              <p:nvPr/>
            </p:nvSpPr>
            <p:spPr bwMode="auto">
              <a:xfrm>
                <a:off x="1664" y="1571"/>
                <a:ext cx="4" cy="0"/>
              </a:xfrm>
              <a:custGeom>
                <a:avLst/>
                <a:gdLst>
                  <a:gd name="T0" fmla="*/ 1 w 1"/>
                  <a:gd name="T1" fmla="*/ 0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1" name="Freeform 973"/>
              <p:cNvSpPr/>
              <p:nvPr/>
            </p:nvSpPr>
            <p:spPr bwMode="auto">
              <a:xfrm>
                <a:off x="1643" y="1162"/>
                <a:ext cx="12" cy="4"/>
              </a:xfrm>
              <a:custGeom>
                <a:avLst/>
                <a:gdLst>
                  <a:gd name="T0" fmla="*/ 2 w 3"/>
                  <a:gd name="T1" fmla="*/ 1 h 1"/>
                  <a:gd name="T2" fmla="*/ 3 w 3"/>
                  <a:gd name="T3" fmla="*/ 1 h 1"/>
                  <a:gd name="T4" fmla="*/ 2 w 3"/>
                  <a:gd name="T5" fmla="*/ 1 h 1"/>
                  <a:gd name="T6" fmla="*/ 1 w 3"/>
                  <a:gd name="T7" fmla="*/ 0 h 1"/>
                  <a:gd name="T8" fmla="*/ 0 w 3"/>
                  <a:gd name="T9" fmla="*/ 0 h 1"/>
                  <a:gd name="T10" fmla="*/ 0 w 3"/>
                  <a:gd name="T11" fmla="*/ 0 h 1"/>
                  <a:gd name="T12" fmla="*/ 0 w 3"/>
                  <a:gd name="T13" fmla="*/ 0 h 1"/>
                  <a:gd name="T14" fmla="*/ 0 w 3"/>
                  <a:gd name="T15" fmla="*/ 1 h 1"/>
                  <a:gd name="T16" fmla="*/ 1 w 3"/>
                  <a:gd name="T17" fmla="*/ 1 h 1"/>
                  <a:gd name="T18" fmla="*/ 2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2" y="1"/>
                    </a:moveTo>
                    <a:cubicBezTo>
                      <a:pt x="3" y="1"/>
                      <a:pt x="3" y="1"/>
                      <a:pt x="3" y="1"/>
                    </a:cubicBezTo>
                    <a:cubicBezTo>
                      <a:pt x="3" y="1"/>
                      <a:pt x="3" y="1"/>
                      <a:pt x="2" y="1"/>
                    </a:cubicBezTo>
                    <a:cubicBezTo>
                      <a:pt x="2" y="1"/>
                      <a:pt x="1" y="1"/>
                      <a:pt x="1"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 name="Freeform 974"/>
              <p:cNvSpPr/>
              <p:nvPr/>
            </p:nvSpPr>
            <p:spPr bwMode="auto">
              <a:xfrm>
                <a:off x="1639" y="1154"/>
                <a:ext cx="12" cy="4"/>
              </a:xfrm>
              <a:custGeom>
                <a:avLst/>
                <a:gdLst>
                  <a:gd name="T0" fmla="*/ 0 w 3"/>
                  <a:gd name="T1" fmla="*/ 0 h 1"/>
                  <a:gd name="T2" fmla="*/ 0 w 3"/>
                  <a:gd name="T3" fmla="*/ 0 h 1"/>
                  <a:gd name="T4" fmla="*/ 3 w 3"/>
                  <a:gd name="T5" fmla="*/ 1 h 1"/>
                  <a:gd name="T6" fmla="*/ 3 w 3"/>
                  <a:gd name="T7" fmla="*/ 1 h 1"/>
                  <a:gd name="T8" fmla="*/ 3 w 3"/>
                  <a:gd name="T9" fmla="*/ 0 h 1"/>
                  <a:gd name="T10" fmla="*/ 0 w 3"/>
                  <a:gd name="T11" fmla="*/ 0 h 1"/>
                  <a:gd name="T12" fmla="*/ 0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0" y="0"/>
                    </a:moveTo>
                    <a:cubicBezTo>
                      <a:pt x="0" y="0"/>
                      <a:pt x="0" y="0"/>
                      <a:pt x="0" y="0"/>
                    </a:cubicBezTo>
                    <a:cubicBezTo>
                      <a:pt x="1" y="1"/>
                      <a:pt x="2" y="1"/>
                      <a:pt x="3" y="1"/>
                    </a:cubicBezTo>
                    <a:cubicBezTo>
                      <a:pt x="3" y="1"/>
                      <a:pt x="3" y="1"/>
                      <a:pt x="3" y="1"/>
                    </a:cubicBezTo>
                    <a:cubicBezTo>
                      <a:pt x="3" y="0"/>
                      <a:pt x="3" y="0"/>
                      <a:pt x="3" y="0"/>
                    </a:cubicBezTo>
                    <a:cubicBezTo>
                      <a:pt x="2"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3" name="Freeform 975"/>
              <p:cNvSpPr/>
              <p:nvPr/>
            </p:nvSpPr>
            <p:spPr bwMode="auto">
              <a:xfrm>
                <a:off x="1635" y="1154"/>
                <a:ext cx="4" cy="0"/>
              </a:xfrm>
              <a:custGeom>
                <a:avLst/>
                <a:gdLst>
                  <a:gd name="T0" fmla="*/ 0 w 1"/>
                  <a:gd name="T1" fmla="*/ 0 w 1"/>
                  <a:gd name="T2" fmla="*/ 0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4" name="Freeform 976"/>
              <p:cNvSpPr/>
              <p:nvPr/>
            </p:nvSpPr>
            <p:spPr bwMode="auto">
              <a:xfrm>
                <a:off x="1631" y="1579"/>
                <a:ext cx="4" cy="0"/>
              </a:xfrm>
              <a:custGeom>
                <a:avLst/>
                <a:gdLst>
                  <a:gd name="T0" fmla="*/ 1 w 1"/>
                  <a:gd name="T1" fmla="*/ 1 w 1"/>
                  <a:gd name="T2" fmla="*/ 0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 name="Freeform 977"/>
              <p:cNvSpPr/>
              <p:nvPr/>
            </p:nvSpPr>
            <p:spPr bwMode="auto">
              <a:xfrm>
                <a:off x="1619" y="1162"/>
                <a:ext cx="12" cy="0"/>
              </a:xfrm>
              <a:custGeom>
                <a:avLst/>
                <a:gdLst>
                  <a:gd name="T0" fmla="*/ 2 w 3"/>
                  <a:gd name="T1" fmla="*/ 3 w 3"/>
                  <a:gd name="T2" fmla="*/ 3 w 3"/>
                  <a:gd name="T3" fmla="*/ 3 w 3"/>
                  <a:gd name="T4" fmla="*/ 2 w 3"/>
                  <a:gd name="T5" fmla="*/ 1 w 3"/>
                  <a:gd name="T6" fmla="*/ 0 w 3"/>
                  <a:gd name="T7" fmla="*/ 0 w 3"/>
                  <a:gd name="T8" fmla="*/ 1 w 3"/>
                  <a:gd name="T9"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2" y="0"/>
                    </a:moveTo>
                    <a:cubicBezTo>
                      <a:pt x="2" y="0"/>
                      <a:pt x="3" y="0"/>
                      <a:pt x="3" y="0"/>
                    </a:cubicBezTo>
                    <a:cubicBezTo>
                      <a:pt x="3" y="0"/>
                      <a:pt x="3" y="0"/>
                      <a:pt x="3" y="0"/>
                    </a:cubicBezTo>
                    <a:cubicBezTo>
                      <a:pt x="3" y="0"/>
                      <a:pt x="3" y="0"/>
                      <a:pt x="3" y="0"/>
                    </a:cubicBezTo>
                    <a:cubicBezTo>
                      <a:pt x="3" y="0"/>
                      <a:pt x="2" y="0"/>
                      <a:pt x="2" y="0"/>
                    </a:cubicBezTo>
                    <a:cubicBezTo>
                      <a:pt x="2" y="0"/>
                      <a:pt x="1" y="0"/>
                      <a:pt x="1" y="0"/>
                    </a:cubicBezTo>
                    <a:cubicBezTo>
                      <a:pt x="1" y="0"/>
                      <a:pt x="0" y="0"/>
                      <a:pt x="0" y="0"/>
                    </a:cubicBezTo>
                    <a:cubicBezTo>
                      <a:pt x="0" y="0"/>
                      <a:pt x="0" y="0"/>
                      <a:pt x="0" y="0"/>
                    </a:cubicBezTo>
                    <a:cubicBezTo>
                      <a:pt x="0"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 name="Freeform 978"/>
              <p:cNvSpPr/>
              <p:nvPr/>
            </p:nvSpPr>
            <p:spPr bwMode="auto">
              <a:xfrm>
                <a:off x="1627" y="1154"/>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7" name="Freeform 979"/>
              <p:cNvSpPr/>
              <p:nvPr/>
            </p:nvSpPr>
            <p:spPr bwMode="auto">
              <a:xfrm>
                <a:off x="1615" y="1162"/>
                <a:ext cx="4" cy="0"/>
              </a:xfrm>
              <a:custGeom>
                <a:avLst/>
                <a:gdLst>
                  <a:gd name="T0" fmla="*/ 1 w 1"/>
                  <a:gd name="T1" fmla="*/ 1 w 1"/>
                  <a:gd name="T2" fmla="*/ 1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8" name="Freeform 980"/>
              <p:cNvSpPr/>
              <p:nvPr/>
            </p:nvSpPr>
            <p:spPr bwMode="auto">
              <a:xfrm>
                <a:off x="1615" y="1575"/>
                <a:ext cx="0" cy="4"/>
              </a:xfrm>
              <a:custGeom>
                <a:avLst/>
                <a:gdLst>
                  <a:gd name="T0" fmla="*/ 0 h 1"/>
                  <a:gd name="T1" fmla="*/ 0 h 1"/>
                  <a:gd name="T2" fmla="*/ 0 h 1"/>
                  <a:gd name="T3" fmla="*/ 0 h 1"/>
                  <a:gd name="T4" fmla="*/ 0 h 1"/>
                  <a:gd name="T5" fmla="*/ 1 h 1"/>
                  <a:gd name="T6" fmla="*/ 1 h 1"/>
                  <a:gd name="T7" fmla="*/ 1 h 1"/>
                  <a:gd name="T8" fmla="*/ 1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9" name="Freeform 981"/>
              <p:cNvSpPr/>
              <p:nvPr/>
            </p:nvSpPr>
            <p:spPr bwMode="auto">
              <a:xfrm>
                <a:off x="1598" y="1154"/>
                <a:ext cx="8" cy="0"/>
              </a:xfrm>
              <a:custGeom>
                <a:avLst/>
                <a:gdLst>
                  <a:gd name="T0" fmla="*/ 0 w 2"/>
                  <a:gd name="T1" fmla="*/ 1 w 2"/>
                  <a:gd name="T2" fmla="*/ 2 w 2"/>
                  <a:gd name="T3" fmla="*/ 1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1" y="0"/>
                      <a:pt x="1" y="0"/>
                      <a:pt x="1" y="0"/>
                    </a:cubicBezTo>
                    <a:cubicBezTo>
                      <a:pt x="1" y="0"/>
                      <a:pt x="1" y="0"/>
                      <a:pt x="2" y="0"/>
                    </a:cubicBezTo>
                    <a:cubicBezTo>
                      <a:pt x="2" y="0"/>
                      <a:pt x="2"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0" name="Freeform 982"/>
              <p:cNvSpPr/>
              <p:nvPr/>
            </p:nvSpPr>
            <p:spPr bwMode="auto">
              <a:xfrm>
                <a:off x="1582" y="1158"/>
                <a:ext cx="20" cy="4"/>
              </a:xfrm>
              <a:custGeom>
                <a:avLst/>
                <a:gdLst>
                  <a:gd name="T0" fmla="*/ 5 w 5"/>
                  <a:gd name="T1" fmla="*/ 1 h 1"/>
                  <a:gd name="T2" fmla="*/ 4 w 5"/>
                  <a:gd name="T3" fmla="*/ 1 h 1"/>
                  <a:gd name="T4" fmla="*/ 3 w 5"/>
                  <a:gd name="T5" fmla="*/ 1 h 1"/>
                  <a:gd name="T6" fmla="*/ 0 w 5"/>
                  <a:gd name="T7" fmla="*/ 0 h 1"/>
                  <a:gd name="T8" fmla="*/ 0 w 5"/>
                  <a:gd name="T9" fmla="*/ 1 h 1"/>
                  <a:gd name="T10" fmla="*/ 0 w 5"/>
                  <a:gd name="T11" fmla="*/ 1 h 1"/>
                  <a:gd name="T12" fmla="*/ 0 w 5"/>
                  <a:gd name="T13" fmla="*/ 1 h 1"/>
                  <a:gd name="T14" fmla="*/ 3 w 5"/>
                  <a:gd name="T15" fmla="*/ 1 h 1"/>
                  <a:gd name="T16" fmla="*/ 4 w 5"/>
                  <a:gd name="T17" fmla="*/ 1 h 1"/>
                  <a:gd name="T18" fmla="*/ 5 w 5"/>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5" y="1"/>
                    </a:moveTo>
                    <a:cubicBezTo>
                      <a:pt x="5" y="1"/>
                      <a:pt x="5" y="1"/>
                      <a:pt x="4" y="1"/>
                    </a:cubicBezTo>
                    <a:cubicBezTo>
                      <a:pt x="4" y="1"/>
                      <a:pt x="3" y="1"/>
                      <a:pt x="3" y="1"/>
                    </a:cubicBezTo>
                    <a:cubicBezTo>
                      <a:pt x="2" y="1"/>
                      <a:pt x="1" y="1"/>
                      <a:pt x="0" y="0"/>
                    </a:cubicBezTo>
                    <a:cubicBezTo>
                      <a:pt x="0" y="0"/>
                      <a:pt x="0" y="0"/>
                      <a:pt x="0" y="1"/>
                    </a:cubicBezTo>
                    <a:cubicBezTo>
                      <a:pt x="0" y="1"/>
                      <a:pt x="0" y="1"/>
                      <a:pt x="0" y="1"/>
                    </a:cubicBezTo>
                    <a:cubicBezTo>
                      <a:pt x="0" y="1"/>
                      <a:pt x="0" y="1"/>
                      <a:pt x="0" y="1"/>
                    </a:cubicBezTo>
                    <a:cubicBezTo>
                      <a:pt x="1" y="1"/>
                      <a:pt x="2" y="1"/>
                      <a:pt x="3" y="1"/>
                    </a:cubicBezTo>
                    <a:cubicBezTo>
                      <a:pt x="3" y="1"/>
                      <a:pt x="4" y="1"/>
                      <a:pt x="4" y="1"/>
                    </a:cubicBezTo>
                    <a:cubicBezTo>
                      <a:pt x="4"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1" name="Freeform 983"/>
              <p:cNvSpPr/>
              <p:nvPr/>
            </p:nvSpPr>
            <p:spPr bwMode="auto">
              <a:xfrm>
                <a:off x="1578" y="1166"/>
                <a:ext cx="20" cy="0"/>
              </a:xfrm>
              <a:custGeom>
                <a:avLst/>
                <a:gdLst>
                  <a:gd name="T0" fmla="*/ 0 w 5"/>
                  <a:gd name="T1" fmla="*/ 0 w 5"/>
                  <a:gd name="T2" fmla="*/ 0 w 5"/>
                  <a:gd name="T3" fmla="*/ 0 w 5"/>
                  <a:gd name="T4" fmla="*/ 2 w 5"/>
                  <a:gd name="T5" fmla="*/ 5 w 5"/>
                  <a:gd name="T6" fmla="*/ 5 w 5"/>
                  <a:gd name="T7" fmla="*/ 5 w 5"/>
                  <a:gd name="T8" fmla="*/ 2 w 5"/>
                  <a:gd name="T9"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5">
                    <a:moveTo>
                      <a:pt x="0" y="0"/>
                    </a:moveTo>
                    <a:cubicBezTo>
                      <a:pt x="0" y="0"/>
                      <a:pt x="0" y="0"/>
                      <a:pt x="0" y="0"/>
                    </a:cubicBezTo>
                    <a:cubicBezTo>
                      <a:pt x="0" y="0"/>
                      <a:pt x="0" y="0"/>
                      <a:pt x="0" y="0"/>
                    </a:cubicBezTo>
                    <a:cubicBezTo>
                      <a:pt x="0" y="0"/>
                      <a:pt x="0" y="0"/>
                      <a:pt x="0" y="0"/>
                    </a:cubicBezTo>
                    <a:cubicBezTo>
                      <a:pt x="1" y="0"/>
                      <a:pt x="2" y="0"/>
                      <a:pt x="2" y="0"/>
                    </a:cubicBezTo>
                    <a:cubicBezTo>
                      <a:pt x="3" y="0"/>
                      <a:pt x="4" y="0"/>
                      <a:pt x="5" y="0"/>
                    </a:cubicBezTo>
                    <a:cubicBezTo>
                      <a:pt x="5" y="0"/>
                      <a:pt x="5" y="0"/>
                      <a:pt x="5" y="0"/>
                    </a:cubicBezTo>
                    <a:cubicBezTo>
                      <a:pt x="5" y="0"/>
                      <a:pt x="5" y="0"/>
                      <a:pt x="5" y="0"/>
                    </a:cubicBezTo>
                    <a:cubicBezTo>
                      <a:pt x="4" y="0"/>
                      <a:pt x="3"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2" name="Freeform 984"/>
              <p:cNvSpPr/>
              <p:nvPr/>
            </p:nvSpPr>
            <p:spPr bwMode="auto">
              <a:xfrm>
                <a:off x="1578" y="1150"/>
                <a:ext cx="8" cy="0"/>
              </a:xfrm>
              <a:custGeom>
                <a:avLst/>
                <a:gdLst>
                  <a:gd name="T0" fmla="*/ 0 w 2"/>
                  <a:gd name="T1" fmla="*/ 0 w 2"/>
                  <a:gd name="T2" fmla="*/ 1 w 2"/>
                  <a:gd name="T3" fmla="*/ 2 w 2"/>
                  <a:gd name="T4" fmla="*/ 2 w 2"/>
                  <a:gd name="T5" fmla="*/ 2 w 2"/>
                  <a:gd name="T6" fmla="*/ 1 w 2"/>
                  <a:gd name="T7" fmla="*/ 0 w 2"/>
                  <a:gd name="T8"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2">
                    <a:moveTo>
                      <a:pt x="0" y="0"/>
                    </a:moveTo>
                    <a:cubicBezTo>
                      <a:pt x="0" y="0"/>
                      <a:pt x="0" y="0"/>
                      <a:pt x="0" y="0"/>
                    </a:cubicBezTo>
                    <a:cubicBezTo>
                      <a:pt x="0" y="0"/>
                      <a:pt x="1" y="0"/>
                      <a:pt x="1" y="0"/>
                    </a:cubicBezTo>
                    <a:cubicBezTo>
                      <a:pt x="1" y="0"/>
                      <a:pt x="2" y="0"/>
                      <a:pt x="2" y="0"/>
                    </a:cubicBezTo>
                    <a:cubicBezTo>
                      <a:pt x="2" y="0"/>
                      <a:pt x="2" y="0"/>
                      <a:pt x="2" y="0"/>
                    </a:cubicBezTo>
                    <a:cubicBezTo>
                      <a:pt x="2" y="0"/>
                      <a:pt x="2" y="0"/>
                      <a:pt x="2" y="0"/>
                    </a:cubicBezTo>
                    <a:cubicBezTo>
                      <a:pt x="2"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3" name="Freeform 985"/>
              <p:cNvSpPr/>
              <p:nvPr/>
            </p:nvSpPr>
            <p:spPr bwMode="auto">
              <a:xfrm>
                <a:off x="1574" y="1158"/>
                <a:ext cx="8"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1 h 1"/>
                  <a:gd name="T14" fmla="*/ 2 w 2"/>
                  <a:gd name="T15" fmla="*/ 1 h 1"/>
                  <a:gd name="T16" fmla="*/ 2 w 2"/>
                  <a:gd name="T17" fmla="*/ 1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1"/>
                      <a:pt x="1" y="1"/>
                      <a:pt x="1" y="1"/>
                    </a:cubicBezTo>
                    <a:cubicBezTo>
                      <a:pt x="1" y="1"/>
                      <a:pt x="1" y="1"/>
                      <a:pt x="2" y="1"/>
                    </a:cubicBezTo>
                    <a:cubicBezTo>
                      <a:pt x="2" y="1"/>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4" name="Freeform 986"/>
              <p:cNvSpPr/>
              <p:nvPr/>
            </p:nvSpPr>
            <p:spPr bwMode="auto">
              <a:xfrm>
                <a:off x="1574" y="156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5" name="Freeform 987"/>
              <p:cNvSpPr/>
              <p:nvPr/>
            </p:nvSpPr>
            <p:spPr bwMode="auto">
              <a:xfrm>
                <a:off x="1549" y="1158"/>
                <a:ext cx="8" cy="0"/>
              </a:xfrm>
              <a:custGeom>
                <a:avLst/>
                <a:gdLst>
                  <a:gd name="T0" fmla="*/ 1 w 2"/>
                  <a:gd name="T1" fmla="*/ 0 w 2"/>
                  <a:gd name="T2" fmla="*/ 0 w 2"/>
                  <a:gd name="T3" fmla="*/ 0 w 2"/>
                  <a:gd name="T4" fmla="*/ 0 w 2"/>
                  <a:gd name="T5" fmla="*/ 1 w 2"/>
                  <a:gd name="T6" fmla="*/ 1 w 2"/>
                  <a:gd name="T7" fmla="*/ 2 w 2"/>
                  <a:gd name="T8" fmla="*/ 2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2" y="0"/>
                      <a:pt x="2" y="0"/>
                      <a:pt x="2" y="0"/>
                    </a:cubicBezTo>
                    <a:cubicBezTo>
                      <a:pt x="2" y="0"/>
                      <a:pt x="2" y="0"/>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6" name="Freeform 988"/>
              <p:cNvSpPr/>
              <p:nvPr/>
            </p:nvSpPr>
            <p:spPr bwMode="auto">
              <a:xfrm>
                <a:off x="1529" y="1154"/>
                <a:ext cx="12" cy="4"/>
              </a:xfrm>
              <a:custGeom>
                <a:avLst/>
                <a:gdLst>
                  <a:gd name="T0" fmla="*/ 3 w 3"/>
                  <a:gd name="T1" fmla="*/ 1 h 1"/>
                  <a:gd name="T2" fmla="*/ 1 w 3"/>
                  <a:gd name="T3" fmla="*/ 1 h 1"/>
                  <a:gd name="T4" fmla="*/ 0 w 3"/>
                  <a:gd name="T5" fmla="*/ 0 h 1"/>
                  <a:gd name="T6" fmla="*/ 0 w 3"/>
                  <a:gd name="T7" fmla="*/ 0 h 1"/>
                  <a:gd name="T8" fmla="*/ 0 w 3"/>
                  <a:gd name="T9" fmla="*/ 0 h 1"/>
                  <a:gd name="T10" fmla="*/ 0 w 3"/>
                  <a:gd name="T11" fmla="*/ 1 h 1"/>
                  <a:gd name="T12" fmla="*/ 1 w 3"/>
                  <a:gd name="T13" fmla="*/ 1 h 1"/>
                  <a:gd name="T14" fmla="*/ 3 w 3"/>
                  <a:gd name="T15" fmla="*/ 1 h 1"/>
                  <a:gd name="T16" fmla="*/ 3 w 3"/>
                  <a:gd name="T17" fmla="*/ 1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2" y="1"/>
                      <a:pt x="2" y="1"/>
                      <a:pt x="1" y="1"/>
                    </a:cubicBezTo>
                    <a:cubicBezTo>
                      <a:pt x="1" y="1"/>
                      <a:pt x="0" y="0"/>
                      <a:pt x="0" y="0"/>
                    </a:cubicBezTo>
                    <a:cubicBezTo>
                      <a:pt x="0" y="0"/>
                      <a:pt x="0" y="0"/>
                      <a:pt x="0" y="0"/>
                    </a:cubicBezTo>
                    <a:cubicBezTo>
                      <a:pt x="0" y="0"/>
                      <a:pt x="0" y="0"/>
                      <a:pt x="0" y="0"/>
                    </a:cubicBezTo>
                    <a:cubicBezTo>
                      <a:pt x="0" y="0"/>
                      <a:pt x="0" y="0"/>
                      <a:pt x="0" y="1"/>
                    </a:cubicBezTo>
                    <a:cubicBezTo>
                      <a:pt x="0" y="1"/>
                      <a:pt x="1" y="1"/>
                      <a:pt x="1" y="1"/>
                    </a:cubicBezTo>
                    <a:cubicBezTo>
                      <a:pt x="2" y="1"/>
                      <a:pt x="2"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7" name="Freeform 989"/>
              <p:cNvSpPr/>
              <p:nvPr/>
            </p:nvSpPr>
            <p:spPr bwMode="auto">
              <a:xfrm>
                <a:off x="1512" y="1146"/>
                <a:ext cx="5"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8" name="Freeform 990"/>
              <p:cNvSpPr/>
              <p:nvPr/>
            </p:nvSpPr>
            <p:spPr bwMode="auto">
              <a:xfrm>
                <a:off x="1488" y="1154"/>
                <a:ext cx="16" cy="4"/>
              </a:xfrm>
              <a:custGeom>
                <a:avLst/>
                <a:gdLst>
                  <a:gd name="T0" fmla="*/ 0 w 4"/>
                  <a:gd name="T1" fmla="*/ 1 h 1"/>
                  <a:gd name="T2" fmla="*/ 0 w 4"/>
                  <a:gd name="T3" fmla="*/ 1 h 1"/>
                  <a:gd name="T4" fmla="*/ 2 w 4"/>
                  <a:gd name="T5" fmla="*/ 1 h 1"/>
                  <a:gd name="T6" fmla="*/ 4 w 4"/>
                  <a:gd name="T7" fmla="*/ 1 h 1"/>
                  <a:gd name="T8" fmla="*/ 4 w 4"/>
                  <a:gd name="T9" fmla="*/ 1 h 1"/>
                  <a:gd name="T10" fmla="*/ 4 w 4"/>
                  <a:gd name="T11" fmla="*/ 1 h 1"/>
                  <a:gd name="T12" fmla="*/ 2 w 4"/>
                  <a:gd name="T13" fmla="*/ 1 h 1"/>
                  <a:gd name="T14" fmla="*/ 0 w 4"/>
                  <a:gd name="T15" fmla="*/ 0 h 1"/>
                  <a:gd name="T16" fmla="*/ 0 w 4"/>
                  <a:gd name="T17" fmla="*/ 1 h 1"/>
                  <a:gd name="T18" fmla="*/ 0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0" y="1"/>
                    </a:moveTo>
                    <a:cubicBezTo>
                      <a:pt x="0" y="1"/>
                      <a:pt x="0" y="1"/>
                      <a:pt x="0" y="1"/>
                    </a:cubicBezTo>
                    <a:cubicBezTo>
                      <a:pt x="0" y="1"/>
                      <a:pt x="1" y="1"/>
                      <a:pt x="2" y="1"/>
                    </a:cubicBezTo>
                    <a:cubicBezTo>
                      <a:pt x="2" y="1"/>
                      <a:pt x="3" y="1"/>
                      <a:pt x="4" y="1"/>
                    </a:cubicBezTo>
                    <a:cubicBezTo>
                      <a:pt x="4" y="1"/>
                      <a:pt x="4" y="1"/>
                      <a:pt x="4" y="1"/>
                    </a:cubicBezTo>
                    <a:cubicBezTo>
                      <a:pt x="4" y="1"/>
                      <a:pt x="4" y="1"/>
                      <a:pt x="4" y="1"/>
                    </a:cubicBezTo>
                    <a:cubicBezTo>
                      <a:pt x="3" y="1"/>
                      <a:pt x="2" y="1"/>
                      <a:pt x="2" y="1"/>
                    </a:cubicBezTo>
                    <a:cubicBezTo>
                      <a:pt x="1" y="1"/>
                      <a:pt x="0" y="1"/>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9" name="Freeform 991"/>
              <p:cNvSpPr/>
              <p:nvPr/>
            </p:nvSpPr>
            <p:spPr bwMode="auto">
              <a:xfrm>
                <a:off x="1496" y="115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0" name="Freeform 992"/>
              <p:cNvSpPr/>
              <p:nvPr/>
            </p:nvSpPr>
            <p:spPr bwMode="auto">
              <a:xfrm>
                <a:off x="1492" y="1269"/>
                <a:ext cx="4" cy="5"/>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0"/>
                      <a:pt x="0" y="0"/>
                    </a:cubicBezTo>
                    <a:cubicBezTo>
                      <a:pt x="0"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1" name="Freeform 993"/>
              <p:cNvSpPr/>
              <p:nvPr/>
            </p:nvSpPr>
            <p:spPr bwMode="auto">
              <a:xfrm>
                <a:off x="1480" y="1141"/>
                <a:ext cx="8" cy="5"/>
              </a:xfrm>
              <a:custGeom>
                <a:avLst/>
                <a:gdLst>
                  <a:gd name="T0" fmla="*/ 0 w 2"/>
                  <a:gd name="T1" fmla="*/ 0 h 1"/>
                  <a:gd name="T2" fmla="*/ 0 w 2"/>
                  <a:gd name="T3" fmla="*/ 0 h 1"/>
                  <a:gd name="T4" fmla="*/ 0 w 2"/>
                  <a:gd name="T5" fmla="*/ 1 h 1"/>
                  <a:gd name="T6" fmla="*/ 1 w 2"/>
                  <a:gd name="T7" fmla="*/ 1 h 1"/>
                  <a:gd name="T8" fmla="*/ 1 w 2"/>
                  <a:gd name="T9" fmla="*/ 1 h 1"/>
                  <a:gd name="T10" fmla="*/ 1 w 2"/>
                  <a:gd name="T11" fmla="*/ 0 h 1"/>
                  <a:gd name="T12" fmla="*/ 0 w 2"/>
                  <a:gd name="T13" fmla="*/ 0 h 1"/>
                  <a:gd name="T14" fmla="*/ 0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0"/>
                    </a:moveTo>
                    <a:cubicBezTo>
                      <a:pt x="0" y="0"/>
                      <a:pt x="0" y="0"/>
                      <a:pt x="0" y="0"/>
                    </a:cubicBezTo>
                    <a:cubicBezTo>
                      <a:pt x="0" y="1"/>
                      <a:pt x="0" y="1"/>
                      <a:pt x="0" y="1"/>
                    </a:cubicBezTo>
                    <a:cubicBezTo>
                      <a:pt x="0" y="0"/>
                      <a:pt x="1" y="1"/>
                      <a:pt x="1" y="1"/>
                    </a:cubicBezTo>
                    <a:cubicBezTo>
                      <a:pt x="1" y="1"/>
                      <a:pt x="1" y="1"/>
                      <a:pt x="1" y="1"/>
                    </a:cubicBezTo>
                    <a:cubicBezTo>
                      <a:pt x="2" y="1"/>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2" name="Freeform 994"/>
              <p:cNvSpPr/>
              <p:nvPr/>
            </p:nvSpPr>
            <p:spPr bwMode="auto">
              <a:xfrm>
                <a:off x="1468" y="114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3" name="Freeform 995"/>
              <p:cNvSpPr/>
              <p:nvPr/>
            </p:nvSpPr>
            <p:spPr bwMode="auto">
              <a:xfrm>
                <a:off x="1455" y="1274"/>
                <a:ext cx="8" cy="4"/>
              </a:xfrm>
              <a:custGeom>
                <a:avLst/>
                <a:gdLst>
                  <a:gd name="T0" fmla="*/ 2 w 2"/>
                  <a:gd name="T1" fmla="*/ 1 h 1"/>
                  <a:gd name="T2" fmla="*/ 1 w 2"/>
                  <a:gd name="T3" fmla="*/ 1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1"/>
                      <a:pt x="1" y="1"/>
                      <a:pt x="1" y="1"/>
                    </a:cubicBezTo>
                    <a:cubicBezTo>
                      <a:pt x="1" y="1"/>
                      <a:pt x="0" y="1"/>
                      <a:pt x="0" y="0"/>
                    </a:cubicBezTo>
                    <a:cubicBezTo>
                      <a:pt x="0" y="0"/>
                      <a:pt x="0" y="1"/>
                      <a:pt x="0" y="1"/>
                    </a:cubicBezTo>
                    <a:cubicBezTo>
                      <a:pt x="0" y="1"/>
                      <a:pt x="0" y="1"/>
                      <a:pt x="0" y="1"/>
                    </a:cubicBezTo>
                    <a:cubicBezTo>
                      <a:pt x="0" y="1"/>
                      <a:pt x="0" y="1"/>
                      <a:pt x="0" y="1"/>
                    </a:cubicBezTo>
                    <a:cubicBezTo>
                      <a:pt x="0" y="1"/>
                      <a:pt x="1" y="1"/>
                      <a:pt x="1" y="1"/>
                    </a:cubicBezTo>
                    <a:cubicBezTo>
                      <a:pt x="1"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4" name="Freeform 996"/>
              <p:cNvSpPr/>
              <p:nvPr/>
            </p:nvSpPr>
            <p:spPr bwMode="auto">
              <a:xfrm>
                <a:off x="1455" y="1150"/>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5" name="Freeform 997"/>
              <p:cNvSpPr/>
              <p:nvPr/>
            </p:nvSpPr>
            <p:spPr bwMode="auto">
              <a:xfrm>
                <a:off x="1447" y="1265"/>
                <a:ext cx="8" cy="4"/>
              </a:xfrm>
              <a:custGeom>
                <a:avLst/>
                <a:gdLst>
                  <a:gd name="T0" fmla="*/ 0 w 2"/>
                  <a:gd name="T1" fmla="*/ 1 h 1"/>
                  <a:gd name="T2" fmla="*/ 1 w 2"/>
                  <a:gd name="T3" fmla="*/ 1 h 1"/>
                  <a:gd name="T4" fmla="*/ 2 w 2"/>
                  <a:gd name="T5" fmla="*/ 1 h 1"/>
                  <a:gd name="T6" fmla="*/ 2 w 2"/>
                  <a:gd name="T7" fmla="*/ 1 h 1"/>
                  <a:gd name="T8" fmla="*/ 2 w 2"/>
                  <a:gd name="T9" fmla="*/ 1 h 1"/>
                  <a:gd name="T10" fmla="*/ 1 w 2"/>
                  <a:gd name="T11" fmla="*/ 1 h 1"/>
                  <a:gd name="T12" fmla="*/ 0 w 2"/>
                  <a:gd name="T13" fmla="*/ 1 h 1"/>
                  <a:gd name="T14" fmla="*/ 0 w 2"/>
                  <a:gd name="T15" fmla="*/ 1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1" y="1"/>
                      <a:pt x="1" y="1"/>
                      <a:pt x="1" y="1"/>
                    </a:cubicBezTo>
                    <a:cubicBezTo>
                      <a:pt x="2" y="1"/>
                      <a:pt x="2" y="1"/>
                      <a:pt x="2" y="1"/>
                    </a:cubicBezTo>
                    <a:cubicBezTo>
                      <a:pt x="2" y="1"/>
                      <a:pt x="2" y="1"/>
                      <a:pt x="2" y="1"/>
                    </a:cubicBezTo>
                    <a:cubicBezTo>
                      <a:pt x="2" y="1"/>
                      <a:pt x="2" y="1"/>
                      <a:pt x="2" y="1"/>
                    </a:cubicBezTo>
                    <a:cubicBezTo>
                      <a:pt x="2" y="1"/>
                      <a:pt x="2" y="1"/>
                      <a:pt x="1" y="1"/>
                    </a:cubicBezTo>
                    <a:cubicBezTo>
                      <a:pt x="1" y="0"/>
                      <a:pt x="1" y="0"/>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6" name="Freeform 998"/>
              <p:cNvSpPr/>
              <p:nvPr/>
            </p:nvSpPr>
            <p:spPr bwMode="auto">
              <a:xfrm>
                <a:off x="1439" y="1150"/>
                <a:ext cx="4" cy="4"/>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1 h 1"/>
                  <a:gd name="T12" fmla="*/ 1 w 1"/>
                  <a:gd name="T13" fmla="*/ 1 h 1"/>
                  <a:gd name="T14" fmla="*/ 1 w 1"/>
                  <a:gd name="T15" fmla="*/ 1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0" y="0"/>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ubicBezTo>
                      <a:pt x="1" y="1"/>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7" name="Freeform 999"/>
              <p:cNvSpPr/>
              <p:nvPr/>
            </p:nvSpPr>
            <p:spPr bwMode="auto">
              <a:xfrm>
                <a:off x="1427" y="1137"/>
                <a:ext cx="16" cy="4"/>
              </a:xfrm>
              <a:custGeom>
                <a:avLst/>
                <a:gdLst>
                  <a:gd name="T0" fmla="*/ 0 w 4"/>
                  <a:gd name="T1" fmla="*/ 0 h 1"/>
                  <a:gd name="T2" fmla="*/ 0 w 4"/>
                  <a:gd name="T3" fmla="*/ 0 h 1"/>
                  <a:gd name="T4" fmla="*/ 2 w 4"/>
                  <a:gd name="T5" fmla="*/ 1 h 1"/>
                  <a:gd name="T6" fmla="*/ 4 w 4"/>
                  <a:gd name="T7" fmla="*/ 1 h 1"/>
                  <a:gd name="T8" fmla="*/ 4 w 4"/>
                  <a:gd name="T9" fmla="*/ 1 h 1"/>
                  <a:gd name="T10" fmla="*/ 4 w 4"/>
                  <a:gd name="T11" fmla="*/ 1 h 1"/>
                  <a:gd name="T12" fmla="*/ 2 w 4"/>
                  <a:gd name="T13" fmla="*/ 0 h 1"/>
                  <a:gd name="T14" fmla="*/ 0 w 4"/>
                  <a:gd name="T15" fmla="*/ 0 h 1"/>
                  <a:gd name="T16" fmla="*/ 0 w 4"/>
                  <a:gd name="T17" fmla="*/ 0 h 1"/>
                  <a:gd name="T18" fmla="*/ 0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0" y="0"/>
                    </a:moveTo>
                    <a:cubicBezTo>
                      <a:pt x="0" y="0"/>
                      <a:pt x="0" y="0"/>
                      <a:pt x="0" y="0"/>
                    </a:cubicBezTo>
                    <a:cubicBezTo>
                      <a:pt x="2" y="1"/>
                      <a:pt x="2" y="1"/>
                      <a:pt x="2" y="1"/>
                    </a:cubicBezTo>
                    <a:cubicBezTo>
                      <a:pt x="3" y="1"/>
                      <a:pt x="3" y="1"/>
                      <a:pt x="4" y="1"/>
                    </a:cubicBezTo>
                    <a:cubicBezTo>
                      <a:pt x="4" y="1"/>
                      <a:pt x="4" y="1"/>
                      <a:pt x="4" y="1"/>
                    </a:cubicBezTo>
                    <a:cubicBezTo>
                      <a:pt x="4" y="1"/>
                      <a:pt x="4" y="1"/>
                      <a:pt x="4" y="1"/>
                    </a:cubicBezTo>
                    <a:cubicBezTo>
                      <a:pt x="3" y="0"/>
                      <a:pt x="3" y="0"/>
                      <a:pt x="2"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8" name="Freeform 1000"/>
              <p:cNvSpPr/>
              <p:nvPr/>
            </p:nvSpPr>
            <p:spPr bwMode="auto">
              <a:xfrm>
                <a:off x="1398" y="1137"/>
                <a:ext cx="8"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9" name="Freeform 1001"/>
              <p:cNvSpPr/>
              <p:nvPr/>
            </p:nvSpPr>
            <p:spPr bwMode="auto">
              <a:xfrm>
                <a:off x="1394" y="1236"/>
                <a:ext cx="4" cy="0"/>
              </a:xfrm>
              <a:custGeom>
                <a:avLst/>
                <a:gdLst>
                  <a:gd name="T0" fmla="*/ 0 w 1"/>
                  <a:gd name="T1" fmla="*/ 0 w 1"/>
                  <a:gd name="T2" fmla="*/ 1 w 1"/>
                  <a:gd name="T3" fmla="*/ 1 w 1"/>
                  <a:gd name="T4" fmla="*/ 1 w 1"/>
                  <a:gd name="T5" fmla="*/ 1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0" name="Freeform 1002"/>
              <p:cNvSpPr/>
              <p:nvPr/>
            </p:nvSpPr>
            <p:spPr bwMode="auto">
              <a:xfrm>
                <a:off x="1394" y="1249"/>
                <a:ext cx="4"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1" name="Freeform 1003"/>
              <p:cNvSpPr/>
              <p:nvPr/>
            </p:nvSpPr>
            <p:spPr bwMode="auto">
              <a:xfrm>
                <a:off x="1394" y="1245"/>
                <a:ext cx="0" cy="4"/>
              </a:xfrm>
              <a:custGeom>
                <a:avLst/>
                <a:gdLst>
                  <a:gd name="T0" fmla="*/ 1 h 1"/>
                  <a:gd name="T1" fmla="*/ 1 h 1"/>
                  <a:gd name="T2" fmla="*/ 0 h 1"/>
                  <a:gd name="T3" fmla="*/ 0 h 1"/>
                  <a:gd name="T4" fmla="*/ 1 h 1"/>
                  <a:gd name="T5" fmla="*/ 1 h 1"/>
                  <a:gd name="T6" fmla="*/ 1 h 1"/>
                  <a:gd name="T7" fmla="*/ 1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1"/>
                      <a:pt x="0" y="0"/>
                    </a:cubicBez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2" name="Freeform 1004"/>
              <p:cNvSpPr/>
              <p:nvPr/>
            </p:nvSpPr>
            <p:spPr bwMode="auto">
              <a:xfrm>
                <a:off x="1390" y="1133"/>
                <a:ext cx="4" cy="4"/>
              </a:xfrm>
              <a:custGeom>
                <a:avLst/>
                <a:gdLst>
                  <a:gd name="T0" fmla="*/ 0 w 1"/>
                  <a:gd name="T1" fmla="*/ 0 h 1"/>
                  <a:gd name="T2" fmla="*/ 1 w 1"/>
                  <a:gd name="T3" fmla="*/ 1 h 1"/>
                  <a:gd name="T4" fmla="*/ 1 w 1"/>
                  <a:gd name="T5" fmla="*/ 1 h 1"/>
                  <a:gd name="T6" fmla="*/ 1 w 1"/>
                  <a:gd name="T7" fmla="*/ 1 h 1"/>
                  <a:gd name="T8" fmla="*/ 1 w 1"/>
                  <a:gd name="T9" fmla="*/ 0 h 1"/>
                  <a:gd name="T10" fmla="*/ 1 w 1"/>
                  <a:gd name="T11" fmla="*/ 0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1" y="0"/>
                      <a:pt x="1" y="0"/>
                      <a:pt x="1" y="1"/>
                    </a:cubicBezTo>
                    <a:cubicBezTo>
                      <a:pt x="1" y="1"/>
                      <a:pt x="1" y="1"/>
                      <a:pt x="1" y="1"/>
                    </a:cubicBezTo>
                    <a:cubicBezTo>
                      <a:pt x="1" y="1"/>
                      <a:pt x="1" y="1"/>
                      <a:pt x="1" y="1"/>
                    </a:cubicBezTo>
                    <a:cubicBezTo>
                      <a:pt x="1" y="1"/>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3" name="Freeform 1005"/>
              <p:cNvSpPr/>
              <p:nvPr/>
            </p:nvSpPr>
            <p:spPr bwMode="auto">
              <a:xfrm>
                <a:off x="1374" y="1261"/>
                <a:ext cx="16" cy="4"/>
              </a:xfrm>
              <a:custGeom>
                <a:avLst/>
                <a:gdLst>
                  <a:gd name="T0" fmla="*/ 4 w 4"/>
                  <a:gd name="T1" fmla="*/ 0 h 1"/>
                  <a:gd name="T2" fmla="*/ 2 w 4"/>
                  <a:gd name="T3" fmla="*/ 0 h 1"/>
                  <a:gd name="T4" fmla="*/ 0 w 4"/>
                  <a:gd name="T5" fmla="*/ 0 h 1"/>
                  <a:gd name="T6" fmla="*/ 0 w 4"/>
                  <a:gd name="T7" fmla="*/ 0 h 1"/>
                  <a:gd name="T8" fmla="*/ 0 w 4"/>
                  <a:gd name="T9" fmla="*/ 0 h 1"/>
                  <a:gd name="T10" fmla="*/ 0 w 4"/>
                  <a:gd name="T11" fmla="*/ 0 h 1"/>
                  <a:gd name="T12" fmla="*/ 2 w 4"/>
                  <a:gd name="T13" fmla="*/ 0 h 1"/>
                  <a:gd name="T14" fmla="*/ 4 w 4"/>
                  <a:gd name="T15" fmla="*/ 0 h 1"/>
                  <a:gd name="T16" fmla="*/ 4 w 4"/>
                  <a:gd name="T17" fmla="*/ 0 h 1"/>
                  <a:gd name="T18" fmla="*/ 4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0"/>
                    </a:moveTo>
                    <a:cubicBezTo>
                      <a:pt x="3" y="0"/>
                      <a:pt x="3"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ubicBezTo>
                      <a:pt x="3" y="0"/>
                      <a:pt x="3" y="0"/>
                      <a:pt x="4" y="0"/>
                    </a:cubicBezTo>
                    <a:cubicBezTo>
                      <a:pt x="4" y="1"/>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4" name="Freeform 1006"/>
              <p:cNvSpPr/>
              <p:nvPr/>
            </p:nvSpPr>
            <p:spPr bwMode="auto">
              <a:xfrm>
                <a:off x="1382" y="1133"/>
                <a:ext cx="8"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1" y="0"/>
                      <a:pt x="1" y="0"/>
                      <a:pt x="1" y="0"/>
                    </a:cubicBezTo>
                    <a:cubicBezTo>
                      <a:pt x="1" y="0"/>
                      <a:pt x="1" y="0"/>
                      <a:pt x="2" y="0"/>
                    </a:cubicBezTo>
                    <a:cubicBezTo>
                      <a:pt x="2" y="0"/>
                      <a:pt x="2" y="0"/>
                      <a:pt x="2" y="0"/>
                    </a:cubicBezTo>
                    <a:cubicBezTo>
                      <a:pt x="2" y="0"/>
                      <a:pt x="2" y="0"/>
                      <a:pt x="2"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5" name="Freeform 1007"/>
              <p:cNvSpPr/>
              <p:nvPr/>
            </p:nvSpPr>
            <p:spPr bwMode="auto">
              <a:xfrm>
                <a:off x="1357" y="1137"/>
                <a:ext cx="33" cy="4"/>
              </a:xfrm>
              <a:custGeom>
                <a:avLst/>
                <a:gdLst>
                  <a:gd name="T0" fmla="*/ 4 w 8"/>
                  <a:gd name="T1" fmla="*/ 0 h 1"/>
                  <a:gd name="T2" fmla="*/ 7 w 8"/>
                  <a:gd name="T3" fmla="*/ 1 h 1"/>
                  <a:gd name="T4" fmla="*/ 7 w 8"/>
                  <a:gd name="T5" fmla="*/ 1 h 1"/>
                  <a:gd name="T6" fmla="*/ 8 w 8"/>
                  <a:gd name="T7" fmla="*/ 1 h 1"/>
                  <a:gd name="T8" fmla="*/ 7 w 8"/>
                  <a:gd name="T9" fmla="*/ 0 h 1"/>
                  <a:gd name="T10" fmla="*/ 7 w 8"/>
                  <a:gd name="T11" fmla="*/ 0 h 1"/>
                  <a:gd name="T12" fmla="*/ 7 w 8"/>
                  <a:gd name="T13" fmla="*/ 0 h 1"/>
                  <a:gd name="T14" fmla="*/ 4 w 8"/>
                  <a:gd name="T15" fmla="*/ 0 h 1"/>
                  <a:gd name="T16" fmla="*/ 0 w 8"/>
                  <a:gd name="T17" fmla="*/ 0 h 1"/>
                  <a:gd name="T18" fmla="*/ 0 w 8"/>
                  <a:gd name="T19" fmla="*/ 0 h 1"/>
                  <a:gd name="T20" fmla="*/ 0 w 8"/>
                  <a:gd name="T21" fmla="*/ 0 h 1"/>
                  <a:gd name="T22" fmla="*/ 0 w 8"/>
                  <a:gd name="T23" fmla="*/ 0 h 1"/>
                  <a:gd name="T24" fmla="*/ 4 w 8"/>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
                    <a:moveTo>
                      <a:pt x="4" y="0"/>
                    </a:moveTo>
                    <a:cubicBezTo>
                      <a:pt x="5" y="1"/>
                      <a:pt x="6" y="1"/>
                      <a:pt x="7" y="1"/>
                    </a:cubicBezTo>
                    <a:cubicBezTo>
                      <a:pt x="7" y="1"/>
                      <a:pt x="7" y="1"/>
                      <a:pt x="7" y="1"/>
                    </a:cubicBezTo>
                    <a:cubicBezTo>
                      <a:pt x="7" y="1"/>
                      <a:pt x="8" y="1"/>
                      <a:pt x="8" y="1"/>
                    </a:cubicBezTo>
                    <a:cubicBezTo>
                      <a:pt x="7" y="1"/>
                      <a:pt x="7" y="0"/>
                      <a:pt x="7" y="0"/>
                    </a:cubicBezTo>
                    <a:cubicBezTo>
                      <a:pt x="7" y="0"/>
                      <a:pt x="7" y="0"/>
                      <a:pt x="7" y="0"/>
                    </a:cubicBezTo>
                    <a:cubicBezTo>
                      <a:pt x="7" y="0"/>
                      <a:pt x="7" y="0"/>
                      <a:pt x="7" y="0"/>
                    </a:cubicBezTo>
                    <a:cubicBezTo>
                      <a:pt x="6" y="0"/>
                      <a:pt x="5" y="0"/>
                      <a:pt x="4" y="0"/>
                    </a:cubicBezTo>
                    <a:cubicBezTo>
                      <a:pt x="3" y="0"/>
                      <a:pt x="2" y="0"/>
                      <a:pt x="0" y="0"/>
                    </a:cubicBezTo>
                    <a:cubicBezTo>
                      <a:pt x="0" y="0"/>
                      <a:pt x="0" y="0"/>
                      <a:pt x="0" y="0"/>
                    </a:cubicBezTo>
                    <a:cubicBezTo>
                      <a:pt x="0" y="0"/>
                      <a:pt x="0" y="0"/>
                      <a:pt x="0" y="0"/>
                    </a:cubicBezTo>
                    <a:cubicBezTo>
                      <a:pt x="0" y="0"/>
                      <a:pt x="0"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6" name="Freeform 1008"/>
              <p:cNvSpPr/>
              <p:nvPr/>
            </p:nvSpPr>
            <p:spPr bwMode="auto">
              <a:xfrm>
                <a:off x="1374" y="1133"/>
                <a:ext cx="8" cy="0"/>
              </a:xfrm>
              <a:custGeom>
                <a:avLst/>
                <a:gdLst>
                  <a:gd name="T0" fmla="*/ 0 w 2"/>
                  <a:gd name="T1" fmla="*/ 0 w 2"/>
                  <a:gd name="T2" fmla="*/ 0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1" y="0"/>
                      <a:pt x="1" y="0"/>
                      <a:pt x="2"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 name="Group 1210"/>
            <p:cNvGrpSpPr/>
            <p:nvPr/>
          </p:nvGrpSpPr>
          <p:grpSpPr bwMode="auto">
            <a:xfrm>
              <a:off x="508" y="935"/>
              <a:ext cx="1650" cy="644"/>
              <a:chOff x="508" y="935"/>
              <a:chExt cx="1650" cy="644"/>
            </a:xfrm>
            <a:grpFill/>
          </p:grpSpPr>
          <p:sp>
            <p:nvSpPr>
              <p:cNvPr id="147" name="Freeform 1010"/>
              <p:cNvSpPr/>
              <p:nvPr/>
            </p:nvSpPr>
            <p:spPr bwMode="auto">
              <a:xfrm>
                <a:off x="1369" y="113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011"/>
              <p:cNvSpPr/>
              <p:nvPr/>
            </p:nvSpPr>
            <p:spPr bwMode="auto">
              <a:xfrm>
                <a:off x="1361" y="1245"/>
                <a:ext cx="4" cy="0"/>
              </a:xfrm>
              <a:custGeom>
                <a:avLst/>
                <a:gdLst>
                  <a:gd name="T0" fmla="*/ 0 w 1"/>
                  <a:gd name="T1" fmla="*/ 0 w 1"/>
                  <a:gd name="T2" fmla="*/ 0 w 1"/>
                  <a:gd name="T3" fmla="*/ 0 w 1"/>
                  <a:gd name="T4" fmla="*/ 0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012"/>
              <p:cNvSpPr/>
              <p:nvPr/>
            </p:nvSpPr>
            <p:spPr bwMode="auto">
              <a:xfrm>
                <a:off x="1353" y="1241"/>
                <a:ext cx="4" cy="4"/>
              </a:xfrm>
              <a:custGeom>
                <a:avLst/>
                <a:gdLst>
                  <a:gd name="T0" fmla="*/ 1 w 1"/>
                  <a:gd name="T1" fmla="*/ 1 h 1"/>
                  <a:gd name="T2" fmla="*/ 1 w 1"/>
                  <a:gd name="T3" fmla="*/ 1 h 1"/>
                  <a:gd name="T4" fmla="*/ 0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1"/>
                    </a:moveTo>
                    <a:cubicBezTo>
                      <a:pt x="1" y="1"/>
                      <a:pt x="1" y="1"/>
                      <a:pt x="1" y="1"/>
                    </a:cubicBezTo>
                    <a:cubicBezTo>
                      <a:pt x="1" y="1"/>
                      <a:pt x="0" y="1"/>
                      <a:pt x="0" y="0"/>
                    </a:cubicBezTo>
                    <a:cubicBezTo>
                      <a:pt x="0" y="0"/>
                      <a:pt x="0" y="0"/>
                      <a:pt x="0" y="0"/>
                    </a:cubicBezTo>
                    <a:cubicBezTo>
                      <a:pt x="0" y="0"/>
                      <a:pt x="0" y="0"/>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013"/>
              <p:cNvSpPr/>
              <p:nvPr/>
            </p:nvSpPr>
            <p:spPr bwMode="auto">
              <a:xfrm>
                <a:off x="1308" y="1133"/>
                <a:ext cx="49" cy="4"/>
              </a:xfrm>
              <a:custGeom>
                <a:avLst/>
                <a:gdLst>
                  <a:gd name="T0" fmla="*/ 12 w 12"/>
                  <a:gd name="T1" fmla="*/ 1 h 1"/>
                  <a:gd name="T2" fmla="*/ 11 w 12"/>
                  <a:gd name="T3" fmla="*/ 1 h 1"/>
                  <a:gd name="T4" fmla="*/ 7 w 12"/>
                  <a:gd name="T5" fmla="*/ 0 h 1"/>
                  <a:gd name="T6" fmla="*/ 0 w 12"/>
                  <a:gd name="T7" fmla="*/ 0 h 1"/>
                  <a:gd name="T8" fmla="*/ 0 w 12"/>
                  <a:gd name="T9" fmla="*/ 0 h 1"/>
                  <a:gd name="T10" fmla="*/ 0 w 12"/>
                  <a:gd name="T11" fmla="*/ 0 h 1"/>
                  <a:gd name="T12" fmla="*/ 0 w 12"/>
                  <a:gd name="T13" fmla="*/ 0 h 1"/>
                  <a:gd name="T14" fmla="*/ 7 w 12"/>
                  <a:gd name="T15" fmla="*/ 1 h 1"/>
                  <a:gd name="T16" fmla="*/ 11 w 12"/>
                  <a:gd name="T17" fmla="*/ 1 h 1"/>
                  <a:gd name="T18" fmla="*/ 12 w 1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
                    <a:moveTo>
                      <a:pt x="12" y="1"/>
                    </a:moveTo>
                    <a:cubicBezTo>
                      <a:pt x="12" y="1"/>
                      <a:pt x="12" y="1"/>
                      <a:pt x="11" y="1"/>
                    </a:cubicBezTo>
                    <a:cubicBezTo>
                      <a:pt x="10" y="1"/>
                      <a:pt x="9" y="1"/>
                      <a:pt x="7" y="0"/>
                    </a:cubicBezTo>
                    <a:cubicBezTo>
                      <a:pt x="5" y="0"/>
                      <a:pt x="3" y="0"/>
                      <a:pt x="0" y="0"/>
                    </a:cubicBezTo>
                    <a:cubicBezTo>
                      <a:pt x="0" y="0"/>
                      <a:pt x="0" y="0"/>
                      <a:pt x="0" y="0"/>
                    </a:cubicBezTo>
                    <a:cubicBezTo>
                      <a:pt x="0" y="0"/>
                      <a:pt x="0" y="0"/>
                      <a:pt x="0" y="0"/>
                    </a:cubicBezTo>
                    <a:cubicBezTo>
                      <a:pt x="0" y="0"/>
                      <a:pt x="0" y="0"/>
                      <a:pt x="0" y="0"/>
                    </a:cubicBezTo>
                    <a:cubicBezTo>
                      <a:pt x="3" y="0"/>
                      <a:pt x="5" y="0"/>
                      <a:pt x="7" y="1"/>
                    </a:cubicBezTo>
                    <a:cubicBezTo>
                      <a:pt x="9" y="1"/>
                      <a:pt x="10" y="1"/>
                      <a:pt x="11" y="1"/>
                    </a:cubicBezTo>
                    <a:cubicBezTo>
                      <a:pt x="11" y="1"/>
                      <a:pt x="12" y="1"/>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014"/>
              <p:cNvSpPr/>
              <p:nvPr/>
            </p:nvSpPr>
            <p:spPr bwMode="auto">
              <a:xfrm>
                <a:off x="1349" y="1542"/>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1 w 1"/>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015"/>
              <p:cNvSpPr/>
              <p:nvPr/>
            </p:nvSpPr>
            <p:spPr bwMode="auto">
              <a:xfrm>
                <a:off x="1345" y="1150"/>
                <a:ext cx="8" cy="4"/>
              </a:xfrm>
              <a:custGeom>
                <a:avLst/>
                <a:gdLst>
                  <a:gd name="T0" fmla="*/ 1 w 2"/>
                  <a:gd name="T1" fmla="*/ 1 h 1"/>
                  <a:gd name="T2" fmla="*/ 2 w 2"/>
                  <a:gd name="T3" fmla="*/ 1 h 1"/>
                  <a:gd name="T4" fmla="*/ 1 w 2"/>
                  <a:gd name="T5" fmla="*/ 0 h 1"/>
                  <a:gd name="T6" fmla="*/ 1 w 2"/>
                  <a:gd name="T7" fmla="*/ 0 h 1"/>
                  <a:gd name="T8" fmla="*/ 0 w 2"/>
                  <a:gd name="T9" fmla="*/ 0 h 1"/>
                  <a:gd name="T10" fmla="*/ 1 w 2"/>
                  <a:gd name="T11" fmla="*/ 0 h 1"/>
                  <a:gd name="T12" fmla="*/ 0 w 2"/>
                  <a:gd name="T13" fmla="*/ 0 h 1"/>
                  <a:gd name="T14" fmla="*/ 0 w 2"/>
                  <a:gd name="T15" fmla="*/ 0 h 1"/>
                  <a:gd name="T16" fmla="*/ 0 w 2"/>
                  <a:gd name="T17" fmla="*/ 0 h 1"/>
                  <a:gd name="T18" fmla="*/ 0 w 2"/>
                  <a:gd name="T19" fmla="*/ 1 h 1"/>
                  <a:gd name="T20" fmla="*/ 1 w 2"/>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1" y="1"/>
                    </a:moveTo>
                    <a:cubicBezTo>
                      <a:pt x="2" y="1"/>
                      <a:pt x="2" y="1"/>
                      <a:pt x="2" y="1"/>
                    </a:cubicBezTo>
                    <a:cubicBezTo>
                      <a:pt x="2" y="1"/>
                      <a:pt x="2" y="0"/>
                      <a:pt x="1" y="0"/>
                    </a:cubicBezTo>
                    <a:cubicBezTo>
                      <a:pt x="1" y="0"/>
                      <a:pt x="1" y="0"/>
                      <a:pt x="1" y="0"/>
                    </a:cubicBezTo>
                    <a:cubicBezTo>
                      <a:pt x="0" y="0"/>
                      <a:pt x="0" y="0"/>
                      <a:pt x="0"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016"/>
              <p:cNvSpPr/>
              <p:nvPr/>
            </p:nvSpPr>
            <p:spPr bwMode="auto">
              <a:xfrm>
                <a:off x="1345" y="1166"/>
                <a:ext cx="4" cy="4"/>
              </a:xfrm>
              <a:custGeom>
                <a:avLst/>
                <a:gdLst>
                  <a:gd name="T0" fmla="*/ 0 w 1"/>
                  <a:gd name="T1" fmla="*/ 1 h 1"/>
                  <a:gd name="T2" fmla="*/ 0 w 1"/>
                  <a:gd name="T3" fmla="*/ 1 h 1"/>
                  <a:gd name="T4" fmla="*/ 0 w 1"/>
                  <a:gd name="T5" fmla="*/ 1 h 1"/>
                  <a:gd name="T6" fmla="*/ 1 w 1"/>
                  <a:gd name="T7" fmla="*/ 1 h 1"/>
                  <a:gd name="T8" fmla="*/ 1 w 1"/>
                  <a:gd name="T9" fmla="*/ 1 h 1"/>
                  <a:gd name="T10" fmla="*/ 1 w 1"/>
                  <a:gd name="T11" fmla="*/ 1 h 1"/>
                  <a:gd name="T12" fmla="*/ 1 w 1"/>
                  <a:gd name="T13" fmla="*/ 1 h 1"/>
                  <a:gd name="T14" fmla="*/ 1 w 1"/>
                  <a:gd name="T15" fmla="*/ 0 h 1"/>
                  <a:gd name="T16" fmla="*/ 1 w 1"/>
                  <a:gd name="T17" fmla="*/ 1 h 1"/>
                  <a:gd name="T18" fmla="*/ 0 w 1"/>
                  <a:gd name="T19" fmla="*/ 1 h 1"/>
                  <a:gd name="T20" fmla="*/ 0 w 1"/>
                  <a:gd name="T21" fmla="*/ 1 h 1"/>
                  <a:gd name="T22" fmla="*/ 0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1"/>
                    </a:move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0"/>
                      <a:pt x="1" y="0"/>
                    </a:cubicBezTo>
                    <a:cubicBezTo>
                      <a:pt x="1" y="0"/>
                      <a:pt x="1" y="1"/>
                      <a:pt x="1" y="1"/>
                    </a:cubicBezTo>
                    <a:cubicBezTo>
                      <a:pt x="1"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017"/>
              <p:cNvSpPr/>
              <p:nvPr/>
            </p:nvSpPr>
            <p:spPr bwMode="auto">
              <a:xfrm>
                <a:off x="1329" y="1249"/>
                <a:ext cx="4" cy="0"/>
              </a:xfrm>
              <a:custGeom>
                <a:avLst/>
                <a:gdLst>
                  <a:gd name="T0" fmla="*/ 0 w 1"/>
                  <a:gd name="T1" fmla="*/ 1 w 1"/>
                  <a:gd name="T2" fmla="*/ 1 w 1"/>
                  <a:gd name="T3" fmla="*/ 0 w 1"/>
                  <a:gd name="T4" fmla="*/ 0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018"/>
              <p:cNvSpPr/>
              <p:nvPr/>
            </p:nvSpPr>
            <p:spPr bwMode="auto">
              <a:xfrm>
                <a:off x="1325" y="1129"/>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019"/>
              <p:cNvSpPr/>
              <p:nvPr/>
            </p:nvSpPr>
            <p:spPr bwMode="auto">
              <a:xfrm>
                <a:off x="1325" y="1162"/>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020"/>
              <p:cNvSpPr/>
              <p:nvPr/>
            </p:nvSpPr>
            <p:spPr bwMode="auto">
              <a:xfrm>
                <a:off x="1325" y="125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021"/>
              <p:cNvSpPr/>
              <p:nvPr/>
            </p:nvSpPr>
            <p:spPr bwMode="auto">
              <a:xfrm>
                <a:off x="1320" y="1154"/>
                <a:ext cx="5" cy="0"/>
              </a:xfrm>
              <a:custGeom>
                <a:avLst/>
                <a:gdLst>
                  <a:gd name="T0" fmla="*/ 0 w 1"/>
                  <a:gd name="T1" fmla="*/ 1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022"/>
              <p:cNvSpPr/>
              <p:nvPr/>
            </p:nvSpPr>
            <p:spPr bwMode="auto">
              <a:xfrm>
                <a:off x="1312" y="1236"/>
                <a:ext cx="13" cy="5"/>
              </a:xfrm>
              <a:custGeom>
                <a:avLst/>
                <a:gdLst>
                  <a:gd name="T0" fmla="*/ 1 w 3"/>
                  <a:gd name="T1" fmla="*/ 1 h 1"/>
                  <a:gd name="T2" fmla="*/ 3 w 3"/>
                  <a:gd name="T3" fmla="*/ 1 h 1"/>
                  <a:gd name="T4" fmla="*/ 3 w 3"/>
                  <a:gd name="T5" fmla="*/ 1 h 1"/>
                  <a:gd name="T6" fmla="*/ 3 w 3"/>
                  <a:gd name="T7" fmla="*/ 1 h 1"/>
                  <a:gd name="T8" fmla="*/ 1 w 3"/>
                  <a:gd name="T9" fmla="*/ 1 h 1"/>
                  <a:gd name="T10" fmla="*/ 0 w 3"/>
                  <a:gd name="T11" fmla="*/ 0 h 1"/>
                  <a:gd name="T12" fmla="*/ 0 w 3"/>
                  <a:gd name="T13" fmla="*/ 0 h 1"/>
                  <a:gd name="T14" fmla="*/ 0 w 3"/>
                  <a:gd name="T15" fmla="*/ 0 h 1"/>
                  <a:gd name="T16" fmla="*/ 0 w 3"/>
                  <a:gd name="T17" fmla="*/ 1 h 1"/>
                  <a:gd name="T18" fmla="*/ 0 w 3"/>
                  <a:gd name="T19" fmla="*/ 1 h 1"/>
                  <a:gd name="T20" fmla="*/ 0 w 3"/>
                  <a:gd name="T21" fmla="*/ 1 h 1"/>
                  <a:gd name="T22" fmla="*/ 1 w 3"/>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1" y="1"/>
                    </a:moveTo>
                    <a:cubicBezTo>
                      <a:pt x="2" y="1"/>
                      <a:pt x="2" y="1"/>
                      <a:pt x="3" y="1"/>
                    </a:cubicBezTo>
                    <a:cubicBezTo>
                      <a:pt x="3" y="1"/>
                      <a:pt x="3" y="1"/>
                      <a:pt x="3" y="1"/>
                    </a:cubicBezTo>
                    <a:cubicBezTo>
                      <a:pt x="3" y="1"/>
                      <a:pt x="3" y="1"/>
                      <a:pt x="3" y="1"/>
                    </a:cubicBezTo>
                    <a:cubicBezTo>
                      <a:pt x="2" y="1"/>
                      <a:pt x="2" y="1"/>
                      <a:pt x="1" y="1"/>
                    </a:cubicBezTo>
                    <a:cubicBezTo>
                      <a:pt x="1" y="0"/>
                      <a:pt x="1"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023"/>
              <p:cNvSpPr/>
              <p:nvPr/>
            </p:nvSpPr>
            <p:spPr bwMode="auto">
              <a:xfrm>
                <a:off x="1316" y="1129"/>
                <a:ext cx="9" cy="0"/>
              </a:xfrm>
              <a:custGeom>
                <a:avLst/>
                <a:gdLst>
                  <a:gd name="T0" fmla="*/ 0 w 2"/>
                  <a:gd name="T1" fmla="*/ 0 w 2"/>
                  <a:gd name="T2" fmla="*/ 0 w 2"/>
                  <a:gd name="T3" fmla="*/ 1 w 2"/>
                  <a:gd name="T4" fmla="*/ 1 w 2"/>
                  <a:gd name="T5" fmla="*/ 1 w 2"/>
                  <a:gd name="T6" fmla="*/ 1 w 2"/>
                  <a:gd name="T7" fmla="*/ 1 w 2"/>
                  <a:gd name="T8" fmla="*/ 0 w 2"/>
                  <a:gd name="T9" fmla="*/ 0 w 2"/>
                  <a:gd name="T10"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2">
                    <a:moveTo>
                      <a:pt x="0" y="0"/>
                    </a:moveTo>
                    <a:cubicBezTo>
                      <a:pt x="0" y="0"/>
                      <a:pt x="0" y="0"/>
                      <a:pt x="0" y="0"/>
                    </a:cubicBezTo>
                    <a:cubicBezTo>
                      <a:pt x="0" y="0"/>
                      <a:pt x="0" y="0"/>
                      <a:pt x="0" y="0"/>
                    </a:cubicBezTo>
                    <a:cubicBezTo>
                      <a:pt x="0" y="0"/>
                      <a:pt x="0" y="0"/>
                      <a:pt x="1" y="0"/>
                    </a:cubicBezTo>
                    <a:cubicBezTo>
                      <a:pt x="1" y="0"/>
                      <a:pt x="1" y="0"/>
                      <a:pt x="1" y="0"/>
                    </a:cubicBezTo>
                    <a:cubicBezTo>
                      <a:pt x="2" y="0"/>
                      <a:pt x="2"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024"/>
              <p:cNvSpPr/>
              <p:nvPr/>
            </p:nvSpPr>
            <p:spPr bwMode="auto">
              <a:xfrm>
                <a:off x="1304" y="1253"/>
                <a:ext cx="16" cy="0"/>
              </a:xfrm>
              <a:custGeom>
                <a:avLst/>
                <a:gdLst>
                  <a:gd name="T0" fmla="*/ 4 w 4"/>
                  <a:gd name="T1" fmla="*/ 2 w 4"/>
                  <a:gd name="T2" fmla="*/ 0 w 4"/>
                  <a:gd name="T3" fmla="*/ 0 w 4"/>
                  <a:gd name="T4" fmla="*/ 0 w 4"/>
                  <a:gd name="T5" fmla="*/ 0 w 4"/>
                  <a:gd name="T6" fmla="*/ 2 w 4"/>
                  <a:gd name="T7" fmla="*/ 4 w 4"/>
                  <a:gd name="T8" fmla="*/ 4 w 4"/>
                  <a:gd name="T9" fmla="*/ 4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4" y="0"/>
                    </a:moveTo>
                    <a:cubicBezTo>
                      <a:pt x="3" y="0"/>
                      <a:pt x="2" y="0"/>
                      <a:pt x="2" y="0"/>
                    </a:cubicBezTo>
                    <a:cubicBezTo>
                      <a:pt x="1" y="0"/>
                      <a:pt x="0" y="0"/>
                      <a:pt x="0" y="0"/>
                    </a:cubicBezTo>
                    <a:cubicBezTo>
                      <a:pt x="0" y="0"/>
                      <a:pt x="0" y="0"/>
                      <a:pt x="0" y="0"/>
                    </a:cubicBezTo>
                    <a:cubicBezTo>
                      <a:pt x="0" y="0"/>
                      <a:pt x="0" y="0"/>
                      <a:pt x="0" y="0"/>
                    </a:cubicBezTo>
                    <a:cubicBezTo>
                      <a:pt x="0" y="0"/>
                      <a:pt x="0" y="0"/>
                      <a:pt x="0" y="0"/>
                    </a:cubicBezTo>
                    <a:cubicBezTo>
                      <a:pt x="0" y="0"/>
                      <a:pt x="1" y="0"/>
                      <a:pt x="2" y="0"/>
                    </a:cubicBezTo>
                    <a:cubicBezTo>
                      <a:pt x="2" y="0"/>
                      <a:pt x="3" y="0"/>
                      <a:pt x="4" y="0"/>
                    </a:cubicBezTo>
                    <a:cubicBezTo>
                      <a:pt x="4" y="0"/>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025"/>
              <p:cNvSpPr/>
              <p:nvPr/>
            </p:nvSpPr>
            <p:spPr bwMode="auto">
              <a:xfrm>
                <a:off x="1255" y="1146"/>
                <a:ext cx="41" cy="8"/>
              </a:xfrm>
              <a:custGeom>
                <a:avLst/>
                <a:gdLst>
                  <a:gd name="T0" fmla="*/ 5 w 10"/>
                  <a:gd name="T1" fmla="*/ 1 h 2"/>
                  <a:gd name="T2" fmla="*/ 7 w 10"/>
                  <a:gd name="T3" fmla="*/ 2 h 2"/>
                  <a:gd name="T4" fmla="*/ 10 w 10"/>
                  <a:gd name="T5" fmla="*/ 2 h 2"/>
                  <a:gd name="T6" fmla="*/ 10 w 10"/>
                  <a:gd name="T7" fmla="*/ 2 h 2"/>
                  <a:gd name="T8" fmla="*/ 10 w 10"/>
                  <a:gd name="T9" fmla="*/ 2 h 2"/>
                  <a:gd name="T10" fmla="*/ 7 w 10"/>
                  <a:gd name="T11" fmla="*/ 1 h 2"/>
                  <a:gd name="T12" fmla="*/ 5 w 10"/>
                  <a:gd name="T13" fmla="*/ 1 h 2"/>
                  <a:gd name="T14" fmla="*/ 4 w 10"/>
                  <a:gd name="T15" fmla="*/ 1 h 2"/>
                  <a:gd name="T16" fmla="*/ 3 w 10"/>
                  <a:gd name="T17" fmla="*/ 1 h 2"/>
                  <a:gd name="T18" fmla="*/ 3 w 10"/>
                  <a:gd name="T19" fmla="*/ 1 h 2"/>
                  <a:gd name="T20" fmla="*/ 3 w 10"/>
                  <a:gd name="T21" fmla="*/ 1 h 2"/>
                  <a:gd name="T22" fmla="*/ 3 w 10"/>
                  <a:gd name="T23" fmla="*/ 1 h 2"/>
                  <a:gd name="T24" fmla="*/ 3 w 10"/>
                  <a:gd name="T25" fmla="*/ 1 h 2"/>
                  <a:gd name="T26" fmla="*/ 3 w 10"/>
                  <a:gd name="T27" fmla="*/ 1 h 2"/>
                  <a:gd name="T28" fmla="*/ 1 w 10"/>
                  <a:gd name="T29" fmla="*/ 1 h 2"/>
                  <a:gd name="T30" fmla="*/ 1 w 10"/>
                  <a:gd name="T31" fmla="*/ 1 h 2"/>
                  <a:gd name="T32" fmla="*/ 1 w 10"/>
                  <a:gd name="T33" fmla="*/ 1 h 2"/>
                  <a:gd name="T34" fmla="*/ 0 w 10"/>
                  <a:gd name="T35" fmla="*/ 1 h 2"/>
                  <a:gd name="T36" fmla="*/ 1 w 10"/>
                  <a:gd name="T37" fmla="*/ 1 h 2"/>
                  <a:gd name="T38" fmla="*/ 1 w 10"/>
                  <a:gd name="T39" fmla="*/ 1 h 2"/>
                  <a:gd name="T40" fmla="*/ 1 w 10"/>
                  <a:gd name="T41" fmla="*/ 1 h 2"/>
                  <a:gd name="T42" fmla="*/ 1 w 10"/>
                  <a:gd name="T43" fmla="*/ 1 h 2"/>
                  <a:gd name="T44" fmla="*/ 1 w 10"/>
                  <a:gd name="T45" fmla="*/ 1 h 2"/>
                  <a:gd name="T46" fmla="*/ 2 w 10"/>
                  <a:gd name="T47" fmla="*/ 1 h 2"/>
                  <a:gd name="T48" fmla="*/ 3 w 10"/>
                  <a:gd name="T49" fmla="*/ 1 h 2"/>
                  <a:gd name="T50" fmla="*/ 3 w 10"/>
                  <a:gd name="T51" fmla="*/ 1 h 2"/>
                  <a:gd name="T52" fmla="*/ 3 w 10"/>
                  <a:gd name="T53" fmla="*/ 1 h 2"/>
                  <a:gd name="T54" fmla="*/ 3 w 10"/>
                  <a:gd name="T55" fmla="*/ 1 h 2"/>
                  <a:gd name="T56" fmla="*/ 5 w 10"/>
                  <a:gd name="T5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2">
                    <a:moveTo>
                      <a:pt x="5" y="1"/>
                    </a:moveTo>
                    <a:cubicBezTo>
                      <a:pt x="6" y="1"/>
                      <a:pt x="6" y="2"/>
                      <a:pt x="7" y="2"/>
                    </a:cubicBezTo>
                    <a:cubicBezTo>
                      <a:pt x="8" y="2"/>
                      <a:pt x="9" y="2"/>
                      <a:pt x="10" y="2"/>
                    </a:cubicBezTo>
                    <a:cubicBezTo>
                      <a:pt x="10" y="2"/>
                      <a:pt x="10" y="2"/>
                      <a:pt x="10" y="2"/>
                    </a:cubicBezTo>
                    <a:cubicBezTo>
                      <a:pt x="10" y="2"/>
                      <a:pt x="10" y="2"/>
                      <a:pt x="10" y="2"/>
                    </a:cubicBezTo>
                    <a:cubicBezTo>
                      <a:pt x="9" y="1"/>
                      <a:pt x="8" y="1"/>
                      <a:pt x="7" y="1"/>
                    </a:cubicBezTo>
                    <a:cubicBezTo>
                      <a:pt x="7" y="1"/>
                      <a:pt x="6" y="1"/>
                      <a:pt x="5" y="1"/>
                    </a:cubicBezTo>
                    <a:cubicBezTo>
                      <a:pt x="5" y="1"/>
                      <a:pt x="4" y="1"/>
                      <a:pt x="4" y="1"/>
                    </a:cubicBezTo>
                    <a:cubicBezTo>
                      <a:pt x="4" y="1"/>
                      <a:pt x="3" y="1"/>
                      <a:pt x="3" y="1"/>
                    </a:cubicBezTo>
                    <a:cubicBezTo>
                      <a:pt x="3" y="1"/>
                      <a:pt x="3" y="1"/>
                      <a:pt x="3" y="1"/>
                    </a:cubicBezTo>
                    <a:cubicBezTo>
                      <a:pt x="3" y="1"/>
                      <a:pt x="3" y="1"/>
                      <a:pt x="3" y="1"/>
                    </a:cubicBezTo>
                    <a:cubicBezTo>
                      <a:pt x="3" y="1"/>
                      <a:pt x="3" y="1"/>
                      <a:pt x="3" y="1"/>
                    </a:cubicBezTo>
                    <a:cubicBezTo>
                      <a:pt x="3" y="1"/>
                      <a:pt x="3" y="1"/>
                      <a:pt x="3" y="1"/>
                    </a:cubicBezTo>
                    <a:cubicBezTo>
                      <a:pt x="3" y="1"/>
                      <a:pt x="2" y="1"/>
                      <a:pt x="3" y="1"/>
                    </a:cubicBezTo>
                    <a:cubicBezTo>
                      <a:pt x="3" y="1"/>
                      <a:pt x="2" y="0"/>
                      <a:pt x="1" y="1"/>
                    </a:cubicBezTo>
                    <a:cubicBezTo>
                      <a:pt x="1" y="1"/>
                      <a:pt x="1" y="1"/>
                      <a:pt x="1" y="1"/>
                    </a:cubicBezTo>
                    <a:cubicBezTo>
                      <a:pt x="1" y="1"/>
                      <a:pt x="1" y="1"/>
                      <a:pt x="1" y="1"/>
                    </a:cubicBezTo>
                    <a:cubicBezTo>
                      <a:pt x="1" y="1"/>
                      <a:pt x="1" y="0"/>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2" y="1"/>
                    </a:cubicBezTo>
                    <a:cubicBezTo>
                      <a:pt x="2" y="1"/>
                      <a:pt x="2" y="1"/>
                      <a:pt x="3" y="1"/>
                    </a:cubicBezTo>
                    <a:cubicBezTo>
                      <a:pt x="3" y="1"/>
                      <a:pt x="3" y="1"/>
                      <a:pt x="3" y="1"/>
                    </a:cubicBezTo>
                    <a:cubicBezTo>
                      <a:pt x="3" y="1"/>
                      <a:pt x="3" y="1"/>
                      <a:pt x="3" y="1"/>
                    </a:cubicBezTo>
                    <a:cubicBezTo>
                      <a:pt x="3" y="1"/>
                      <a:pt x="3" y="1"/>
                      <a:pt x="3" y="1"/>
                    </a:cubicBezTo>
                    <a:cubicBezTo>
                      <a:pt x="4" y="1"/>
                      <a:pt x="4"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026"/>
              <p:cNvSpPr/>
              <p:nvPr/>
            </p:nvSpPr>
            <p:spPr bwMode="auto">
              <a:xfrm>
                <a:off x="1288" y="1236"/>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027"/>
              <p:cNvSpPr/>
              <p:nvPr/>
            </p:nvSpPr>
            <p:spPr bwMode="auto">
              <a:xfrm>
                <a:off x="1284" y="1269"/>
                <a:ext cx="8" cy="0"/>
              </a:xfrm>
              <a:custGeom>
                <a:avLst/>
                <a:gdLst>
                  <a:gd name="T0" fmla="*/ 0 w 2"/>
                  <a:gd name="T1" fmla="*/ 0 w 2"/>
                  <a:gd name="T2" fmla="*/ 0 w 2"/>
                  <a:gd name="T3" fmla="*/ 0 w 2"/>
                  <a:gd name="T4" fmla="*/ 1 w 2"/>
                  <a:gd name="T5" fmla="*/ 1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028"/>
              <p:cNvSpPr/>
              <p:nvPr/>
            </p:nvSpPr>
            <p:spPr bwMode="auto">
              <a:xfrm>
                <a:off x="1276" y="1129"/>
                <a:ext cx="12" cy="4"/>
              </a:xfrm>
              <a:custGeom>
                <a:avLst/>
                <a:gdLst>
                  <a:gd name="T0" fmla="*/ 3 w 3"/>
                  <a:gd name="T1" fmla="*/ 1 h 1"/>
                  <a:gd name="T2" fmla="*/ 3 w 3"/>
                  <a:gd name="T3" fmla="*/ 0 h 1"/>
                  <a:gd name="T4" fmla="*/ 3 w 3"/>
                  <a:gd name="T5" fmla="*/ 0 h 1"/>
                  <a:gd name="T6" fmla="*/ 1 w 3"/>
                  <a:gd name="T7" fmla="*/ 0 h 1"/>
                  <a:gd name="T8" fmla="*/ 0 w 3"/>
                  <a:gd name="T9" fmla="*/ 0 h 1"/>
                  <a:gd name="T10" fmla="*/ 0 w 3"/>
                  <a:gd name="T11" fmla="*/ 0 h 1"/>
                  <a:gd name="T12" fmla="*/ 0 w 3"/>
                  <a:gd name="T13" fmla="*/ 0 h 1"/>
                  <a:gd name="T14" fmla="*/ 0 w 3"/>
                  <a:gd name="T15" fmla="*/ 0 h 1"/>
                  <a:gd name="T16" fmla="*/ 1 w 3"/>
                  <a:gd name="T17" fmla="*/ 0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3" y="1"/>
                      <a:pt x="3" y="0"/>
                      <a:pt x="3" y="0"/>
                    </a:cubicBezTo>
                    <a:cubicBezTo>
                      <a:pt x="3" y="0"/>
                      <a:pt x="3" y="0"/>
                      <a:pt x="3" y="0"/>
                    </a:cubicBez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029"/>
              <p:cNvSpPr/>
              <p:nvPr/>
            </p:nvSpPr>
            <p:spPr bwMode="auto">
              <a:xfrm>
                <a:off x="1280" y="1460"/>
                <a:ext cx="8" cy="4"/>
              </a:xfrm>
              <a:custGeom>
                <a:avLst/>
                <a:gdLst>
                  <a:gd name="T0" fmla="*/ 1 w 2"/>
                  <a:gd name="T1" fmla="*/ 0 h 1"/>
                  <a:gd name="T2" fmla="*/ 1 w 2"/>
                  <a:gd name="T3" fmla="*/ 0 h 1"/>
                  <a:gd name="T4" fmla="*/ 0 w 2"/>
                  <a:gd name="T5" fmla="*/ 0 h 1"/>
                  <a:gd name="T6" fmla="*/ 0 w 2"/>
                  <a:gd name="T7" fmla="*/ 0 h 1"/>
                  <a:gd name="T8" fmla="*/ 0 w 2"/>
                  <a:gd name="T9" fmla="*/ 0 h 1"/>
                  <a:gd name="T10" fmla="*/ 0 w 2"/>
                  <a:gd name="T11" fmla="*/ 0 h 1"/>
                  <a:gd name="T12" fmla="*/ 0 w 2"/>
                  <a:gd name="T13" fmla="*/ 0 h 1"/>
                  <a:gd name="T14" fmla="*/ 0 w 2"/>
                  <a:gd name="T15" fmla="*/ 1 h 1"/>
                  <a:gd name="T16" fmla="*/ 1 w 2"/>
                  <a:gd name="T17" fmla="*/ 0 h 1"/>
                  <a:gd name="T18" fmla="*/ 1 w 2"/>
                  <a:gd name="T19" fmla="*/ 0 h 1"/>
                  <a:gd name="T20" fmla="*/ 1 w 2"/>
                  <a:gd name="T21" fmla="*/ 0 h 1"/>
                  <a:gd name="T22" fmla="*/ 1 w 2"/>
                  <a:gd name="T23" fmla="*/ 0 h 1"/>
                  <a:gd name="T24" fmla="*/ 1 w 2"/>
                  <a:gd name="T25" fmla="*/ 0 h 1"/>
                  <a:gd name="T26" fmla="*/ 1 w 2"/>
                  <a:gd name="T27" fmla="*/ 0 h 1"/>
                  <a:gd name="T28" fmla="*/ 1 w 2"/>
                  <a:gd name="T29" fmla="*/ 0 h 1"/>
                  <a:gd name="T30" fmla="*/ 1 w 2"/>
                  <a:gd name="T31" fmla="*/ 0 h 1"/>
                  <a:gd name="T32" fmla="*/ 2 w 2"/>
                  <a:gd name="T33" fmla="*/ 0 h 1"/>
                  <a:gd name="T34" fmla="*/ 1 w 2"/>
                  <a:gd name="T35" fmla="*/ 0 h 1"/>
                  <a:gd name="T36" fmla="*/ 1 w 2"/>
                  <a:gd name="T3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1" y="1"/>
                      <a:pt x="1" y="0"/>
                    </a:cubicBezTo>
                    <a:cubicBezTo>
                      <a:pt x="1" y="0"/>
                      <a:pt x="1" y="1"/>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2" y="0"/>
                      <a:pt x="2" y="0"/>
                    </a:cubicBezTo>
                    <a:cubicBezTo>
                      <a:pt x="2" y="0"/>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030"/>
              <p:cNvSpPr/>
              <p:nvPr/>
            </p:nvSpPr>
            <p:spPr bwMode="auto">
              <a:xfrm>
                <a:off x="1276" y="1212"/>
                <a:ext cx="4" cy="0"/>
              </a:xfrm>
              <a:custGeom>
                <a:avLst/>
                <a:gdLst>
                  <a:gd name="T0" fmla="*/ 0 w 1"/>
                  <a:gd name="T1" fmla="*/ 0 w 1"/>
                  <a:gd name="T2" fmla="*/ 0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031"/>
              <p:cNvSpPr/>
              <p:nvPr/>
            </p:nvSpPr>
            <p:spPr bwMode="auto">
              <a:xfrm>
                <a:off x="1276" y="1224"/>
                <a:ext cx="4" cy="4"/>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0 h 1"/>
                  <a:gd name="T12" fmla="*/ 0 w 1"/>
                  <a:gd name="T13" fmla="*/ 0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1" y="1"/>
                    </a:cubicBezTo>
                    <a:cubicBezTo>
                      <a:pt x="1" y="1"/>
                      <a:pt x="1" y="1"/>
                      <a:pt x="1" y="1"/>
                    </a:cubicBezTo>
                    <a:cubicBezTo>
                      <a:pt x="1" y="1"/>
                      <a:pt x="1" y="1"/>
                      <a:pt x="1" y="1"/>
                    </a:cubicBezTo>
                    <a:cubicBezTo>
                      <a:pt x="0" y="1"/>
                      <a:pt x="0" y="1"/>
                      <a:pt x="0" y="0"/>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032"/>
              <p:cNvSpPr/>
              <p:nvPr/>
            </p:nvSpPr>
            <p:spPr bwMode="auto">
              <a:xfrm>
                <a:off x="1276" y="1393"/>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033"/>
              <p:cNvSpPr/>
              <p:nvPr/>
            </p:nvSpPr>
            <p:spPr bwMode="auto">
              <a:xfrm>
                <a:off x="1263" y="1208"/>
                <a:ext cx="13" cy="4"/>
              </a:xfrm>
              <a:custGeom>
                <a:avLst/>
                <a:gdLst>
                  <a:gd name="T0" fmla="*/ 3 w 3"/>
                  <a:gd name="T1" fmla="*/ 0 h 1"/>
                  <a:gd name="T2" fmla="*/ 2 w 3"/>
                  <a:gd name="T3" fmla="*/ 0 h 1"/>
                  <a:gd name="T4" fmla="*/ 0 w 3"/>
                  <a:gd name="T5" fmla="*/ 0 h 1"/>
                  <a:gd name="T6" fmla="*/ 0 w 3"/>
                  <a:gd name="T7" fmla="*/ 0 h 1"/>
                  <a:gd name="T8" fmla="*/ 0 w 3"/>
                  <a:gd name="T9" fmla="*/ 0 h 1"/>
                  <a:gd name="T10" fmla="*/ 0 w 3"/>
                  <a:gd name="T11" fmla="*/ 0 h 1"/>
                  <a:gd name="T12" fmla="*/ 2 w 3"/>
                  <a:gd name="T13" fmla="*/ 1 h 1"/>
                  <a:gd name="T14" fmla="*/ 3 w 3"/>
                  <a:gd name="T15" fmla="*/ 1 h 1"/>
                  <a:gd name="T16" fmla="*/ 3 w 3"/>
                  <a:gd name="T17" fmla="*/ 1 h 1"/>
                  <a:gd name="T18" fmla="*/ 3 w 3"/>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1"/>
                      <a:pt x="1" y="1"/>
                      <a:pt x="2" y="1"/>
                    </a:cubicBezTo>
                    <a:cubicBezTo>
                      <a:pt x="2" y="1"/>
                      <a:pt x="2" y="1"/>
                      <a:pt x="3" y="1"/>
                    </a:cubicBezTo>
                    <a:cubicBezTo>
                      <a:pt x="3" y="1"/>
                      <a:pt x="3" y="1"/>
                      <a:pt x="3" y="1"/>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034"/>
              <p:cNvSpPr/>
              <p:nvPr/>
            </p:nvSpPr>
            <p:spPr bwMode="auto">
              <a:xfrm>
                <a:off x="1267" y="1274"/>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Oval 1035"/>
              <p:cNvSpPr>
                <a:spLocks noChangeArrowheads="1"/>
              </p:cNvSpPr>
              <p:nvPr/>
            </p:nvSpPr>
            <p:spPr bwMode="auto">
              <a:xfrm>
                <a:off x="1271" y="112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036"/>
              <p:cNvSpPr/>
              <p:nvPr/>
            </p:nvSpPr>
            <p:spPr bwMode="auto">
              <a:xfrm>
                <a:off x="1259" y="1141"/>
                <a:ext cx="12" cy="5"/>
              </a:xfrm>
              <a:custGeom>
                <a:avLst/>
                <a:gdLst>
                  <a:gd name="T0" fmla="*/ 3 w 3"/>
                  <a:gd name="T1" fmla="*/ 1 h 1"/>
                  <a:gd name="T2" fmla="*/ 3 w 3"/>
                  <a:gd name="T3" fmla="*/ 1 h 1"/>
                  <a:gd name="T4" fmla="*/ 3 w 3"/>
                  <a:gd name="T5" fmla="*/ 1 h 1"/>
                  <a:gd name="T6" fmla="*/ 2 w 3"/>
                  <a:gd name="T7" fmla="*/ 1 h 1"/>
                  <a:gd name="T8" fmla="*/ 1 w 3"/>
                  <a:gd name="T9" fmla="*/ 0 h 1"/>
                  <a:gd name="T10" fmla="*/ 0 w 3"/>
                  <a:gd name="T11" fmla="*/ 0 h 1"/>
                  <a:gd name="T12" fmla="*/ 0 w 3"/>
                  <a:gd name="T13" fmla="*/ 1 h 1"/>
                  <a:gd name="T14" fmla="*/ 1 w 3"/>
                  <a:gd name="T15" fmla="*/ 1 h 1"/>
                  <a:gd name="T16" fmla="*/ 1 w 3"/>
                  <a:gd name="T17" fmla="*/ 1 h 1"/>
                  <a:gd name="T18" fmla="*/ 2 w 3"/>
                  <a:gd name="T19" fmla="*/ 1 h 1"/>
                  <a:gd name="T20" fmla="*/ 3 w 3"/>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
                    <a:moveTo>
                      <a:pt x="3" y="1"/>
                    </a:moveTo>
                    <a:cubicBezTo>
                      <a:pt x="3" y="1"/>
                      <a:pt x="3" y="1"/>
                      <a:pt x="3" y="1"/>
                    </a:cubicBezTo>
                    <a:cubicBezTo>
                      <a:pt x="3" y="1"/>
                      <a:pt x="3" y="1"/>
                      <a:pt x="3" y="1"/>
                    </a:cubicBezTo>
                    <a:cubicBezTo>
                      <a:pt x="2" y="0"/>
                      <a:pt x="2" y="1"/>
                      <a:pt x="2" y="1"/>
                    </a:cubicBezTo>
                    <a:cubicBezTo>
                      <a:pt x="1" y="1"/>
                      <a:pt x="1" y="1"/>
                      <a:pt x="1" y="0"/>
                    </a:cubicBezTo>
                    <a:cubicBezTo>
                      <a:pt x="1" y="0"/>
                      <a:pt x="0" y="0"/>
                      <a:pt x="0" y="0"/>
                    </a:cubicBezTo>
                    <a:cubicBezTo>
                      <a:pt x="0" y="1"/>
                      <a:pt x="0" y="0"/>
                      <a:pt x="0" y="1"/>
                    </a:cubicBezTo>
                    <a:cubicBezTo>
                      <a:pt x="0" y="1"/>
                      <a:pt x="0" y="1"/>
                      <a:pt x="1" y="1"/>
                    </a:cubicBezTo>
                    <a:cubicBezTo>
                      <a:pt x="1" y="1"/>
                      <a:pt x="1" y="1"/>
                      <a:pt x="1" y="1"/>
                    </a:cubicBezTo>
                    <a:cubicBezTo>
                      <a:pt x="1" y="1"/>
                      <a:pt x="1" y="1"/>
                      <a:pt x="2" y="1"/>
                    </a:cubicBezTo>
                    <a:cubicBezTo>
                      <a:pt x="2" y="1"/>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037"/>
              <p:cNvSpPr/>
              <p:nvPr/>
            </p:nvSpPr>
            <p:spPr bwMode="auto">
              <a:xfrm>
                <a:off x="1247" y="1232"/>
                <a:ext cx="20" cy="4"/>
              </a:xfrm>
              <a:custGeom>
                <a:avLst/>
                <a:gdLst>
                  <a:gd name="T0" fmla="*/ 0 w 5"/>
                  <a:gd name="T1" fmla="*/ 0 h 1"/>
                  <a:gd name="T2" fmla="*/ 0 w 5"/>
                  <a:gd name="T3" fmla="*/ 1 h 1"/>
                  <a:gd name="T4" fmla="*/ 0 w 5"/>
                  <a:gd name="T5" fmla="*/ 1 h 1"/>
                  <a:gd name="T6" fmla="*/ 0 w 5"/>
                  <a:gd name="T7" fmla="*/ 1 h 1"/>
                  <a:gd name="T8" fmla="*/ 3 w 5"/>
                  <a:gd name="T9" fmla="*/ 1 h 1"/>
                  <a:gd name="T10" fmla="*/ 5 w 5"/>
                  <a:gd name="T11" fmla="*/ 1 h 1"/>
                  <a:gd name="T12" fmla="*/ 5 w 5"/>
                  <a:gd name="T13" fmla="*/ 1 h 1"/>
                  <a:gd name="T14" fmla="*/ 5 w 5"/>
                  <a:gd name="T15" fmla="*/ 1 h 1"/>
                  <a:gd name="T16" fmla="*/ 3 w 5"/>
                  <a:gd name="T17" fmla="*/ 1 h 1"/>
                  <a:gd name="T18" fmla="*/ 0 w 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0" y="0"/>
                    </a:moveTo>
                    <a:cubicBezTo>
                      <a:pt x="0" y="0"/>
                      <a:pt x="0" y="0"/>
                      <a:pt x="0" y="1"/>
                    </a:cubicBezTo>
                    <a:cubicBezTo>
                      <a:pt x="0" y="1"/>
                      <a:pt x="0" y="1"/>
                      <a:pt x="0" y="1"/>
                    </a:cubicBezTo>
                    <a:cubicBezTo>
                      <a:pt x="0" y="1"/>
                      <a:pt x="0" y="1"/>
                      <a:pt x="0" y="1"/>
                    </a:cubicBezTo>
                    <a:cubicBezTo>
                      <a:pt x="1" y="1"/>
                      <a:pt x="2" y="1"/>
                      <a:pt x="3" y="1"/>
                    </a:cubicBezTo>
                    <a:cubicBezTo>
                      <a:pt x="4" y="1"/>
                      <a:pt x="4" y="1"/>
                      <a:pt x="5" y="1"/>
                    </a:cubicBezTo>
                    <a:cubicBezTo>
                      <a:pt x="5" y="1"/>
                      <a:pt x="5" y="1"/>
                      <a:pt x="5" y="1"/>
                    </a:cubicBezTo>
                    <a:cubicBezTo>
                      <a:pt x="5" y="1"/>
                      <a:pt x="5" y="1"/>
                      <a:pt x="5" y="1"/>
                    </a:cubicBezTo>
                    <a:cubicBezTo>
                      <a:pt x="4" y="1"/>
                      <a:pt x="4" y="1"/>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038"/>
              <p:cNvSpPr/>
              <p:nvPr/>
            </p:nvSpPr>
            <p:spPr bwMode="auto">
              <a:xfrm>
                <a:off x="1263" y="141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039"/>
              <p:cNvSpPr/>
              <p:nvPr/>
            </p:nvSpPr>
            <p:spPr bwMode="auto">
              <a:xfrm>
                <a:off x="1251" y="1414"/>
                <a:ext cx="12" cy="4"/>
              </a:xfrm>
              <a:custGeom>
                <a:avLst/>
                <a:gdLst>
                  <a:gd name="T0" fmla="*/ 3 w 3"/>
                  <a:gd name="T1" fmla="*/ 1 h 1"/>
                  <a:gd name="T2" fmla="*/ 2 w 3"/>
                  <a:gd name="T3" fmla="*/ 1 h 1"/>
                  <a:gd name="T4" fmla="*/ 0 w 3"/>
                  <a:gd name="T5" fmla="*/ 1 h 1"/>
                  <a:gd name="T6" fmla="*/ 0 w 3"/>
                  <a:gd name="T7" fmla="*/ 1 h 1"/>
                  <a:gd name="T8" fmla="*/ 0 w 3"/>
                  <a:gd name="T9" fmla="*/ 1 h 1"/>
                  <a:gd name="T10" fmla="*/ 1 w 3"/>
                  <a:gd name="T11" fmla="*/ 1 h 1"/>
                  <a:gd name="T12" fmla="*/ 2 w 3"/>
                  <a:gd name="T13" fmla="*/ 1 h 1"/>
                  <a:gd name="T14" fmla="*/ 3 w 3"/>
                  <a:gd name="T15" fmla="*/ 1 h 1"/>
                  <a:gd name="T16" fmla="*/ 3 w 3"/>
                  <a:gd name="T17" fmla="*/ 1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3" y="1"/>
                      <a:pt x="2" y="1"/>
                      <a:pt x="2" y="1"/>
                    </a:cubicBezTo>
                    <a:cubicBezTo>
                      <a:pt x="1" y="1"/>
                      <a:pt x="1" y="0"/>
                      <a:pt x="0" y="1"/>
                    </a:cubicBezTo>
                    <a:cubicBezTo>
                      <a:pt x="0" y="1"/>
                      <a:pt x="0" y="1"/>
                      <a:pt x="0" y="1"/>
                    </a:cubicBezTo>
                    <a:cubicBezTo>
                      <a:pt x="0" y="1"/>
                      <a:pt x="0" y="1"/>
                      <a:pt x="0" y="1"/>
                    </a:cubicBezTo>
                    <a:cubicBezTo>
                      <a:pt x="0" y="1"/>
                      <a:pt x="0" y="1"/>
                      <a:pt x="1" y="1"/>
                    </a:cubicBezTo>
                    <a:cubicBezTo>
                      <a:pt x="1" y="1"/>
                      <a:pt x="1" y="1"/>
                      <a:pt x="2" y="1"/>
                    </a:cubicBezTo>
                    <a:cubicBezTo>
                      <a:pt x="2"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040"/>
              <p:cNvSpPr/>
              <p:nvPr/>
            </p:nvSpPr>
            <p:spPr bwMode="auto">
              <a:xfrm>
                <a:off x="1255" y="1464"/>
                <a:ext cx="8" cy="4"/>
              </a:xfrm>
              <a:custGeom>
                <a:avLst/>
                <a:gdLst>
                  <a:gd name="T0" fmla="*/ 1 w 2"/>
                  <a:gd name="T1" fmla="*/ 0 h 1"/>
                  <a:gd name="T2" fmla="*/ 1 w 2"/>
                  <a:gd name="T3" fmla="*/ 0 h 1"/>
                  <a:gd name="T4" fmla="*/ 0 w 2"/>
                  <a:gd name="T5" fmla="*/ 1 h 1"/>
                  <a:gd name="T6" fmla="*/ 0 w 2"/>
                  <a:gd name="T7" fmla="*/ 1 h 1"/>
                  <a:gd name="T8" fmla="*/ 1 w 2"/>
                  <a:gd name="T9" fmla="*/ 1 h 1"/>
                  <a:gd name="T10" fmla="*/ 1 w 2"/>
                  <a:gd name="T11" fmla="*/ 1 h 1"/>
                  <a:gd name="T12" fmla="*/ 1 w 2"/>
                  <a:gd name="T13" fmla="*/ 1 h 1"/>
                  <a:gd name="T14" fmla="*/ 2 w 2"/>
                  <a:gd name="T15" fmla="*/ 1 h 1"/>
                  <a:gd name="T16" fmla="*/ 2 w 2"/>
                  <a:gd name="T17" fmla="*/ 1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1"/>
                    </a:cubicBezTo>
                    <a:cubicBezTo>
                      <a:pt x="0" y="1"/>
                      <a:pt x="0" y="1"/>
                      <a:pt x="0" y="1"/>
                    </a:cubicBezTo>
                    <a:cubicBezTo>
                      <a:pt x="0" y="1"/>
                      <a:pt x="1" y="1"/>
                      <a:pt x="1" y="1"/>
                    </a:cubicBezTo>
                    <a:cubicBezTo>
                      <a:pt x="1" y="1"/>
                      <a:pt x="1" y="1"/>
                      <a:pt x="1" y="1"/>
                    </a:cubicBezTo>
                    <a:cubicBezTo>
                      <a:pt x="1" y="1"/>
                      <a:pt x="1" y="1"/>
                      <a:pt x="1" y="1"/>
                    </a:cubicBezTo>
                    <a:cubicBezTo>
                      <a:pt x="2" y="1"/>
                      <a:pt x="2" y="1"/>
                      <a:pt x="2" y="1"/>
                    </a:cubicBezTo>
                    <a:cubicBezTo>
                      <a:pt x="2" y="1"/>
                      <a:pt x="2" y="1"/>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041"/>
              <p:cNvSpPr/>
              <p:nvPr/>
            </p:nvSpPr>
            <p:spPr bwMode="auto">
              <a:xfrm>
                <a:off x="1251" y="1418"/>
                <a:ext cx="8" cy="4"/>
              </a:xfrm>
              <a:custGeom>
                <a:avLst/>
                <a:gdLst>
                  <a:gd name="T0" fmla="*/ 2 w 2"/>
                  <a:gd name="T1" fmla="*/ 0 h 1"/>
                  <a:gd name="T2" fmla="*/ 2 w 2"/>
                  <a:gd name="T3" fmla="*/ 0 h 1"/>
                  <a:gd name="T4" fmla="*/ 2 w 2"/>
                  <a:gd name="T5" fmla="*/ 0 h 1"/>
                  <a:gd name="T6" fmla="*/ 1 w 2"/>
                  <a:gd name="T7" fmla="*/ 0 h 1"/>
                  <a:gd name="T8" fmla="*/ 0 w 2"/>
                  <a:gd name="T9" fmla="*/ 0 h 1"/>
                  <a:gd name="T10" fmla="*/ 0 w 2"/>
                  <a:gd name="T11" fmla="*/ 0 h 1"/>
                  <a:gd name="T12" fmla="*/ 0 w 2"/>
                  <a:gd name="T13" fmla="*/ 0 h 1"/>
                  <a:gd name="T14" fmla="*/ 0 w 2"/>
                  <a:gd name="T15" fmla="*/ 0 h 1"/>
                  <a:gd name="T16" fmla="*/ 0 w 2"/>
                  <a:gd name="T17" fmla="*/ 0 h 1"/>
                  <a:gd name="T18" fmla="*/ 1 w 2"/>
                  <a:gd name="T19" fmla="*/ 0 h 1"/>
                  <a:gd name="T20" fmla="*/ 1 w 2"/>
                  <a:gd name="T21" fmla="*/ 1 h 1"/>
                  <a:gd name="T22" fmla="*/ 2 w 2"/>
                  <a:gd name="T23" fmla="*/ 1 h 1"/>
                  <a:gd name="T24" fmla="*/ 2 w 2"/>
                  <a:gd name="T25" fmla="*/ 0 h 1"/>
                  <a:gd name="T26" fmla="*/ 2 w 2"/>
                  <a:gd name="T27" fmla="*/ 1 h 1"/>
                  <a:gd name="T28" fmla="*/ 2 w 2"/>
                  <a:gd name="T29" fmla="*/ 1 h 1"/>
                  <a:gd name="T30" fmla="*/ 2 w 2"/>
                  <a:gd name="T31" fmla="*/ 0 h 1"/>
                  <a:gd name="T32" fmla="*/ 2 w 2"/>
                  <a:gd name="T33" fmla="*/ 0 h 1"/>
                  <a:gd name="T34" fmla="*/ 2 w 2"/>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1">
                    <a:moveTo>
                      <a:pt x="2" y="0"/>
                    </a:move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1"/>
                      <a:pt x="1" y="0"/>
                    </a:cubicBezTo>
                    <a:cubicBezTo>
                      <a:pt x="1" y="1"/>
                      <a:pt x="1" y="1"/>
                      <a:pt x="1" y="1"/>
                    </a:cubicBezTo>
                    <a:cubicBezTo>
                      <a:pt x="1" y="1"/>
                      <a:pt x="2" y="1"/>
                      <a:pt x="2" y="1"/>
                    </a:cubicBezTo>
                    <a:cubicBezTo>
                      <a:pt x="2" y="0"/>
                      <a:pt x="2" y="0"/>
                      <a:pt x="2" y="0"/>
                    </a:cubicBezTo>
                    <a:cubicBezTo>
                      <a:pt x="2" y="1"/>
                      <a:pt x="2" y="1"/>
                      <a:pt x="2" y="1"/>
                    </a:cubicBezTo>
                    <a:cubicBezTo>
                      <a:pt x="2" y="1"/>
                      <a:pt x="2" y="1"/>
                      <a:pt x="2" y="1"/>
                    </a:cubicBezTo>
                    <a:cubicBezTo>
                      <a:pt x="2" y="1"/>
                      <a:pt x="2" y="1"/>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042"/>
              <p:cNvSpPr/>
              <p:nvPr/>
            </p:nvSpPr>
            <p:spPr bwMode="auto">
              <a:xfrm>
                <a:off x="1255" y="144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043"/>
              <p:cNvSpPr/>
              <p:nvPr/>
            </p:nvSpPr>
            <p:spPr bwMode="auto">
              <a:xfrm>
                <a:off x="1243" y="1410"/>
                <a:ext cx="12" cy="4"/>
              </a:xfrm>
              <a:custGeom>
                <a:avLst/>
                <a:gdLst>
                  <a:gd name="T0" fmla="*/ 3 w 3"/>
                  <a:gd name="T1" fmla="*/ 1 h 1"/>
                  <a:gd name="T2" fmla="*/ 3 w 3"/>
                  <a:gd name="T3" fmla="*/ 1 h 1"/>
                  <a:gd name="T4" fmla="*/ 3 w 3"/>
                  <a:gd name="T5" fmla="*/ 0 h 1"/>
                  <a:gd name="T6" fmla="*/ 0 w 3"/>
                  <a:gd name="T7" fmla="*/ 0 h 1"/>
                  <a:gd name="T8" fmla="*/ 0 w 3"/>
                  <a:gd name="T9" fmla="*/ 0 h 1"/>
                  <a:gd name="T10" fmla="*/ 0 w 3"/>
                  <a:gd name="T11" fmla="*/ 0 h 1"/>
                  <a:gd name="T12" fmla="*/ 0 w 3"/>
                  <a:gd name="T13" fmla="*/ 0 h 1"/>
                  <a:gd name="T14" fmla="*/ 3 w 3"/>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3" y="1"/>
                    </a:moveTo>
                    <a:cubicBezTo>
                      <a:pt x="3" y="1"/>
                      <a:pt x="3" y="1"/>
                      <a:pt x="3" y="1"/>
                    </a:cubicBezTo>
                    <a:cubicBezTo>
                      <a:pt x="3" y="0"/>
                      <a:pt x="3" y="0"/>
                      <a:pt x="3" y="0"/>
                    </a:cubicBezTo>
                    <a:cubicBezTo>
                      <a:pt x="2" y="0"/>
                      <a:pt x="1" y="0"/>
                      <a:pt x="0" y="0"/>
                    </a:cubicBezTo>
                    <a:cubicBezTo>
                      <a:pt x="0" y="0"/>
                      <a:pt x="0" y="0"/>
                      <a:pt x="0" y="0"/>
                    </a:cubicBezTo>
                    <a:cubicBezTo>
                      <a:pt x="0" y="0"/>
                      <a:pt x="0" y="0"/>
                      <a:pt x="0" y="0"/>
                    </a:cubicBezTo>
                    <a:cubicBezTo>
                      <a:pt x="0" y="0"/>
                      <a:pt x="0" y="0"/>
                      <a:pt x="0" y="0"/>
                    </a:cubicBezTo>
                    <a:cubicBezTo>
                      <a:pt x="1"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044"/>
              <p:cNvSpPr/>
              <p:nvPr/>
            </p:nvSpPr>
            <p:spPr bwMode="auto">
              <a:xfrm>
                <a:off x="1251" y="1464"/>
                <a:ext cx="4" cy="4"/>
              </a:xfrm>
              <a:custGeom>
                <a:avLst/>
                <a:gdLst>
                  <a:gd name="T0" fmla="*/ 1 w 1"/>
                  <a:gd name="T1" fmla="*/ 1 h 1"/>
                  <a:gd name="T2" fmla="*/ 1 w 1"/>
                  <a:gd name="T3" fmla="*/ 0 h 1"/>
                  <a:gd name="T4" fmla="*/ 0 w 1"/>
                  <a:gd name="T5" fmla="*/ 0 h 1"/>
                  <a:gd name="T6" fmla="*/ 0 w 1"/>
                  <a:gd name="T7" fmla="*/ 0 h 1"/>
                  <a:gd name="T8" fmla="*/ 0 w 1"/>
                  <a:gd name="T9" fmla="*/ 1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0" y="0"/>
                    </a:cubicBezTo>
                    <a:cubicBezTo>
                      <a:pt x="0" y="0"/>
                      <a:pt x="0" y="1"/>
                      <a:pt x="0" y="0"/>
                    </a:cubicBezTo>
                    <a:cubicBezTo>
                      <a:pt x="0" y="0"/>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045"/>
              <p:cNvSpPr/>
              <p:nvPr/>
            </p:nvSpPr>
            <p:spPr bwMode="auto">
              <a:xfrm>
                <a:off x="1235" y="1146"/>
                <a:ext cx="20" cy="4"/>
              </a:xfrm>
              <a:custGeom>
                <a:avLst/>
                <a:gdLst>
                  <a:gd name="T0" fmla="*/ 5 w 5"/>
                  <a:gd name="T1" fmla="*/ 0 h 1"/>
                  <a:gd name="T2" fmla="*/ 4 w 5"/>
                  <a:gd name="T3" fmla="*/ 1 h 1"/>
                  <a:gd name="T4" fmla="*/ 4 w 5"/>
                  <a:gd name="T5" fmla="*/ 1 h 1"/>
                  <a:gd name="T6" fmla="*/ 4 w 5"/>
                  <a:gd name="T7" fmla="*/ 1 h 1"/>
                  <a:gd name="T8" fmla="*/ 0 w 5"/>
                  <a:gd name="T9" fmla="*/ 0 h 1"/>
                  <a:gd name="T10" fmla="*/ 0 w 5"/>
                  <a:gd name="T11" fmla="*/ 0 h 1"/>
                  <a:gd name="T12" fmla="*/ 0 w 5"/>
                  <a:gd name="T13" fmla="*/ 0 h 1"/>
                  <a:gd name="T14" fmla="*/ 0 w 5"/>
                  <a:gd name="T15" fmla="*/ 0 h 1"/>
                  <a:gd name="T16" fmla="*/ 4 w 5"/>
                  <a:gd name="T17" fmla="*/ 1 h 1"/>
                  <a:gd name="T18" fmla="*/ 5 w 5"/>
                  <a:gd name="T19" fmla="*/ 1 h 1"/>
                  <a:gd name="T20" fmla="*/ 5 w 5"/>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
                    <a:moveTo>
                      <a:pt x="5" y="0"/>
                    </a:moveTo>
                    <a:cubicBezTo>
                      <a:pt x="5" y="0"/>
                      <a:pt x="4" y="0"/>
                      <a:pt x="4" y="1"/>
                    </a:cubicBezTo>
                    <a:cubicBezTo>
                      <a:pt x="4" y="1"/>
                      <a:pt x="4" y="1"/>
                      <a:pt x="4" y="1"/>
                    </a:cubicBezTo>
                    <a:cubicBezTo>
                      <a:pt x="4" y="1"/>
                      <a:pt x="4" y="1"/>
                      <a:pt x="4" y="1"/>
                    </a:cubicBezTo>
                    <a:cubicBezTo>
                      <a:pt x="3" y="1"/>
                      <a:pt x="2" y="0"/>
                      <a:pt x="0" y="0"/>
                    </a:cubicBezTo>
                    <a:cubicBezTo>
                      <a:pt x="0" y="0"/>
                      <a:pt x="0" y="0"/>
                      <a:pt x="0" y="0"/>
                    </a:cubicBezTo>
                    <a:cubicBezTo>
                      <a:pt x="0" y="0"/>
                      <a:pt x="0" y="0"/>
                      <a:pt x="0" y="0"/>
                    </a:cubicBezTo>
                    <a:cubicBezTo>
                      <a:pt x="0" y="0"/>
                      <a:pt x="0" y="0"/>
                      <a:pt x="0" y="0"/>
                    </a:cubicBezTo>
                    <a:cubicBezTo>
                      <a:pt x="2" y="1"/>
                      <a:pt x="3" y="1"/>
                      <a:pt x="4" y="1"/>
                    </a:cubicBezTo>
                    <a:cubicBezTo>
                      <a:pt x="4" y="1"/>
                      <a:pt x="5" y="1"/>
                      <a:pt x="5" y="1"/>
                    </a:cubicBezTo>
                    <a:cubicBezTo>
                      <a:pt x="5" y="1"/>
                      <a:pt x="5"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046"/>
              <p:cNvSpPr/>
              <p:nvPr/>
            </p:nvSpPr>
            <p:spPr bwMode="auto">
              <a:xfrm>
                <a:off x="1243" y="1232"/>
                <a:ext cx="8" cy="0"/>
              </a:xfrm>
              <a:custGeom>
                <a:avLst/>
                <a:gdLst>
                  <a:gd name="T0" fmla="*/ 0 w 2"/>
                  <a:gd name="T1" fmla="*/ 1 w 2"/>
                  <a:gd name="T2" fmla="*/ 2 w 2"/>
                  <a:gd name="T3" fmla="*/ 2 w 2"/>
                  <a:gd name="T4" fmla="*/ 2 w 2"/>
                  <a:gd name="T5" fmla="*/ 1 w 2"/>
                  <a:gd name="T6" fmla="*/ 0 w 2"/>
                  <a:gd name="T7" fmla="*/ 0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0" y="0"/>
                    </a:moveTo>
                    <a:cubicBezTo>
                      <a:pt x="0" y="0"/>
                      <a:pt x="1" y="0"/>
                      <a:pt x="1" y="0"/>
                    </a:cubicBezTo>
                    <a:cubicBezTo>
                      <a:pt x="1" y="0"/>
                      <a:pt x="2" y="0"/>
                      <a:pt x="2" y="0"/>
                    </a:cubicBezTo>
                    <a:cubicBezTo>
                      <a:pt x="2" y="0"/>
                      <a:pt x="2" y="0"/>
                      <a:pt x="2" y="0"/>
                    </a:cubicBezTo>
                    <a:cubicBezTo>
                      <a:pt x="2" y="0"/>
                      <a:pt x="2" y="0"/>
                      <a:pt x="2" y="0"/>
                    </a:cubicBezTo>
                    <a:cubicBezTo>
                      <a:pt x="2"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047"/>
              <p:cNvSpPr/>
              <p:nvPr/>
            </p:nvSpPr>
            <p:spPr bwMode="auto">
              <a:xfrm>
                <a:off x="1251" y="126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048"/>
              <p:cNvSpPr/>
              <p:nvPr/>
            </p:nvSpPr>
            <p:spPr bwMode="auto">
              <a:xfrm>
                <a:off x="1247" y="1265"/>
                <a:ext cx="4" cy="4"/>
              </a:xfrm>
              <a:custGeom>
                <a:avLst/>
                <a:gdLst>
                  <a:gd name="T0" fmla="*/ 1 w 1"/>
                  <a:gd name="T1" fmla="*/ 1 h 1"/>
                  <a:gd name="T2" fmla="*/ 0 w 1"/>
                  <a:gd name="T3" fmla="*/ 1 h 1"/>
                  <a:gd name="T4" fmla="*/ 0 w 1"/>
                  <a:gd name="T5" fmla="*/ 0 h 1"/>
                  <a:gd name="T6" fmla="*/ 0 w 1"/>
                  <a:gd name="T7" fmla="*/ 1 h 1"/>
                  <a:gd name="T8" fmla="*/ 0 w 1"/>
                  <a:gd name="T9" fmla="*/ 1 h 1"/>
                  <a:gd name="T10" fmla="*/ 0 w 1"/>
                  <a:gd name="T11" fmla="*/ 1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0" y="1"/>
                      <a:pt x="0" y="1"/>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049"/>
              <p:cNvSpPr/>
              <p:nvPr/>
            </p:nvSpPr>
            <p:spPr bwMode="auto">
              <a:xfrm>
                <a:off x="1239" y="1203"/>
                <a:ext cx="12" cy="5"/>
              </a:xfrm>
              <a:custGeom>
                <a:avLst/>
                <a:gdLst>
                  <a:gd name="T0" fmla="*/ 1 w 3"/>
                  <a:gd name="T1" fmla="*/ 1 h 1"/>
                  <a:gd name="T2" fmla="*/ 0 w 3"/>
                  <a:gd name="T3" fmla="*/ 0 h 1"/>
                  <a:gd name="T4" fmla="*/ 0 w 3"/>
                  <a:gd name="T5" fmla="*/ 1 h 1"/>
                  <a:gd name="T6" fmla="*/ 0 w 3"/>
                  <a:gd name="T7" fmla="*/ 1 h 1"/>
                  <a:gd name="T8" fmla="*/ 0 w 3"/>
                  <a:gd name="T9" fmla="*/ 1 h 1"/>
                  <a:gd name="T10" fmla="*/ 1 w 3"/>
                  <a:gd name="T11" fmla="*/ 1 h 1"/>
                  <a:gd name="T12" fmla="*/ 3 w 3"/>
                  <a:gd name="T13" fmla="*/ 1 h 1"/>
                  <a:gd name="T14" fmla="*/ 3 w 3"/>
                  <a:gd name="T15" fmla="*/ 1 h 1"/>
                  <a:gd name="T16" fmla="*/ 3 w 3"/>
                  <a:gd name="T17" fmla="*/ 1 h 1"/>
                  <a:gd name="T18" fmla="*/ 1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1" y="1"/>
                    </a:moveTo>
                    <a:cubicBezTo>
                      <a:pt x="1" y="1"/>
                      <a:pt x="0" y="1"/>
                      <a:pt x="0" y="0"/>
                    </a:cubicBezTo>
                    <a:cubicBezTo>
                      <a:pt x="0" y="0"/>
                      <a:pt x="0" y="0"/>
                      <a:pt x="0" y="1"/>
                    </a:cubicBezTo>
                    <a:cubicBezTo>
                      <a:pt x="0" y="1"/>
                      <a:pt x="0" y="1"/>
                      <a:pt x="0" y="1"/>
                    </a:cubicBezTo>
                    <a:cubicBezTo>
                      <a:pt x="0" y="1"/>
                      <a:pt x="0" y="1"/>
                      <a:pt x="0" y="1"/>
                    </a:cubicBezTo>
                    <a:cubicBezTo>
                      <a:pt x="0" y="1"/>
                      <a:pt x="1" y="1"/>
                      <a:pt x="1" y="1"/>
                    </a:cubicBezTo>
                    <a:cubicBezTo>
                      <a:pt x="2" y="1"/>
                      <a:pt x="2" y="1"/>
                      <a:pt x="3" y="1"/>
                    </a:cubicBezTo>
                    <a:cubicBezTo>
                      <a:pt x="3" y="1"/>
                      <a:pt x="3" y="1"/>
                      <a:pt x="3" y="1"/>
                    </a:cubicBezTo>
                    <a:cubicBezTo>
                      <a:pt x="3" y="1"/>
                      <a:pt x="3" y="1"/>
                      <a:pt x="3" y="1"/>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050"/>
              <p:cNvSpPr/>
              <p:nvPr/>
            </p:nvSpPr>
            <p:spPr bwMode="auto">
              <a:xfrm>
                <a:off x="1247" y="1381"/>
                <a:ext cx="4" cy="4"/>
              </a:xfrm>
              <a:custGeom>
                <a:avLst/>
                <a:gdLst>
                  <a:gd name="T0" fmla="*/ 1 w 1"/>
                  <a:gd name="T1" fmla="*/ 1 h 1"/>
                  <a:gd name="T2" fmla="*/ 1 w 1"/>
                  <a:gd name="T3" fmla="*/ 0 h 1"/>
                  <a:gd name="T4" fmla="*/ 0 w 1"/>
                  <a:gd name="T5" fmla="*/ 0 h 1"/>
                  <a:gd name="T6" fmla="*/ 0 w 1"/>
                  <a:gd name="T7" fmla="*/ 0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0"/>
                      <a:pt x="1" y="0"/>
                    </a:cubicBezTo>
                    <a:cubicBezTo>
                      <a:pt x="0" y="0"/>
                      <a:pt x="0" y="0"/>
                      <a:pt x="0" y="0"/>
                    </a:cubicBezTo>
                    <a:cubicBezTo>
                      <a:pt x="0" y="0"/>
                      <a:pt x="0" y="0"/>
                      <a:pt x="0"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051"/>
              <p:cNvSpPr/>
              <p:nvPr/>
            </p:nvSpPr>
            <p:spPr bwMode="auto">
              <a:xfrm>
                <a:off x="1247" y="1402"/>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052"/>
              <p:cNvSpPr/>
              <p:nvPr/>
            </p:nvSpPr>
            <p:spPr bwMode="auto">
              <a:xfrm>
                <a:off x="1239" y="1141"/>
                <a:ext cx="8" cy="0"/>
              </a:xfrm>
              <a:custGeom>
                <a:avLst/>
                <a:gdLst>
                  <a:gd name="T0" fmla="*/ 0 w 2"/>
                  <a:gd name="T1" fmla="*/ 2 w 2"/>
                  <a:gd name="T2" fmla="*/ 2 w 2"/>
                  <a:gd name="T3" fmla="*/ 2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1" y="0"/>
                      <a:pt x="1"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053"/>
              <p:cNvSpPr/>
              <p:nvPr/>
            </p:nvSpPr>
            <p:spPr bwMode="auto">
              <a:xfrm>
                <a:off x="1243" y="140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054"/>
              <p:cNvSpPr/>
              <p:nvPr/>
            </p:nvSpPr>
            <p:spPr bwMode="auto">
              <a:xfrm>
                <a:off x="1235" y="1381"/>
                <a:ext cx="8" cy="4"/>
              </a:xfrm>
              <a:custGeom>
                <a:avLst/>
                <a:gdLst>
                  <a:gd name="T0" fmla="*/ 2 w 2"/>
                  <a:gd name="T1" fmla="*/ 1 h 1"/>
                  <a:gd name="T2" fmla="*/ 2 w 2"/>
                  <a:gd name="T3" fmla="*/ 0 h 1"/>
                  <a:gd name="T4" fmla="*/ 1 w 2"/>
                  <a:gd name="T5" fmla="*/ 0 h 1"/>
                  <a:gd name="T6" fmla="*/ 1 w 2"/>
                  <a:gd name="T7" fmla="*/ 1 h 1"/>
                  <a:gd name="T8" fmla="*/ 1 w 2"/>
                  <a:gd name="T9" fmla="*/ 1 h 1"/>
                  <a:gd name="T10" fmla="*/ 0 w 2"/>
                  <a:gd name="T11" fmla="*/ 0 h 1"/>
                  <a:gd name="T12" fmla="*/ 0 w 2"/>
                  <a:gd name="T13" fmla="*/ 1 h 1"/>
                  <a:gd name="T14" fmla="*/ 0 w 2"/>
                  <a:gd name="T15" fmla="*/ 1 h 1"/>
                  <a:gd name="T16" fmla="*/ 0 w 2"/>
                  <a:gd name="T17" fmla="*/ 1 h 1"/>
                  <a:gd name="T18" fmla="*/ 1 w 2"/>
                  <a:gd name="T19" fmla="*/ 1 h 1"/>
                  <a:gd name="T20" fmla="*/ 2 w 2"/>
                  <a:gd name="T21" fmla="*/ 1 h 1"/>
                  <a:gd name="T22" fmla="*/ 2 w 2"/>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2" y="1"/>
                    </a:moveTo>
                    <a:cubicBezTo>
                      <a:pt x="2" y="0"/>
                      <a:pt x="2" y="0"/>
                      <a:pt x="2" y="0"/>
                    </a:cubicBezTo>
                    <a:cubicBezTo>
                      <a:pt x="2" y="0"/>
                      <a:pt x="1" y="0"/>
                      <a:pt x="1" y="0"/>
                    </a:cubicBezTo>
                    <a:cubicBezTo>
                      <a:pt x="1" y="0"/>
                      <a:pt x="1" y="0"/>
                      <a:pt x="1" y="1"/>
                    </a:cubicBezTo>
                    <a:cubicBezTo>
                      <a:pt x="1" y="1"/>
                      <a:pt x="1" y="1"/>
                      <a:pt x="1" y="1"/>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055"/>
              <p:cNvSpPr/>
              <p:nvPr/>
            </p:nvSpPr>
            <p:spPr bwMode="auto">
              <a:xfrm>
                <a:off x="1231" y="1414"/>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056"/>
              <p:cNvSpPr/>
              <p:nvPr/>
            </p:nvSpPr>
            <p:spPr bwMode="auto">
              <a:xfrm>
                <a:off x="1227" y="1125"/>
                <a:ext cx="4" cy="0"/>
              </a:xfrm>
              <a:custGeom>
                <a:avLst/>
                <a:gdLst>
                  <a:gd name="T0" fmla="*/ 1 w 1"/>
                  <a:gd name="T1" fmla="*/ 1 w 1"/>
                  <a:gd name="T2" fmla="*/ 1 w 1"/>
                  <a:gd name="T3" fmla="*/ 1 w 1"/>
                  <a:gd name="T4" fmla="*/ 1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1057"/>
              <p:cNvSpPr/>
              <p:nvPr/>
            </p:nvSpPr>
            <p:spPr bwMode="auto">
              <a:xfrm>
                <a:off x="1227" y="115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1058"/>
              <p:cNvSpPr/>
              <p:nvPr/>
            </p:nvSpPr>
            <p:spPr bwMode="auto">
              <a:xfrm>
                <a:off x="1218" y="1146"/>
                <a:ext cx="9" cy="0"/>
              </a:xfrm>
              <a:custGeom>
                <a:avLst/>
                <a:gdLst>
                  <a:gd name="T0" fmla="*/ 2 w 2"/>
                  <a:gd name="T1" fmla="*/ 2 w 2"/>
                  <a:gd name="T2" fmla="*/ 1 w 2"/>
                  <a:gd name="T3" fmla="*/ 0 w 2"/>
                  <a:gd name="T4" fmla="*/ 0 w 2"/>
                  <a:gd name="T5" fmla="*/ 0 w 2"/>
                  <a:gd name="T6" fmla="*/ 0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1059"/>
              <p:cNvSpPr/>
              <p:nvPr/>
            </p:nvSpPr>
            <p:spPr bwMode="auto">
              <a:xfrm>
                <a:off x="1218" y="1443"/>
                <a:ext cx="9" cy="4"/>
              </a:xfrm>
              <a:custGeom>
                <a:avLst/>
                <a:gdLst>
                  <a:gd name="T0" fmla="*/ 2 w 2"/>
                  <a:gd name="T1" fmla="*/ 1 h 1"/>
                  <a:gd name="T2" fmla="*/ 1 w 2"/>
                  <a:gd name="T3" fmla="*/ 1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1" y="1"/>
                      <a:pt x="1" y="1"/>
                      <a:pt x="1" y="1"/>
                    </a:cubicBezTo>
                    <a:cubicBezTo>
                      <a:pt x="1" y="1"/>
                      <a:pt x="1" y="0"/>
                      <a:pt x="0" y="0"/>
                    </a:cubicBezTo>
                    <a:cubicBezTo>
                      <a:pt x="0" y="0"/>
                      <a:pt x="0" y="0"/>
                      <a:pt x="0" y="1"/>
                    </a:cubicBezTo>
                    <a:cubicBezTo>
                      <a:pt x="0" y="1"/>
                      <a:pt x="0" y="1"/>
                      <a:pt x="0" y="1"/>
                    </a:cubicBezTo>
                    <a:cubicBezTo>
                      <a:pt x="0" y="1"/>
                      <a:pt x="0" y="1"/>
                      <a:pt x="0" y="1"/>
                    </a:cubicBezTo>
                    <a:cubicBezTo>
                      <a:pt x="0" y="1"/>
                      <a:pt x="1" y="1"/>
                      <a:pt x="1" y="1"/>
                    </a:cubicBezTo>
                    <a:cubicBezTo>
                      <a:pt x="1"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060"/>
              <p:cNvSpPr/>
              <p:nvPr/>
            </p:nvSpPr>
            <p:spPr bwMode="auto">
              <a:xfrm>
                <a:off x="1222" y="1455"/>
                <a:ext cx="5" cy="0"/>
              </a:xfrm>
              <a:custGeom>
                <a:avLst/>
                <a:gdLst>
                  <a:gd name="T0" fmla="*/ 0 w 1"/>
                  <a:gd name="T1" fmla="*/ 0 w 1"/>
                  <a:gd name="T2" fmla="*/ 0 w 1"/>
                  <a:gd name="T3" fmla="*/ 0 w 1"/>
                  <a:gd name="T4" fmla="*/ 0 w 1"/>
                  <a:gd name="T5" fmla="*/ 1 w 1"/>
                  <a:gd name="T6" fmla="*/ 1 w 1"/>
                  <a:gd name="T7" fmla="*/ 1 w 1"/>
                  <a:gd name="T8" fmla="*/ 1 w 1"/>
                  <a:gd name="T9" fmla="*/ 1 w 1"/>
                  <a:gd name="T10" fmla="*/ 1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061"/>
              <p:cNvSpPr/>
              <p:nvPr/>
            </p:nvSpPr>
            <p:spPr bwMode="auto">
              <a:xfrm>
                <a:off x="1214" y="1162"/>
                <a:ext cx="4" cy="0"/>
              </a:xfrm>
              <a:custGeom>
                <a:avLst/>
                <a:gdLst>
                  <a:gd name="T0" fmla="*/ 1 w 1"/>
                  <a:gd name="T1" fmla="*/ 1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062"/>
              <p:cNvSpPr/>
              <p:nvPr/>
            </p:nvSpPr>
            <p:spPr bwMode="auto">
              <a:xfrm>
                <a:off x="1214" y="1443"/>
                <a:ext cx="4" cy="0"/>
              </a:xfrm>
              <a:custGeom>
                <a:avLst/>
                <a:gdLst>
                  <a:gd name="T0" fmla="*/ 0 w 1"/>
                  <a:gd name="T1" fmla="*/ 0 w 1"/>
                  <a:gd name="T2" fmla="*/ 0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1063"/>
              <p:cNvSpPr/>
              <p:nvPr/>
            </p:nvSpPr>
            <p:spPr bwMode="auto">
              <a:xfrm>
                <a:off x="1186" y="1216"/>
                <a:ext cx="32" cy="8"/>
              </a:xfrm>
              <a:custGeom>
                <a:avLst/>
                <a:gdLst>
                  <a:gd name="T0" fmla="*/ 8 w 8"/>
                  <a:gd name="T1" fmla="*/ 1 h 2"/>
                  <a:gd name="T2" fmla="*/ 8 w 8"/>
                  <a:gd name="T3" fmla="*/ 1 h 2"/>
                  <a:gd name="T4" fmla="*/ 6 w 8"/>
                  <a:gd name="T5" fmla="*/ 1 h 2"/>
                  <a:gd name="T6" fmla="*/ 0 w 8"/>
                  <a:gd name="T7" fmla="*/ 0 h 2"/>
                  <a:gd name="T8" fmla="*/ 0 w 8"/>
                  <a:gd name="T9" fmla="*/ 1 h 2"/>
                  <a:gd name="T10" fmla="*/ 0 w 8"/>
                  <a:gd name="T11" fmla="*/ 1 h 2"/>
                  <a:gd name="T12" fmla="*/ 0 w 8"/>
                  <a:gd name="T13" fmla="*/ 1 h 2"/>
                  <a:gd name="T14" fmla="*/ 6 w 8"/>
                  <a:gd name="T15" fmla="*/ 1 h 2"/>
                  <a:gd name="T16" fmla="*/ 8 w 8"/>
                  <a:gd name="T17" fmla="*/ 2 h 2"/>
                  <a:gd name="T18" fmla="*/ 8 w 8"/>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
                    <a:moveTo>
                      <a:pt x="8" y="1"/>
                    </a:moveTo>
                    <a:cubicBezTo>
                      <a:pt x="8" y="1"/>
                      <a:pt x="8" y="1"/>
                      <a:pt x="8" y="1"/>
                    </a:cubicBezTo>
                    <a:cubicBezTo>
                      <a:pt x="7" y="1"/>
                      <a:pt x="6" y="1"/>
                      <a:pt x="6" y="1"/>
                    </a:cubicBezTo>
                    <a:cubicBezTo>
                      <a:pt x="4" y="1"/>
                      <a:pt x="2" y="1"/>
                      <a:pt x="0" y="0"/>
                    </a:cubicBezTo>
                    <a:cubicBezTo>
                      <a:pt x="0" y="0"/>
                      <a:pt x="0" y="0"/>
                      <a:pt x="0" y="1"/>
                    </a:cubicBezTo>
                    <a:cubicBezTo>
                      <a:pt x="0" y="1"/>
                      <a:pt x="0" y="1"/>
                      <a:pt x="0" y="1"/>
                    </a:cubicBezTo>
                    <a:cubicBezTo>
                      <a:pt x="0" y="1"/>
                      <a:pt x="0" y="1"/>
                      <a:pt x="0" y="1"/>
                    </a:cubicBezTo>
                    <a:cubicBezTo>
                      <a:pt x="2" y="1"/>
                      <a:pt x="4" y="1"/>
                      <a:pt x="6" y="1"/>
                    </a:cubicBezTo>
                    <a:cubicBezTo>
                      <a:pt x="6" y="1"/>
                      <a:pt x="7" y="1"/>
                      <a:pt x="8" y="2"/>
                    </a:cubicBezTo>
                    <a:cubicBezTo>
                      <a:pt x="8" y="2"/>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064"/>
              <p:cNvSpPr/>
              <p:nvPr/>
            </p:nvSpPr>
            <p:spPr bwMode="auto">
              <a:xfrm>
                <a:off x="1214" y="1360"/>
                <a:ext cx="4" cy="4"/>
              </a:xfrm>
              <a:custGeom>
                <a:avLst/>
                <a:gdLst>
                  <a:gd name="T0" fmla="*/ 1 w 1"/>
                  <a:gd name="T1" fmla="*/ 0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1 w 1"/>
                  <a:gd name="T17" fmla="*/ 0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1"/>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065"/>
              <p:cNvSpPr/>
              <p:nvPr/>
            </p:nvSpPr>
            <p:spPr bwMode="auto">
              <a:xfrm>
                <a:off x="1214" y="1426"/>
                <a:ext cx="4" cy="0"/>
              </a:xfrm>
              <a:custGeom>
                <a:avLst/>
                <a:gdLst>
                  <a:gd name="T0" fmla="*/ 0 w 1"/>
                  <a:gd name="T1" fmla="*/ 1 w 1"/>
                  <a:gd name="T2" fmla="*/ 1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066"/>
              <p:cNvSpPr/>
              <p:nvPr/>
            </p:nvSpPr>
            <p:spPr bwMode="auto">
              <a:xfrm>
                <a:off x="1214" y="142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067"/>
              <p:cNvSpPr/>
              <p:nvPr/>
            </p:nvSpPr>
            <p:spPr bwMode="auto">
              <a:xfrm>
                <a:off x="1210" y="1117"/>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068"/>
              <p:cNvSpPr/>
              <p:nvPr/>
            </p:nvSpPr>
            <p:spPr bwMode="auto">
              <a:xfrm>
                <a:off x="1214" y="1398"/>
                <a:ext cx="0" cy="4"/>
              </a:xfrm>
              <a:custGeom>
                <a:avLst/>
                <a:gdLst>
                  <a:gd name="T0" fmla="*/ 1 h 1"/>
                  <a:gd name="T1" fmla="*/ 1 h 1"/>
                  <a:gd name="T2" fmla="*/ 1 h 1"/>
                  <a:gd name="T3" fmla="*/ 1 h 1"/>
                  <a:gd name="T4" fmla="*/ 1 h 1"/>
                  <a:gd name="T5" fmla="*/ 1 h 1"/>
                  <a:gd name="T6" fmla="*/ 1 h 1"/>
                  <a:gd name="T7" fmla="*/ 1 h 1"/>
                  <a:gd name="T8"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069"/>
              <p:cNvSpPr/>
              <p:nvPr/>
            </p:nvSpPr>
            <p:spPr bwMode="auto">
              <a:xfrm>
                <a:off x="1206" y="1121"/>
                <a:ext cx="8" cy="0"/>
              </a:xfrm>
              <a:custGeom>
                <a:avLst/>
                <a:gdLst>
                  <a:gd name="T0" fmla="*/ 2 w 2"/>
                  <a:gd name="T1" fmla="*/ 1 w 2"/>
                  <a:gd name="T2" fmla="*/ 0 w 2"/>
                  <a:gd name="T3" fmla="*/ 0 w 2"/>
                  <a:gd name="T4" fmla="*/ 0 w 2"/>
                  <a:gd name="T5" fmla="*/ 1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1" y="0"/>
                    </a:cubicBezTo>
                    <a:cubicBezTo>
                      <a:pt x="1" y="0"/>
                      <a:pt x="1" y="0"/>
                      <a:pt x="0" y="0"/>
                    </a:cubicBezTo>
                    <a:cubicBezTo>
                      <a:pt x="0" y="0"/>
                      <a:pt x="0" y="0"/>
                      <a:pt x="0" y="0"/>
                    </a:cubicBezTo>
                    <a:cubicBezTo>
                      <a:pt x="0" y="0"/>
                      <a:pt x="0" y="0"/>
                      <a:pt x="0" y="0"/>
                    </a:cubicBezTo>
                    <a:cubicBezTo>
                      <a:pt x="0" y="0"/>
                      <a:pt x="0" y="0"/>
                      <a:pt x="1" y="0"/>
                    </a:cubicBezTo>
                    <a:cubicBezTo>
                      <a:pt x="1"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070"/>
              <p:cNvSpPr/>
              <p:nvPr/>
            </p:nvSpPr>
            <p:spPr bwMode="auto">
              <a:xfrm>
                <a:off x="1186" y="1141"/>
                <a:ext cx="28" cy="5"/>
              </a:xfrm>
              <a:custGeom>
                <a:avLst/>
                <a:gdLst>
                  <a:gd name="T0" fmla="*/ 7 w 7"/>
                  <a:gd name="T1" fmla="*/ 0 h 1"/>
                  <a:gd name="T2" fmla="*/ 3 w 7"/>
                  <a:gd name="T3" fmla="*/ 0 h 1"/>
                  <a:gd name="T4" fmla="*/ 0 w 7"/>
                  <a:gd name="T5" fmla="*/ 0 h 1"/>
                  <a:gd name="T6" fmla="*/ 0 w 7"/>
                  <a:gd name="T7" fmla="*/ 0 h 1"/>
                  <a:gd name="T8" fmla="*/ 0 w 7"/>
                  <a:gd name="T9" fmla="*/ 0 h 1"/>
                  <a:gd name="T10" fmla="*/ 0 w 7"/>
                  <a:gd name="T11" fmla="*/ 0 h 1"/>
                  <a:gd name="T12" fmla="*/ 3 w 7"/>
                  <a:gd name="T13" fmla="*/ 0 h 1"/>
                  <a:gd name="T14" fmla="*/ 7 w 7"/>
                  <a:gd name="T15" fmla="*/ 1 h 1"/>
                  <a:gd name="T16" fmla="*/ 7 w 7"/>
                  <a:gd name="T17" fmla="*/ 1 h 1"/>
                  <a:gd name="T18" fmla="*/ 7 w 7"/>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0"/>
                    </a:moveTo>
                    <a:cubicBezTo>
                      <a:pt x="6" y="0"/>
                      <a:pt x="4" y="0"/>
                      <a:pt x="3" y="0"/>
                    </a:cubicBezTo>
                    <a:cubicBezTo>
                      <a:pt x="2" y="0"/>
                      <a:pt x="1" y="0"/>
                      <a:pt x="0" y="0"/>
                    </a:cubicBezTo>
                    <a:cubicBezTo>
                      <a:pt x="0" y="0"/>
                      <a:pt x="0" y="0"/>
                      <a:pt x="0" y="0"/>
                    </a:cubicBezTo>
                    <a:cubicBezTo>
                      <a:pt x="0" y="0"/>
                      <a:pt x="0" y="0"/>
                      <a:pt x="0" y="0"/>
                    </a:cubicBezTo>
                    <a:cubicBezTo>
                      <a:pt x="0" y="0"/>
                      <a:pt x="0" y="0"/>
                      <a:pt x="0" y="0"/>
                    </a:cubicBezTo>
                    <a:cubicBezTo>
                      <a:pt x="1" y="0"/>
                      <a:pt x="2" y="0"/>
                      <a:pt x="3" y="0"/>
                    </a:cubicBezTo>
                    <a:cubicBezTo>
                      <a:pt x="4" y="0"/>
                      <a:pt x="6" y="1"/>
                      <a:pt x="7" y="1"/>
                    </a:cubicBezTo>
                    <a:cubicBezTo>
                      <a:pt x="7" y="1"/>
                      <a:pt x="7" y="1"/>
                      <a:pt x="7" y="1"/>
                    </a:cubicBezTo>
                    <a:cubicBezTo>
                      <a:pt x="7" y="1"/>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071"/>
              <p:cNvSpPr/>
              <p:nvPr/>
            </p:nvSpPr>
            <p:spPr bwMode="auto">
              <a:xfrm>
                <a:off x="1210" y="1468"/>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0 w 1"/>
                  <a:gd name="T15" fmla="*/ 1 h 1"/>
                  <a:gd name="T16" fmla="*/ 0 w 1"/>
                  <a:gd name="T17" fmla="*/ 0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0"/>
                      <a:pt x="1" y="0"/>
                      <a:pt x="1" y="1"/>
                    </a:cubicBezTo>
                    <a:cubicBezTo>
                      <a:pt x="1" y="1"/>
                      <a:pt x="1"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072"/>
              <p:cNvSpPr/>
              <p:nvPr/>
            </p:nvSpPr>
            <p:spPr bwMode="auto">
              <a:xfrm>
                <a:off x="1210" y="14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1073"/>
              <p:cNvSpPr/>
              <p:nvPr/>
            </p:nvSpPr>
            <p:spPr bwMode="auto">
              <a:xfrm>
                <a:off x="1206" y="1216"/>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074"/>
              <p:cNvSpPr/>
              <p:nvPr/>
            </p:nvSpPr>
            <p:spPr bwMode="auto">
              <a:xfrm>
                <a:off x="1202" y="1344"/>
                <a:ext cx="8" cy="4"/>
              </a:xfrm>
              <a:custGeom>
                <a:avLst/>
                <a:gdLst>
                  <a:gd name="T0" fmla="*/ 1 w 2"/>
                  <a:gd name="T1" fmla="*/ 0 h 1"/>
                  <a:gd name="T2" fmla="*/ 1 w 2"/>
                  <a:gd name="T3" fmla="*/ 0 h 1"/>
                  <a:gd name="T4" fmla="*/ 1 w 2"/>
                  <a:gd name="T5" fmla="*/ 0 h 1"/>
                  <a:gd name="T6" fmla="*/ 1 w 2"/>
                  <a:gd name="T7" fmla="*/ 0 h 1"/>
                  <a:gd name="T8" fmla="*/ 1 w 2"/>
                  <a:gd name="T9" fmla="*/ 0 h 1"/>
                  <a:gd name="T10" fmla="*/ 1 w 2"/>
                  <a:gd name="T11" fmla="*/ 0 h 1"/>
                  <a:gd name="T12" fmla="*/ 1 w 2"/>
                  <a:gd name="T13" fmla="*/ 1 h 1"/>
                  <a:gd name="T14" fmla="*/ 1 w 2"/>
                  <a:gd name="T15" fmla="*/ 1 h 1"/>
                  <a:gd name="T16" fmla="*/ 0 w 2"/>
                  <a:gd name="T17" fmla="*/ 1 h 1"/>
                  <a:gd name="T18" fmla="*/ 0 w 2"/>
                  <a:gd name="T19" fmla="*/ 1 h 1"/>
                  <a:gd name="T20" fmla="*/ 0 w 2"/>
                  <a:gd name="T21" fmla="*/ 1 h 1"/>
                  <a:gd name="T22" fmla="*/ 0 w 2"/>
                  <a:gd name="T23" fmla="*/ 0 h 1"/>
                  <a:gd name="T24" fmla="*/ 0 w 2"/>
                  <a:gd name="T25" fmla="*/ 0 h 1"/>
                  <a:gd name="T26" fmla="*/ 0 w 2"/>
                  <a:gd name="T27" fmla="*/ 1 h 1"/>
                  <a:gd name="T28" fmla="*/ 0 w 2"/>
                  <a:gd name="T29" fmla="*/ 1 h 1"/>
                  <a:gd name="T30" fmla="*/ 0 w 2"/>
                  <a:gd name="T31" fmla="*/ 1 h 1"/>
                  <a:gd name="T32" fmla="*/ 1 w 2"/>
                  <a:gd name="T33" fmla="*/ 1 h 1"/>
                  <a:gd name="T34" fmla="*/ 1 w 2"/>
                  <a:gd name="T35" fmla="*/ 1 h 1"/>
                  <a:gd name="T36" fmla="*/ 1 w 2"/>
                  <a:gd name="T37" fmla="*/ 1 h 1"/>
                  <a:gd name="T38" fmla="*/ 1 w 2"/>
                  <a:gd name="T39" fmla="*/ 1 h 1"/>
                  <a:gd name="T40" fmla="*/ 2 w 2"/>
                  <a:gd name="T41" fmla="*/ 1 h 1"/>
                  <a:gd name="T42" fmla="*/ 2 w 2"/>
                  <a:gd name="T43" fmla="*/ 1 h 1"/>
                  <a:gd name="T44" fmla="*/ 2 w 2"/>
                  <a:gd name="T45" fmla="*/ 1 h 1"/>
                  <a:gd name="T46" fmla="*/ 1 w 2"/>
                  <a:gd name="T47" fmla="*/ 1 h 1"/>
                  <a:gd name="T48" fmla="*/ 1 w 2"/>
                  <a:gd name="T49" fmla="*/ 1 h 1"/>
                  <a:gd name="T50" fmla="*/ 1 w 2"/>
                  <a:gd name="T51" fmla="*/ 1 h 1"/>
                  <a:gd name="T52" fmla="*/ 1 w 2"/>
                  <a:gd name="T53" fmla="*/ 1 h 1"/>
                  <a:gd name="T54" fmla="*/ 1 w 2"/>
                  <a:gd name="T55" fmla="*/ 1 h 1"/>
                  <a:gd name="T56" fmla="*/ 2 w 2"/>
                  <a:gd name="T57" fmla="*/ 1 h 1"/>
                  <a:gd name="T58" fmla="*/ 2 w 2"/>
                  <a:gd name="T59" fmla="*/ 0 h 1"/>
                  <a:gd name="T60" fmla="*/ 2 w 2"/>
                  <a:gd name="T61" fmla="*/ 0 h 1"/>
                  <a:gd name="T62" fmla="*/ 2 w 2"/>
                  <a:gd name="T63" fmla="*/ 0 h 1"/>
                  <a:gd name="T64" fmla="*/ 1 w 2"/>
                  <a:gd name="T65" fmla="*/ 0 h 1"/>
                  <a:gd name="T66" fmla="*/ 1 w 2"/>
                  <a:gd name="T6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 h="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1"/>
                    </a:cubicBezTo>
                    <a:cubicBezTo>
                      <a:pt x="1" y="1"/>
                      <a:pt x="1" y="1"/>
                      <a:pt x="1" y="1"/>
                    </a:cubicBezTo>
                    <a:cubicBezTo>
                      <a:pt x="1" y="1"/>
                      <a:pt x="0" y="1"/>
                      <a:pt x="0" y="1"/>
                    </a:cubicBezTo>
                    <a:cubicBezTo>
                      <a:pt x="0" y="1"/>
                      <a:pt x="0" y="1"/>
                      <a:pt x="0" y="1"/>
                    </a:cubicBezTo>
                    <a:cubicBezTo>
                      <a:pt x="0" y="1"/>
                      <a:pt x="0" y="1"/>
                      <a:pt x="0" y="1"/>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0"/>
                      <a:pt x="2" y="0"/>
                    </a:cubicBezTo>
                    <a:cubicBezTo>
                      <a:pt x="2" y="0"/>
                      <a:pt x="2" y="0"/>
                      <a:pt x="2" y="0"/>
                    </a:cubicBezTo>
                    <a:cubicBezTo>
                      <a:pt x="2" y="0"/>
                      <a:pt x="2" y="0"/>
                      <a:pt x="2"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075"/>
              <p:cNvSpPr/>
              <p:nvPr/>
            </p:nvSpPr>
            <p:spPr bwMode="auto">
              <a:xfrm>
                <a:off x="1202" y="1431"/>
                <a:ext cx="4" cy="0"/>
              </a:xfrm>
              <a:custGeom>
                <a:avLst/>
                <a:gdLst>
                  <a:gd name="T0" fmla="*/ 0 w 1"/>
                  <a:gd name="T1" fmla="*/ 0 w 1"/>
                  <a:gd name="T2" fmla="*/ 0 w 1"/>
                  <a:gd name="T3" fmla="*/ 0 w 1"/>
                  <a:gd name="T4" fmla="*/ 0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076"/>
              <p:cNvSpPr/>
              <p:nvPr/>
            </p:nvSpPr>
            <p:spPr bwMode="auto">
              <a:xfrm>
                <a:off x="1198" y="1451"/>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1077"/>
              <p:cNvSpPr/>
              <p:nvPr/>
            </p:nvSpPr>
            <p:spPr bwMode="auto">
              <a:xfrm>
                <a:off x="1198" y="1464"/>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1078"/>
              <p:cNvSpPr/>
              <p:nvPr/>
            </p:nvSpPr>
            <p:spPr bwMode="auto">
              <a:xfrm>
                <a:off x="1194" y="1117"/>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1"/>
                    </a:cubicBezTo>
                    <a:cubicBezTo>
                      <a:pt x="0" y="1"/>
                      <a:pt x="1" y="1"/>
                      <a:pt x="1" y="1"/>
                    </a:cubicBezTo>
                    <a:cubicBezTo>
                      <a:pt x="1" y="1"/>
                      <a:pt x="1"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1079"/>
              <p:cNvSpPr/>
              <p:nvPr/>
            </p:nvSpPr>
            <p:spPr bwMode="auto">
              <a:xfrm>
                <a:off x="1186" y="1195"/>
                <a:ext cx="8" cy="4"/>
              </a:xfrm>
              <a:custGeom>
                <a:avLst/>
                <a:gdLst>
                  <a:gd name="T0" fmla="*/ 2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2 w 2"/>
                  <a:gd name="T15" fmla="*/ 1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1" y="1"/>
                      <a:pt x="2" y="1"/>
                    </a:cubicBezTo>
                    <a:cubicBezTo>
                      <a:pt x="2" y="1"/>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1080"/>
              <p:cNvSpPr/>
              <p:nvPr/>
            </p:nvSpPr>
            <p:spPr bwMode="auto">
              <a:xfrm>
                <a:off x="1186" y="1199"/>
                <a:ext cx="4" cy="4"/>
              </a:xfrm>
              <a:custGeom>
                <a:avLst/>
                <a:gdLst>
                  <a:gd name="T0" fmla="*/ 0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1"/>
                    </a:cubicBezTo>
                    <a:cubicBezTo>
                      <a:pt x="0" y="1"/>
                      <a:pt x="0" y="1"/>
                      <a:pt x="1" y="1"/>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1081"/>
              <p:cNvSpPr/>
              <p:nvPr/>
            </p:nvSpPr>
            <p:spPr bwMode="auto">
              <a:xfrm>
                <a:off x="1182" y="1117"/>
                <a:ext cx="4" cy="4"/>
              </a:xfrm>
              <a:custGeom>
                <a:avLst/>
                <a:gdLst>
                  <a:gd name="T0" fmla="*/ 1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1"/>
                    </a:cubicBezTo>
                    <a:cubicBezTo>
                      <a:pt x="0" y="1"/>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1082"/>
              <p:cNvSpPr/>
              <p:nvPr/>
            </p:nvSpPr>
            <p:spPr bwMode="auto">
              <a:xfrm>
                <a:off x="1153" y="1191"/>
                <a:ext cx="29" cy="4"/>
              </a:xfrm>
              <a:custGeom>
                <a:avLst/>
                <a:gdLst>
                  <a:gd name="T0" fmla="*/ 7 w 7"/>
                  <a:gd name="T1" fmla="*/ 1 h 1"/>
                  <a:gd name="T2" fmla="*/ 7 w 7"/>
                  <a:gd name="T3" fmla="*/ 1 h 1"/>
                  <a:gd name="T4" fmla="*/ 4 w 7"/>
                  <a:gd name="T5" fmla="*/ 1 h 1"/>
                  <a:gd name="T6" fmla="*/ 0 w 7"/>
                  <a:gd name="T7" fmla="*/ 1 h 1"/>
                  <a:gd name="T8" fmla="*/ 0 w 7"/>
                  <a:gd name="T9" fmla="*/ 1 h 1"/>
                  <a:gd name="T10" fmla="*/ 0 w 7"/>
                  <a:gd name="T11" fmla="*/ 1 h 1"/>
                  <a:gd name="T12" fmla="*/ 0 w 7"/>
                  <a:gd name="T13" fmla="*/ 1 h 1"/>
                  <a:gd name="T14" fmla="*/ 4 w 7"/>
                  <a:gd name="T15" fmla="*/ 1 h 1"/>
                  <a:gd name="T16" fmla="*/ 7 w 7"/>
                  <a:gd name="T17" fmla="*/ 1 h 1"/>
                  <a:gd name="T18" fmla="*/ 7 w 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1"/>
                    </a:moveTo>
                    <a:cubicBezTo>
                      <a:pt x="7" y="1"/>
                      <a:pt x="7" y="1"/>
                      <a:pt x="7" y="1"/>
                    </a:cubicBezTo>
                    <a:cubicBezTo>
                      <a:pt x="6" y="1"/>
                      <a:pt x="5" y="1"/>
                      <a:pt x="4" y="1"/>
                    </a:cubicBezTo>
                    <a:cubicBezTo>
                      <a:pt x="3" y="1"/>
                      <a:pt x="1" y="1"/>
                      <a:pt x="0" y="1"/>
                    </a:cubicBezTo>
                    <a:cubicBezTo>
                      <a:pt x="0" y="0"/>
                      <a:pt x="0" y="1"/>
                      <a:pt x="0" y="1"/>
                    </a:cubicBezTo>
                    <a:cubicBezTo>
                      <a:pt x="0" y="1"/>
                      <a:pt x="0" y="1"/>
                      <a:pt x="0" y="1"/>
                    </a:cubicBezTo>
                    <a:cubicBezTo>
                      <a:pt x="0" y="1"/>
                      <a:pt x="0" y="1"/>
                      <a:pt x="0" y="1"/>
                    </a:cubicBezTo>
                    <a:cubicBezTo>
                      <a:pt x="1" y="1"/>
                      <a:pt x="3" y="1"/>
                      <a:pt x="4" y="1"/>
                    </a:cubicBezTo>
                    <a:cubicBezTo>
                      <a:pt x="5" y="1"/>
                      <a:pt x="6" y="1"/>
                      <a:pt x="7" y="1"/>
                    </a:cubicBezTo>
                    <a:cubicBezTo>
                      <a:pt x="7"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1083"/>
              <p:cNvSpPr/>
              <p:nvPr/>
            </p:nvSpPr>
            <p:spPr bwMode="auto">
              <a:xfrm>
                <a:off x="1178" y="1199"/>
                <a:ext cx="4" cy="0"/>
              </a:xfrm>
              <a:custGeom>
                <a:avLst/>
                <a:gdLst>
                  <a:gd name="T0" fmla="*/ 1 w 1"/>
                  <a:gd name="T1" fmla="*/ 1 w 1"/>
                  <a:gd name="T2" fmla="*/ 0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1084"/>
              <p:cNvSpPr/>
              <p:nvPr/>
            </p:nvSpPr>
            <p:spPr bwMode="auto">
              <a:xfrm>
                <a:off x="1173" y="1426"/>
                <a:ext cx="9" cy="5"/>
              </a:xfrm>
              <a:custGeom>
                <a:avLst/>
                <a:gdLst>
                  <a:gd name="T0" fmla="*/ 2 w 2"/>
                  <a:gd name="T1" fmla="*/ 1 h 1"/>
                  <a:gd name="T2" fmla="*/ 2 w 2"/>
                  <a:gd name="T3" fmla="*/ 1 h 1"/>
                  <a:gd name="T4" fmla="*/ 2 w 2"/>
                  <a:gd name="T5" fmla="*/ 1 h 1"/>
                  <a:gd name="T6" fmla="*/ 2 w 2"/>
                  <a:gd name="T7" fmla="*/ 0 h 1"/>
                  <a:gd name="T8" fmla="*/ 1 w 2"/>
                  <a:gd name="T9" fmla="*/ 0 h 1"/>
                  <a:gd name="T10" fmla="*/ 1 w 2"/>
                  <a:gd name="T11" fmla="*/ 0 h 1"/>
                  <a:gd name="T12" fmla="*/ 1 w 2"/>
                  <a:gd name="T13" fmla="*/ 0 h 1"/>
                  <a:gd name="T14" fmla="*/ 1 w 2"/>
                  <a:gd name="T15" fmla="*/ 0 h 1"/>
                  <a:gd name="T16" fmla="*/ 1 w 2"/>
                  <a:gd name="T17" fmla="*/ 0 h 1"/>
                  <a:gd name="T18" fmla="*/ 1 w 2"/>
                  <a:gd name="T19" fmla="*/ 0 h 1"/>
                  <a:gd name="T20" fmla="*/ 1 w 2"/>
                  <a:gd name="T21" fmla="*/ 0 h 1"/>
                  <a:gd name="T22" fmla="*/ 1 w 2"/>
                  <a:gd name="T23" fmla="*/ 0 h 1"/>
                  <a:gd name="T24" fmla="*/ 0 w 2"/>
                  <a:gd name="T25" fmla="*/ 1 h 1"/>
                  <a:gd name="T26" fmla="*/ 0 w 2"/>
                  <a:gd name="T27" fmla="*/ 1 h 1"/>
                  <a:gd name="T28" fmla="*/ 0 w 2"/>
                  <a:gd name="T29" fmla="*/ 1 h 1"/>
                  <a:gd name="T30" fmla="*/ 0 w 2"/>
                  <a:gd name="T31" fmla="*/ 1 h 1"/>
                  <a:gd name="T32" fmla="*/ 0 w 2"/>
                  <a:gd name="T33" fmla="*/ 1 h 1"/>
                  <a:gd name="T34" fmla="*/ 0 w 2"/>
                  <a:gd name="T35" fmla="*/ 1 h 1"/>
                  <a:gd name="T36" fmla="*/ 0 w 2"/>
                  <a:gd name="T37" fmla="*/ 1 h 1"/>
                  <a:gd name="T38" fmla="*/ 1 w 2"/>
                  <a:gd name="T39" fmla="*/ 1 h 1"/>
                  <a:gd name="T40" fmla="*/ 1 w 2"/>
                  <a:gd name="T41" fmla="*/ 0 h 1"/>
                  <a:gd name="T42" fmla="*/ 1 w 2"/>
                  <a:gd name="T43" fmla="*/ 0 h 1"/>
                  <a:gd name="T44" fmla="*/ 1 w 2"/>
                  <a:gd name="T45" fmla="*/ 0 h 1"/>
                  <a:gd name="T46" fmla="*/ 1 w 2"/>
                  <a:gd name="T47" fmla="*/ 0 h 1"/>
                  <a:gd name="T48" fmla="*/ 1 w 2"/>
                  <a:gd name="T49" fmla="*/ 1 h 1"/>
                  <a:gd name="T50" fmla="*/ 1 w 2"/>
                  <a:gd name="T51" fmla="*/ 1 h 1"/>
                  <a:gd name="T52" fmla="*/ 1 w 2"/>
                  <a:gd name="T53" fmla="*/ 1 h 1"/>
                  <a:gd name="T54" fmla="*/ 1 w 2"/>
                  <a:gd name="T55" fmla="*/ 1 h 1"/>
                  <a:gd name="T56" fmla="*/ 1 w 2"/>
                  <a:gd name="T57" fmla="*/ 1 h 1"/>
                  <a:gd name="T58" fmla="*/ 1 w 2"/>
                  <a:gd name="T59" fmla="*/ 1 h 1"/>
                  <a:gd name="T60" fmla="*/ 2 w 2"/>
                  <a:gd name="T6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 h="1">
                    <a:moveTo>
                      <a:pt x="2" y="1"/>
                    </a:moveTo>
                    <a:cubicBezTo>
                      <a:pt x="2" y="1"/>
                      <a:pt x="2" y="1"/>
                      <a:pt x="2" y="1"/>
                    </a:cubicBezTo>
                    <a:cubicBezTo>
                      <a:pt x="2" y="1"/>
                      <a:pt x="2" y="1"/>
                      <a:pt x="2" y="1"/>
                    </a:cubicBezTo>
                    <a:cubicBezTo>
                      <a:pt x="2" y="1"/>
                      <a:pt x="2" y="1"/>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1"/>
                    </a:cubicBezTo>
                    <a:cubicBezTo>
                      <a:pt x="0" y="1"/>
                      <a:pt x="0" y="1"/>
                      <a:pt x="0" y="1"/>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0" y="1"/>
                      <a:pt x="1" y="1"/>
                    </a:cubicBezTo>
                    <a:cubicBezTo>
                      <a:pt x="1" y="1"/>
                      <a:pt x="1" y="1"/>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085"/>
              <p:cNvSpPr/>
              <p:nvPr/>
            </p:nvSpPr>
            <p:spPr bwMode="auto">
              <a:xfrm>
                <a:off x="1169" y="1216"/>
                <a:ext cx="9"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0 h 1"/>
                  <a:gd name="T14" fmla="*/ 2 w 2"/>
                  <a:gd name="T15" fmla="*/ 1 h 1"/>
                  <a:gd name="T16" fmla="*/ 2 w 2"/>
                  <a:gd name="T17" fmla="*/ 1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2" y="0"/>
                      <a:pt x="2"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2" y="0"/>
                      <a:pt x="2" y="0"/>
                      <a:pt x="2" y="1"/>
                    </a:cubicBezTo>
                    <a:cubicBezTo>
                      <a:pt x="2" y="1"/>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086"/>
              <p:cNvSpPr/>
              <p:nvPr/>
            </p:nvSpPr>
            <p:spPr bwMode="auto">
              <a:xfrm>
                <a:off x="1165" y="1154"/>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1 h 1"/>
                  <a:gd name="T16" fmla="*/ 1 w 1"/>
                  <a:gd name="T17" fmla="*/ 1 h 1"/>
                  <a:gd name="T18" fmla="*/ 1 w 1"/>
                  <a:gd name="T19" fmla="*/ 0 h 1"/>
                  <a:gd name="T20" fmla="*/ 1 w 1"/>
                  <a:gd name="T21" fmla="*/ 0 h 1"/>
                  <a:gd name="T22" fmla="*/ 1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1"/>
                      <a:pt x="0" y="1"/>
                    </a:cubicBezTo>
                    <a:cubicBezTo>
                      <a:pt x="0" y="1"/>
                      <a:pt x="0" y="1"/>
                      <a:pt x="1" y="1"/>
                    </a:cubicBezTo>
                    <a:cubicBezTo>
                      <a:pt x="1" y="1"/>
                      <a:pt x="1" y="1"/>
                      <a:pt x="1" y="1"/>
                    </a:cubicBezTo>
                    <a:cubicBezTo>
                      <a:pt x="1" y="1"/>
                      <a:pt x="1" y="1"/>
                      <a:pt x="1" y="1"/>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087"/>
              <p:cNvSpPr/>
              <p:nvPr/>
            </p:nvSpPr>
            <p:spPr bwMode="auto">
              <a:xfrm>
                <a:off x="1165" y="1426"/>
                <a:ext cx="4" cy="5"/>
              </a:xfrm>
              <a:custGeom>
                <a:avLst/>
                <a:gdLst>
                  <a:gd name="T0" fmla="*/ 1 w 1"/>
                  <a:gd name="T1" fmla="*/ 1 h 1"/>
                  <a:gd name="T2" fmla="*/ 1 w 1"/>
                  <a:gd name="T3" fmla="*/ 0 h 1"/>
                  <a:gd name="T4" fmla="*/ 1 w 1"/>
                  <a:gd name="T5" fmla="*/ 0 h 1"/>
                  <a:gd name="T6" fmla="*/ 0 w 1"/>
                  <a:gd name="T7" fmla="*/ 0 h 1"/>
                  <a:gd name="T8" fmla="*/ 0 w 1"/>
                  <a:gd name="T9" fmla="*/ 0 h 1"/>
                  <a:gd name="T10" fmla="*/ 1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0"/>
                      <a:pt x="1" y="0"/>
                    </a:cubicBezTo>
                    <a:cubicBezTo>
                      <a:pt x="1" y="0"/>
                      <a:pt x="1" y="0"/>
                      <a:pt x="1" y="0"/>
                    </a:cubicBezTo>
                    <a:cubicBezTo>
                      <a:pt x="1" y="0"/>
                      <a:pt x="0" y="0"/>
                      <a:pt x="0" y="0"/>
                    </a:cubicBezTo>
                    <a:cubicBezTo>
                      <a:pt x="0" y="0"/>
                      <a:pt x="0" y="0"/>
                      <a:pt x="0" y="0"/>
                    </a:cubicBezTo>
                    <a:cubicBezTo>
                      <a:pt x="0" y="0"/>
                      <a:pt x="0"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1088"/>
              <p:cNvSpPr/>
              <p:nvPr/>
            </p:nvSpPr>
            <p:spPr bwMode="auto">
              <a:xfrm>
                <a:off x="1161" y="1468"/>
                <a:ext cx="8" cy="4"/>
              </a:xfrm>
              <a:custGeom>
                <a:avLst/>
                <a:gdLst>
                  <a:gd name="T0" fmla="*/ 2 w 2"/>
                  <a:gd name="T1" fmla="*/ 0 h 1"/>
                  <a:gd name="T2" fmla="*/ 2 w 2"/>
                  <a:gd name="T3" fmla="*/ 0 h 1"/>
                  <a:gd name="T4" fmla="*/ 2 w 2"/>
                  <a:gd name="T5" fmla="*/ 0 h 1"/>
                  <a:gd name="T6" fmla="*/ 2 w 2"/>
                  <a:gd name="T7" fmla="*/ 0 h 1"/>
                  <a:gd name="T8" fmla="*/ 0 w 2"/>
                  <a:gd name="T9" fmla="*/ 0 h 1"/>
                  <a:gd name="T10" fmla="*/ 0 w 2"/>
                  <a:gd name="T11" fmla="*/ 0 h 1"/>
                  <a:gd name="T12" fmla="*/ 0 w 2"/>
                  <a:gd name="T13" fmla="*/ 0 h 1"/>
                  <a:gd name="T14" fmla="*/ 0 w 2"/>
                  <a:gd name="T15" fmla="*/ 0 h 1"/>
                  <a:gd name="T16" fmla="*/ 0 w 2"/>
                  <a:gd name="T17" fmla="*/ 0 h 1"/>
                  <a:gd name="T18" fmla="*/ 1 w 2"/>
                  <a:gd name="T19" fmla="*/ 0 h 1"/>
                  <a:gd name="T20" fmla="*/ 2 w 2"/>
                  <a:gd name="T21" fmla="*/ 1 h 1"/>
                  <a:gd name="T22" fmla="*/ 2 w 2"/>
                  <a:gd name="T23" fmla="*/ 0 h 1"/>
                  <a:gd name="T24" fmla="*/ 2 w 2"/>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1">
                    <a:moveTo>
                      <a:pt x="2" y="0"/>
                    </a:moveTo>
                    <a:cubicBezTo>
                      <a:pt x="2" y="0"/>
                      <a:pt x="2"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2" y="1"/>
                    </a:cubicBezTo>
                    <a:cubicBezTo>
                      <a:pt x="2" y="1"/>
                      <a:pt x="2" y="1"/>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1089"/>
              <p:cNvSpPr/>
              <p:nvPr/>
            </p:nvSpPr>
            <p:spPr bwMode="auto">
              <a:xfrm>
                <a:off x="1161" y="1476"/>
                <a:ext cx="8" cy="4"/>
              </a:xfrm>
              <a:custGeom>
                <a:avLst/>
                <a:gdLst>
                  <a:gd name="T0" fmla="*/ 1 w 2"/>
                  <a:gd name="T1" fmla="*/ 1 h 1"/>
                  <a:gd name="T2" fmla="*/ 1 w 2"/>
                  <a:gd name="T3" fmla="*/ 0 h 1"/>
                  <a:gd name="T4" fmla="*/ 1 w 2"/>
                  <a:gd name="T5" fmla="*/ 1 h 1"/>
                  <a:gd name="T6" fmla="*/ 1 w 2"/>
                  <a:gd name="T7" fmla="*/ 1 h 1"/>
                  <a:gd name="T8" fmla="*/ 1 w 2"/>
                  <a:gd name="T9" fmla="*/ 1 h 1"/>
                  <a:gd name="T10" fmla="*/ 1 w 2"/>
                  <a:gd name="T11" fmla="*/ 1 h 1"/>
                  <a:gd name="T12" fmla="*/ 1 w 2"/>
                  <a:gd name="T13" fmla="*/ 1 h 1"/>
                  <a:gd name="T14" fmla="*/ 1 w 2"/>
                  <a:gd name="T15" fmla="*/ 1 h 1"/>
                  <a:gd name="T16" fmla="*/ 1 w 2"/>
                  <a:gd name="T17" fmla="*/ 1 h 1"/>
                  <a:gd name="T18" fmla="*/ 1 w 2"/>
                  <a:gd name="T19" fmla="*/ 1 h 1"/>
                  <a:gd name="T20" fmla="*/ 1 w 2"/>
                  <a:gd name="T21" fmla="*/ 1 h 1"/>
                  <a:gd name="T22" fmla="*/ 2 w 2"/>
                  <a:gd name="T23" fmla="*/ 1 h 1"/>
                  <a:gd name="T24" fmla="*/ 2 w 2"/>
                  <a:gd name="T25" fmla="*/ 0 h 1"/>
                  <a:gd name="T26" fmla="*/ 1 w 2"/>
                  <a:gd name="T27" fmla="*/ 0 h 1"/>
                  <a:gd name="T28" fmla="*/ 1 w 2"/>
                  <a:gd name="T29" fmla="*/ 0 h 1"/>
                  <a:gd name="T30" fmla="*/ 1 w 2"/>
                  <a:gd name="T31" fmla="*/ 0 h 1"/>
                  <a:gd name="T32" fmla="*/ 1 w 2"/>
                  <a:gd name="T33" fmla="*/ 0 h 1"/>
                  <a:gd name="T34" fmla="*/ 1 w 2"/>
                  <a:gd name="T35" fmla="*/ 0 h 1"/>
                  <a:gd name="T36" fmla="*/ 1 w 2"/>
                  <a:gd name="T37" fmla="*/ 0 h 1"/>
                  <a:gd name="T38" fmla="*/ 1 w 2"/>
                  <a:gd name="T39" fmla="*/ 0 h 1"/>
                  <a:gd name="T40" fmla="*/ 1 w 2"/>
                  <a:gd name="T41" fmla="*/ 0 h 1"/>
                  <a:gd name="T42" fmla="*/ 0 w 2"/>
                  <a:gd name="T43" fmla="*/ 0 h 1"/>
                  <a:gd name="T44" fmla="*/ 1 w 2"/>
                  <a:gd name="T45" fmla="*/ 0 h 1"/>
                  <a:gd name="T46" fmla="*/ 1 w 2"/>
                  <a:gd name="T47" fmla="*/ 1 h 1"/>
                  <a:gd name="T48" fmla="*/ 1 w 2"/>
                  <a:gd name="T4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 h="1">
                    <a:moveTo>
                      <a:pt x="1" y="1"/>
                    </a:moveTo>
                    <a:cubicBezTo>
                      <a:pt x="1" y="1"/>
                      <a:pt x="1" y="1"/>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0"/>
                      <a:pt x="2"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1090"/>
              <p:cNvSpPr/>
              <p:nvPr/>
            </p:nvSpPr>
            <p:spPr bwMode="auto">
              <a:xfrm>
                <a:off x="1153" y="1216"/>
                <a:ext cx="12" cy="0"/>
              </a:xfrm>
              <a:custGeom>
                <a:avLst/>
                <a:gdLst>
                  <a:gd name="T0" fmla="*/ 3 w 3"/>
                  <a:gd name="T1" fmla="*/ 2 w 3"/>
                  <a:gd name="T2" fmla="*/ 1 w 3"/>
                  <a:gd name="T3" fmla="*/ 0 w 3"/>
                  <a:gd name="T4" fmla="*/ 0 w 3"/>
                  <a:gd name="T5" fmla="*/ 1 w 3"/>
                  <a:gd name="T6" fmla="*/ 2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3" y="0"/>
                      <a:pt x="2" y="0"/>
                      <a:pt x="2" y="0"/>
                    </a:cubicBezTo>
                    <a:cubicBezTo>
                      <a:pt x="1" y="0"/>
                      <a:pt x="1" y="0"/>
                      <a:pt x="1" y="0"/>
                    </a:cubicBezTo>
                    <a:cubicBezTo>
                      <a:pt x="0" y="0"/>
                      <a:pt x="0" y="0"/>
                      <a:pt x="0" y="0"/>
                    </a:cubicBezTo>
                    <a:cubicBezTo>
                      <a:pt x="0" y="0"/>
                      <a:pt x="0" y="0"/>
                      <a:pt x="0" y="0"/>
                    </a:cubicBezTo>
                    <a:cubicBezTo>
                      <a:pt x="0" y="0"/>
                      <a:pt x="0" y="0"/>
                      <a:pt x="1" y="0"/>
                    </a:cubicBezTo>
                    <a:cubicBezTo>
                      <a:pt x="1" y="0"/>
                      <a:pt x="1" y="0"/>
                      <a:pt x="2" y="0"/>
                    </a:cubicBezTo>
                    <a:cubicBezTo>
                      <a:pt x="2" y="0"/>
                      <a:pt x="3"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1091"/>
              <p:cNvSpPr/>
              <p:nvPr/>
            </p:nvSpPr>
            <p:spPr bwMode="auto">
              <a:xfrm>
                <a:off x="1161" y="1426"/>
                <a:ext cx="4" cy="0"/>
              </a:xfrm>
              <a:custGeom>
                <a:avLst/>
                <a:gdLst>
                  <a:gd name="T0" fmla="*/ 1 w 1"/>
                  <a:gd name="T1" fmla="*/ 1 w 1"/>
                  <a:gd name="T2" fmla="*/ 1 w 1"/>
                  <a:gd name="T3" fmla="*/ 0 w 1"/>
                  <a:gd name="T4" fmla="*/ 0 w 1"/>
                  <a:gd name="T5" fmla="*/ 0 w 1"/>
                  <a:gd name="T6" fmla="*/ 0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1092"/>
              <p:cNvSpPr/>
              <p:nvPr/>
            </p:nvSpPr>
            <p:spPr bwMode="auto">
              <a:xfrm>
                <a:off x="1161" y="1224"/>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1093"/>
              <p:cNvSpPr/>
              <p:nvPr/>
            </p:nvSpPr>
            <p:spPr bwMode="auto">
              <a:xfrm>
                <a:off x="1157" y="1410"/>
                <a:ext cx="4" cy="0"/>
              </a:xfrm>
              <a:custGeom>
                <a:avLst/>
                <a:gdLst>
                  <a:gd name="T0" fmla="*/ 1 w 1"/>
                  <a:gd name="T1" fmla="*/ 0 w 1"/>
                  <a:gd name="T2" fmla="*/ 0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1094"/>
              <p:cNvSpPr/>
              <p:nvPr/>
            </p:nvSpPr>
            <p:spPr bwMode="auto">
              <a:xfrm>
                <a:off x="1161" y="115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1095"/>
              <p:cNvSpPr/>
              <p:nvPr/>
            </p:nvSpPr>
            <p:spPr bwMode="auto">
              <a:xfrm>
                <a:off x="1157" y="1220"/>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1096"/>
              <p:cNvSpPr/>
              <p:nvPr/>
            </p:nvSpPr>
            <p:spPr bwMode="auto">
              <a:xfrm>
                <a:off x="1145" y="1410"/>
                <a:ext cx="12" cy="0"/>
              </a:xfrm>
              <a:custGeom>
                <a:avLst/>
                <a:gdLst>
                  <a:gd name="T0" fmla="*/ 3 w 3"/>
                  <a:gd name="T1" fmla="*/ 1 w 3"/>
                  <a:gd name="T2" fmla="*/ 1 w 3"/>
                  <a:gd name="T3" fmla="*/ 1 w 3"/>
                  <a:gd name="T4" fmla="*/ 0 w 3"/>
                  <a:gd name="T5" fmla="*/ 0 w 3"/>
                  <a:gd name="T6" fmla="*/ 0 w 3"/>
                  <a:gd name="T7" fmla="*/ 0 w 3"/>
                  <a:gd name="T8" fmla="*/ 1 w 3"/>
                  <a:gd name="T9" fmla="*/ 1 w 3"/>
                  <a:gd name="T10" fmla="*/ 1 w 3"/>
                  <a:gd name="T11" fmla="*/ 3 w 3"/>
                  <a:gd name="T12"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3">
                    <a:moveTo>
                      <a:pt x="3" y="0"/>
                    </a:moveTo>
                    <a:cubicBezTo>
                      <a:pt x="2" y="0"/>
                      <a:pt x="2"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2" y="0"/>
                      <a:pt x="2" y="0"/>
                      <a:pt x="3" y="0"/>
                    </a:cubicBezTo>
                    <a:cubicBezTo>
                      <a:pt x="2"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1097"/>
              <p:cNvSpPr/>
              <p:nvPr/>
            </p:nvSpPr>
            <p:spPr bwMode="auto">
              <a:xfrm>
                <a:off x="1137" y="1162"/>
                <a:ext cx="16" cy="0"/>
              </a:xfrm>
              <a:custGeom>
                <a:avLst/>
                <a:gdLst>
                  <a:gd name="T0" fmla="*/ 0 w 4"/>
                  <a:gd name="T1" fmla="*/ 0 w 4"/>
                  <a:gd name="T2" fmla="*/ 1 w 4"/>
                  <a:gd name="T3" fmla="*/ 2 w 4"/>
                  <a:gd name="T4" fmla="*/ 4 w 4"/>
                  <a:gd name="T5" fmla="*/ 4 w 4"/>
                  <a:gd name="T6" fmla="*/ 4 w 4"/>
                  <a:gd name="T7" fmla="*/ 2 w 4"/>
                  <a:gd name="T8" fmla="*/ 1 w 4"/>
                  <a:gd name="T9"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0" y="0"/>
                    </a:moveTo>
                    <a:cubicBezTo>
                      <a:pt x="0" y="0"/>
                      <a:pt x="0" y="0"/>
                      <a:pt x="0" y="0"/>
                    </a:cubicBezTo>
                    <a:cubicBezTo>
                      <a:pt x="0" y="0"/>
                      <a:pt x="0" y="0"/>
                      <a:pt x="1" y="0"/>
                    </a:cubicBezTo>
                    <a:cubicBezTo>
                      <a:pt x="1" y="0"/>
                      <a:pt x="2" y="0"/>
                      <a:pt x="2" y="0"/>
                    </a:cubicBezTo>
                    <a:cubicBezTo>
                      <a:pt x="3" y="0"/>
                      <a:pt x="3" y="0"/>
                      <a:pt x="4" y="0"/>
                    </a:cubicBezTo>
                    <a:cubicBezTo>
                      <a:pt x="4" y="0"/>
                      <a:pt x="4" y="0"/>
                      <a:pt x="4" y="0"/>
                    </a:cubicBezTo>
                    <a:cubicBezTo>
                      <a:pt x="4" y="0"/>
                      <a:pt x="4" y="0"/>
                      <a:pt x="4" y="0"/>
                    </a:cubicBezTo>
                    <a:cubicBezTo>
                      <a:pt x="3" y="0"/>
                      <a:pt x="3" y="0"/>
                      <a:pt x="2" y="0"/>
                    </a:cubicBezTo>
                    <a:cubicBezTo>
                      <a:pt x="2"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1098"/>
              <p:cNvSpPr/>
              <p:nvPr/>
            </p:nvSpPr>
            <p:spPr bwMode="auto">
              <a:xfrm>
                <a:off x="1145" y="1344"/>
                <a:ext cx="4" cy="0"/>
              </a:xfrm>
              <a:custGeom>
                <a:avLst/>
                <a:gdLst>
                  <a:gd name="T0" fmla="*/ 1 w 1"/>
                  <a:gd name="T1" fmla="*/ 1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1099"/>
              <p:cNvSpPr/>
              <p:nvPr/>
            </p:nvSpPr>
            <p:spPr bwMode="auto">
              <a:xfrm>
                <a:off x="1145" y="1216"/>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1100"/>
              <p:cNvSpPr/>
              <p:nvPr/>
            </p:nvSpPr>
            <p:spPr bwMode="auto">
              <a:xfrm>
                <a:off x="1145" y="1191"/>
                <a:ext cx="4" cy="4"/>
              </a:xfrm>
              <a:custGeom>
                <a:avLst/>
                <a:gdLst>
                  <a:gd name="T0" fmla="*/ 0 w 1"/>
                  <a:gd name="T1" fmla="*/ 0 h 1"/>
                  <a:gd name="T2" fmla="*/ 0 w 1"/>
                  <a:gd name="T3" fmla="*/ 0 h 1"/>
                  <a:gd name="T4" fmla="*/ 0 w 1"/>
                  <a:gd name="T5" fmla="*/ 0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1"/>
                      <a:pt x="0" y="1"/>
                    </a:cubicBezTo>
                    <a:cubicBezTo>
                      <a:pt x="0" y="1"/>
                      <a:pt x="0" y="1"/>
                      <a:pt x="0" y="1"/>
                    </a:cubicBezTo>
                    <a:cubicBezTo>
                      <a:pt x="0" y="1"/>
                      <a:pt x="1"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1101"/>
              <p:cNvSpPr/>
              <p:nvPr/>
            </p:nvSpPr>
            <p:spPr bwMode="auto">
              <a:xfrm>
                <a:off x="1141" y="1183"/>
                <a:ext cx="4" cy="0"/>
              </a:xfrm>
              <a:custGeom>
                <a:avLst/>
                <a:gdLst>
                  <a:gd name="T0" fmla="*/ 0 w 1"/>
                  <a:gd name="T1" fmla="*/ 1 w 1"/>
                  <a:gd name="T2" fmla="*/ 1 w 1"/>
                  <a:gd name="T3" fmla="*/ 1 w 1"/>
                  <a:gd name="T4" fmla="*/ 0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1102"/>
              <p:cNvSpPr/>
              <p:nvPr/>
            </p:nvSpPr>
            <p:spPr bwMode="auto">
              <a:xfrm>
                <a:off x="1141" y="117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103"/>
              <p:cNvSpPr/>
              <p:nvPr/>
            </p:nvSpPr>
            <p:spPr bwMode="auto">
              <a:xfrm>
                <a:off x="1137" y="1154"/>
                <a:ext cx="4" cy="4"/>
              </a:xfrm>
              <a:custGeom>
                <a:avLst/>
                <a:gdLst>
                  <a:gd name="T0" fmla="*/ 1 w 1"/>
                  <a:gd name="T1" fmla="*/ 0 h 1"/>
                  <a:gd name="T2" fmla="*/ 0 w 1"/>
                  <a:gd name="T3" fmla="*/ 0 h 1"/>
                  <a:gd name="T4" fmla="*/ 1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0"/>
                    </a:cubicBezTo>
                    <a:cubicBezTo>
                      <a:pt x="0" y="1"/>
                      <a:pt x="1"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104"/>
              <p:cNvSpPr/>
              <p:nvPr/>
            </p:nvSpPr>
            <p:spPr bwMode="auto">
              <a:xfrm>
                <a:off x="1137" y="1195"/>
                <a:ext cx="4" cy="0"/>
              </a:xfrm>
              <a:custGeom>
                <a:avLst/>
                <a:gdLst>
                  <a:gd name="T0" fmla="*/ 0 w 1"/>
                  <a:gd name="T1" fmla="*/ 0 w 1"/>
                  <a:gd name="T2" fmla="*/ 0 w 1"/>
                  <a:gd name="T3" fmla="*/ 0 w 1"/>
                  <a:gd name="T4" fmla="*/ 0 w 1"/>
                  <a:gd name="T5" fmla="*/ 0 w 1"/>
                  <a:gd name="T6" fmla="*/ 0 w 1"/>
                  <a:gd name="T7" fmla="*/ 0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1105"/>
              <p:cNvSpPr/>
              <p:nvPr/>
            </p:nvSpPr>
            <p:spPr bwMode="auto">
              <a:xfrm>
                <a:off x="1120" y="1158"/>
                <a:ext cx="4" cy="4"/>
              </a:xfrm>
              <a:custGeom>
                <a:avLst/>
                <a:gdLst>
                  <a:gd name="T0" fmla="*/ 0 w 1"/>
                  <a:gd name="T1" fmla="*/ 0 h 1"/>
                  <a:gd name="T2" fmla="*/ 0 w 1"/>
                  <a:gd name="T3" fmla="*/ 1 h 1"/>
                  <a:gd name="T4" fmla="*/ 1 w 1"/>
                  <a:gd name="T5" fmla="*/ 1 h 1"/>
                  <a:gd name="T6" fmla="*/ 1 w 1"/>
                  <a:gd name="T7" fmla="*/ 1 h 1"/>
                  <a:gd name="T8" fmla="*/ 1 w 1"/>
                  <a:gd name="T9" fmla="*/ 1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1"/>
                      <a:pt x="0" y="1"/>
                    </a:cubicBezTo>
                    <a:cubicBezTo>
                      <a:pt x="1" y="1"/>
                      <a:pt x="1" y="1"/>
                      <a:pt x="1" y="1"/>
                    </a:cubicBezTo>
                    <a:cubicBezTo>
                      <a:pt x="1" y="1"/>
                      <a:pt x="1" y="1"/>
                      <a:pt x="1" y="1"/>
                    </a:cubicBezTo>
                    <a:cubicBezTo>
                      <a:pt x="1" y="1"/>
                      <a:pt x="1" y="1"/>
                      <a:pt x="1" y="1"/>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106"/>
              <p:cNvSpPr/>
              <p:nvPr/>
            </p:nvSpPr>
            <p:spPr bwMode="auto">
              <a:xfrm>
                <a:off x="1116" y="1183"/>
                <a:ext cx="8" cy="0"/>
              </a:xfrm>
              <a:custGeom>
                <a:avLst/>
                <a:gdLst>
                  <a:gd name="T0" fmla="*/ 2 w 2"/>
                  <a:gd name="T1" fmla="*/ 2 w 2"/>
                  <a:gd name="T2" fmla="*/ 1 w 2"/>
                  <a:gd name="T3" fmla="*/ 0 w 2"/>
                  <a:gd name="T4" fmla="*/ 0 w 2"/>
                  <a:gd name="T5" fmla="*/ 1 w 2"/>
                  <a:gd name="T6" fmla="*/ 2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1" y="0"/>
                    </a:cubicBezTo>
                    <a:cubicBezTo>
                      <a:pt x="1" y="0"/>
                      <a:pt x="1" y="0"/>
                      <a:pt x="0" y="0"/>
                    </a:cubicBez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1107"/>
              <p:cNvSpPr/>
              <p:nvPr/>
            </p:nvSpPr>
            <p:spPr bwMode="auto">
              <a:xfrm>
                <a:off x="1120" y="149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1108"/>
              <p:cNvSpPr/>
              <p:nvPr/>
            </p:nvSpPr>
            <p:spPr bwMode="auto">
              <a:xfrm>
                <a:off x="1116" y="1212"/>
                <a:ext cx="4" cy="0"/>
              </a:xfrm>
              <a:custGeom>
                <a:avLst/>
                <a:gdLst>
                  <a:gd name="T0" fmla="*/ 1 w 1"/>
                  <a:gd name="T1" fmla="*/ 1 w 1"/>
                  <a:gd name="T2" fmla="*/ 1 w 1"/>
                  <a:gd name="T3" fmla="*/ 0 w 1"/>
                  <a:gd name="T4" fmla="*/ 0 w 1"/>
                  <a:gd name="T5" fmla="*/ 0 w 1"/>
                  <a:gd name="T6" fmla="*/ 0 w 1"/>
                  <a:gd name="T7" fmla="*/ 0 w 1"/>
                  <a:gd name="T8" fmla="*/ 0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1109"/>
              <p:cNvSpPr/>
              <p:nvPr/>
            </p:nvSpPr>
            <p:spPr bwMode="auto">
              <a:xfrm>
                <a:off x="1104" y="1480"/>
                <a:ext cx="8" cy="0"/>
              </a:xfrm>
              <a:custGeom>
                <a:avLst/>
                <a:gdLst>
                  <a:gd name="T0" fmla="*/ 2 w 2"/>
                  <a:gd name="T1" fmla="*/ 2 w 2"/>
                  <a:gd name="T2" fmla="*/ 1 w 2"/>
                  <a:gd name="T3" fmla="*/ 1 w 2"/>
                  <a:gd name="T4" fmla="*/ 1 w 2"/>
                  <a:gd name="T5" fmla="*/ 0 w 2"/>
                  <a:gd name="T6" fmla="*/ 0 w 2"/>
                  <a:gd name="T7" fmla="*/ 0 w 2"/>
                  <a:gd name="T8" fmla="*/ 0 w 2"/>
                  <a:gd name="T9" fmla="*/ 0 w 2"/>
                  <a:gd name="T10" fmla="*/ 1 w 2"/>
                  <a:gd name="T11" fmla="*/ 1 w 2"/>
                  <a:gd name="T12" fmla="*/ 1 w 2"/>
                  <a:gd name="T13" fmla="*/ 1 w 2"/>
                  <a:gd name="T14" fmla="*/ 2 w 2"/>
                  <a:gd name="T15"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Lst>
                <a:rect l="0" t="0" r="r" b="b"/>
                <a:pathLst>
                  <a:path w="2">
                    <a:moveTo>
                      <a:pt x="2" y="0"/>
                    </a:moveTo>
                    <a:cubicBezTo>
                      <a:pt x="2" y="0"/>
                      <a:pt x="2" y="0"/>
                      <a:pt x="2" y="0"/>
                    </a:cubicBezTo>
                    <a:cubicBezTo>
                      <a:pt x="2" y="0"/>
                      <a:pt x="2"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1110"/>
              <p:cNvSpPr/>
              <p:nvPr/>
            </p:nvSpPr>
            <p:spPr bwMode="auto">
              <a:xfrm>
                <a:off x="1100" y="1265"/>
                <a:ext cx="12" cy="0"/>
              </a:xfrm>
              <a:custGeom>
                <a:avLst/>
                <a:gdLst>
                  <a:gd name="T0" fmla="*/ 3 w 3"/>
                  <a:gd name="T1" fmla="*/ 0 w 3"/>
                  <a:gd name="T2" fmla="*/ 0 w 3"/>
                  <a:gd name="T3" fmla="*/ 0 w 3"/>
                  <a:gd name="T4" fmla="*/ 0 w 3"/>
                  <a:gd name="T5" fmla="*/ 0 w 3"/>
                  <a:gd name="T6" fmla="*/ 0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2"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1111"/>
              <p:cNvSpPr/>
              <p:nvPr/>
            </p:nvSpPr>
            <p:spPr bwMode="auto">
              <a:xfrm>
                <a:off x="1108" y="1179"/>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1112"/>
              <p:cNvSpPr/>
              <p:nvPr/>
            </p:nvSpPr>
            <p:spPr bwMode="auto">
              <a:xfrm>
                <a:off x="1104" y="150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113"/>
              <p:cNvSpPr/>
              <p:nvPr/>
            </p:nvSpPr>
            <p:spPr bwMode="auto">
              <a:xfrm>
                <a:off x="1100" y="1406"/>
                <a:ext cx="4" cy="0"/>
              </a:xfrm>
              <a:custGeom>
                <a:avLst/>
                <a:gdLst>
                  <a:gd name="T0" fmla="*/ 0 w 1"/>
                  <a:gd name="T1" fmla="*/ 0 w 1"/>
                  <a:gd name="T2" fmla="*/ 0 w 1"/>
                  <a:gd name="T3" fmla="*/ 1 w 1"/>
                  <a:gd name="T4" fmla="*/ 1 w 1"/>
                  <a:gd name="T5" fmla="*/ 1 w 1"/>
                  <a:gd name="T6" fmla="*/ 1 w 1"/>
                  <a:gd name="T7" fmla="*/ 1 w 1"/>
                  <a:gd name="T8" fmla="*/ 0 w 1"/>
                  <a:gd name="T9" fmla="*/ 0 w 1"/>
                  <a:gd name="T10" fmla="*/ 0 w 1"/>
                  <a:gd name="T11" fmla="*/ 0 w 1"/>
                  <a:gd name="T12"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114"/>
              <p:cNvSpPr/>
              <p:nvPr/>
            </p:nvSpPr>
            <p:spPr bwMode="auto">
              <a:xfrm>
                <a:off x="1100" y="11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115"/>
              <p:cNvSpPr/>
              <p:nvPr/>
            </p:nvSpPr>
            <p:spPr bwMode="auto">
              <a:xfrm>
                <a:off x="1092" y="1509"/>
                <a:ext cx="8" cy="4"/>
              </a:xfrm>
              <a:custGeom>
                <a:avLst/>
                <a:gdLst>
                  <a:gd name="T0" fmla="*/ 2 w 2"/>
                  <a:gd name="T1" fmla="*/ 0 h 1"/>
                  <a:gd name="T2" fmla="*/ 2 w 2"/>
                  <a:gd name="T3" fmla="*/ 0 h 1"/>
                  <a:gd name="T4" fmla="*/ 2 w 2"/>
                  <a:gd name="T5" fmla="*/ 0 h 1"/>
                  <a:gd name="T6" fmla="*/ 2 w 2"/>
                  <a:gd name="T7" fmla="*/ 0 h 1"/>
                  <a:gd name="T8" fmla="*/ 0 w 2"/>
                  <a:gd name="T9" fmla="*/ 0 h 1"/>
                  <a:gd name="T10" fmla="*/ 0 w 2"/>
                  <a:gd name="T11" fmla="*/ 0 h 1"/>
                  <a:gd name="T12" fmla="*/ 1 w 2"/>
                  <a:gd name="T13" fmla="*/ 0 h 1"/>
                  <a:gd name="T14" fmla="*/ 1 w 2"/>
                  <a:gd name="T15" fmla="*/ 0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2" y="0"/>
                      <a:pt x="2" y="0"/>
                      <a:pt x="2" y="0"/>
                    </a:cubicBezTo>
                    <a:cubicBezTo>
                      <a:pt x="2" y="0"/>
                      <a:pt x="2" y="0"/>
                      <a:pt x="2" y="0"/>
                    </a:cubicBezTo>
                    <a:cubicBezTo>
                      <a:pt x="2" y="0"/>
                      <a:pt x="2" y="0"/>
                      <a:pt x="2" y="0"/>
                    </a:cubicBezTo>
                    <a:cubicBezTo>
                      <a:pt x="1" y="0"/>
                      <a:pt x="0" y="0"/>
                      <a:pt x="0" y="0"/>
                    </a:cubicBezTo>
                    <a:cubicBezTo>
                      <a:pt x="1" y="0"/>
                      <a:pt x="0" y="0"/>
                      <a:pt x="0" y="0"/>
                    </a:cubicBezTo>
                    <a:cubicBezTo>
                      <a:pt x="1" y="0"/>
                      <a:pt x="1" y="1"/>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116"/>
              <p:cNvSpPr/>
              <p:nvPr/>
            </p:nvSpPr>
            <p:spPr bwMode="auto">
              <a:xfrm>
                <a:off x="1092" y="1179"/>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117"/>
              <p:cNvSpPr/>
              <p:nvPr/>
            </p:nvSpPr>
            <p:spPr bwMode="auto">
              <a:xfrm>
                <a:off x="1096" y="1290"/>
                <a:ext cx="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118"/>
              <p:cNvSpPr/>
              <p:nvPr/>
            </p:nvSpPr>
            <p:spPr bwMode="auto">
              <a:xfrm>
                <a:off x="1092" y="1406"/>
                <a:ext cx="8"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1 h 1"/>
                  <a:gd name="T14" fmla="*/ 2 w 2"/>
                  <a:gd name="T15" fmla="*/ 1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1" y="0"/>
                    </a:cubicBezTo>
                    <a:cubicBezTo>
                      <a:pt x="0" y="0"/>
                      <a:pt x="0" y="0"/>
                      <a:pt x="0" y="0"/>
                    </a:cubicBezTo>
                    <a:cubicBezTo>
                      <a:pt x="0" y="0"/>
                      <a:pt x="0" y="0"/>
                      <a:pt x="0" y="0"/>
                    </a:cubicBezTo>
                    <a:cubicBezTo>
                      <a:pt x="0" y="0"/>
                      <a:pt x="0" y="0"/>
                      <a:pt x="0" y="0"/>
                    </a:cubicBezTo>
                    <a:cubicBezTo>
                      <a:pt x="0" y="0"/>
                      <a:pt x="0" y="1"/>
                      <a:pt x="0" y="0"/>
                    </a:cubicBezTo>
                    <a:cubicBezTo>
                      <a:pt x="0" y="0"/>
                      <a:pt x="0" y="0"/>
                      <a:pt x="1" y="1"/>
                    </a:cubicBezTo>
                    <a:cubicBezTo>
                      <a:pt x="1" y="1"/>
                      <a:pt x="1" y="1"/>
                      <a:pt x="2" y="1"/>
                    </a:cubicBezTo>
                    <a:cubicBezTo>
                      <a:pt x="2" y="1"/>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119"/>
              <p:cNvSpPr/>
              <p:nvPr/>
            </p:nvSpPr>
            <p:spPr bwMode="auto">
              <a:xfrm>
                <a:off x="1092" y="135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1120"/>
              <p:cNvSpPr/>
              <p:nvPr/>
            </p:nvSpPr>
            <p:spPr bwMode="auto">
              <a:xfrm>
                <a:off x="1088" y="1265"/>
                <a:ext cx="4" cy="0"/>
              </a:xfrm>
              <a:custGeom>
                <a:avLst/>
                <a:gdLst>
                  <a:gd name="T0" fmla="*/ 1 w 1"/>
                  <a:gd name="T1" fmla="*/ 0 w 1"/>
                  <a:gd name="T2" fmla="*/ 0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1121"/>
              <p:cNvSpPr/>
              <p:nvPr/>
            </p:nvSpPr>
            <p:spPr bwMode="auto">
              <a:xfrm>
                <a:off x="1075" y="1398"/>
                <a:ext cx="13" cy="4"/>
              </a:xfrm>
              <a:custGeom>
                <a:avLst/>
                <a:gdLst>
                  <a:gd name="T0" fmla="*/ 1 w 3"/>
                  <a:gd name="T1" fmla="*/ 0 h 1"/>
                  <a:gd name="T2" fmla="*/ 0 w 3"/>
                  <a:gd name="T3" fmla="*/ 0 h 1"/>
                  <a:gd name="T4" fmla="*/ 0 w 3"/>
                  <a:gd name="T5" fmla="*/ 0 h 1"/>
                  <a:gd name="T6" fmla="*/ 0 w 3"/>
                  <a:gd name="T7" fmla="*/ 0 h 1"/>
                  <a:gd name="T8" fmla="*/ 1 w 3"/>
                  <a:gd name="T9" fmla="*/ 1 h 1"/>
                  <a:gd name="T10" fmla="*/ 3 w 3"/>
                  <a:gd name="T11" fmla="*/ 1 h 1"/>
                  <a:gd name="T12" fmla="*/ 3 w 3"/>
                  <a:gd name="T13" fmla="*/ 0 h 1"/>
                  <a:gd name="T14" fmla="*/ 3 w 3"/>
                  <a:gd name="T15" fmla="*/ 0 h 1"/>
                  <a:gd name="T16" fmla="*/ 1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1" y="0"/>
                    </a:moveTo>
                    <a:cubicBezTo>
                      <a:pt x="1" y="0"/>
                      <a:pt x="0" y="0"/>
                      <a:pt x="0" y="0"/>
                    </a:cubicBezTo>
                    <a:cubicBezTo>
                      <a:pt x="0" y="0"/>
                      <a:pt x="0" y="0"/>
                      <a:pt x="0" y="0"/>
                    </a:cubicBezTo>
                    <a:cubicBezTo>
                      <a:pt x="0" y="0"/>
                      <a:pt x="0" y="0"/>
                      <a:pt x="0" y="0"/>
                    </a:cubicBezTo>
                    <a:cubicBezTo>
                      <a:pt x="0" y="0"/>
                      <a:pt x="1" y="0"/>
                      <a:pt x="1" y="1"/>
                    </a:cubicBezTo>
                    <a:cubicBezTo>
                      <a:pt x="2" y="1"/>
                      <a:pt x="2" y="1"/>
                      <a:pt x="3" y="1"/>
                    </a:cubicBezTo>
                    <a:cubicBezTo>
                      <a:pt x="3" y="0"/>
                      <a:pt x="3" y="0"/>
                      <a:pt x="3" y="0"/>
                    </a:cubicBezTo>
                    <a:cubicBezTo>
                      <a:pt x="3" y="0"/>
                      <a:pt x="3" y="0"/>
                      <a:pt x="3"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122"/>
              <p:cNvSpPr/>
              <p:nvPr/>
            </p:nvSpPr>
            <p:spPr bwMode="auto">
              <a:xfrm>
                <a:off x="1084" y="1418"/>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1 w 1"/>
                  <a:gd name="T11" fmla="*/ 0 h 1"/>
                  <a:gd name="T12" fmla="*/ 1 w 1"/>
                  <a:gd name="T13" fmla="*/ 0 h 1"/>
                  <a:gd name="T14" fmla="*/ 1 w 1"/>
                  <a:gd name="T15" fmla="*/ 0 h 1"/>
                  <a:gd name="T16" fmla="*/ 1 w 1"/>
                  <a:gd name="T17" fmla="*/ 0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1"/>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1123"/>
              <p:cNvSpPr/>
              <p:nvPr/>
            </p:nvSpPr>
            <p:spPr bwMode="auto">
              <a:xfrm>
                <a:off x="1080" y="1290"/>
                <a:ext cx="4" cy="4"/>
              </a:xfrm>
              <a:custGeom>
                <a:avLst/>
                <a:gdLst>
                  <a:gd name="T0" fmla="*/ 1 w 1"/>
                  <a:gd name="T1" fmla="*/ 1 h 1"/>
                  <a:gd name="T2" fmla="*/ 1 w 1"/>
                  <a:gd name="T3" fmla="*/ 0 h 1"/>
                  <a:gd name="T4" fmla="*/ 1 w 1"/>
                  <a:gd name="T5" fmla="*/ 0 h 1"/>
                  <a:gd name="T6" fmla="*/ 0 w 1"/>
                  <a:gd name="T7" fmla="*/ 0 h 1"/>
                  <a:gd name="T8" fmla="*/ 0 w 1"/>
                  <a:gd name="T9" fmla="*/ 0 h 1"/>
                  <a:gd name="T10" fmla="*/ 0 w 1"/>
                  <a:gd name="T11" fmla="*/ 0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1124"/>
              <p:cNvSpPr/>
              <p:nvPr/>
            </p:nvSpPr>
            <p:spPr bwMode="auto">
              <a:xfrm>
                <a:off x="1063" y="1348"/>
                <a:ext cx="17" cy="0"/>
              </a:xfrm>
              <a:custGeom>
                <a:avLst/>
                <a:gdLst>
                  <a:gd name="T0" fmla="*/ 0 w 4"/>
                  <a:gd name="T1" fmla="*/ 0 w 4"/>
                  <a:gd name="T2" fmla="*/ 0 w 4"/>
                  <a:gd name="T3" fmla="*/ 2 w 4"/>
                  <a:gd name="T4" fmla="*/ 4 w 4"/>
                  <a:gd name="T5" fmla="*/ 4 w 4"/>
                  <a:gd name="T6" fmla="*/ 4 w 4"/>
                  <a:gd name="T7" fmla="*/ 2 w 4"/>
                  <a:gd name="T8" fmla="*/ 0 w 4"/>
                  <a:gd name="T9"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0" y="0"/>
                    </a:moveTo>
                    <a:cubicBezTo>
                      <a:pt x="0" y="0"/>
                      <a:pt x="0" y="0"/>
                      <a:pt x="0" y="0"/>
                    </a:cubicBezTo>
                    <a:cubicBezTo>
                      <a:pt x="0" y="0"/>
                      <a:pt x="0" y="0"/>
                      <a:pt x="0" y="0"/>
                    </a:cubicBezTo>
                    <a:cubicBezTo>
                      <a:pt x="1" y="0"/>
                      <a:pt x="1" y="0"/>
                      <a:pt x="2" y="0"/>
                    </a:cubicBezTo>
                    <a:cubicBezTo>
                      <a:pt x="3" y="0"/>
                      <a:pt x="4" y="0"/>
                      <a:pt x="4" y="0"/>
                    </a:cubicBezTo>
                    <a:cubicBezTo>
                      <a:pt x="4" y="0"/>
                      <a:pt x="4" y="0"/>
                      <a:pt x="4" y="0"/>
                    </a:cubicBezTo>
                    <a:cubicBezTo>
                      <a:pt x="4" y="0"/>
                      <a:pt x="4" y="0"/>
                      <a:pt x="4" y="0"/>
                    </a:cubicBezTo>
                    <a:cubicBezTo>
                      <a:pt x="4" y="0"/>
                      <a:pt x="3" y="0"/>
                      <a:pt x="2"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1125"/>
              <p:cNvSpPr/>
              <p:nvPr/>
            </p:nvSpPr>
            <p:spPr bwMode="auto">
              <a:xfrm>
                <a:off x="1080" y="1336"/>
                <a:ext cx="0" cy="4"/>
              </a:xfrm>
              <a:custGeom>
                <a:avLst/>
                <a:gdLst>
                  <a:gd name="T0" fmla="*/ 1 h 1"/>
                  <a:gd name="T1" fmla="*/ 1 h 1"/>
                  <a:gd name="T2" fmla="*/ 1 h 1"/>
                  <a:gd name="T3" fmla="*/ 1 h 1"/>
                  <a:gd name="T4" fmla="*/ 1 h 1"/>
                  <a:gd name="T5" fmla="*/ 0 h 1"/>
                  <a:gd name="T6" fmla="*/ 0 h 1"/>
                  <a:gd name="T7" fmla="*/ 1 h 1"/>
                  <a:gd name="T8"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1126"/>
              <p:cNvSpPr/>
              <p:nvPr/>
            </p:nvSpPr>
            <p:spPr bwMode="auto">
              <a:xfrm>
                <a:off x="1080" y="1418"/>
                <a:ext cx="0" cy="4"/>
              </a:xfrm>
              <a:custGeom>
                <a:avLst/>
                <a:gdLst>
                  <a:gd name="T0" fmla="*/ 0 h 1"/>
                  <a:gd name="T1" fmla="*/ 0 h 1"/>
                  <a:gd name="T2" fmla="*/ 0 h 1"/>
                  <a:gd name="T3" fmla="*/ 0 h 1"/>
                  <a:gd name="T4" fmla="*/ 0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1127"/>
              <p:cNvSpPr/>
              <p:nvPr/>
            </p:nvSpPr>
            <p:spPr bwMode="auto">
              <a:xfrm>
                <a:off x="1051" y="1398"/>
                <a:ext cx="20" cy="4"/>
              </a:xfrm>
              <a:custGeom>
                <a:avLst/>
                <a:gdLst>
                  <a:gd name="T0" fmla="*/ 0 w 5"/>
                  <a:gd name="T1" fmla="*/ 0 h 1"/>
                  <a:gd name="T2" fmla="*/ 5 w 5"/>
                  <a:gd name="T3" fmla="*/ 1 h 1"/>
                  <a:gd name="T4" fmla="*/ 5 w 5"/>
                  <a:gd name="T5" fmla="*/ 0 h 1"/>
                  <a:gd name="T6" fmla="*/ 5 w 5"/>
                  <a:gd name="T7" fmla="*/ 0 h 1"/>
                  <a:gd name="T8" fmla="*/ 0 w 5"/>
                  <a:gd name="T9" fmla="*/ 0 h 1"/>
                  <a:gd name="T10" fmla="*/ 0 w 5"/>
                  <a:gd name="T11" fmla="*/ 0 h 1"/>
                  <a:gd name="T12" fmla="*/ 0 w 5"/>
                  <a:gd name="T13" fmla="*/ 0 h 1"/>
                  <a:gd name="T14" fmla="*/ 0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0" y="0"/>
                    </a:moveTo>
                    <a:cubicBezTo>
                      <a:pt x="2" y="0"/>
                      <a:pt x="3" y="0"/>
                      <a:pt x="5" y="1"/>
                    </a:cubicBezTo>
                    <a:cubicBezTo>
                      <a:pt x="5" y="1"/>
                      <a:pt x="5" y="0"/>
                      <a:pt x="5" y="0"/>
                    </a:cubicBezTo>
                    <a:cubicBezTo>
                      <a:pt x="5" y="0"/>
                      <a:pt x="5" y="0"/>
                      <a:pt x="5" y="0"/>
                    </a:cubicBezTo>
                    <a:cubicBezTo>
                      <a:pt x="3" y="0"/>
                      <a:pt x="2"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1128"/>
              <p:cNvSpPr/>
              <p:nvPr/>
            </p:nvSpPr>
            <p:spPr bwMode="auto">
              <a:xfrm>
                <a:off x="1071" y="1501"/>
                <a:ext cx="0" cy="4"/>
              </a:xfrm>
              <a:custGeom>
                <a:avLst/>
                <a:gdLst>
                  <a:gd name="T0" fmla="*/ 1 h 1"/>
                  <a:gd name="T1" fmla="*/ 1 h 1"/>
                  <a:gd name="T2" fmla="*/ 0 h 1"/>
                  <a:gd name="T3" fmla="*/ 1 h 1"/>
                  <a:gd name="T4" fmla="*/ 1 h 1"/>
                  <a:gd name="T5" fmla="*/ 1 h 1"/>
                  <a:gd name="T6" fmla="*/ 1 h 1"/>
                  <a:gd name="T7" fmla="*/ 1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0"/>
                      <a:pt x="0" y="0"/>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1129"/>
              <p:cNvSpPr/>
              <p:nvPr/>
            </p:nvSpPr>
            <p:spPr bwMode="auto">
              <a:xfrm>
                <a:off x="1067" y="1162"/>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130"/>
              <p:cNvSpPr/>
              <p:nvPr/>
            </p:nvSpPr>
            <p:spPr bwMode="auto">
              <a:xfrm>
                <a:off x="1055" y="1414"/>
                <a:ext cx="4" cy="4"/>
              </a:xfrm>
              <a:custGeom>
                <a:avLst/>
                <a:gdLst>
                  <a:gd name="T0" fmla="*/ 0 w 1"/>
                  <a:gd name="T1" fmla="*/ 0 h 1"/>
                  <a:gd name="T2" fmla="*/ 0 w 1"/>
                  <a:gd name="T3" fmla="*/ 0 h 1"/>
                  <a:gd name="T4" fmla="*/ 0 w 1"/>
                  <a:gd name="T5" fmla="*/ 0 h 1"/>
                  <a:gd name="T6" fmla="*/ 0 w 1"/>
                  <a:gd name="T7" fmla="*/ 1 h 1"/>
                  <a:gd name="T8" fmla="*/ 0 w 1"/>
                  <a:gd name="T9" fmla="*/ 1 h 1"/>
                  <a:gd name="T10" fmla="*/ 1 w 1"/>
                  <a:gd name="T11" fmla="*/ 1 h 1"/>
                  <a:gd name="T12" fmla="*/ 1 w 1"/>
                  <a:gd name="T13" fmla="*/ 0 h 1"/>
                  <a:gd name="T14" fmla="*/ 1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1"/>
                      <a:pt x="0" y="1"/>
                      <a:pt x="0" y="1"/>
                    </a:cubicBezTo>
                    <a:cubicBezTo>
                      <a:pt x="0" y="1"/>
                      <a:pt x="0" y="1"/>
                      <a:pt x="0" y="1"/>
                    </a:cubicBezTo>
                    <a:cubicBezTo>
                      <a:pt x="0" y="1"/>
                      <a:pt x="1" y="1"/>
                      <a:pt x="1" y="1"/>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1131"/>
              <p:cNvSpPr/>
              <p:nvPr/>
            </p:nvSpPr>
            <p:spPr bwMode="auto">
              <a:xfrm>
                <a:off x="1051" y="1315"/>
                <a:ext cx="4" cy="4"/>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0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0"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1132"/>
              <p:cNvSpPr/>
              <p:nvPr/>
            </p:nvSpPr>
            <p:spPr bwMode="auto">
              <a:xfrm>
                <a:off x="1051" y="1352"/>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1133"/>
              <p:cNvSpPr/>
              <p:nvPr/>
            </p:nvSpPr>
            <p:spPr bwMode="auto">
              <a:xfrm>
                <a:off x="1043" y="1319"/>
                <a:ext cx="8" cy="4"/>
              </a:xfrm>
              <a:custGeom>
                <a:avLst/>
                <a:gdLst>
                  <a:gd name="T0" fmla="*/ 2 w 2"/>
                  <a:gd name="T1" fmla="*/ 1 h 1"/>
                  <a:gd name="T2" fmla="*/ 2 w 2"/>
                  <a:gd name="T3" fmla="*/ 1 h 1"/>
                  <a:gd name="T4" fmla="*/ 1 w 2"/>
                  <a:gd name="T5" fmla="*/ 0 h 1"/>
                  <a:gd name="T6" fmla="*/ 0 w 2"/>
                  <a:gd name="T7" fmla="*/ 0 h 1"/>
                  <a:gd name="T8" fmla="*/ 0 w 2"/>
                  <a:gd name="T9" fmla="*/ 0 h 1"/>
                  <a:gd name="T10" fmla="*/ 0 w 2"/>
                  <a:gd name="T11" fmla="*/ 1 h 1"/>
                  <a:gd name="T12" fmla="*/ 0 w 2"/>
                  <a:gd name="T13" fmla="*/ 1 h 1"/>
                  <a:gd name="T14" fmla="*/ 0 w 2"/>
                  <a:gd name="T15" fmla="*/ 1 h 1"/>
                  <a:gd name="T16" fmla="*/ 0 w 2"/>
                  <a:gd name="T17" fmla="*/ 1 h 1"/>
                  <a:gd name="T18" fmla="*/ 1 w 2"/>
                  <a:gd name="T19" fmla="*/ 1 h 1"/>
                  <a:gd name="T20" fmla="*/ 2 w 2"/>
                  <a:gd name="T21" fmla="*/ 1 h 1"/>
                  <a:gd name="T22" fmla="*/ 2 w 2"/>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2" y="1"/>
                    </a:moveTo>
                    <a:cubicBezTo>
                      <a:pt x="2" y="1"/>
                      <a:pt x="2" y="1"/>
                      <a:pt x="2" y="1"/>
                    </a:cubicBezTo>
                    <a:cubicBezTo>
                      <a:pt x="2" y="0"/>
                      <a:pt x="1" y="0"/>
                      <a:pt x="1" y="0"/>
                    </a:cubicBezTo>
                    <a:cubicBezTo>
                      <a:pt x="1" y="0"/>
                      <a:pt x="1"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1" y="1"/>
                      <a:pt x="1" y="1"/>
                      <a:pt x="1" y="1"/>
                    </a:cubicBezTo>
                    <a:cubicBezTo>
                      <a:pt x="1"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1134"/>
              <p:cNvSpPr/>
              <p:nvPr/>
            </p:nvSpPr>
            <p:spPr bwMode="auto">
              <a:xfrm>
                <a:off x="1047" y="1158"/>
                <a:ext cx="0" cy="4"/>
              </a:xfrm>
              <a:custGeom>
                <a:avLst/>
                <a:gdLst>
                  <a:gd name="T0" fmla="*/ 0 h 1"/>
                  <a:gd name="T1" fmla="*/ 1 h 1"/>
                  <a:gd name="T2" fmla="*/ 1 h 1"/>
                  <a:gd name="T3" fmla="*/ 0 h 1"/>
                  <a:gd name="T4" fmla="*/ 0 h 1"/>
                  <a:gd name="T5" fmla="*/ 0 h 1"/>
                  <a:gd name="T6" fmla="*/ 0 h 1"/>
                  <a:gd name="T7" fmla="*/ 0 h 1"/>
                  <a:gd name="T8" fmla="*/ 0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1"/>
                    </a:cubicBezTo>
                    <a:cubicBezTo>
                      <a:pt x="0" y="1"/>
                      <a:pt x="0" y="1"/>
                      <a:pt x="0" y="1"/>
                    </a:cubicBezTo>
                    <a:cubicBezTo>
                      <a:pt x="0" y="0"/>
                      <a:pt x="0" y="0"/>
                      <a:pt x="0" y="0"/>
                    </a:cubicBezTo>
                    <a:cubicBezTo>
                      <a:pt x="0" y="0"/>
                      <a:pt x="0" y="1"/>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1135"/>
              <p:cNvSpPr/>
              <p:nvPr/>
            </p:nvSpPr>
            <p:spPr bwMode="auto">
              <a:xfrm>
                <a:off x="1039" y="1398"/>
                <a:ext cx="8" cy="0"/>
              </a:xfrm>
              <a:custGeom>
                <a:avLst/>
                <a:gdLst>
                  <a:gd name="T0" fmla="*/ 2 w 2"/>
                  <a:gd name="T1" fmla="*/ 0 w 2"/>
                  <a:gd name="T2" fmla="*/ 0 w 2"/>
                  <a:gd name="T3" fmla="*/ 0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cubicBezTo>
                      <a:pt x="1" y="0"/>
                      <a:pt x="1" y="0"/>
                      <a:pt x="0" y="0"/>
                    </a:cubicBezTo>
                    <a:cubicBezTo>
                      <a:pt x="0" y="0"/>
                      <a:pt x="0" y="0"/>
                      <a:pt x="0" y="0"/>
                    </a:cubicBezTo>
                    <a:cubicBezTo>
                      <a:pt x="0" y="0"/>
                      <a:pt x="0" y="0"/>
                      <a:pt x="0" y="0"/>
                    </a:cubicBezTo>
                    <a:cubicBezTo>
                      <a:pt x="1" y="0"/>
                      <a:pt x="1"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1136"/>
              <p:cNvSpPr/>
              <p:nvPr/>
            </p:nvSpPr>
            <p:spPr bwMode="auto">
              <a:xfrm>
                <a:off x="1047" y="14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1137"/>
              <p:cNvSpPr/>
              <p:nvPr/>
            </p:nvSpPr>
            <p:spPr bwMode="auto">
              <a:xfrm>
                <a:off x="1039" y="1352"/>
                <a:ext cx="8" cy="0"/>
              </a:xfrm>
              <a:custGeom>
                <a:avLst/>
                <a:gdLst>
                  <a:gd name="T0" fmla="*/ 1 w 2"/>
                  <a:gd name="T1" fmla="*/ 2 w 2"/>
                  <a:gd name="T2" fmla="*/ 2 w 2"/>
                  <a:gd name="T3" fmla="*/ 2 w 2"/>
                  <a:gd name="T4" fmla="*/ 2 w 2"/>
                  <a:gd name="T5" fmla="*/ 1 w 2"/>
                  <a:gd name="T6" fmla="*/ 1 w 2"/>
                  <a:gd name="T7" fmla="*/ 1 w 2"/>
                  <a:gd name="T8" fmla="*/ 0 w 2"/>
                  <a:gd name="T9" fmla="*/ 0 w 2"/>
                  <a:gd name="T10" fmla="*/ 0 w 2"/>
                  <a:gd name="T11" fmla="*/ 1 w 2"/>
                  <a:gd name="T12"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2">
                    <a:moveTo>
                      <a:pt x="1" y="0"/>
                    </a:moveTo>
                    <a:cubicBezTo>
                      <a:pt x="1" y="0"/>
                      <a:pt x="1" y="0"/>
                      <a:pt x="2" y="0"/>
                    </a:cubicBezTo>
                    <a:cubicBezTo>
                      <a:pt x="2" y="0"/>
                      <a:pt x="2" y="0"/>
                      <a:pt x="2" y="0"/>
                    </a:cubicBezTo>
                    <a:cubicBezTo>
                      <a:pt x="2" y="0"/>
                      <a:pt x="2" y="0"/>
                      <a:pt x="2" y="0"/>
                    </a:cubicBezTo>
                    <a:cubicBezTo>
                      <a:pt x="2" y="0"/>
                      <a:pt x="2" y="0"/>
                      <a:pt x="2"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1138"/>
              <p:cNvSpPr/>
              <p:nvPr/>
            </p:nvSpPr>
            <p:spPr bwMode="auto">
              <a:xfrm>
                <a:off x="1039" y="1261"/>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1139"/>
              <p:cNvSpPr/>
              <p:nvPr/>
            </p:nvSpPr>
            <p:spPr bwMode="auto">
              <a:xfrm>
                <a:off x="1039" y="1158"/>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1 w 1"/>
                  <a:gd name="T11" fmla="*/ 1 h 1"/>
                  <a:gd name="T12" fmla="*/ 1 w 1"/>
                  <a:gd name="T13" fmla="*/ 0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0" y="0"/>
                      <a:pt x="0" y="0"/>
                      <a:pt x="0" y="0"/>
                    </a:cubicBezTo>
                    <a:cubicBezTo>
                      <a:pt x="0" y="0"/>
                      <a:pt x="0" y="0"/>
                      <a:pt x="0" y="0"/>
                    </a:cubicBezTo>
                    <a:cubicBezTo>
                      <a:pt x="0" y="0"/>
                      <a:pt x="0" y="0"/>
                      <a:pt x="0" y="0"/>
                    </a:cubicBezTo>
                    <a:cubicBezTo>
                      <a:pt x="1" y="0"/>
                      <a:pt x="1" y="1"/>
                      <a:pt x="1" y="1"/>
                    </a:cubicBezTo>
                    <a:cubicBezTo>
                      <a:pt x="1"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1140"/>
              <p:cNvSpPr/>
              <p:nvPr/>
            </p:nvSpPr>
            <p:spPr bwMode="auto">
              <a:xfrm>
                <a:off x="1039" y="1414"/>
                <a:ext cx="4" cy="4"/>
              </a:xfrm>
              <a:custGeom>
                <a:avLst/>
                <a:gdLst>
                  <a:gd name="T0" fmla="*/ 1 w 1"/>
                  <a:gd name="T1" fmla="*/ 0 h 1"/>
                  <a:gd name="T2" fmla="*/ 1 w 1"/>
                  <a:gd name="T3" fmla="*/ 0 h 1"/>
                  <a:gd name="T4" fmla="*/ 0 w 1"/>
                  <a:gd name="T5" fmla="*/ 1 h 1"/>
                  <a:gd name="T6" fmla="*/ 0 w 1"/>
                  <a:gd name="T7" fmla="*/ 1 h 1"/>
                  <a:gd name="T8" fmla="*/ 0 w 1"/>
                  <a:gd name="T9" fmla="*/ 1 h 1"/>
                  <a:gd name="T10" fmla="*/ 0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1" y="0"/>
                      <a:pt x="0" y="0"/>
                      <a:pt x="0" y="1"/>
                    </a:cubicBezTo>
                    <a:cubicBezTo>
                      <a:pt x="0" y="1"/>
                      <a:pt x="0" y="1"/>
                      <a:pt x="0" y="1"/>
                    </a:cubicBezTo>
                    <a:cubicBezTo>
                      <a:pt x="0" y="1"/>
                      <a:pt x="0" y="1"/>
                      <a:pt x="0" y="1"/>
                    </a:cubicBezTo>
                    <a:cubicBezTo>
                      <a:pt x="0" y="1"/>
                      <a:pt x="0" y="1"/>
                      <a:pt x="0" y="1"/>
                    </a:cubicBezTo>
                    <a:cubicBezTo>
                      <a:pt x="1"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1141"/>
              <p:cNvSpPr/>
              <p:nvPr/>
            </p:nvSpPr>
            <p:spPr bwMode="auto">
              <a:xfrm>
                <a:off x="1039" y="1348"/>
                <a:ext cx="4" cy="0"/>
              </a:xfrm>
              <a:custGeom>
                <a:avLst/>
                <a:gdLst>
                  <a:gd name="T0" fmla="*/ 1 w 1"/>
                  <a:gd name="T1" fmla="*/ 0 w 1"/>
                  <a:gd name="T2" fmla="*/ 0 w 1"/>
                  <a:gd name="T3" fmla="*/ 0 w 1"/>
                  <a:gd name="T4" fmla="*/ 0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1142"/>
              <p:cNvSpPr/>
              <p:nvPr/>
            </p:nvSpPr>
            <p:spPr bwMode="auto">
              <a:xfrm>
                <a:off x="1035" y="142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1143"/>
              <p:cNvSpPr/>
              <p:nvPr/>
            </p:nvSpPr>
            <p:spPr bwMode="auto">
              <a:xfrm>
                <a:off x="1026" y="1398"/>
                <a:ext cx="9" cy="4"/>
              </a:xfrm>
              <a:custGeom>
                <a:avLst/>
                <a:gdLst>
                  <a:gd name="T0" fmla="*/ 0 w 2"/>
                  <a:gd name="T1" fmla="*/ 0 h 1"/>
                  <a:gd name="T2" fmla="*/ 0 w 2"/>
                  <a:gd name="T3" fmla="*/ 1 h 1"/>
                  <a:gd name="T4" fmla="*/ 1 w 2"/>
                  <a:gd name="T5" fmla="*/ 1 h 1"/>
                  <a:gd name="T6" fmla="*/ 2 w 2"/>
                  <a:gd name="T7" fmla="*/ 0 h 1"/>
                  <a:gd name="T8" fmla="*/ 2 w 2"/>
                  <a:gd name="T9" fmla="*/ 0 h 1"/>
                  <a:gd name="T10" fmla="*/ 2 w 2"/>
                  <a:gd name="T11" fmla="*/ 0 h 1"/>
                  <a:gd name="T12" fmla="*/ 1 w 2"/>
                  <a:gd name="T13" fmla="*/ 0 h 1"/>
                  <a:gd name="T14" fmla="*/ 0 w 2"/>
                  <a:gd name="T15" fmla="*/ 0 h 1"/>
                  <a:gd name="T16" fmla="*/ 0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0"/>
                      <a:pt x="0" y="1"/>
                      <a:pt x="0" y="1"/>
                    </a:cubicBezTo>
                    <a:cubicBezTo>
                      <a:pt x="1" y="1"/>
                      <a:pt x="1" y="1"/>
                      <a:pt x="1" y="1"/>
                    </a:cubicBezTo>
                    <a:cubicBezTo>
                      <a:pt x="1" y="1"/>
                      <a:pt x="2" y="0"/>
                      <a:pt x="2" y="0"/>
                    </a:cubicBez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1144"/>
              <p:cNvSpPr/>
              <p:nvPr/>
            </p:nvSpPr>
            <p:spPr bwMode="auto">
              <a:xfrm>
                <a:off x="1031" y="1484"/>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1145"/>
              <p:cNvSpPr/>
              <p:nvPr/>
            </p:nvSpPr>
            <p:spPr bwMode="auto">
              <a:xfrm>
                <a:off x="1026" y="1348"/>
                <a:ext cx="5" cy="0"/>
              </a:xfrm>
              <a:custGeom>
                <a:avLst/>
                <a:gdLst>
                  <a:gd name="T0" fmla="*/ 0 w 1"/>
                  <a:gd name="T1" fmla="*/ 0 w 1"/>
                  <a:gd name="T2" fmla="*/ 0 w 1"/>
                  <a:gd name="T3" fmla="*/ 1 w 1"/>
                  <a:gd name="T4" fmla="*/ 1 w 1"/>
                  <a:gd name="T5" fmla="*/ 1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146"/>
              <p:cNvSpPr/>
              <p:nvPr/>
            </p:nvSpPr>
            <p:spPr bwMode="auto">
              <a:xfrm>
                <a:off x="1026" y="1352"/>
                <a:ext cx="5"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1147"/>
              <p:cNvSpPr/>
              <p:nvPr/>
            </p:nvSpPr>
            <p:spPr bwMode="auto">
              <a:xfrm>
                <a:off x="1010" y="1315"/>
                <a:ext cx="4" cy="0"/>
              </a:xfrm>
              <a:custGeom>
                <a:avLst/>
                <a:gdLst>
                  <a:gd name="T0" fmla="*/ 1 w 1"/>
                  <a:gd name="T1" fmla="*/ 1 w 1"/>
                  <a:gd name="T2" fmla="*/ 1 w 1"/>
                  <a:gd name="T3" fmla="*/ 1 w 1"/>
                  <a:gd name="T4" fmla="*/ 1 w 1"/>
                  <a:gd name="T5" fmla="*/ 0 w 1"/>
                  <a:gd name="T6" fmla="*/ 0 w 1"/>
                  <a:gd name="T7" fmla="*/ 0 w 1"/>
                  <a:gd name="T8" fmla="*/ 0 w 1"/>
                  <a:gd name="T9" fmla="*/ 1 w 1"/>
                  <a:gd name="T10"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1148"/>
              <p:cNvSpPr/>
              <p:nvPr/>
            </p:nvSpPr>
            <p:spPr bwMode="auto">
              <a:xfrm>
                <a:off x="998" y="1315"/>
                <a:ext cx="8" cy="0"/>
              </a:xfrm>
              <a:custGeom>
                <a:avLst/>
                <a:gdLst>
                  <a:gd name="T0" fmla="*/ 2 w 2"/>
                  <a:gd name="T1" fmla="*/ 2 w 2"/>
                  <a:gd name="T2" fmla="*/ 2 w 2"/>
                  <a:gd name="T3" fmla="*/ 1 w 2"/>
                  <a:gd name="T4" fmla="*/ 0 w 2"/>
                  <a:gd name="T5" fmla="*/ 0 w 2"/>
                  <a:gd name="T6" fmla="*/ 0 w 2"/>
                  <a:gd name="T7" fmla="*/ 0 w 2"/>
                  <a:gd name="T8" fmla="*/ 1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1149"/>
              <p:cNvSpPr/>
              <p:nvPr/>
            </p:nvSpPr>
            <p:spPr bwMode="auto">
              <a:xfrm>
                <a:off x="1002" y="1278"/>
                <a:ext cx="4" cy="0"/>
              </a:xfrm>
              <a:custGeom>
                <a:avLst/>
                <a:gdLst>
                  <a:gd name="T0" fmla="*/ 1 w 1"/>
                  <a:gd name="T1" fmla="*/ 1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1150"/>
              <p:cNvSpPr/>
              <p:nvPr/>
            </p:nvSpPr>
            <p:spPr bwMode="auto">
              <a:xfrm>
                <a:off x="965" y="1484"/>
                <a:ext cx="33" cy="4"/>
              </a:xfrm>
              <a:custGeom>
                <a:avLst/>
                <a:gdLst>
                  <a:gd name="T0" fmla="*/ 6 w 8"/>
                  <a:gd name="T1" fmla="*/ 0 h 1"/>
                  <a:gd name="T2" fmla="*/ 6 w 8"/>
                  <a:gd name="T3" fmla="*/ 0 h 1"/>
                  <a:gd name="T4" fmla="*/ 6 w 8"/>
                  <a:gd name="T5" fmla="*/ 0 h 1"/>
                  <a:gd name="T6" fmla="*/ 7 w 8"/>
                  <a:gd name="T7" fmla="*/ 0 h 1"/>
                  <a:gd name="T8" fmla="*/ 8 w 8"/>
                  <a:gd name="T9" fmla="*/ 1 h 1"/>
                  <a:gd name="T10" fmla="*/ 8 w 8"/>
                  <a:gd name="T11" fmla="*/ 0 h 1"/>
                  <a:gd name="T12" fmla="*/ 8 w 8"/>
                  <a:gd name="T13" fmla="*/ 0 h 1"/>
                  <a:gd name="T14" fmla="*/ 7 w 8"/>
                  <a:gd name="T15" fmla="*/ 0 h 1"/>
                  <a:gd name="T16" fmla="*/ 6 w 8"/>
                  <a:gd name="T17" fmla="*/ 0 h 1"/>
                  <a:gd name="T18" fmla="*/ 6 w 8"/>
                  <a:gd name="T19" fmla="*/ 0 h 1"/>
                  <a:gd name="T20" fmla="*/ 6 w 8"/>
                  <a:gd name="T21" fmla="*/ 0 h 1"/>
                  <a:gd name="T22" fmla="*/ 3 w 8"/>
                  <a:gd name="T23" fmla="*/ 0 h 1"/>
                  <a:gd name="T24" fmla="*/ 1 w 8"/>
                  <a:gd name="T25" fmla="*/ 0 h 1"/>
                  <a:gd name="T26" fmla="*/ 0 w 8"/>
                  <a:gd name="T27" fmla="*/ 1 h 1"/>
                  <a:gd name="T28" fmla="*/ 0 w 8"/>
                  <a:gd name="T29" fmla="*/ 1 h 1"/>
                  <a:gd name="T30" fmla="*/ 1 w 8"/>
                  <a:gd name="T31" fmla="*/ 1 h 1"/>
                  <a:gd name="T32" fmla="*/ 3 w 8"/>
                  <a:gd name="T33" fmla="*/ 1 h 1"/>
                  <a:gd name="T34" fmla="*/ 6 w 8"/>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
                    <a:moveTo>
                      <a:pt x="6" y="0"/>
                    </a:moveTo>
                    <a:cubicBezTo>
                      <a:pt x="6" y="0"/>
                      <a:pt x="6" y="0"/>
                      <a:pt x="6" y="0"/>
                    </a:cubicBezTo>
                    <a:cubicBezTo>
                      <a:pt x="6" y="0"/>
                      <a:pt x="6" y="1"/>
                      <a:pt x="6" y="0"/>
                    </a:cubicBezTo>
                    <a:cubicBezTo>
                      <a:pt x="7" y="0"/>
                      <a:pt x="7" y="0"/>
                      <a:pt x="7" y="0"/>
                    </a:cubicBezTo>
                    <a:cubicBezTo>
                      <a:pt x="7" y="1"/>
                      <a:pt x="8" y="1"/>
                      <a:pt x="8" y="1"/>
                    </a:cubicBezTo>
                    <a:cubicBezTo>
                      <a:pt x="8" y="1"/>
                      <a:pt x="8" y="0"/>
                      <a:pt x="8" y="0"/>
                    </a:cubicBezTo>
                    <a:cubicBezTo>
                      <a:pt x="8" y="0"/>
                      <a:pt x="8" y="0"/>
                      <a:pt x="8" y="0"/>
                    </a:cubicBezTo>
                    <a:cubicBezTo>
                      <a:pt x="8" y="0"/>
                      <a:pt x="7" y="0"/>
                      <a:pt x="7" y="0"/>
                    </a:cubicBezTo>
                    <a:cubicBezTo>
                      <a:pt x="7" y="0"/>
                      <a:pt x="7" y="0"/>
                      <a:pt x="6" y="0"/>
                    </a:cubicBezTo>
                    <a:cubicBezTo>
                      <a:pt x="6" y="0"/>
                      <a:pt x="6" y="0"/>
                      <a:pt x="6" y="0"/>
                    </a:cubicBezTo>
                    <a:cubicBezTo>
                      <a:pt x="6" y="0"/>
                      <a:pt x="6" y="0"/>
                      <a:pt x="6" y="0"/>
                    </a:cubicBezTo>
                    <a:cubicBezTo>
                      <a:pt x="5" y="0"/>
                      <a:pt x="4" y="0"/>
                      <a:pt x="3" y="0"/>
                    </a:cubicBezTo>
                    <a:cubicBezTo>
                      <a:pt x="2" y="0"/>
                      <a:pt x="1" y="0"/>
                      <a:pt x="1" y="0"/>
                    </a:cubicBezTo>
                    <a:cubicBezTo>
                      <a:pt x="1" y="0"/>
                      <a:pt x="0" y="0"/>
                      <a:pt x="0" y="1"/>
                    </a:cubicBezTo>
                    <a:cubicBezTo>
                      <a:pt x="0" y="1"/>
                      <a:pt x="0" y="1"/>
                      <a:pt x="0" y="1"/>
                    </a:cubicBezTo>
                    <a:cubicBezTo>
                      <a:pt x="0" y="1"/>
                      <a:pt x="1" y="1"/>
                      <a:pt x="1" y="1"/>
                    </a:cubicBezTo>
                    <a:cubicBezTo>
                      <a:pt x="1" y="1"/>
                      <a:pt x="2" y="1"/>
                      <a:pt x="3" y="1"/>
                    </a:cubicBezTo>
                    <a:cubicBezTo>
                      <a:pt x="4" y="1"/>
                      <a:pt x="5" y="1"/>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1151"/>
              <p:cNvSpPr/>
              <p:nvPr/>
            </p:nvSpPr>
            <p:spPr bwMode="auto">
              <a:xfrm>
                <a:off x="994" y="1274"/>
                <a:ext cx="4" cy="4"/>
              </a:xfrm>
              <a:custGeom>
                <a:avLst/>
                <a:gdLst>
                  <a:gd name="T0" fmla="*/ 1 w 1"/>
                  <a:gd name="T1" fmla="*/ 0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1 h 1"/>
                  <a:gd name="T18" fmla="*/ 0 w 1"/>
                  <a:gd name="T19" fmla="*/ 1 h 1"/>
                  <a:gd name="T20" fmla="*/ 1 w 1"/>
                  <a:gd name="T21" fmla="*/ 1 h 1"/>
                  <a:gd name="T22" fmla="*/ 1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1152"/>
              <p:cNvSpPr/>
              <p:nvPr/>
            </p:nvSpPr>
            <p:spPr bwMode="auto">
              <a:xfrm>
                <a:off x="977" y="1274"/>
                <a:ext cx="5" cy="0"/>
              </a:xfrm>
              <a:custGeom>
                <a:avLst/>
                <a:gdLst>
                  <a:gd name="T0" fmla="*/ 1 w 1"/>
                  <a:gd name="T1" fmla="*/ 1 w 1"/>
                  <a:gd name="T2" fmla="*/ 0 w 1"/>
                  <a:gd name="T3" fmla="*/ 0 w 1"/>
                  <a:gd name="T4" fmla="*/ 0 w 1"/>
                  <a:gd name="T5" fmla="*/ 0 w 1"/>
                  <a:gd name="T6" fmla="*/ 0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1153"/>
              <p:cNvSpPr/>
              <p:nvPr/>
            </p:nvSpPr>
            <p:spPr bwMode="auto">
              <a:xfrm>
                <a:off x="977" y="1331"/>
                <a:ext cx="5" cy="5"/>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1" y="0"/>
                      <a:pt x="1" y="0"/>
                      <a:pt x="0" y="0"/>
                    </a:cubicBezTo>
                    <a:cubicBezTo>
                      <a:pt x="0" y="0"/>
                      <a:pt x="0" y="0"/>
                      <a:pt x="0" y="0"/>
                    </a:cubicBezTo>
                    <a:cubicBezTo>
                      <a:pt x="0" y="0"/>
                      <a:pt x="0" y="0"/>
                      <a:pt x="0" y="0"/>
                    </a:cubicBezTo>
                    <a:cubicBezTo>
                      <a:pt x="0" y="1"/>
                      <a:pt x="0" y="1"/>
                      <a:pt x="0"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1154"/>
              <p:cNvSpPr/>
              <p:nvPr/>
            </p:nvSpPr>
            <p:spPr bwMode="auto">
              <a:xfrm>
                <a:off x="969" y="1327"/>
                <a:ext cx="8" cy="4"/>
              </a:xfrm>
              <a:custGeom>
                <a:avLst/>
                <a:gdLst>
                  <a:gd name="T0" fmla="*/ 0 w 2"/>
                  <a:gd name="T1" fmla="*/ 1 h 1"/>
                  <a:gd name="T2" fmla="*/ 0 w 2"/>
                  <a:gd name="T3" fmla="*/ 1 h 1"/>
                  <a:gd name="T4" fmla="*/ 0 w 2"/>
                  <a:gd name="T5" fmla="*/ 1 h 1"/>
                  <a:gd name="T6" fmla="*/ 1 w 2"/>
                  <a:gd name="T7" fmla="*/ 1 h 1"/>
                  <a:gd name="T8" fmla="*/ 2 w 2"/>
                  <a:gd name="T9" fmla="*/ 1 h 1"/>
                  <a:gd name="T10" fmla="*/ 2 w 2"/>
                  <a:gd name="T11" fmla="*/ 1 h 1"/>
                  <a:gd name="T12" fmla="*/ 2 w 2"/>
                  <a:gd name="T13" fmla="*/ 0 h 1"/>
                  <a:gd name="T14" fmla="*/ 1 w 2"/>
                  <a:gd name="T15" fmla="*/ 1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0" y="1"/>
                      <a:pt x="0" y="1"/>
                      <a:pt x="0" y="1"/>
                    </a:cubicBezTo>
                    <a:cubicBezTo>
                      <a:pt x="1" y="1"/>
                      <a:pt x="1" y="1"/>
                      <a:pt x="1" y="1"/>
                    </a:cubicBezTo>
                    <a:cubicBezTo>
                      <a:pt x="1" y="1"/>
                      <a:pt x="1" y="1"/>
                      <a:pt x="2" y="1"/>
                    </a:cubicBezTo>
                    <a:cubicBezTo>
                      <a:pt x="2" y="1"/>
                      <a:pt x="2" y="1"/>
                      <a:pt x="2" y="1"/>
                    </a:cubicBezTo>
                    <a:cubicBezTo>
                      <a:pt x="2" y="0"/>
                      <a:pt x="2" y="0"/>
                      <a:pt x="2" y="0"/>
                    </a:cubicBezTo>
                    <a:cubicBezTo>
                      <a:pt x="1" y="0"/>
                      <a:pt x="1" y="0"/>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1155"/>
              <p:cNvSpPr/>
              <p:nvPr/>
            </p:nvSpPr>
            <p:spPr bwMode="auto">
              <a:xfrm>
                <a:off x="969" y="1274"/>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1156"/>
              <p:cNvSpPr/>
              <p:nvPr/>
            </p:nvSpPr>
            <p:spPr bwMode="auto">
              <a:xfrm>
                <a:off x="953" y="1269"/>
                <a:ext cx="12" cy="5"/>
              </a:xfrm>
              <a:custGeom>
                <a:avLst/>
                <a:gdLst>
                  <a:gd name="T0" fmla="*/ 2 w 3"/>
                  <a:gd name="T1" fmla="*/ 0 h 1"/>
                  <a:gd name="T2" fmla="*/ 1 w 3"/>
                  <a:gd name="T3" fmla="*/ 0 h 1"/>
                  <a:gd name="T4" fmla="*/ 0 w 3"/>
                  <a:gd name="T5" fmla="*/ 0 h 1"/>
                  <a:gd name="T6" fmla="*/ 0 w 3"/>
                  <a:gd name="T7" fmla="*/ 0 h 1"/>
                  <a:gd name="T8" fmla="*/ 0 w 3"/>
                  <a:gd name="T9" fmla="*/ 0 h 1"/>
                  <a:gd name="T10" fmla="*/ 0 w 3"/>
                  <a:gd name="T11" fmla="*/ 0 h 1"/>
                  <a:gd name="T12" fmla="*/ 2 w 3"/>
                  <a:gd name="T13" fmla="*/ 1 h 1"/>
                  <a:gd name="T14" fmla="*/ 2 w 3"/>
                  <a:gd name="T15" fmla="*/ 0 h 1"/>
                  <a:gd name="T16" fmla="*/ 2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0"/>
                    </a:moveTo>
                    <a:cubicBezTo>
                      <a:pt x="2" y="0"/>
                      <a:pt x="1" y="0"/>
                      <a:pt x="1" y="0"/>
                    </a:cubicBezTo>
                    <a:cubicBezTo>
                      <a:pt x="0" y="0"/>
                      <a:pt x="0" y="0"/>
                      <a:pt x="0" y="0"/>
                    </a:cubicBezTo>
                    <a:cubicBezTo>
                      <a:pt x="0" y="0"/>
                      <a:pt x="0" y="0"/>
                      <a:pt x="0" y="0"/>
                    </a:cubicBezTo>
                    <a:cubicBezTo>
                      <a:pt x="0" y="0"/>
                      <a:pt x="0" y="0"/>
                      <a:pt x="0" y="0"/>
                    </a:cubicBezTo>
                    <a:cubicBezTo>
                      <a:pt x="0" y="0"/>
                      <a:pt x="0" y="0"/>
                      <a:pt x="0" y="0"/>
                    </a:cubicBezTo>
                    <a:cubicBezTo>
                      <a:pt x="1" y="0"/>
                      <a:pt x="2" y="1"/>
                      <a:pt x="2" y="1"/>
                    </a:cubicBezTo>
                    <a:cubicBezTo>
                      <a:pt x="2" y="1"/>
                      <a:pt x="2" y="0"/>
                      <a:pt x="2" y="0"/>
                    </a:cubicBezTo>
                    <a:cubicBezTo>
                      <a:pt x="3"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1157"/>
              <p:cNvSpPr/>
              <p:nvPr/>
            </p:nvSpPr>
            <p:spPr bwMode="auto">
              <a:xfrm>
                <a:off x="949" y="1269"/>
                <a:ext cx="4" cy="0"/>
              </a:xfrm>
              <a:custGeom>
                <a:avLst/>
                <a:gdLst>
                  <a:gd name="T0" fmla="*/ 0 w 1"/>
                  <a:gd name="T1" fmla="*/ 0 w 1"/>
                  <a:gd name="T2" fmla="*/ 0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1158"/>
              <p:cNvSpPr/>
              <p:nvPr/>
            </p:nvSpPr>
            <p:spPr bwMode="auto">
              <a:xfrm>
                <a:off x="945" y="1336"/>
                <a:ext cx="8" cy="0"/>
              </a:xfrm>
              <a:custGeom>
                <a:avLst/>
                <a:gdLst>
                  <a:gd name="T0" fmla="*/ 0 w 2"/>
                  <a:gd name="T1" fmla="*/ 0 w 2"/>
                  <a:gd name="T2" fmla="*/ 1 w 2"/>
                  <a:gd name="T3" fmla="*/ 1 w 2"/>
                  <a:gd name="T4" fmla="*/ 1 w 2"/>
                  <a:gd name="T5" fmla="*/ 1 w 2"/>
                  <a:gd name="T6" fmla="*/ 1 w 2"/>
                  <a:gd name="T7" fmla="*/ 1 w 2"/>
                  <a:gd name="T8" fmla="*/ 1 w 2"/>
                  <a:gd name="T9" fmla="*/ 1 w 2"/>
                  <a:gd name="T10" fmla="*/ 2 w 2"/>
                  <a:gd name="T11" fmla="*/ 2 w 2"/>
                  <a:gd name="T12" fmla="*/ 1 w 2"/>
                  <a:gd name="T13" fmla="*/ 1 w 2"/>
                  <a:gd name="T14" fmla="*/ 1 w 2"/>
                  <a:gd name="T15" fmla="*/ 1 w 2"/>
                  <a:gd name="T16" fmla="*/ 1 w 2"/>
                  <a:gd name="T17" fmla="*/ 0 w 2"/>
                  <a:gd name="T18" fmla="*/ 0 w 2"/>
                  <a:gd name="T1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Lst>
                <a:rect l="0" t="0" r="r" b="b"/>
                <a:pathLst>
                  <a:path w="2">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2" y="0"/>
                    </a:cubicBezTo>
                    <a:cubicBezTo>
                      <a:pt x="2" y="0"/>
                      <a:pt x="2" y="0"/>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1159"/>
              <p:cNvSpPr/>
              <p:nvPr/>
            </p:nvSpPr>
            <p:spPr bwMode="auto">
              <a:xfrm>
                <a:off x="924" y="1265"/>
                <a:ext cx="4" cy="4"/>
              </a:xfrm>
              <a:custGeom>
                <a:avLst/>
                <a:gdLst>
                  <a:gd name="T0" fmla="*/ 1 w 1"/>
                  <a:gd name="T1" fmla="*/ 0 h 1"/>
                  <a:gd name="T2" fmla="*/ 0 w 1"/>
                  <a:gd name="T3" fmla="*/ 0 h 1"/>
                  <a:gd name="T4" fmla="*/ 0 w 1"/>
                  <a:gd name="T5" fmla="*/ 0 h 1"/>
                  <a:gd name="T6" fmla="*/ 0 w 1"/>
                  <a:gd name="T7" fmla="*/ 0 h 1"/>
                  <a:gd name="T8" fmla="*/ 1 w 1"/>
                  <a:gd name="T9" fmla="*/ 1 h 1"/>
                  <a:gd name="T10" fmla="*/ 1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0"/>
                      <a:pt x="0" y="0"/>
                      <a:pt x="0" y="0"/>
                    </a:cubicBezTo>
                    <a:cubicBezTo>
                      <a:pt x="1" y="0"/>
                      <a:pt x="1" y="0"/>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1160"/>
              <p:cNvSpPr/>
              <p:nvPr/>
            </p:nvSpPr>
            <p:spPr bwMode="auto">
              <a:xfrm>
                <a:off x="908" y="1265"/>
                <a:ext cx="4" cy="0"/>
              </a:xfrm>
              <a:custGeom>
                <a:avLst/>
                <a:gdLst>
                  <a:gd name="T0" fmla="*/ 0 w 1"/>
                  <a:gd name="T1" fmla="*/ 0 w 1"/>
                  <a:gd name="T2" fmla="*/ 0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1161"/>
              <p:cNvSpPr/>
              <p:nvPr/>
            </p:nvSpPr>
            <p:spPr bwMode="auto">
              <a:xfrm>
                <a:off x="900" y="1265"/>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1162"/>
              <p:cNvSpPr/>
              <p:nvPr/>
            </p:nvSpPr>
            <p:spPr bwMode="auto">
              <a:xfrm>
                <a:off x="884" y="126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1163"/>
              <p:cNvSpPr/>
              <p:nvPr/>
            </p:nvSpPr>
            <p:spPr bwMode="auto">
              <a:xfrm>
                <a:off x="871" y="1261"/>
                <a:ext cx="4" cy="0"/>
              </a:xfrm>
              <a:custGeom>
                <a:avLst/>
                <a:gdLst>
                  <a:gd name="T0" fmla="*/ 1 w 1"/>
                  <a:gd name="T1" fmla="*/ 1 w 1"/>
                  <a:gd name="T2" fmla="*/ 1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1164"/>
              <p:cNvSpPr/>
              <p:nvPr/>
            </p:nvSpPr>
            <p:spPr bwMode="auto">
              <a:xfrm>
                <a:off x="818" y="125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Freeform 1165"/>
              <p:cNvSpPr/>
              <p:nvPr/>
            </p:nvSpPr>
            <p:spPr bwMode="auto">
              <a:xfrm>
                <a:off x="736" y="1249"/>
                <a:ext cx="5" cy="4"/>
              </a:xfrm>
              <a:custGeom>
                <a:avLst/>
                <a:gdLst>
                  <a:gd name="T0" fmla="*/ 1 w 1"/>
                  <a:gd name="T1" fmla="*/ 1 h 1"/>
                  <a:gd name="T2" fmla="*/ 1 w 1"/>
                  <a:gd name="T3" fmla="*/ 0 h 1"/>
                  <a:gd name="T4" fmla="*/ 1 w 1"/>
                  <a:gd name="T5" fmla="*/ 0 h 1"/>
                  <a:gd name="T6" fmla="*/ 1 w 1"/>
                  <a:gd name="T7" fmla="*/ 0 h 1"/>
                  <a:gd name="T8" fmla="*/ 0 w 1"/>
                  <a:gd name="T9" fmla="*/ 0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1"/>
                      <a:pt x="1" y="0"/>
                    </a:cubicBezTo>
                    <a:cubicBezTo>
                      <a:pt x="1" y="0"/>
                      <a:pt x="1" y="0"/>
                      <a:pt x="1" y="0"/>
                    </a:cubicBezTo>
                    <a:cubicBezTo>
                      <a:pt x="1" y="0"/>
                      <a:pt x="1" y="0"/>
                      <a:pt x="1" y="0"/>
                    </a:cubicBezTo>
                    <a:cubicBezTo>
                      <a:pt x="1" y="0"/>
                      <a:pt x="0" y="0"/>
                      <a:pt x="0" y="0"/>
                    </a:cubicBezTo>
                    <a:cubicBezTo>
                      <a:pt x="0" y="0"/>
                      <a:pt x="0" y="0"/>
                      <a:pt x="0" y="1"/>
                    </a:cubicBezTo>
                    <a:cubicBezTo>
                      <a:pt x="0" y="1"/>
                      <a:pt x="0" y="1"/>
                      <a:pt x="0" y="1"/>
                    </a:cubicBezTo>
                    <a:cubicBezTo>
                      <a:pt x="0" y="1"/>
                      <a:pt x="0" y="1"/>
                      <a:pt x="0" y="1"/>
                    </a:cubicBezTo>
                    <a:cubicBezTo>
                      <a:pt x="0"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Freeform 1166"/>
              <p:cNvSpPr/>
              <p:nvPr/>
            </p:nvSpPr>
            <p:spPr bwMode="auto">
              <a:xfrm>
                <a:off x="716" y="1249"/>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1167"/>
              <p:cNvSpPr/>
              <p:nvPr/>
            </p:nvSpPr>
            <p:spPr bwMode="auto">
              <a:xfrm>
                <a:off x="696" y="124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1168"/>
              <p:cNvSpPr/>
              <p:nvPr/>
            </p:nvSpPr>
            <p:spPr bwMode="auto">
              <a:xfrm>
                <a:off x="671" y="1245"/>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1169"/>
              <p:cNvSpPr/>
              <p:nvPr/>
            </p:nvSpPr>
            <p:spPr bwMode="auto">
              <a:xfrm>
                <a:off x="638" y="1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1170"/>
              <p:cNvSpPr/>
              <p:nvPr/>
            </p:nvSpPr>
            <p:spPr bwMode="auto">
              <a:xfrm>
                <a:off x="618" y="1241"/>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1"/>
                      <a:pt x="0" y="0"/>
                      <a:pt x="0" y="0"/>
                    </a:cubicBezTo>
                    <a:cubicBezTo>
                      <a:pt x="1" y="0"/>
                      <a:pt x="1" y="0"/>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1171"/>
              <p:cNvSpPr/>
              <p:nvPr/>
            </p:nvSpPr>
            <p:spPr bwMode="auto">
              <a:xfrm>
                <a:off x="610" y="1241"/>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Freeform 1172"/>
              <p:cNvSpPr/>
              <p:nvPr/>
            </p:nvSpPr>
            <p:spPr bwMode="auto">
              <a:xfrm>
                <a:off x="577" y="1241"/>
                <a:ext cx="4" cy="0"/>
              </a:xfrm>
              <a:custGeom>
                <a:avLst/>
                <a:gdLst>
                  <a:gd name="T0" fmla="*/ 1 w 1"/>
                  <a:gd name="T1" fmla="*/ 0 w 1"/>
                  <a:gd name="T2" fmla="*/ 0 w 1"/>
                  <a:gd name="T3" fmla="*/ 0 w 1"/>
                  <a:gd name="T4" fmla="*/ 0 w 1"/>
                  <a:gd name="T5" fmla="*/ 0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Freeform 1173"/>
              <p:cNvSpPr/>
              <p:nvPr/>
            </p:nvSpPr>
            <p:spPr bwMode="auto">
              <a:xfrm>
                <a:off x="565" y="1236"/>
                <a:ext cx="8" cy="5"/>
              </a:xfrm>
              <a:custGeom>
                <a:avLst/>
                <a:gdLst>
                  <a:gd name="T0" fmla="*/ 2 w 2"/>
                  <a:gd name="T1" fmla="*/ 1 h 1"/>
                  <a:gd name="T2" fmla="*/ 1 w 2"/>
                  <a:gd name="T3" fmla="*/ 1 h 1"/>
                  <a:gd name="T4" fmla="*/ 0 w 2"/>
                  <a:gd name="T5" fmla="*/ 1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1" y="1"/>
                      <a:pt x="1" y="1"/>
                      <a:pt x="1" y="1"/>
                    </a:cubicBezTo>
                    <a:cubicBezTo>
                      <a:pt x="0" y="1"/>
                      <a:pt x="0" y="0"/>
                      <a:pt x="0" y="1"/>
                    </a:cubicBezTo>
                    <a:cubicBezTo>
                      <a:pt x="0" y="1"/>
                      <a:pt x="0" y="1"/>
                      <a:pt x="0" y="1"/>
                    </a:cubicBezTo>
                    <a:cubicBezTo>
                      <a:pt x="0" y="1"/>
                      <a:pt x="0" y="1"/>
                      <a:pt x="0" y="1"/>
                    </a:cubicBezTo>
                    <a:cubicBezTo>
                      <a:pt x="0" y="1"/>
                      <a:pt x="0" y="1"/>
                      <a:pt x="0" y="1"/>
                    </a:cubicBezTo>
                    <a:cubicBezTo>
                      <a:pt x="0" y="1"/>
                      <a:pt x="0" y="1"/>
                      <a:pt x="1" y="1"/>
                    </a:cubicBezTo>
                    <a:cubicBezTo>
                      <a:pt x="1"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1174"/>
              <p:cNvSpPr/>
              <p:nvPr/>
            </p:nvSpPr>
            <p:spPr bwMode="auto">
              <a:xfrm>
                <a:off x="557" y="1236"/>
                <a:ext cx="0" cy="5"/>
              </a:xfrm>
              <a:custGeom>
                <a:avLst/>
                <a:gdLst>
                  <a:gd name="T0" fmla="*/ 0 h 1"/>
                  <a:gd name="T1" fmla="*/ 0 h 1"/>
                  <a:gd name="T2" fmla="*/ 0 h 1"/>
                  <a:gd name="T3" fmla="*/ 0 h 1"/>
                  <a:gd name="T4" fmla="*/ 0 h 1"/>
                  <a:gd name="T5" fmla="*/ 1 h 1"/>
                  <a:gd name="T6" fmla="*/ 1 h 1"/>
                  <a:gd name="T7" fmla="*/ 1 h 1"/>
                  <a:gd name="T8" fmla="*/ 1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1175"/>
              <p:cNvSpPr/>
              <p:nvPr/>
            </p:nvSpPr>
            <p:spPr bwMode="auto">
              <a:xfrm>
                <a:off x="549" y="1236"/>
                <a:ext cx="4" cy="5"/>
              </a:xfrm>
              <a:custGeom>
                <a:avLst/>
                <a:gdLst>
                  <a:gd name="T0" fmla="*/ 1 w 1"/>
                  <a:gd name="T1" fmla="*/ 1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1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Freeform 1176"/>
              <p:cNvSpPr/>
              <p:nvPr/>
            </p:nvSpPr>
            <p:spPr bwMode="auto">
              <a:xfrm>
                <a:off x="532" y="1236"/>
                <a:ext cx="13" cy="0"/>
              </a:xfrm>
              <a:custGeom>
                <a:avLst/>
                <a:gdLst>
                  <a:gd name="T0" fmla="*/ 2 w 3"/>
                  <a:gd name="T1" fmla="*/ 2 w 3"/>
                  <a:gd name="T2" fmla="*/ 0 w 3"/>
                  <a:gd name="T3" fmla="*/ 0 w 3"/>
                  <a:gd name="T4" fmla="*/ 0 w 3"/>
                  <a:gd name="T5" fmla="*/ 2 w 3"/>
                  <a:gd name="T6" fmla="*/ 2 w 3"/>
                  <a:gd name="T7" fmla="*/ 3 w 3"/>
                  <a:gd name="T8"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2" y="0"/>
                    </a:moveTo>
                    <a:cubicBezTo>
                      <a:pt x="2" y="0"/>
                      <a:pt x="2" y="0"/>
                      <a:pt x="2" y="0"/>
                    </a:cubicBezTo>
                    <a:cubicBezTo>
                      <a:pt x="1" y="0"/>
                      <a:pt x="1" y="0"/>
                      <a:pt x="0" y="0"/>
                    </a:cubicBezTo>
                    <a:cubicBezTo>
                      <a:pt x="0" y="0"/>
                      <a:pt x="0" y="0"/>
                      <a:pt x="0" y="0"/>
                    </a:cubicBezTo>
                    <a:cubicBezTo>
                      <a:pt x="0" y="0"/>
                      <a:pt x="0" y="0"/>
                      <a:pt x="0" y="0"/>
                    </a:cubicBezTo>
                    <a:cubicBezTo>
                      <a:pt x="1" y="0"/>
                      <a:pt x="1" y="0"/>
                      <a:pt x="2" y="0"/>
                    </a:cubicBezTo>
                    <a:cubicBezTo>
                      <a:pt x="2" y="0"/>
                      <a:pt x="2" y="0"/>
                      <a:pt x="2" y="0"/>
                    </a:cubicBezTo>
                    <a:cubicBezTo>
                      <a:pt x="3" y="0"/>
                      <a:pt x="3" y="0"/>
                      <a:pt x="3" y="0"/>
                    </a:cubicBezTo>
                    <a:cubicBezTo>
                      <a:pt x="3"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Freeform 1177"/>
              <p:cNvSpPr/>
              <p:nvPr/>
            </p:nvSpPr>
            <p:spPr bwMode="auto">
              <a:xfrm>
                <a:off x="520" y="1236"/>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Freeform 1178"/>
              <p:cNvSpPr/>
              <p:nvPr/>
            </p:nvSpPr>
            <p:spPr bwMode="auto">
              <a:xfrm>
                <a:off x="508" y="1236"/>
                <a:ext cx="8" cy="0"/>
              </a:xfrm>
              <a:custGeom>
                <a:avLst/>
                <a:gdLst>
                  <a:gd name="T0" fmla="*/ 2 w 2"/>
                  <a:gd name="T1" fmla="*/ 1 w 2"/>
                  <a:gd name="T2" fmla="*/ 1 w 2"/>
                  <a:gd name="T3" fmla="*/ 0 w 2"/>
                  <a:gd name="T4" fmla="*/ 0 w 2"/>
                  <a:gd name="T5" fmla="*/ 1 w 2"/>
                  <a:gd name="T6" fmla="*/ 1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1" y="0"/>
                      <a:pt x="1"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1179"/>
              <p:cNvSpPr/>
              <p:nvPr/>
            </p:nvSpPr>
            <p:spPr bwMode="auto">
              <a:xfrm>
                <a:off x="2158" y="984"/>
                <a:ext cx="0" cy="5"/>
              </a:xfrm>
              <a:custGeom>
                <a:avLst/>
                <a:gdLst>
                  <a:gd name="T0" fmla="*/ 0 h 1"/>
                  <a:gd name="T1" fmla="*/ 0 h 1"/>
                  <a:gd name="T2" fmla="*/ 0 h 1"/>
                  <a:gd name="T3" fmla="*/ 0 h 1"/>
                  <a:gd name="T4" fmla="*/ 0 h 1"/>
                  <a:gd name="T5" fmla="*/ 0 h 1"/>
                  <a:gd name="T6" fmla="*/ 0 h 1"/>
                  <a:gd name="T7" fmla="*/ 1 h 1"/>
                  <a:gd name="T8" fmla="*/ 0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1180"/>
              <p:cNvSpPr/>
              <p:nvPr/>
            </p:nvSpPr>
            <p:spPr bwMode="auto">
              <a:xfrm>
                <a:off x="1741" y="1575"/>
                <a:ext cx="4" cy="4"/>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1 w 1"/>
                  <a:gd name="T13" fmla="*/ 0 h 1"/>
                  <a:gd name="T14" fmla="*/ 1 w 1"/>
                  <a:gd name="T15" fmla="*/ 0 h 1"/>
                  <a:gd name="T16" fmla="*/ 1 w 1"/>
                  <a:gd name="T17" fmla="*/ 0 h 1"/>
                  <a:gd name="T18" fmla="*/ 1 w 1"/>
                  <a:gd name="T19" fmla="*/ 0 h 1"/>
                  <a:gd name="T20" fmla="*/ 1 w 1"/>
                  <a:gd name="T21" fmla="*/ 0 h 1"/>
                  <a:gd name="T22" fmla="*/ 0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1" y="1"/>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1181"/>
              <p:cNvSpPr/>
              <p:nvPr/>
            </p:nvSpPr>
            <p:spPr bwMode="auto">
              <a:xfrm>
                <a:off x="1361" y="1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1182"/>
              <p:cNvSpPr/>
              <p:nvPr/>
            </p:nvSpPr>
            <p:spPr bwMode="auto">
              <a:xfrm>
                <a:off x="1222" y="143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1183"/>
              <p:cNvSpPr/>
              <p:nvPr/>
            </p:nvSpPr>
            <p:spPr bwMode="auto">
              <a:xfrm>
                <a:off x="1263" y="1393"/>
                <a:ext cx="8" cy="5"/>
              </a:xfrm>
              <a:custGeom>
                <a:avLst/>
                <a:gdLst>
                  <a:gd name="T0" fmla="*/ 1 w 2"/>
                  <a:gd name="T1" fmla="*/ 0 h 1"/>
                  <a:gd name="T2" fmla="*/ 1 w 2"/>
                  <a:gd name="T3" fmla="*/ 0 h 1"/>
                  <a:gd name="T4" fmla="*/ 2 w 2"/>
                  <a:gd name="T5" fmla="*/ 0 h 1"/>
                  <a:gd name="T6" fmla="*/ 1 w 2"/>
                  <a:gd name="T7" fmla="*/ 0 h 1"/>
                  <a:gd name="T8" fmla="*/ 1 w 2"/>
                  <a:gd name="T9" fmla="*/ 0 h 1"/>
                  <a:gd name="T10" fmla="*/ 1 w 2"/>
                  <a:gd name="T11" fmla="*/ 1 h 1"/>
                  <a:gd name="T12" fmla="*/ 1 w 2"/>
                  <a:gd name="T13" fmla="*/ 1 h 1"/>
                  <a:gd name="T14" fmla="*/ 1 w 2"/>
                  <a:gd name="T15" fmla="*/ 1 h 1"/>
                  <a:gd name="T16" fmla="*/ 0 w 2"/>
                  <a:gd name="T17" fmla="*/ 1 h 1"/>
                  <a:gd name="T18" fmla="*/ 0 w 2"/>
                  <a:gd name="T19" fmla="*/ 1 h 1"/>
                  <a:gd name="T20" fmla="*/ 0 w 2"/>
                  <a:gd name="T21" fmla="*/ 1 h 1"/>
                  <a:gd name="T22" fmla="*/ 1 w 2"/>
                  <a:gd name="T23" fmla="*/ 1 h 1"/>
                  <a:gd name="T24" fmla="*/ 1 w 2"/>
                  <a:gd name="T25" fmla="*/ 1 h 1"/>
                  <a:gd name="T26" fmla="*/ 1 w 2"/>
                  <a:gd name="T27" fmla="*/ 1 h 1"/>
                  <a:gd name="T28" fmla="*/ 1 w 2"/>
                  <a:gd name="T29" fmla="*/ 1 h 1"/>
                  <a:gd name="T30" fmla="*/ 1 w 2"/>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1">
                    <a:moveTo>
                      <a:pt x="1" y="0"/>
                    </a:moveTo>
                    <a:cubicBezTo>
                      <a:pt x="1" y="0"/>
                      <a:pt x="1" y="0"/>
                      <a:pt x="1" y="0"/>
                    </a:cubicBezTo>
                    <a:cubicBezTo>
                      <a:pt x="2" y="0"/>
                      <a:pt x="2" y="0"/>
                      <a:pt x="2" y="0"/>
                    </a:cubicBezTo>
                    <a:cubicBezTo>
                      <a:pt x="1" y="0"/>
                      <a:pt x="1" y="0"/>
                      <a:pt x="1" y="0"/>
                    </a:cubicBezTo>
                    <a:cubicBezTo>
                      <a:pt x="1" y="0"/>
                      <a:pt x="1" y="0"/>
                      <a:pt x="1" y="0"/>
                    </a:cubicBezTo>
                    <a:cubicBezTo>
                      <a:pt x="1" y="0"/>
                      <a:pt x="1" y="0"/>
                      <a:pt x="1" y="1"/>
                    </a:cubicBezTo>
                    <a:cubicBezTo>
                      <a:pt x="1" y="1"/>
                      <a:pt x="1" y="1"/>
                      <a:pt x="1" y="1"/>
                    </a:cubicBezTo>
                    <a:cubicBezTo>
                      <a:pt x="1" y="1"/>
                      <a:pt x="1" y="1"/>
                      <a:pt x="1" y="1"/>
                    </a:cubicBezTo>
                    <a:cubicBezTo>
                      <a:pt x="1" y="1"/>
                      <a:pt x="1" y="0"/>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1184"/>
              <p:cNvSpPr/>
              <p:nvPr/>
            </p:nvSpPr>
            <p:spPr bwMode="auto">
              <a:xfrm>
                <a:off x="1235" y="1203"/>
                <a:ext cx="4" cy="0"/>
              </a:xfrm>
              <a:custGeom>
                <a:avLst/>
                <a:gdLst>
                  <a:gd name="T0" fmla="*/ 1 w 1"/>
                  <a:gd name="T1" fmla="*/ 1 w 1"/>
                  <a:gd name="T2" fmla="*/ 0 w 1"/>
                  <a:gd name="T3" fmla="*/ 0 w 1"/>
                  <a:gd name="T4" fmla="*/ 0 w 1"/>
                  <a:gd name="T5" fmla="*/ 0 w 1"/>
                  <a:gd name="T6" fmla="*/ 0 w 1"/>
                  <a:gd name="T7" fmla="*/ 0 w 1"/>
                  <a:gd name="T8" fmla="*/ 0 w 1"/>
                  <a:gd name="T9" fmla="*/ 0 w 1"/>
                  <a:gd name="T10" fmla="*/ 1 w 1"/>
                  <a:gd name="T11" fmla="*/ 1 w 1"/>
                  <a:gd name="T12" fmla="*/ 1 w 1"/>
                  <a:gd name="T13"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Freeform 1185"/>
              <p:cNvSpPr/>
              <p:nvPr/>
            </p:nvSpPr>
            <p:spPr bwMode="auto">
              <a:xfrm>
                <a:off x="2109" y="94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1186"/>
              <p:cNvSpPr/>
              <p:nvPr/>
            </p:nvSpPr>
            <p:spPr bwMode="auto">
              <a:xfrm>
                <a:off x="2096" y="935"/>
                <a:ext cx="5" cy="0"/>
              </a:xfrm>
              <a:custGeom>
                <a:avLst/>
                <a:gdLst>
                  <a:gd name="T0" fmla="*/ 1 w 1"/>
                  <a:gd name="T1" fmla="*/ 1 w 1"/>
                  <a:gd name="T2" fmla="*/ 1 w 1"/>
                  <a:gd name="T3" fmla="*/ 1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Freeform 1187"/>
              <p:cNvSpPr/>
              <p:nvPr/>
            </p:nvSpPr>
            <p:spPr bwMode="auto">
              <a:xfrm>
                <a:off x="2076" y="1224"/>
                <a:ext cx="16" cy="8"/>
              </a:xfrm>
              <a:custGeom>
                <a:avLst/>
                <a:gdLst>
                  <a:gd name="T0" fmla="*/ 0 w 4"/>
                  <a:gd name="T1" fmla="*/ 2 h 2"/>
                  <a:gd name="T2" fmla="*/ 0 w 4"/>
                  <a:gd name="T3" fmla="*/ 2 h 2"/>
                  <a:gd name="T4" fmla="*/ 0 w 4"/>
                  <a:gd name="T5" fmla="*/ 2 h 2"/>
                  <a:gd name="T6" fmla="*/ 3 w 4"/>
                  <a:gd name="T7" fmla="*/ 1 h 2"/>
                  <a:gd name="T8" fmla="*/ 4 w 4"/>
                  <a:gd name="T9" fmla="*/ 0 h 2"/>
                  <a:gd name="T10" fmla="*/ 3 w 4"/>
                  <a:gd name="T11" fmla="*/ 0 h 2"/>
                  <a:gd name="T12" fmla="*/ 0 w 4"/>
                  <a:gd name="T13" fmla="*/ 2 h 2"/>
                  <a:gd name="T14" fmla="*/ 0 w 4"/>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0" y="2"/>
                    </a:moveTo>
                    <a:cubicBezTo>
                      <a:pt x="0" y="2"/>
                      <a:pt x="0" y="2"/>
                      <a:pt x="0" y="2"/>
                    </a:cubicBezTo>
                    <a:cubicBezTo>
                      <a:pt x="0" y="2"/>
                      <a:pt x="0" y="2"/>
                      <a:pt x="0" y="2"/>
                    </a:cubicBezTo>
                    <a:cubicBezTo>
                      <a:pt x="1" y="2"/>
                      <a:pt x="2" y="1"/>
                      <a:pt x="3" y="1"/>
                    </a:cubicBezTo>
                    <a:cubicBezTo>
                      <a:pt x="4" y="1"/>
                      <a:pt x="4" y="0"/>
                      <a:pt x="4" y="0"/>
                    </a:cubicBezTo>
                    <a:cubicBezTo>
                      <a:pt x="3" y="0"/>
                      <a:pt x="3" y="0"/>
                      <a:pt x="3" y="0"/>
                    </a:cubicBezTo>
                    <a:cubicBezTo>
                      <a:pt x="2"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Freeform 1188"/>
              <p:cNvSpPr>
                <a:spLocks noEditPoints="1"/>
              </p:cNvSpPr>
              <p:nvPr/>
            </p:nvSpPr>
            <p:spPr bwMode="auto">
              <a:xfrm>
                <a:off x="2023" y="1236"/>
                <a:ext cx="61" cy="54"/>
              </a:xfrm>
              <a:custGeom>
                <a:avLst/>
                <a:gdLst>
                  <a:gd name="T0" fmla="*/ 14 w 15"/>
                  <a:gd name="T1" fmla="*/ 0 h 13"/>
                  <a:gd name="T2" fmla="*/ 14 w 15"/>
                  <a:gd name="T3" fmla="*/ 1 h 13"/>
                  <a:gd name="T4" fmla="*/ 14 w 15"/>
                  <a:gd name="T5" fmla="*/ 1 h 13"/>
                  <a:gd name="T6" fmla="*/ 13 w 15"/>
                  <a:gd name="T7" fmla="*/ 1 h 13"/>
                  <a:gd name="T8" fmla="*/ 12 w 15"/>
                  <a:gd name="T9" fmla="*/ 2 h 13"/>
                  <a:gd name="T10" fmla="*/ 12 w 15"/>
                  <a:gd name="T11" fmla="*/ 2 h 13"/>
                  <a:gd name="T12" fmla="*/ 11 w 15"/>
                  <a:gd name="T13" fmla="*/ 2 h 13"/>
                  <a:gd name="T14" fmla="*/ 11 w 15"/>
                  <a:gd name="T15" fmla="*/ 2 h 13"/>
                  <a:gd name="T16" fmla="*/ 12 w 15"/>
                  <a:gd name="T17" fmla="*/ 3 h 13"/>
                  <a:gd name="T18" fmla="*/ 11 w 15"/>
                  <a:gd name="T19" fmla="*/ 3 h 13"/>
                  <a:gd name="T20" fmla="*/ 10 w 15"/>
                  <a:gd name="T21" fmla="*/ 2 h 13"/>
                  <a:gd name="T22" fmla="*/ 10 w 15"/>
                  <a:gd name="T23" fmla="*/ 3 h 13"/>
                  <a:gd name="T24" fmla="*/ 11 w 15"/>
                  <a:gd name="T25" fmla="*/ 3 h 13"/>
                  <a:gd name="T26" fmla="*/ 11 w 15"/>
                  <a:gd name="T27" fmla="*/ 4 h 13"/>
                  <a:gd name="T28" fmla="*/ 9 w 15"/>
                  <a:gd name="T29" fmla="*/ 3 h 13"/>
                  <a:gd name="T30" fmla="*/ 8 w 15"/>
                  <a:gd name="T31" fmla="*/ 3 h 13"/>
                  <a:gd name="T32" fmla="*/ 4 w 15"/>
                  <a:gd name="T33" fmla="*/ 4 h 13"/>
                  <a:gd name="T34" fmla="*/ 4 w 15"/>
                  <a:gd name="T35" fmla="*/ 5 h 13"/>
                  <a:gd name="T36" fmla="*/ 4 w 15"/>
                  <a:gd name="T37" fmla="*/ 5 h 13"/>
                  <a:gd name="T38" fmla="*/ 4 w 15"/>
                  <a:gd name="T39" fmla="*/ 5 h 13"/>
                  <a:gd name="T40" fmla="*/ 4 w 15"/>
                  <a:gd name="T41" fmla="*/ 5 h 13"/>
                  <a:gd name="T42" fmla="*/ 4 w 15"/>
                  <a:gd name="T43" fmla="*/ 5 h 13"/>
                  <a:gd name="T44" fmla="*/ 4 w 15"/>
                  <a:gd name="T45" fmla="*/ 5 h 13"/>
                  <a:gd name="T46" fmla="*/ 5 w 15"/>
                  <a:gd name="T47" fmla="*/ 6 h 13"/>
                  <a:gd name="T48" fmla="*/ 5 w 15"/>
                  <a:gd name="T49" fmla="*/ 6 h 13"/>
                  <a:gd name="T50" fmla="*/ 5 w 15"/>
                  <a:gd name="T51" fmla="*/ 6 h 13"/>
                  <a:gd name="T52" fmla="*/ 4 w 15"/>
                  <a:gd name="T53" fmla="*/ 8 h 13"/>
                  <a:gd name="T54" fmla="*/ 2 w 15"/>
                  <a:gd name="T55" fmla="*/ 9 h 13"/>
                  <a:gd name="T56" fmla="*/ 1 w 15"/>
                  <a:gd name="T57" fmla="*/ 10 h 13"/>
                  <a:gd name="T58" fmla="*/ 0 w 15"/>
                  <a:gd name="T59" fmla="*/ 11 h 13"/>
                  <a:gd name="T60" fmla="*/ 0 w 15"/>
                  <a:gd name="T61" fmla="*/ 12 h 13"/>
                  <a:gd name="T62" fmla="*/ 1 w 15"/>
                  <a:gd name="T63" fmla="*/ 12 h 13"/>
                  <a:gd name="T64" fmla="*/ 1 w 15"/>
                  <a:gd name="T65" fmla="*/ 12 h 13"/>
                  <a:gd name="T66" fmla="*/ 1 w 15"/>
                  <a:gd name="T67" fmla="*/ 11 h 13"/>
                  <a:gd name="T68" fmla="*/ 1 w 15"/>
                  <a:gd name="T69" fmla="*/ 11 h 13"/>
                  <a:gd name="T70" fmla="*/ 1 w 15"/>
                  <a:gd name="T71" fmla="*/ 11 h 13"/>
                  <a:gd name="T72" fmla="*/ 2 w 15"/>
                  <a:gd name="T73" fmla="*/ 11 h 13"/>
                  <a:gd name="T74" fmla="*/ 4 w 15"/>
                  <a:gd name="T75" fmla="*/ 11 h 13"/>
                  <a:gd name="T76" fmla="*/ 5 w 15"/>
                  <a:gd name="T77" fmla="*/ 11 h 13"/>
                  <a:gd name="T78" fmla="*/ 6 w 15"/>
                  <a:gd name="T79" fmla="*/ 12 h 13"/>
                  <a:gd name="T80" fmla="*/ 6 w 15"/>
                  <a:gd name="T81" fmla="*/ 10 h 13"/>
                  <a:gd name="T82" fmla="*/ 6 w 15"/>
                  <a:gd name="T83" fmla="*/ 9 h 13"/>
                  <a:gd name="T84" fmla="*/ 7 w 15"/>
                  <a:gd name="T85" fmla="*/ 9 h 13"/>
                  <a:gd name="T86" fmla="*/ 8 w 15"/>
                  <a:gd name="T87" fmla="*/ 9 h 13"/>
                  <a:gd name="T88" fmla="*/ 8 w 15"/>
                  <a:gd name="T89" fmla="*/ 9 h 13"/>
                  <a:gd name="T90" fmla="*/ 8 w 15"/>
                  <a:gd name="T91" fmla="*/ 9 h 13"/>
                  <a:gd name="T92" fmla="*/ 8 w 15"/>
                  <a:gd name="T93" fmla="*/ 9 h 13"/>
                  <a:gd name="T94" fmla="*/ 7 w 15"/>
                  <a:gd name="T95" fmla="*/ 7 h 13"/>
                  <a:gd name="T96" fmla="*/ 9 w 15"/>
                  <a:gd name="T97" fmla="*/ 7 h 13"/>
                  <a:gd name="T98" fmla="*/ 11 w 15"/>
                  <a:gd name="T99" fmla="*/ 7 h 13"/>
                  <a:gd name="T100" fmla="*/ 14 w 15"/>
                  <a:gd name="T101" fmla="*/ 6 h 13"/>
                  <a:gd name="T102" fmla="*/ 11 w 15"/>
                  <a:gd name="T103" fmla="*/ 4 h 13"/>
                  <a:gd name="T104" fmla="*/ 12 w 15"/>
                  <a:gd name="T105" fmla="*/ 4 h 13"/>
                  <a:gd name="T106" fmla="*/ 14 w 15"/>
                  <a:gd name="T107" fmla="*/ 3 h 13"/>
                  <a:gd name="T108" fmla="*/ 15 w 15"/>
                  <a:gd name="T109" fmla="*/ 1 h 13"/>
                  <a:gd name="T110" fmla="*/ 6 w 15"/>
                  <a:gd name="T111" fmla="*/ 9 h 13"/>
                  <a:gd name="T112" fmla="*/ 6 w 15"/>
                  <a:gd name="T113" fmla="*/ 9 h 13"/>
                  <a:gd name="T114" fmla="*/ 5 w 15"/>
                  <a:gd name="T115" fmla="*/ 9 h 13"/>
                  <a:gd name="T116" fmla="*/ 4 w 15"/>
                  <a:gd name="T117" fmla="*/ 8 h 13"/>
                  <a:gd name="T118" fmla="*/ 5 w 15"/>
                  <a:gd name="T119"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 h="13">
                    <a:moveTo>
                      <a:pt x="15" y="1"/>
                    </a:moveTo>
                    <a:cubicBezTo>
                      <a:pt x="14" y="0"/>
                      <a:pt x="14" y="0"/>
                      <a:pt x="14" y="0"/>
                    </a:cubicBezTo>
                    <a:cubicBezTo>
                      <a:pt x="14" y="0"/>
                      <a:pt x="14" y="0"/>
                      <a:pt x="14" y="0"/>
                    </a:cubicBezTo>
                    <a:cubicBezTo>
                      <a:pt x="14" y="0"/>
                      <a:pt x="14" y="0"/>
                      <a:pt x="14" y="1"/>
                    </a:cubicBezTo>
                    <a:cubicBezTo>
                      <a:pt x="14" y="1"/>
                      <a:pt x="14" y="1"/>
                      <a:pt x="14" y="1"/>
                    </a:cubicBezTo>
                    <a:cubicBezTo>
                      <a:pt x="14" y="1"/>
                      <a:pt x="14" y="1"/>
                      <a:pt x="14" y="1"/>
                    </a:cubicBezTo>
                    <a:cubicBezTo>
                      <a:pt x="14" y="1"/>
                      <a:pt x="14" y="1"/>
                      <a:pt x="14" y="1"/>
                    </a:cubicBezTo>
                    <a:cubicBezTo>
                      <a:pt x="13" y="1"/>
                      <a:pt x="13" y="1"/>
                      <a:pt x="13" y="1"/>
                    </a:cubicBezTo>
                    <a:cubicBezTo>
                      <a:pt x="13" y="1"/>
                      <a:pt x="13" y="2"/>
                      <a:pt x="13" y="2"/>
                    </a:cubicBezTo>
                    <a:cubicBezTo>
                      <a:pt x="12" y="2"/>
                      <a:pt x="13" y="2"/>
                      <a:pt x="12" y="2"/>
                    </a:cubicBezTo>
                    <a:cubicBezTo>
                      <a:pt x="12" y="2"/>
                      <a:pt x="12" y="2"/>
                      <a:pt x="12" y="2"/>
                    </a:cubicBezTo>
                    <a:cubicBezTo>
                      <a:pt x="12" y="2"/>
                      <a:pt x="12" y="2"/>
                      <a:pt x="12" y="2"/>
                    </a:cubicBezTo>
                    <a:cubicBezTo>
                      <a:pt x="12" y="2"/>
                      <a:pt x="11" y="2"/>
                      <a:pt x="11" y="2"/>
                    </a:cubicBezTo>
                    <a:cubicBezTo>
                      <a:pt x="11" y="2"/>
                      <a:pt x="11" y="2"/>
                      <a:pt x="11" y="2"/>
                    </a:cubicBezTo>
                    <a:cubicBezTo>
                      <a:pt x="11" y="2"/>
                      <a:pt x="11" y="2"/>
                      <a:pt x="11" y="2"/>
                    </a:cubicBezTo>
                    <a:cubicBezTo>
                      <a:pt x="11" y="2"/>
                      <a:pt x="11" y="2"/>
                      <a:pt x="11" y="2"/>
                    </a:cubicBezTo>
                    <a:cubicBezTo>
                      <a:pt x="11" y="2"/>
                      <a:pt x="12" y="2"/>
                      <a:pt x="12" y="2"/>
                    </a:cubicBezTo>
                    <a:cubicBezTo>
                      <a:pt x="12" y="3"/>
                      <a:pt x="12" y="3"/>
                      <a:pt x="12" y="3"/>
                    </a:cubicBezTo>
                    <a:cubicBezTo>
                      <a:pt x="11" y="3"/>
                      <a:pt x="12" y="3"/>
                      <a:pt x="11" y="3"/>
                    </a:cubicBezTo>
                    <a:cubicBezTo>
                      <a:pt x="11" y="3"/>
                      <a:pt x="11" y="3"/>
                      <a:pt x="11" y="3"/>
                    </a:cubicBezTo>
                    <a:cubicBezTo>
                      <a:pt x="11" y="3"/>
                      <a:pt x="11" y="3"/>
                      <a:pt x="11" y="3"/>
                    </a:cubicBezTo>
                    <a:cubicBezTo>
                      <a:pt x="11" y="2"/>
                      <a:pt x="11" y="2"/>
                      <a:pt x="10" y="2"/>
                    </a:cubicBezTo>
                    <a:cubicBezTo>
                      <a:pt x="11" y="2"/>
                      <a:pt x="10" y="2"/>
                      <a:pt x="10" y="2"/>
                    </a:cubicBezTo>
                    <a:cubicBezTo>
                      <a:pt x="10" y="2"/>
                      <a:pt x="10" y="3"/>
                      <a:pt x="10" y="3"/>
                    </a:cubicBezTo>
                    <a:cubicBezTo>
                      <a:pt x="10" y="3"/>
                      <a:pt x="10" y="3"/>
                      <a:pt x="10" y="3"/>
                    </a:cubicBezTo>
                    <a:cubicBezTo>
                      <a:pt x="10" y="3"/>
                      <a:pt x="10" y="3"/>
                      <a:pt x="11" y="3"/>
                    </a:cubicBezTo>
                    <a:cubicBezTo>
                      <a:pt x="11" y="3"/>
                      <a:pt x="11" y="3"/>
                      <a:pt x="11" y="3"/>
                    </a:cubicBezTo>
                    <a:cubicBezTo>
                      <a:pt x="10" y="3"/>
                      <a:pt x="11" y="3"/>
                      <a:pt x="11" y="4"/>
                    </a:cubicBezTo>
                    <a:cubicBezTo>
                      <a:pt x="10" y="4"/>
                      <a:pt x="10" y="4"/>
                      <a:pt x="10" y="4"/>
                    </a:cubicBezTo>
                    <a:cubicBezTo>
                      <a:pt x="10" y="4"/>
                      <a:pt x="10" y="4"/>
                      <a:pt x="9" y="3"/>
                    </a:cubicBezTo>
                    <a:cubicBezTo>
                      <a:pt x="9" y="4"/>
                      <a:pt x="9" y="3"/>
                      <a:pt x="8" y="3"/>
                    </a:cubicBezTo>
                    <a:cubicBezTo>
                      <a:pt x="8" y="3"/>
                      <a:pt x="8" y="3"/>
                      <a:pt x="8" y="3"/>
                    </a:cubicBezTo>
                    <a:cubicBezTo>
                      <a:pt x="6" y="3"/>
                      <a:pt x="5" y="3"/>
                      <a:pt x="4" y="4"/>
                    </a:cubicBezTo>
                    <a:cubicBezTo>
                      <a:pt x="4" y="4"/>
                      <a:pt x="5" y="4"/>
                      <a:pt x="4" y="4"/>
                    </a:cubicBezTo>
                    <a:cubicBezTo>
                      <a:pt x="4" y="4"/>
                      <a:pt x="4" y="4"/>
                      <a:pt x="4" y="4"/>
                    </a:cubicBezTo>
                    <a:cubicBezTo>
                      <a:pt x="4" y="5"/>
                      <a:pt x="4" y="5"/>
                      <a:pt x="4" y="5"/>
                    </a:cubicBezTo>
                    <a:cubicBezTo>
                      <a:pt x="4" y="4"/>
                      <a:pt x="4" y="4"/>
                      <a:pt x="4" y="4"/>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5" y="5"/>
                      <a:pt x="5" y="5"/>
                      <a:pt x="5" y="5"/>
                    </a:cubicBezTo>
                    <a:cubicBezTo>
                      <a:pt x="5" y="6"/>
                      <a:pt x="5" y="5"/>
                      <a:pt x="5" y="6"/>
                    </a:cubicBezTo>
                    <a:cubicBezTo>
                      <a:pt x="5" y="6"/>
                      <a:pt x="6" y="6"/>
                      <a:pt x="6" y="6"/>
                    </a:cubicBezTo>
                    <a:cubicBezTo>
                      <a:pt x="5" y="6"/>
                      <a:pt x="5" y="6"/>
                      <a:pt x="5" y="6"/>
                    </a:cubicBezTo>
                    <a:cubicBezTo>
                      <a:pt x="5" y="6"/>
                      <a:pt x="5" y="6"/>
                      <a:pt x="5" y="6"/>
                    </a:cubicBezTo>
                    <a:cubicBezTo>
                      <a:pt x="5" y="6"/>
                      <a:pt x="5" y="6"/>
                      <a:pt x="5" y="6"/>
                    </a:cubicBezTo>
                    <a:cubicBezTo>
                      <a:pt x="4" y="6"/>
                      <a:pt x="4" y="7"/>
                      <a:pt x="3" y="7"/>
                    </a:cubicBezTo>
                    <a:cubicBezTo>
                      <a:pt x="3" y="7"/>
                      <a:pt x="4" y="7"/>
                      <a:pt x="4" y="8"/>
                    </a:cubicBezTo>
                    <a:cubicBezTo>
                      <a:pt x="3" y="7"/>
                      <a:pt x="3" y="8"/>
                      <a:pt x="2" y="8"/>
                    </a:cubicBezTo>
                    <a:cubicBezTo>
                      <a:pt x="2" y="8"/>
                      <a:pt x="1" y="9"/>
                      <a:pt x="2" y="9"/>
                    </a:cubicBezTo>
                    <a:cubicBezTo>
                      <a:pt x="1" y="9"/>
                      <a:pt x="1" y="9"/>
                      <a:pt x="1" y="9"/>
                    </a:cubicBezTo>
                    <a:cubicBezTo>
                      <a:pt x="1" y="9"/>
                      <a:pt x="1" y="10"/>
                      <a:pt x="1" y="10"/>
                    </a:cubicBezTo>
                    <a:cubicBezTo>
                      <a:pt x="1" y="10"/>
                      <a:pt x="0" y="10"/>
                      <a:pt x="0" y="11"/>
                    </a:cubicBezTo>
                    <a:cubicBezTo>
                      <a:pt x="0" y="11"/>
                      <a:pt x="0" y="11"/>
                      <a:pt x="0" y="11"/>
                    </a:cubicBezTo>
                    <a:cubicBezTo>
                      <a:pt x="0" y="11"/>
                      <a:pt x="0" y="11"/>
                      <a:pt x="0" y="11"/>
                    </a:cubicBezTo>
                    <a:cubicBezTo>
                      <a:pt x="0" y="11"/>
                      <a:pt x="0" y="12"/>
                      <a:pt x="0" y="12"/>
                    </a:cubicBezTo>
                    <a:cubicBezTo>
                      <a:pt x="0" y="12"/>
                      <a:pt x="0" y="12"/>
                      <a:pt x="0" y="12"/>
                    </a:cubicBezTo>
                    <a:cubicBezTo>
                      <a:pt x="0" y="12"/>
                      <a:pt x="1" y="13"/>
                      <a:pt x="1" y="12"/>
                    </a:cubicBezTo>
                    <a:cubicBezTo>
                      <a:pt x="1" y="12"/>
                      <a:pt x="1" y="12"/>
                      <a:pt x="1" y="12"/>
                    </a:cubicBezTo>
                    <a:cubicBezTo>
                      <a:pt x="1" y="12"/>
                      <a:pt x="1" y="12"/>
                      <a:pt x="1" y="12"/>
                    </a:cubicBezTo>
                    <a:cubicBezTo>
                      <a:pt x="1" y="11"/>
                      <a:pt x="1" y="12"/>
                      <a:pt x="1" y="12"/>
                    </a:cubicBezTo>
                    <a:cubicBezTo>
                      <a:pt x="1" y="12"/>
                      <a:pt x="1" y="11"/>
                      <a:pt x="1" y="11"/>
                    </a:cubicBezTo>
                    <a:cubicBezTo>
                      <a:pt x="1" y="11"/>
                      <a:pt x="1" y="11"/>
                      <a:pt x="1" y="11"/>
                    </a:cubicBezTo>
                    <a:cubicBezTo>
                      <a:pt x="1" y="11"/>
                      <a:pt x="1" y="11"/>
                      <a:pt x="1" y="11"/>
                    </a:cubicBezTo>
                    <a:cubicBezTo>
                      <a:pt x="1" y="11"/>
                      <a:pt x="1" y="11"/>
                      <a:pt x="1" y="11"/>
                    </a:cubicBezTo>
                    <a:cubicBezTo>
                      <a:pt x="1" y="11"/>
                      <a:pt x="1" y="11"/>
                      <a:pt x="1" y="11"/>
                    </a:cubicBezTo>
                    <a:cubicBezTo>
                      <a:pt x="1" y="11"/>
                      <a:pt x="1" y="11"/>
                      <a:pt x="2" y="11"/>
                    </a:cubicBezTo>
                    <a:cubicBezTo>
                      <a:pt x="1" y="11"/>
                      <a:pt x="1" y="11"/>
                      <a:pt x="2" y="11"/>
                    </a:cubicBezTo>
                    <a:cubicBezTo>
                      <a:pt x="2" y="11"/>
                      <a:pt x="3" y="10"/>
                      <a:pt x="3" y="11"/>
                    </a:cubicBezTo>
                    <a:cubicBezTo>
                      <a:pt x="4" y="11"/>
                      <a:pt x="4" y="11"/>
                      <a:pt x="4" y="11"/>
                    </a:cubicBezTo>
                    <a:cubicBezTo>
                      <a:pt x="4" y="11"/>
                      <a:pt x="4" y="11"/>
                      <a:pt x="4" y="11"/>
                    </a:cubicBezTo>
                    <a:cubicBezTo>
                      <a:pt x="4" y="11"/>
                      <a:pt x="4" y="11"/>
                      <a:pt x="5" y="11"/>
                    </a:cubicBezTo>
                    <a:cubicBezTo>
                      <a:pt x="5" y="11"/>
                      <a:pt x="5" y="12"/>
                      <a:pt x="5" y="12"/>
                    </a:cubicBezTo>
                    <a:cubicBezTo>
                      <a:pt x="6" y="12"/>
                      <a:pt x="5" y="12"/>
                      <a:pt x="6" y="12"/>
                    </a:cubicBezTo>
                    <a:cubicBezTo>
                      <a:pt x="6" y="12"/>
                      <a:pt x="6" y="11"/>
                      <a:pt x="7" y="11"/>
                    </a:cubicBezTo>
                    <a:cubicBezTo>
                      <a:pt x="6" y="11"/>
                      <a:pt x="6" y="11"/>
                      <a:pt x="6" y="10"/>
                    </a:cubicBezTo>
                    <a:cubicBezTo>
                      <a:pt x="6" y="10"/>
                      <a:pt x="6" y="10"/>
                      <a:pt x="6" y="10"/>
                    </a:cubicBezTo>
                    <a:cubicBezTo>
                      <a:pt x="6" y="10"/>
                      <a:pt x="6" y="10"/>
                      <a:pt x="6" y="9"/>
                    </a:cubicBezTo>
                    <a:cubicBezTo>
                      <a:pt x="6" y="9"/>
                      <a:pt x="7" y="9"/>
                      <a:pt x="7" y="9"/>
                    </a:cubicBezTo>
                    <a:cubicBezTo>
                      <a:pt x="7" y="9"/>
                      <a:pt x="7" y="9"/>
                      <a:pt x="7" y="9"/>
                    </a:cubicBezTo>
                    <a:cubicBezTo>
                      <a:pt x="7" y="10"/>
                      <a:pt x="8" y="10"/>
                      <a:pt x="8" y="10"/>
                    </a:cubicBezTo>
                    <a:cubicBezTo>
                      <a:pt x="8" y="10"/>
                      <a:pt x="8" y="10"/>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7" y="9"/>
                      <a:pt x="7" y="9"/>
                    </a:cubicBezTo>
                    <a:cubicBezTo>
                      <a:pt x="7" y="8"/>
                      <a:pt x="7" y="8"/>
                      <a:pt x="7" y="7"/>
                    </a:cubicBezTo>
                    <a:cubicBezTo>
                      <a:pt x="7" y="7"/>
                      <a:pt x="8" y="7"/>
                      <a:pt x="8" y="7"/>
                    </a:cubicBezTo>
                    <a:cubicBezTo>
                      <a:pt x="8" y="7"/>
                      <a:pt x="8" y="7"/>
                      <a:pt x="9" y="7"/>
                    </a:cubicBezTo>
                    <a:cubicBezTo>
                      <a:pt x="9" y="7"/>
                      <a:pt x="9" y="7"/>
                      <a:pt x="10" y="7"/>
                    </a:cubicBezTo>
                    <a:cubicBezTo>
                      <a:pt x="10" y="7"/>
                      <a:pt x="10" y="7"/>
                      <a:pt x="11" y="7"/>
                    </a:cubicBezTo>
                    <a:cubicBezTo>
                      <a:pt x="11" y="7"/>
                      <a:pt x="12" y="6"/>
                      <a:pt x="13" y="6"/>
                    </a:cubicBezTo>
                    <a:cubicBezTo>
                      <a:pt x="13" y="6"/>
                      <a:pt x="13" y="6"/>
                      <a:pt x="14" y="6"/>
                    </a:cubicBezTo>
                    <a:cubicBezTo>
                      <a:pt x="14" y="6"/>
                      <a:pt x="14" y="5"/>
                      <a:pt x="14" y="5"/>
                    </a:cubicBezTo>
                    <a:cubicBezTo>
                      <a:pt x="13" y="5"/>
                      <a:pt x="11" y="5"/>
                      <a:pt x="11" y="4"/>
                    </a:cubicBezTo>
                    <a:cubicBezTo>
                      <a:pt x="11" y="4"/>
                      <a:pt x="12" y="4"/>
                      <a:pt x="12" y="4"/>
                    </a:cubicBezTo>
                    <a:cubicBezTo>
                      <a:pt x="12" y="4"/>
                      <a:pt x="12" y="4"/>
                      <a:pt x="12" y="4"/>
                    </a:cubicBezTo>
                    <a:cubicBezTo>
                      <a:pt x="13" y="4"/>
                      <a:pt x="13" y="4"/>
                      <a:pt x="13" y="4"/>
                    </a:cubicBezTo>
                    <a:cubicBezTo>
                      <a:pt x="13" y="3"/>
                      <a:pt x="13" y="3"/>
                      <a:pt x="14" y="3"/>
                    </a:cubicBezTo>
                    <a:cubicBezTo>
                      <a:pt x="14" y="3"/>
                      <a:pt x="15" y="3"/>
                      <a:pt x="15" y="2"/>
                    </a:cubicBezTo>
                    <a:cubicBezTo>
                      <a:pt x="15" y="2"/>
                      <a:pt x="15" y="1"/>
                      <a:pt x="15" y="1"/>
                    </a:cubicBezTo>
                    <a:cubicBezTo>
                      <a:pt x="15" y="1"/>
                      <a:pt x="15" y="1"/>
                      <a:pt x="15" y="1"/>
                    </a:cubicBezTo>
                    <a:close/>
                    <a:moveTo>
                      <a:pt x="6" y="9"/>
                    </a:moveTo>
                    <a:cubicBezTo>
                      <a:pt x="6" y="8"/>
                      <a:pt x="6" y="8"/>
                      <a:pt x="6" y="8"/>
                    </a:cubicBezTo>
                    <a:cubicBezTo>
                      <a:pt x="7" y="9"/>
                      <a:pt x="6" y="9"/>
                      <a:pt x="6" y="9"/>
                    </a:cubicBezTo>
                    <a:close/>
                    <a:moveTo>
                      <a:pt x="5" y="8"/>
                    </a:moveTo>
                    <a:cubicBezTo>
                      <a:pt x="5" y="8"/>
                      <a:pt x="5" y="9"/>
                      <a:pt x="5" y="9"/>
                    </a:cubicBezTo>
                    <a:cubicBezTo>
                      <a:pt x="5" y="9"/>
                      <a:pt x="5" y="9"/>
                      <a:pt x="5" y="9"/>
                    </a:cubicBezTo>
                    <a:cubicBezTo>
                      <a:pt x="4" y="9"/>
                      <a:pt x="5" y="8"/>
                      <a:pt x="4" y="8"/>
                    </a:cubicBezTo>
                    <a:cubicBezTo>
                      <a:pt x="4" y="8"/>
                      <a:pt x="4" y="8"/>
                      <a:pt x="4" y="8"/>
                    </a:cubicBezTo>
                    <a:cubicBezTo>
                      <a:pt x="4" y="8"/>
                      <a:pt x="4"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1189"/>
              <p:cNvSpPr/>
              <p:nvPr/>
            </p:nvSpPr>
            <p:spPr bwMode="auto">
              <a:xfrm>
                <a:off x="2072" y="1212"/>
                <a:ext cx="4" cy="0"/>
              </a:xfrm>
              <a:custGeom>
                <a:avLst/>
                <a:gdLst>
                  <a:gd name="T0" fmla="*/ 1 w 1"/>
                  <a:gd name="T1" fmla="*/ 1 w 1"/>
                  <a:gd name="T2" fmla="*/ 0 w 1"/>
                  <a:gd name="T3" fmla="*/ 0 w 1"/>
                  <a:gd name="T4" fmla="*/ 0 w 1"/>
                  <a:gd name="T5" fmla="*/ 0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1190"/>
              <p:cNvSpPr/>
              <p:nvPr/>
            </p:nvSpPr>
            <p:spPr bwMode="auto">
              <a:xfrm>
                <a:off x="2072" y="142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1191"/>
              <p:cNvSpPr/>
              <p:nvPr/>
            </p:nvSpPr>
            <p:spPr bwMode="auto">
              <a:xfrm>
                <a:off x="2056" y="1447"/>
                <a:ext cx="4" cy="0"/>
              </a:xfrm>
              <a:custGeom>
                <a:avLst/>
                <a:gdLst>
                  <a:gd name="T0" fmla="*/ 0 w 1"/>
                  <a:gd name="T1" fmla="*/ 0 w 1"/>
                  <a:gd name="T2" fmla="*/ 0 w 1"/>
                  <a:gd name="T3" fmla="*/ 1 w 1"/>
                  <a:gd name="T4" fmla="*/ 1 w 1"/>
                  <a:gd name="T5" fmla="*/ 1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1192"/>
              <p:cNvSpPr/>
              <p:nvPr/>
            </p:nvSpPr>
            <p:spPr bwMode="auto">
              <a:xfrm>
                <a:off x="2035" y="1501"/>
                <a:ext cx="8" cy="0"/>
              </a:xfrm>
              <a:custGeom>
                <a:avLst/>
                <a:gdLst>
                  <a:gd name="T0" fmla="*/ 2 w 2"/>
                  <a:gd name="T1" fmla="*/ 2 w 2"/>
                  <a:gd name="T2" fmla="*/ 2 w 2"/>
                  <a:gd name="T3" fmla="*/ 1 w 2"/>
                  <a:gd name="T4" fmla="*/ 0 w 2"/>
                  <a:gd name="T5" fmla="*/ 0 w 2"/>
                  <a:gd name="T6" fmla="*/ 0 w 2"/>
                  <a:gd name="T7" fmla="*/ 0 w 2"/>
                  <a:gd name="T8" fmla="*/ 1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1193"/>
              <p:cNvSpPr/>
              <p:nvPr/>
            </p:nvSpPr>
            <p:spPr bwMode="auto">
              <a:xfrm>
                <a:off x="2035" y="152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Freeform 1194"/>
              <p:cNvSpPr/>
              <p:nvPr/>
            </p:nvSpPr>
            <p:spPr bwMode="auto">
              <a:xfrm>
                <a:off x="2023" y="1236"/>
                <a:ext cx="4" cy="0"/>
              </a:xfrm>
              <a:custGeom>
                <a:avLst/>
                <a:gdLst>
                  <a:gd name="T0" fmla="*/ 0 w 1"/>
                  <a:gd name="T1" fmla="*/ 0 w 1"/>
                  <a:gd name="T2" fmla="*/ 0 w 1"/>
                  <a:gd name="T3" fmla="*/ 1 w 1"/>
                  <a:gd name="T4" fmla="*/ 1 w 1"/>
                  <a:gd name="T5" fmla="*/ 1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Freeform 1195"/>
              <p:cNvSpPr/>
              <p:nvPr/>
            </p:nvSpPr>
            <p:spPr bwMode="auto">
              <a:xfrm>
                <a:off x="2023" y="1455"/>
                <a:ext cx="4" cy="5"/>
              </a:xfrm>
              <a:custGeom>
                <a:avLst/>
                <a:gdLst>
                  <a:gd name="T0" fmla="*/ 0 w 1"/>
                  <a:gd name="T1" fmla="*/ 0 h 1"/>
                  <a:gd name="T2" fmla="*/ 0 w 1"/>
                  <a:gd name="T3" fmla="*/ 0 h 1"/>
                  <a:gd name="T4" fmla="*/ 0 w 1"/>
                  <a:gd name="T5" fmla="*/ 0 h 1"/>
                  <a:gd name="T6" fmla="*/ 0 w 1"/>
                  <a:gd name="T7" fmla="*/ 0 h 1"/>
                  <a:gd name="T8" fmla="*/ 0 w 1"/>
                  <a:gd name="T9" fmla="*/ 1 h 1"/>
                  <a:gd name="T10" fmla="*/ 0 w 1"/>
                  <a:gd name="T11" fmla="*/ 1 h 1"/>
                  <a:gd name="T12" fmla="*/ 0 w 1"/>
                  <a:gd name="T13" fmla="*/ 1 h 1"/>
                  <a:gd name="T14" fmla="*/ 0 w 1"/>
                  <a:gd name="T15" fmla="*/ 1 h 1"/>
                  <a:gd name="T16" fmla="*/ 0 w 1"/>
                  <a:gd name="T17" fmla="*/ 1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1"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Freeform 1196"/>
              <p:cNvSpPr/>
              <p:nvPr/>
            </p:nvSpPr>
            <p:spPr bwMode="auto">
              <a:xfrm>
                <a:off x="2007" y="1575"/>
                <a:ext cx="16" cy="0"/>
              </a:xfrm>
              <a:custGeom>
                <a:avLst/>
                <a:gdLst>
                  <a:gd name="T0" fmla="*/ 2 w 4"/>
                  <a:gd name="T1" fmla="*/ 2 w 4"/>
                  <a:gd name="T2" fmla="*/ 2 w 4"/>
                  <a:gd name="T3" fmla="*/ 3 w 4"/>
                  <a:gd name="T4" fmla="*/ 4 w 4"/>
                  <a:gd name="T5" fmla="*/ 4 w 4"/>
                  <a:gd name="T6" fmla="*/ 4 w 4"/>
                  <a:gd name="T7" fmla="*/ 3 w 4"/>
                  <a:gd name="T8" fmla="*/ 2 w 4"/>
                  <a:gd name="T9" fmla="*/ 2 w 4"/>
                  <a:gd name="T10" fmla="*/ 2 w 4"/>
                  <a:gd name="T11" fmla="*/ 2 w 4"/>
                  <a:gd name="T12" fmla="*/ 1 w 4"/>
                  <a:gd name="T13" fmla="*/ 0 w 4"/>
                  <a:gd name="T14" fmla="*/ 0 w 4"/>
                  <a:gd name="T15" fmla="*/ 0 w 4"/>
                  <a:gd name="T16" fmla="*/ 0 w 4"/>
                  <a:gd name="T17" fmla="*/ 1 w 4"/>
                  <a:gd name="T18" fmla="*/ 2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Lst>
                <a:rect l="0" t="0" r="r" b="b"/>
                <a:pathLst>
                  <a:path w="4">
                    <a:moveTo>
                      <a:pt x="2" y="0"/>
                    </a:moveTo>
                    <a:cubicBezTo>
                      <a:pt x="2" y="0"/>
                      <a:pt x="2" y="0"/>
                      <a:pt x="2" y="0"/>
                    </a:cubicBezTo>
                    <a:cubicBezTo>
                      <a:pt x="2" y="0"/>
                      <a:pt x="2" y="0"/>
                      <a:pt x="2" y="0"/>
                    </a:cubicBezTo>
                    <a:cubicBezTo>
                      <a:pt x="3" y="0"/>
                      <a:pt x="3" y="0"/>
                      <a:pt x="3" y="0"/>
                    </a:cubicBezTo>
                    <a:cubicBezTo>
                      <a:pt x="3" y="0"/>
                      <a:pt x="4" y="0"/>
                      <a:pt x="4" y="0"/>
                    </a:cubicBezTo>
                    <a:cubicBezTo>
                      <a:pt x="4" y="0"/>
                      <a:pt x="4" y="0"/>
                      <a:pt x="4" y="0"/>
                    </a:cubicBezTo>
                    <a:cubicBezTo>
                      <a:pt x="4" y="0"/>
                      <a:pt x="4" y="0"/>
                      <a:pt x="4" y="0"/>
                    </a:cubicBezTo>
                    <a:cubicBezTo>
                      <a:pt x="4" y="0"/>
                      <a:pt x="4" y="0"/>
                      <a:pt x="3" y="0"/>
                    </a:cubicBezTo>
                    <a:cubicBezTo>
                      <a:pt x="3" y="0"/>
                      <a:pt x="3" y="0"/>
                      <a:pt x="2"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Freeform 1197"/>
              <p:cNvSpPr/>
              <p:nvPr/>
            </p:nvSpPr>
            <p:spPr bwMode="auto">
              <a:xfrm>
                <a:off x="1941" y="1051"/>
                <a:ext cx="8" cy="0"/>
              </a:xfrm>
              <a:custGeom>
                <a:avLst/>
                <a:gdLst>
                  <a:gd name="T0" fmla="*/ 2 w 2"/>
                  <a:gd name="T1" fmla="*/ 2 w 2"/>
                  <a:gd name="T2" fmla="*/ 2 w 2"/>
                  <a:gd name="T3" fmla="*/ 1 w 2"/>
                  <a:gd name="T4" fmla="*/ 0 w 2"/>
                  <a:gd name="T5" fmla="*/ 0 w 2"/>
                  <a:gd name="T6" fmla="*/ 0 w 2"/>
                  <a:gd name="T7" fmla="*/ 1 w 2"/>
                  <a:gd name="T8"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2">
                    <a:moveTo>
                      <a:pt x="2" y="0"/>
                    </a:move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Freeform 1198"/>
              <p:cNvSpPr/>
              <p:nvPr/>
            </p:nvSpPr>
            <p:spPr bwMode="auto">
              <a:xfrm>
                <a:off x="1925" y="1232"/>
                <a:ext cx="20" cy="0"/>
              </a:xfrm>
              <a:custGeom>
                <a:avLst/>
                <a:gdLst>
                  <a:gd name="T0" fmla="*/ 0 w 5"/>
                  <a:gd name="T1" fmla="*/ 0 w 5"/>
                  <a:gd name="T2" fmla="*/ 2 w 5"/>
                  <a:gd name="T3" fmla="*/ 5 w 5"/>
                  <a:gd name="T4" fmla="*/ 5 w 5"/>
                  <a:gd name="T5" fmla="*/ 5 w 5"/>
                  <a:gd name="T6" fmla="*/ 2 w 5"/>
                  <a:gd name="T7" fmla="*/ 0 w 5"/>
                  <a:gd name="T8"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5">
                    <a:moveTo>
                      <a:pt x="0" y="0"/>
                    </a:moveTo>
                    <a:cubicBezTo>
                      <a:pt x="0" y="0"/>
                      <a:pt x="0" y="0"/>
                      <a:pt x="0" y="0"/>
                    </a:cubicBezTo>
                    <a:cubicBezTo>
                      <a:pt x="1" y="0"/>
                      <a:pt x="1" y="0"/>
                      <a:pt x="2" y="0"/>
                    </a:cubicBezTo>
                    <a:cubicBezTo>
                      <a:pt x="3" y="0"/>
                      <a:pt x="4" y="0"/>
                      <a:pt x="5" y="0"/>
                    </a:cubicBezTo>
                    <a:cubicBezTo>
                      <a:pt x="5" y="0"/>
                      <a:pt x="5" y="0"/>
                      <a:pt x="5" y="0"/>
                    </a:cubicBezTo>
                    <a:cubicBezTo>
                      <a:pt x="5" y="0"/>
                      <a:pt x="5" y="0"/>
                      <a:pt x="5" y="0"/>
                    </a:cubicBezTo>
                    <a:cubicBezTo>
                      <a:pt x="4" y="0"/>
                      <a:pt x="3" y="0"/>
                      <a:pt x="2"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Freeform 1199"/>
              <p:cNvSpPr/>
              <p:nvPr/>
            </p:nvSpPr>
            <p:spPr bwMode="auto">
              <a:xfrm>
                <a:off x="1941" y="125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7" name="Freeform 1200"/>
              <p:cNvSpPr/>
              <p:nvPr/>
            </p:nvSpPr>
            <p:spPr bwMode="auto">
              <a:xfrm>
                <a:off x="1872" y="1245"/>
                <a:ext cx="4" cy="0"/>
              </a:xfrm>
              <a:custGeom>
                <a:avLst/>
                <a:gdLst>
                  <a:gd name="T0" fmla="*/ 0 w 1"/>
                  <a:gd name="T1" fmla="*/ 0 w 1"/>
                  <a:gd name="T2" fmla="*/ 0 w 1"/>
                  <a:gd name="T3" fmla="*/ 0 w 1"/>
                  <a:gd name="T4" fmla="*/ 0 w 1"/>
                  <a:gd name="T5" fmla="*/ 0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1201"/>
              <p:cNvSpPr/>
              <p:nvPr/>
            </p:nvSpPr>
            <p:spPr bwMode="auto">
              <a:xfrm>
                <a:off x="1819" y="1166"/>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0 w 1"/>
                  <a:gd name="T13" fmla="*/ 1 h 1"/>
                  <a:gd name="T14" fmla="*/ 0 w 1"/>
                  <a:gd name="T15" fmla="*/ 0 h 1"/>
                  <a:gd name="T16" fmla="*/ 0 w 1"/>
                  <a:gd name="T17" fmla="*/ 0 h 1"/>
                  <a:gd name="T18" fmla="*/ 0 w 1"/>
                  <a:gd name="T19" fmla="*/ 0 h 1"/>
                  <a:gd name="T20" fmla="*/ 0 w 1"/>
                  <a:gd name="T21" fmla="*/ 0 h 1"/>
                  <a:gd name="T22" fmla="*/ 0 w 1"/>
                  <a:gd name="T23" fmla="*/ 0 h 1"/>
                  <a:gd name="T24" fmla="*/ 0 w 1"/>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1">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0" y="1"/>
                      <a:pt x="0" y="1"/>
                      <a:pt x="0" y="1"/>
                    </a:cubicBezTo>
                    <a:cubicBezTo>
                      <a:pt x="0" y="1"/>
                      <a:pt x="0" y="1"/>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1202"/>
              <p:cNvSpPr>
                <a:spLocks noEditPoints="1"/>
              </p:cNvSpPr>
              <p:nvPr/>
            </p:nvSpPr>
            <p:spPr bwMode="auto">
              <a:xfrm>
                <a:off x="1390" y="1141"/>
                <a:ext cx="429" cy="33"/>
              </a:xfrm>
              <a:custGeom>
                <a:avLst/>
                <a:gdLst>
                  <a:gd name="T0" fmla="*/ 14 w 105"/>
                  <a:gd name="T1" fmla="*/ 1 h 8"/>
                  <a:gd name="T2" fmla="*/ 5 w 105"/>
                  <a:gd name="T3" fmla="*/ 0 h 8"/>
                  <a:gd name="T4" fmla="*/ 0 w 105"/>
                  <a:gd name="T5" fmla="*/ 0 h 8"/>
                  <a:gd name="T6" fmla="*/ 11 w 105"/>
                  <a:gd name="T7" fmla="*/ 1 h 8"/>
                  <a:gd name="T8" fmla="*/ 14 w 105"/>
                  <a:gd name="T9" fmla="*/ 1 h 8"/>
                  <a:gd name="T10" fmla="*/ 27 w 105"/>
                  <a:gd name="T11" fmla="*/ 2 h 8"/>
                  <a:gd name="T12" fmla="*/ 29 w 105"/>
                  <a:gd name="T13" fmla="*/ 2 h 8"/>
                  <a:gd name="T14" fmla="*/ 29 w 105"/>
                  <a:gd name="T15" fmla="*/ 2 h 8"/>
                  <a:gd name="T16" fmla="*/ 35 w 105"/>
                  <a:gd name="T17" fmla="*/ 3 h 8"/>
                  <a:gd name="T18" fmla="*/ 38 w 105"/>
                  <a:gd name="T19" fmla="*/ 3 h 8"/>
                  <a:gd name="T20" fmla="*/ 39 w 105"/>
                  <a:gd name="T21" fmla="*/ 3 h 8"/>
                  <a:gd name="T22" fmla="*/ 41 w 105"/>
                  <a:gd name="T23" fmla="*/ 3 h 8"/>
                  <a:gd name="T24" fmla="*/ 42 w 105"/>
                  <a:gd name="T25" fmla="*/ 3 h 8"/>
                  <a:gd name="T26" fmla="*/ 50 w 105"/>
                  <a:gd name="T27" fmla="*/ 4 h 8"/>
                  <a:gd name="T28" fmla="*/ 57 w 105"/>
                  <a:gd name="T29" fmla="*/ 5 h 8"/>
                  <a:gd name="T30" fmla="*/ 69 w 105"/>
                  <a:gd name="T31" fmla="*/ 6 h 8"/>
                  <a:gd name="T32" fmla="*/ 70 w 105"/>
                  <a:gd name="T33" fmla="*/ 6 h 8"/>
                  <a:gd name="T34" fmla="*/ 71 w 105"/>
                  <a:gd name="T35" fmla="*/ 6 h 8"/>
                  <a:gd name="T36" fmla="*/ 73 w 105"/>
                  <a:gd name="T37" fmla="*/ 6 h 8"/>
                  <a:gd name="T38" fmla="*/ 74 w 105"/>
                  <a:gd name="T39" fmla="*/ 6 h 8"/>
                  <a:gd name="T40" fmla="*/ 74 w 105"/>
                  <a:gd name="T41" fmla="*/ 6 h 8"/>
                  <a:gd name="T42" fmla="*/ 77 w 105"/>
                  <a:gd name="T43" fmla="*/ 6 h 8"/>
                  <a:gd name="T44" fmla="*/ 79 w 105"/>
                  <a:gd name="T45" fmla="*/ 7 h 8"/>
                  <a:gd name="T46" fmla="*/ 79 w 105"/>
                  <a:gd name="T47" fmla="*/ 6 h 8"/>
                  <a:gd name="T48" fmla="*/ 77 w 105"/>
                  <a:gd name="T49" fmla="*/ 6 h 8"/>
                  <a:gd name="T50" fmla="*/ 86 w 105"/>
                  <a:gd name="T51" fmla="*/ 7 h 8"/>
                  <a:gd name="T52" fmla="*/ 100 w 105"/>
                  <a:gd name="T53" fmla="*/ 8 h 8"/>
                  <a:gd name="T54" fmla="*/ 102 w 105"/>
                  <a:gd name="T55" fmla="*/ 8 h 8"/>
                  <a:gd name="T56" fmla="*/ 103 w 105"/>
                  <a:gd name="T57" fmla="*/ 8 h 8"/>
                  <a:gd name="T58" fmla="*/ 105 w 105"/>
                  <a:gd name="T59" fmla="*/ 8 h 8"/>
                  <a:gd name="T60" fmla="*/ 105 w 105"/>
                  <a:gd name="T61" fmla="*/ 7 h 8"/>
                  <a:gd name="T62" fmla="*/ 104 w 105"/>
                  <a:gd name="T63" fmla="*/ 6 h 8"/>
                  <a:gd name="T64" fmla="*/ 98 w 105"/>
                  <a:gd name="T65" fmla="*/ 5 h 8"/>
                  <a:gd name="T66" fmla="*/ 95 w 105"/>
                  <a:gd name="T67" fmla="*/ 5 h 8"/>
                  <a:gd name="T68" fmla="*/ 97 w 105"/>
                  <a:gd name="T69" fmla="*/ 5 h 8"/>
                  <a:gd name="T70" fmla="*/ 100 w 105"/>
                  <a:gd name="T71" fmla="*/ 6 h 8"/>
                  <a:gd name="T72" fmla="*/ 93 w 105"/>
                  <a:gd name="T73" fmla="*/ 6 h 8"/>
                  <a:gd name="T74" fmla="*/ 88 w 105"/>
                  <a:gd name="T75" fmla="*/ 5 h 8"/>
                  <a:gd name="T76" fmla="*/ 81 w 105"/>
                  <a:gd name="T77" fmla="*/ 5 h 8"/>
                  <a:gd name="T78" fmla="*/ 75 w 105"/>
                  <a:gd name="T79" fmla="*/ 5 h 8"/>
                  <a:gd name="T80" fmla="*/ 67 w 105"/>
                  <a:gd name="T81" fmla="*/ 4 h 8"/>
                  <a:gd name="T82" fmla="*/ 66 w 105"/>
                  <a:gd name="T83" fmla="*/ 4 h 8"/>
                  <a:gd name="T84" fmla="*/ 65 w 105"/>
                  <a:gd name="T85" fmla="*/ 4 h 8"/>
                  <a:gd name="T86" fmla="*/ 57 w 105"/>
                  <a:gd name="T87" fmla="*/ 4 h 8"/>
                  <a:gd name="T88" fmla="*/ 51 w 105"/>
                  <a:gd name="T89" fmla="*/ 4 h 8"/>
                  <a:gd name="T90" fmla="*/ 49 w 105"/>
                  <a:gd name="T91" fmla="*/ 4 h 8"/>
                  <a:gd name="T92" fmla="*/ 42 w 105"/>
                  <a:gd name="T93" fmla="*/ 3 h 8"/>
                  <a:gd name="T94" fmla="*/ 39 w 105"/>
                  <a:gd name="T95" fmla="*/ 3 h 8"/>
                  <a:gd name="T96" fmla="*/ 39 w 105"/>
                  <a:gd name="T97" fmla="*/ 3 h 8"/>
                  <a:gd name="T98" fmla="*/ 35 w 105"/>
                  <a:gd name="T99" fmla="*/ 3 h 8"/>
                  <a:gd name="T100" fmla="*/ 34 w 105"/>
                  <a:gd name="T101" fmla="*/ 2 h 8"/>
                  <a:gd name="T102" fmla="*/ 32 w 105"/>
                  <a:gd name="T103" fmla="*/ 2 h 8"/>
                  <a:gd name="T104" fmla="*/ 29 w 105"/>
                  <a:gd name="T105" fmla="*/ 2 h 8"/>
                  <a:gd name="T106" fmla="*/ 27 w 105"/>
                  <a:gd name="T107" fmla="*/ 2 h 8"/>
                  <a:gd name="T108" fmla="*/ 103 w 105"/>
                  <a:gd name="T109" fmla="*/ 7 h 8"/>
                  <a:gd name="T110" fmla="*/ 103 w 105"/>
                  <a:gd name="T111" fmla="*/ 7 h 8"/>
                  <a:gd name="T112" fmla="*/ 72 w 105"/>
                  <a:gd name="T113" fmla="*/ 6 h 8"/>
                  <a:gd name="T114" fmla="*/ 72 w 105"/>
                  <a:gd name="T115" fmla="*/ 6 h 8"/>
                  <a:gd name="T116" fmla="*/ 71 w 105"/>
                  <a:gd name="T117" fmla="*/ 6 h 8"/>
                  <a:gd name="T118" fmla="*/ 70 w 105"/>
                  <a:gd name="T119" fmla="*/ 6 h 8"/>
                  <a:gd name="T120" fmla="*/ 70 w 105"/>
                  <a:gd name="T121" fmla="*/ 6 h 8"/>
                  <a:gd name="T122" fmla="*/ 69 w 105"/>
                  <a:gd name="T123" fmla="*/ 6 h 8"/>
                  <a:gd name="T124" fmla="*/ 70 w 105"/>
                  <a:gd name="T1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 h="8">
                    <a:moveTo>
                      <a:pt x="25" y="2"/>
                    </a:moveTo>
                    <a:cubicBezTo>
                      <a:pt x="24" y="2"/>
                      <a:pt x="23" y="2"/>
                      <a:pt x="21" y="1"/>
                    </a:cubicBezTo>
                    <a:cubicBezTo>
                      <a:pt x="19" y="1"/>
                      <a:pt x="16" y="1"/>
                      <a:pt x="14" y="1"/>
                    </a:cubicBezTo>
                    <a:cubicBezTo>
                      <a:pt x="14" y="1"/>
                      <a:pt x="13" y="1"/>
                      <a:pt x="13" y="1"/>
                    </a:cubicBezTo>
                    <a:cubicBezTo>
                      <a:pt x="12" y="1"/>
                      <a:pt x="12" y="0"/>
                      <a:pt x="11" y="1"/>
                    </a:cubicBezTo>
                    <a:cubicBezTo>
                      <a:pt x="9" y="1"/>
                      <a:pt x="7" y="0"/>
                      <a:pt x="5" y="0"/>
                    </a:cubicBezTo>
                    <a:cubicBezTo>
                      <a:pt x="4" y="0"/>
                      <a:pt x="2" y="0"/>
                      <a:pt x="1" y="0"/>
                    </a:cubicBezTo>
                    <a:cubicBezTo>
                      <a:pt x="0" y="0"/>
                      <a:pt x="0" y="0"/>
                      <a:pt x="0" y="0"/>
                    </a:cubicBezTo>
                    <a:cubicBezTo>
                      <a:pt x="0" y="0"/>
                      <a:pt x="0" y="0"/>
                      <a:pt x="0" y="0"/>
                    </a:cubicBezTo>
                    <a:cubicBezTo>
                      <a:pt x="0" y="0"/>
                      <a:pt x="0" y="0"/>
                      <a:pt x="1" y="0"/>
                    </a:cubicBezTo>
                    <a:cubicBezTo>
                      <a:pt x="2" y="0"/>
                      <a:pt x="4" y="0"/>
                      <a:pt x="5" y="0"/>
                    </a:cubicBezTo>
                    <a:cubicBezTo>
                      <a:pt x="7" y="1"/>
                      <a:pt x="9" y="1"/>
                      <a:pt x="11" y="1"/>
                    </a:cubicBezTo>
                    <a:cubicBezTo>
                      <a:pt x="11" y="1"/>
                      <a:pt x="11" y="1"/>
                      <a:pt x="11" y="1"/>
                    </a:cubicBezTo>
                    <a:cubicBezTo>
                      <a:pt x="12" y="1"/>
                      <a:pt x="13" y="1"/>
                      <a:pt x="14" y="1"/>
                    </a:cubicBezTo>
                    <a:cubicBezTo>
                      <a:pt x="14" y="1"/>
                      <a:pt x="14" y="1"/>
                      <a:pt x="14" y="1"/>
                    </a:cubicBezTo>
                    <a:cubicBezTo>
                      <a:pt x="16" y="1"/>
                      <a:pt x="19" y="2"/>
                      <a:pt x="21" y="2"/>
                    </a:cubicBezTo>
                    <a:cubicBezTo>
                      <a:pt x="22" y="2"/>
                      <a:pt x="24" y="2"/>
                      <a:pt x="25" y="2"/>
                    </a:cubicBezTo>
                    <a:cubicBezTo>
                      <a:pt x="26" y="2"/>
                      <a:pt x="27" y="3"/>
                      <a:pt x="27" y="2"/>
                    </a:cubicBezTo>
                    <a:cubicBezTo>
                      <a:pt x="27" y="2"/>
                      <a:pt x="27" y="2"/>
                      <a:pt x="27" y="2"/>
                    </a:cubicBezTo>
                    <a:cubicBezTo>
                      <a:pt x="27" y="2"/>
                      <a:pt x="28" y="2"/>
                      <a:pt x="28" y="2"/>
                    </a:cubicBezTo>
                    <a:cubicBezTo>
                      <a:pt x="28" y="2"/>
                      <a:pt x="28" y="2"/>
                      <a:pt x="29" y="2"/>
                    </a:cubicBezTo>
                    <a:cubicBezTo>
                      <a:pt x="29" y="2"/>
                      <a:pt x="29" y="2"/>
                      <a:pt x="29" y="2"/>
                    </a:cubicBezTo>
                    <a:cubicBezTo>
                      <a:pt x="29" y="3"/>
                      <a:pt x="29" y="3"/>
                      <a:pt x="29" y="2"/>
                    </a:cubicBezTo>
                    <a:cubicBezTo>
                      <a:pt x="29" y="2"/>
                      <a:pt x="29" y="2"/>
                      <a:pt x="29" y="2"/>
                    </a:cubicBezTo>
                    <a:cubicBezTo>
                      <a:pt x="30" y="2"/>
                      <a:pt x="31" y="3"/>
                      <a:pt x="32" y="3"/>
                    </a:cubicBezTo>
                    <a:cubicBezTo>
                      <a:pt x="32" y="3"/>
                      <a:pt x="33" y="3"/>
                      <a:pt x="34" y="3"/>
                    </a:cubicBezTo>
                    <a:cubicBezTo>
                      <a:pt x="34" y="3"/>
                      <a:pt x="35" y="3"/>
                      <a:pt x="35" y="3"/>
                    </a:cubicBezTo>
                    <a:cubicBezTo>
                      <a:pt x="36" y="3"/>
                      <a:pt x="36" y="3"/>
                      <a:pt x="37" y="3"/>
                    </a:cubicBezTo>
                    <a:cubicBezTo>
                      <a:pt x="37" y="3"/>
                      <a:pt x="37" y="3"/>
                      <a:pt x="38" y="3"/>
                    </a:cubicBezTo>
                    <a:cubicBezTo>
                      <a:pt x="38" y="3"/>
                      <a:pt x="38" y="3"/>
                      <a:pt x="38" y="3"/>
                    </a:cubicBezTo>
                    <a:cubicBezTo>
                      <a:pt x="38"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40" y="3"/>
                      <a:pt x="40" y="4"/>
                      <a:pt x="41" y="3"/>
                    </a:cubicBezTo>
                    <a:cubicBezTo>
                      <a:pt x="41" y="3"/>
                      <a:pt x="41" y="3"/>
                      <a:pt x="41" y="3"/>
                    </a:cubicBezTo>
                    <a:cubicBezTo>
                      <a:pt x="41" y="3"/>
                      <a:pt x="41" y="3"/>
                      <a:pt x="42" y="3"/>
                    </a:cubicBezTo>
                    <a:cubicBezTo>
                      <a:pt x="42" y="3"/>
                      <a:pt x="42" y="3"/>
                      <a:pt x="42" y="3"/>
                    </a:cubicBezTo>
                    <a:cubicBezTo>
                      <a:pt x="43" y="4"/>
                      <a:pt x="44" y="4"/>
                      <a:pt x="45" y="4"/>
                    </a:cubicBezTo>
                    <a:cubicBezTo>
                      <a:pt x="46" y="4"/>
                      <a:pt x="48" y="4"/>
                      <a:pt x="49" y="4"/>
                    </a:cubicBezTo>
                    <a:cubicBezTo>
                      <a:pt x="49" y="4"/>
                      <a:pt x="50" y="4"/>
                      <a:pt x="50" y="4"/>
                    </a:cubicBezTo>
                    <a:cubicBezTo>
                      <a:pt x="51" y="4"/>
                      <a:pt x="51" y="4"/>
                      <a:pt x="51" y="4"/>
                    </a:cubicBezTo>
                    <a:cubicBezTo>
                      <a:pt x="51" y="4"/>
                      <a:pt x="52" y="4"/>
                      <a:pt x="52" y="4"/>
                    </a:cubicBezTo>
                    <a:cubicBezTo>
                      <a:pt x="54" y="5"/>
                      <a:pt x="56" y="5"/>
                      <a:pt x="57" y="5"/>
                    </a:cubicBezTo>
                    <a:cubicBezTo>
                      <a:pt x="60" y="5"/>
                      <a:pt x="62" y="5"/>
                      <a:pt x="64" y="5"/>
                    </a:cubicBezTo>
                    <a:cubicBezTo>
                      <a:pt x="66" y="6"/>
                      <a:pt x="68" y="5"/>
                      <a:pt x="69" y="6"/>
                    </a:cubicBezTo>
                    <a:cubicBezTo>
                      <a:pt x="69" y="6"/>
                      <a:pt x="69" y="6"/>
                      <a:pt x="69" y="6"/>
                    </a:cubicBezTo>
                    <a:cubicBezTo>
                      <a:pt x="69" y="6"/>
                      <a:pt x="69" y="6"/>
                      <a:pt x="69" y="6"/>
                    </a:cubicBezTo>
                    <a:cubicBezTo>
                      <a:pt x="70" y="6"/>
                      <a:pt x="70" y="6"/>
                      <a:pt x="70" y="6"/>
                    </a:cubicBezTo>
                    <a:cubicBezTo>
                      <a:pt x="70" y="6"/>
                      <a:pt x="70" y="6"/>
                      <a:pt x="70" y="6"/>
                    </a:cubicBezTo>
                    <a:cubicBezTo>
                      <a:pt x="70" y="6"/>
                      <a:pt x="70" y="6"/>
                      <a:pt x="70" y="6"/>
                    </a:cubicBezTo>
                    <a:cubicBezTo>
                      <a:pt x="70" y="6"/>
                      <a:pt x="70" y="6"/>
                      <a:pt x="70" y="6"/>
                    </a:cubicBezTo>
                    <a:cubicBezTo>
                      <a:pt x="70" y="6"/>
                      <a:pt x="71" y="6"/>
                      <a:pt x="71" y="6"/>
                    </a:cubicBezTo>
                    <a:cubicBezTo>
                      <a:pt x="71" y="6"/>
                      <a:pt x="71" y="6"/>
                      <a:pt x="71" y="6"/>
                    </a:cubicBezTo>
                    <a:cubicBezTo>
                      <a:pt x="71" y="6"/>
                      <a:pt x="72" y="6"/>
                      <a:pt x="73" y="6"/>
                    </a:cubicBezTo>
                    <a:cubicBezTo>
                      <a:pt x="73" y="6"/>
                      <a:pt x="73" y="6"/>
                      <a:pt x="73" y="6"/>
                    </a:cubicBezTo>
                    <a:cubicBezTo>
                      <a:pt x="73" y="6"/>
                      <a:pt x="73" y="6"/>
                      <a:pt x="73" y="6"/>
                    </a:cubicBezTo>
                    <a:cubicBezTo>
                      <a:pt x="73" y="6"/>
                      <a:pt x="73" y="6"/>
                      <a:pt x="74" y="6"/>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4" y="6"/>
                      <a:pt x="76" y="6"/>
                      <a:pt x="77" y="6"/>
                    </a:cubicBezTo>
                    <a:cubicBezTo>
                      <a:pt x="77" y="6"/>
                      <a:pt x="77" y="6"/>
                      <a:pt x="77" y="6"/>
                    </a:cubicBezTo>
                    <a:cubicBezTo>
                      <a:pt x="78" y="7"/>
                      <a:pt x="78" y="7"/>
                      <a:pt x="79" y="7"/>
                    </a:cubicBezTo>
                    <a:cubicBezTo>
                      <a:pt x="79" y="7"/>
                      <a:pt x="79" y="7"/>
                      <a:pt x="79" y="7"/>
                    </a:cubicBezTo>
                    <a:cubicBezTo>
                      <a:pt x="79" y="7"/>
                      <a:pt x="79" y="7"/>
                      <a:pt x="79" y="6"/>
                    </a:cubicBezTo>
                    <a:cubicBezTo>
                      <a:pt x="79" y="6"/>
                      <a:pt x="79" y="6"/>
                      <a:pt x="79" y="6"/>
                    </a:cubicBezTo>
                    <a:cubicBezTo>
                      <a:pt x="79" y="6"/>
                      <a:pt x="79" y="6"/>
                      <a:pt x="79" y="6"/>
                    </a:cubicBezTo>
                    <a:cubicBezTo>
                      <a:pt x="78" y="6"/>
                      <a:pt x="78" y="6"/>
                      <a:pt x="77" y="6"/>
                    </a:cubicBezTo>
                    <a:cubicBezTo>
                      <a:pt x="77" y="6"/>
                      <a:pt x="77" y="6"/>
                      <a:pt x="77" y="6"/>
                    </a:cubicBezTo>
                    <a:cubicBezTo>
                      <a:pt x="77" y="6"/>
                      <a:pt x="77" y="6"/>
                      <a:pt x="77" y="6"/>
                    </a:cubicBezTo>
                    <a:cubicBezTo>
                      <a:pt x="77" y="6"/>
                      <a:pt x="77" y="6"/>
                      <a:pt x="77" y="6"/>
                    </a:cubicBezTo>
                    <a:cubicBezTo>
                      <a:pt x="81" y="6"/>
                      <a:pt x="83" y="6"/>
                      <a:pt x="86" y="7"/>
                    </a:cubicBezTo>
                    <a:cubicBezTo>
                      <a:pt x="86" y="7"/>
                      <a:pt x="86" y="7"/>
                      <a:pt x="86" y="7"/>
                    </a:cubicBezTo>
                    <a:cubicBezTo>
                      <a:pt x="88" y="7"/>
                      <a:pt x="91" y="7"/>
                      <a:pt x="94" y="7"/>
                    </a:cubicBezTo>
                    <a:cubicBezTo>
                      <a:pt x="94" y="7"/>
                      <a:pt x="94" y="7"/>
                      <a:pt x="94" y="7"/>
                    </a:cubicBezTo>
                    <a:cubicBezTo>
                      <a:pt x="96" y="8"/>
                      <a:pt x="98" y="7"/>
                      <a:pt x="100" y="8"/>
                    </a:cubicBezTo>
                    <a:cubicBezTo>
                      <a:pt x="101" y="8"/>
                      <a:pt x="101" y="8"/>
                      <a:pt x="101" y="8"/>
                    </a:cubicBezTo>
                    <a:cubicBezTo>
                      <a:pt x="102" y="8"/>
                      <a:pt x="102" y="8"/>
                      <a:pt x="102" y="8"/>
                    </a:cubicBezTo>
                    <a:cubicBezTo>
                      <a:pt x="102" y="8"/>
                      <a:pt x="102" y="8"/>
                      <a:pt x="102" y="8"/>
                    </a:cubicBezTo>
                    <a:cubicBezTo>
                      <a:pt x="102" y="8"/>
                      <a:pt x="102" y="8"/>
                      <a:pt x="102" y="8"/>
                    </a:cubicBezTo>
                    <a:cubicBezTo>
                      <a:pt x="102" y="8"/>
                      <a:pt x="102" y="8"/>
                      <a:pt x="102" y="8"/>
                    </a:cubicBezTo>
                    <a:cubicBezTo>
                      <a:pt x="103" y="8"/>
                      <a:pt x="103" y="8"/>
                      <a:pt x="103" y="8"/>
                    </a:cubicBezTo>
                    <a:cubicBezTo>
                      <a:pt x="104" y="8"/>
                      <a:pt x="104" y="8"/>
                      <a:pt x="104" y="8"/>
                    </a:cubicBezTo>
                    <a:cubicBezTo>
                      <a:pt x="105" y="8"/>
                      <a:pt x="105" y="8"/>
                      <a:pt x="105" y="8"/>
                    </a:cubicBezTo>
                    <a:cubicBezTo>
                      <a:pt x="105" y="8"/>
                      <a:pt x="105" y="8"/>
                      <a:pt x="105" y="8"/>
                    </a:cubicBezTo>
                    <a:cubicBezTo>
                      <a:pt x="105" y="8"/>
                      <a:pt x="105" y="8"/>
                      <a:pt x="105" y="8"/>
                    </a:cubicBezTo>
                    <a:cubicBezTo>
                      <a:pt x="105" y="7"/>
                      <a:pt x="105" y="7"/>
                      <a:pt x="105" y="7"/>
                    </a:cubicBezTo>
                    <a:cubicBezTo>
                      <a:pt x="105" y="7"/>
                      <a:pt x="105" y="7"/>
                      <a:pt x="105" y="7"/>
                    </a:cubicBezTo>
                    <a:cubicBezTo>
                      <a:pt x="105" y="7"/>
                      <a:pt x="105" y="7"/>
                      <a:pt x="105" y="7"/>
                    </a:cubicBezTo>
                    <a:cubicBezTo>
                      <a:pt x="105" y="7"/>
                      <a:pt x="105" y="7"/>
                      <a:pt x="105" y="7"/>
                    </a:cubicBezTo>
                    <a:cubicBezTo>
                      <a:pt x="104" y="7"/>
                      <a:pt x="104" y="7"/>
                      <a:pt x="104" y="6"/>
                    </a:cubicBezTo>
                    <a:cubicBezTo>
                      <a:pt x="103" y="6"/>
                      <a:pt x="103" y="6"/>
                      <a:pt x="102" y="6"/>
                    </a:cubicBezTo>
                    <a:cubicBezTo>
                      <a:pt x="102" y="5"/>
                      <a:pt x="100" y="5"/>
                      <a:pt x="98" y="5"/>
                    </a:cubicBezTo>
                    <a:cubicBezTo>
                      <a:pt x="98" y="5"/>
                      <a:pt x="98" y="5"/>
                      <a:pt x="98" y="5"/>
                    </a:cubicBezTo>
                    <a:cubicBezTo>
                      <a:pt x="98" y="5"/>
                      <a:pt x="97" y="5"/>
                      <a:pt x="97" y="5"/>
                    </a:cubicBezTo>
                    <a:cubicBezTo>
                      <a:pt x="96" y="5"/>
                      <a:pt x="96" y="5"/>
                      <a:pt x="95" y="5"/>
                    </a:cubicBezTo>
                    <a:cubicBezTo>
                      <a:pt x="95" y="5"/>
                      <a:pt x="95" y="5"/>
                      <a:pt x="95" y="5"/>
                    </a:cubicBezTo>
                    <a:cubicBezTo>
                      <a:pt x="95" y="5"/>
                      <a:pt x="95" y="5"/>
                      <a:pt x="95" y="5"/>
                    </a:cubicBezTo>
                    <a:cubicBezTo>
                      <a:pt x="95" y="5"/>
                      <a:pt x="95" y="5"/>
                      <a:pt x="95" y="5"/>
                    </a:cubicBezTo>
                    <a:cubicBezTo>
                      <a:pt x="96" y="5"/>
                      <a:pt x="96" y="5"/>
                      <a:pt x="97" y="5"/>
                    </a:cubicBezTo>
                    <a:cubicBezTo>
                      <a:pt x="97" y="5"/>
                      <a:pt x="98" y="6"/>
                      <a:pt x="98" y="6"/>
                    </a:cubicBezTo>
                    <a:cubicBezTo>
                      <a:pt x="98" y="6"/>
                      <a:pt x="98" y="6"/>
                      <a:pt x="98" y="6"/>
                    </a:cubicBezTo>
                    <a:cubicBezTo>
                      <a:pt x="99" y="6"/>
                      <a:pt x="100" y="5"/>
                      <a:pt x="100" y="6"/>
                    </a:cubicBezTo>
                    <a:cubicBezTo>
                      <a:pt x="100" y="6"/>
                      <a:pt x="100" y="6"/>
                      <a:pt x="99" y="6"/>
                    </a:cubicBezTo>
                    <a:cubicBezTo>
                      <a:pt x="99" y="6"/>
                      <a:pt x="100" y="6"/>
                      <a:pt x="100" y="6"/>
                    </a:cubicBezTo>
                    <a:cubicBezTo>
                      <a:pt x="97" y="6"/>
                      <a:pt x="95" y="6"/>
                      <a:pt x="93" y="6"/>
                    </a:cubicBezTo>
                    <a:cubicBezTo>
                      <a:pt x="92" y="5"/>
                      <a:pt x="91" y="6"/>
                      <a:pt x="89" y="5"/>
                    </a:cubicBezTo>
                    <a:cubicBezTo>
                      <a:pt x="89" y="6"/>
                      <a:pt x="89" y="6"/>
                      <a:pt x="88" y="6"/>
                    </a:cubicBezTo>
                    <a:cubicBezTo>
                      <a:pt x="89" y="5"/>
                      <a:pt x="88" y="5"/>
                      <a:pt x="88" y="5"/>
                    </a:cubicBezTo>
                    <a:cubicBezTo>
                      <a:pt x="88" y="5"/>
                      <a:pt x="88" y="6"/>
                      <a:pt x="88" y="6"/>
                    </a:cubicBezTo>
                    <a:cubicBezTo>
                      <a:pt x="86" y="5"/>
                      <a:pt x="84" y="6"/>
                      <a:pt x="82" y="5"/>
                    </a:cubicBezTo>
                    <a:cubicBezTo>
                      <a:pt x="82" y="5"/>
                      <a:pt x="81" y="5"/>
                      <a:pt x="81" y="5"/>
                    </a:cubicBezTo>
                    <a:cubicBezTo>
                      <a:pt x="80" y="5"/>
                      <a:pt x="79" y="5"/>
                      <a:pt x="78" y="5"/>
                    </a:cubicBezTo>
                    <a:cubicBezTo>
                      <a:pt x="78" y="5"/>
                      <a:pt x="77" y="5"/>
                      <a:pt x="77" y="5"/>
                    </a:cubicBezTo>
                    <a:cubicBezTo>
                      <a:pt x="76" y="5"/>
                      <a:pt x="74" y="5"/>
                      <a:pt x="75" y="5"/>
                    </a:cubicBezTo>
                    <a:cubicBezTo>
                      <a:pt x="74" y="5"/>
                      <a:pt x="74" y="5"/>
                      <a:pt x="73" y="5"/>
                    </a:cubicBezTo>
                    <a:cubicBezTo>
                      <a:pt x="72" y="4"/>
                      <a:pt x="70" y="5"/>
                      <a:pt x="68" y="5"/>
                    </a:cubicBezTo>
                    <a:cubicBezTo>
                      <a:pt x="68" y="4"/>
                      <a:pt x="68" y="5"/>
                      <a:pt x="67" y="4"/>
                    </a:cubicBezTo>
                    <a:cubicBezTo>
                      <a:pt x="67" y="4"/>
                      <a:pt x="67" y="4"/>
                      <a:pt x="67" y="4"/>
                    </a:cubicBezTo>
                    <a:cubicBezTo>
                      <a:pt x="67" y="4"/>
                      <a:pt x="67" y="4"/>
                      <a:pt x="66" y="4"/>
                    </a:cubicBezTo>
                    <a:cubicBezTo>
                      <a:pt x="66" y="4"/>
                      <a:pt x="66" y="4"/>
                      <a:pt x="66" y="4"/>
                    </a:cubicBezTo>
                    <a:cubicBezTo>
                      <a:pt x="66" y="5"/>
                      <a:pt x="66" y="5"/>
                      <a:pt x="67" y="5"/>
                    </a:cubicBezTo>
                    <a:cubicBezTo>
                      <a:pt x="67" y="5"/>
                      <a:pt x="67" y="5"/>
                      <a:pt x="67" y="5"/>
                    </a:cubicBezTo>
                    <a:cubicBezTo>
                      <a:pt x="66" y="5"/>
                      <a:pt x="66" y="5"/>
                      <a:pt x="65" y="4"/>
                    </a:cubicBezTo>
                    <a:cubicBezTo>
                      <a:pt x="65" y="5"/>
                      <a:pt x="65" y="5"/>
                      <a:pt x="65" y="5"/>
                    </a:cubicBezTo>
                    <a:cubicBezTo>
                      <a:pt x="64" y="5"/>
                      <a:pt x="62" y="4"/>
                      <a:pt x="61" y="4"/>
                    </a:cubicBezTo>
                    <a:cubicBezTo>
                      <a:pt x="59" y="4"/>
                      <a:pt x="58" y="4"/>
                      <a:pt x="57" y="4"/>
                    </a:cubicBezTo>
                    <a:cubicBezTo>
                      <a:pt x="56" y="4"/>
                      <a:pt x="56" y="4"/>
                      <a:pt x="56" y="4"/>
                    </a:cubicBezTo>
                    <a:cubicBezTo>
                      <a:pt x="56" y="4"/>
                      <a:pt x="55" y="4"/>
                      <a:pt x="55" y="4"/>
                    </a:cubicBezTo>
                    <a:cubicBezTo>
                      <a:pt x="54" y="4"/>
                      <a:pt x="52" y="4"/>
                      <a:pt x="51" y="4"/>
                    </a:cubicBezTo>
                    <a:cubicBezTo>
                      <a:pt x="51" y="4"/>
                      <a:pt x="51" y="4"/>
                      <a:pt x="51" y="4"/>
                    </a:cubicBezTo>
                    <a:cubicBezTo>
                      <a:pt x="51" y="4"/>
                      <a:pt x="51" y="4"/>
                      <a:pt x="50" y="4"/>
                    </a:cubicBezTo>
                    <a:cubicBezTo>
                      <a:pt x="50" y="4"/>
                      <a:pt x="49" y="4"/>
                      <a:pt x="49" y="4"/>
                    </a:cubicBezTo>
                    <a:cubicBezTo>
                      <a:pt x="49" y="4"/>
                      <a:pt x="49" y="4"/>
                      <a:pt x="49" y="4"/>
                    </a:cubicBezTo>
                    <a:cubicBezTo>
                      <a:pt x="47" y="3"/>
                      <a:pt x="45" y="3"/>
                      <a:pt x="43" y="3"/>
                    </a:cubicBezTo>
                    <a:cubicBezTo>
                      <a:pt x="42" y="3"/>
                      <a:pt x="42" y="3"/>
                      <a:pt x="42" y="3"/>
                    </a:cubicBezTo>
                    <a:cubicBezTo>
                      <a:pt x="42" y="3"/>
                      <a:pt x="42" y="3"/>
                      <a:pt x="42" y="3"/>
                    </a:cubicBezTo>
                    <a:cubicBezTo>
                      <a:pt x="41" y="3"/>
                      <a:pt x="41" y="3"/>
                      <a:pt x="41" y="3"/>
                    </a:cubicBezTo>
                    <a:cubicBezTo>
                      <a:pt x="41" y="3"/>
                      <a:pt x="40" y="3"/>
                      <a:pt x="39" y="3"/>
                    </a:cubicBezTo>
                    <a:cubicBezTo>
                      <a:pt x="39" y="3"/>
                      <a:pt x="39" y="3"/>
                      <a:pt x="39" y="3"/>
                    </a:cubicBezTo>
                    <a:cubicBezTo>
                      <a:pt x="39" y="3"/>
                      <a:pt x="39" y="3"/>
                      <a:pt x="39" y="3"/>
                    </a:cubicBezTo>
                    <a:cubicBezTo>
                      <a:pt x="39" y="3"/>
                      <a:pt x="39" y="3"/>
                      <a:pt x="39" y="3"/>
                    </a:cubicBezTo>
                    <a:cubicBezTo>
                      <a:pt x="39" y="3"/>
                      <a:pt x="38" y="3"/>
                      <a:pt x="38" y="3"/>
                    </a:cubicBezTo>
                    <a:cubicBezTo>
                      <a:pt x="37" y="3"/>
                      <a:pt x="37" y="3"/>
                      <a:pt x="37" y="3"/>
                    </a:cubicBezTo>
                    <a:cubicBezTo>
                      <a:pt x="36" y="3"/>
                      <a:pt x="36" y="3"/>
                      <a:pt x="35" y="3"/>
                    </a:cubicBezTo>
                    <a:cubicBezTo>
                      <a:pt x="35" y="3"/>
                      <a:pt x="35" y="3"/>
                      <a:pt x="35" y="3"/>
                    </a:cubicBezTo>
                    <a:cubicBezTo>
                      <a:pt x="35" y="2"/>
                      <a:pt x="34" y="3"/>
                      <a:pt x="34" y="2"/>
                    </a:cubicBezTo>
                    <a:cubicBezTo>
                      <a:pt x="34" y="2"/>
                      <a:pt x="34" y="2"/>
                      <a:pt x="34" y="2"/>
                    </a:cubicBezTo>
                    <a:cubicBezTo>
                      <a:pt x="34" y="2"/>
                      <a:pt x="34" y="2"/>
                      <a:pt x="34" y="2"/>
                    </a:cubicBezTo>
                    <a:cubicBezTo>
                      <a:pt x="34" y="2"/>
                      <a:pt x="34" y="2"/>
                      <a:pt x="34" y="2"/>
                    </a:cubicBezTo>
                    <a:cubicBezTo>
                      <a:pt x="33" y="2"/>
                      <a:pt x="32" y="2"/>
                      <a:pt x="32" y="2"/>
                    </a:cubicBezTo>
                    <a:cubicBezTo>
                      <a:pt x="31" y="2"/>
                      <a:pt x="30" y="2"/>
                      <a:pt x="29" y="2"/>
                    </a:cubicBezTo>
                    <a:cubicBezTo>
                      <a:pt x="29" y="2"/>
                      <a:pt x="29" y="2"/>
                      <a:pt x="29" y="2"/>
                    </a:cubicBezTo>
                    <a:cubicBezTo>
                      <a:pt x="29" y="2"/>
                      <a:pt x="29" y="2"/>
                      <a:pt x="29" y="2"/>
                    </a:cubicBezTo>
                    <a:cubicBezTo>
                      <a:pt x="29" y="2"/>
                      <a:pt x="29" y="2"/>
                      <a:pt x="29" y="2"/>
                    </a:cubicBezTo>
                    <a:cubicBezTo>
                      <a:pt x="28" y="2"/>
                      <a:pt x="28" y="2"/>
                      <a:pt x="28" y="2"/>
                    </a:cubicBezTo>
                    <a:cubicBezTo>
                      <a:pt x="28" y="2"/>
                      <a:pt x="27" y="2"/>
                      <a:pt x="27" y="2"/>
                    </a:cubicBezTo>
                    <a:cubicBezTo>
                      <a:pt x="27" y="2"/>
                      <a:pt x="27" y="2"/>
                      <a:pt x="27" y="2"/>
                    </a:cubicBezTo>
                    <a:cubicBezTo>
                      <a:pt x="26" y="2"/>
                      <a:pt x="26" y="2"/>
                      <a:pt x="25" y="2"/>
                    </a:cubicBezTo>
                    <a:close/>
                    <a:moveTo>
                      <a:pt x="103" y="7"/>
                    </a:moveTo>
                    <a:cubicBezTo>
                      <a:pt x="103" y="7"/>
                      <a:pt x="103" y="7"/>
                      <a:pt x="103" y="7"/>
                    </a:cubicBezTo>
                    <a:cubicBezTo>
                      <a:pt x="103" y="7"/>
                      <a:pt x="103" y="7"/>
                      <a:pt x="103" y="7"/>
                    </a:cubicBezTo>
                    <a:cubicBezTo>
                      <a:pt x="103" y="7"/>
                      <a:pt x="103" y="7"/>
                      <a:pt x="103" y="7"/>
                    </a:cubicBezTo>
                    <a:cubicBezTo>
                      <a:pt x="103" y="7"/>
                      <a:pt x="102" y="7"/>
                      <a:pt x="102" y="7"/>
                    </a:cubicBezTo>
                    <a:cubicBezTo>
                      <a:pt x="102" y="7"/>
                      <a:pt x="103" y="7"/>
                      <a:pt x="103" y="7"/>
                    </a:cubicBezTo>
                    <a:close/>
                    <a:moveTo>
                      <a:pt x="72" y="6"/>
                    </a:moveTo>
                    <a:cubicBezTo>
                      <a:pt x="72" y="6"/>
                      <a:pt x="72" y="6"/>
                      <a:pt x="72" y="6"/>
                    </a:cubicBezTo>
                    <a:cubicBezTo>
                      <a:pt x="72" y="6"/>
                      <a:pt x="72" y="6"/>
                      <a:pt x="72" y="6"/>
                    </a:cubicBezTo>
                    <a:cubicBezTo>
                      <a:pt x="72" y="6"/>
                      <a:pt x="72" y="6"/>
                      <a:pt x="72" y="6"/>
                    </a:cubicBezTo>
                    <a:cubicBezTo>
                      <a:pt x="72" y="6"/>
                      <a:pt x="71" y="6"/>
                      <a:pt x="71" y="6"/>
                    </a:cubicBezTo>
                    <a:cubicBezTo>
                      <a:pt x="71" y="6"/>
                      <a:pt x="71" y="6"/>
                      <a:pt x="71" y="6"/>
                    </a:cubicBezTo>
                    <a:cubicBezTo>
                      <a:pt x="71" y="6"/>
                      <a:pt x="71" y="6"/>
                      <a:pt x="71" y="6"/>
                    </a:cubicBezTo>
                    <a:cubicBezTo>
                      <a:pt x="71" y="6"/>
                      <a:pt x="72" y="6"/>
                      <a:pt x="72" y="6"/>
                    </a:cubicBezTo>
                    <a:close/>
                    <a:moveTo>
                      <a:pt x="71" y="6"/>
                    </a:moveTo>
                    <a:cubicBezTo>
                      <a:pt x="70" y="6"/>
                      <a:pt x="70" y="6"/>
                      <a:pt x="70" y="6"/>
                    </a:cubicBezTo>
                    <a:cubicBezTo>
                      <a:pt x="70" y="6"/>
                      <a:pt x="70" y="6"/>
                      <a:pt x="70" y="6"/>
                    </a:cubicBezTo>
                    <a:cubicBezTo>
                      <a:pt x="70" y="6"/>
                      <a:pt x="70" y="6"/>
                      <a:pt x="70" y="6"/>
                    </a:cubicBezTo>
                    <a:cubicBezTo>
                      <a:pt x="70" y="6"/>
                      <a:pt x="70" y="6"/>
                      <a:pt x="70"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70" y="6"/>
                    </a:cubicBezTo>
                    <a:cubicBezTo>
                      <a:pt x="70" y="6"/>
                      <a:pt x="70" y="6"/>
                      <a:pt x="70" y="6"/>
                    </a:cubicBezTo>
                    <a:cubicBezTo>
                      <a:pt x="70" y="6"/>
                      <a:pt x="70" y="6"/>
                      <a:pt x="70" y="6"/>
                    </a:cubicBezTo>
                    <a:cubicBezTo>
                      <a:pt x="70" y="6"/>
                      <a:pt x="70" y="6"/>
                      <a:pt x="7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1203"/>
              <p:cNvSpPr/>
              <p:nvPr/>
            </p:nvSpPr>
            <p:spPr bwMode="auto">
              <a:xfrm>
                <a:off x="1696" y="1166"/>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1204"/>
              <p:cNvSpPr/>
              <p:nvPr/>
            </p:nvSpPr>
            <p:spPr bwMode="auto">
              <a:xfrm>
                <a:off x="1700" y="1571"/>
                <a:ext cx="4" cy="4"/>
              </a:xfrm>
              <a:custGeom>
                <a:avLst/>
                <a:gdLst>
                  <a:gd name="T0" fmla="*/ 1 w 1"/>
                  <a:gd name="T1" fmla="*/ 1 h 1"/>
                  <a:gd name="T2" fmla="*/ 1 w 1"/>
                  <a:gd name="T3" fmla="*/ 1 h 1"/>
                  <a:gd name="T4" fmla="*/ 1 w 1"/>
                  <a:gd name="T5" fmla="*/ 0 h 1"/>
                  <a:gd name="T6" fmla="*/ 0 w 1"/>
                  <a:gd name="T7" fmla="*/ 0 h 1"/>
                  <a:gd name="T8" fmla="*/ 0 w 1"/>
                  <a:gd name="T9" fmla="*/ 0 h 1"/>
                  <a:gd name="T10" fmla="*/ 0 w 1"/>
                  <a:gd name="T11" fmla="*/ 0 h 1"/>
                  <a:gd name="T12" fmla="*/ 0 w 1"/>
                  <a:gd name="T13" fmla="*/ 0 h 1"/>
                  <a:gd name="T14" fmla="*/ 0 w 1"/>
                  <a:gd name="T15" fmla="*/ 1 h 1"/>
                  <a:gd name="T16" fmla="*/ 0 w 1"/>
                  <a:gd name="T17" fmla="*/ 1 h 1"/>
                  <a:gd name="T18" fmla="*/ 1 w 1"/>
                  <a:gd name="T19" fmla="*/ 0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1"/>
                      <a:pt x="1" y="1"/>
                      <a:pt x="1" y="1"/>
                    </a:cubicBezTo>
                    <a:cubicBezTo>
                      <a:pt x="1" y="1"/>
                      <a:pt x="1" y="1"/>
                      <a:pt x="1" y="0"/>
                    </a:cubicBezTo>
                    <a:cubicBezTo>
                      <a:pt x="1" y="0"/>
                      <a:pt x="0" y="0"/>
                      <a:pt x="0" y="0"/>
                    </a:cubicBezTo>
                    <a:cubicBezTo>
                      <a:pt x="0" y="1"/>
                      <a:pt x="0" y="1"/>
                      <a:pt x="0" y="0"/>
                    </a:cubicBezTo>
                    <a:cubicBezTo>
                      <a:pt x="0" y="0"/>
                      <a:pt x="0" y="0"/>
                      <a:pt x="0" y="0"/>
                    </a:cubicBezTo>
                    <a:cubicBezTo>
                      <a:pt x="0" y="0"/>
                      <a:pt x="0" y="0"/>
                      <a:pt x="0" y="0"/>
                    </a:cubicBezTo>
                    <a:cubicBezTo>
                      <a:pt x="0" y="1"/>
                      <a:pt x="0" y="1"/>
                      <a:pt x="0" y="1"/>
                    </a:cubicBezTo>
                    <a:cubicBezTo>
                      <a:pt x="0" y="1"/>
                      <a:pt x="0" y="1"/>
                      <a:pt x="0" y="1"/>
                    </a:cubicBezTo>
                    <a:cubicBezTo>
                      <a:pt x="0" y="1"/>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1205"/>
              <p:cNvSpPr/>
              <p:nvPr/>
            </p:nvSpPr>
            <p:spPr bwMode="auto">
              <a:xfrm>
                <a:off x="1664" y="1567"/>
                <a:ext cx="12" cy="4"/>
              </a:xfrm>
              <a:custGeom>
                <a:avLst/>
                <a:gdLst>
                  <a:gd name="T0" fmla="*/ 0 w 3"/>
                  <a:gd name="T1" fmla="*/ 1 h 1"/>
                  <a:gd name="T2" fmla="*/ 0 w 3"/>
                  <a:gd name="T3" fmla="*/ 1 h 1"/>
                  <a:gd name="T4" fmla="*/ 0 w 3"/>
                  <a:gd name="T5" fmla="*/ 0 h 1"/>
                  <a:gd name="T6" fmla="*/ 0 w 3"/>
                  <a:gd name="T7" fmla="*/ 0 h 1"/>
                  <a:gd name="T8" fmla="*/ 1 w 3"/>
                  <a:gd name="T9" fmla="*/ 0 h 1"/>
                  <a:gd name="T10" fmla="*/ 1 w 3"/>
                  <a:gd name="T11" fmla="*/ 0 h 1"/>
                  <a:gd name="T12" fmla="*/ 1 w 3"/>
                  <a:gd name="T13" fmla="*/ 0 h 1"/>
                  <a:gd name="T14" fmla="*/ 1 w 3"/>
                  <a:gd name="T15" fmla="*/ 1 h 1"/>
                  <a:gd name="T16" fmla="*/ 1 w 3"/>
                  <a:gd name="T17" fmla="*/ 1 h 1"/>
                  <a:gd name="T18" fmla="*/ 1 w 3"/>
                  <a:gd name="T19" fmla="*/ 1 h 1"/>
                  <a:gd name="T20" fmla="*/ 1 w 3"/>
                  <a:gd name="T21" fmla="*/ 0 h 1"/>
                  <a:gd name="T22" fmla="*/ 1 w 3"/>
                  <a:gd name="T23" fmla="*/ 0 h 1"/>
                  <a:gd name="T24" fmla="*/ 1 w 3"/>
                  <a:gd name="T25" fmla="*/ 0 h 1"/>
                  <a:gd name="T26" fmla="*/ 1 w 3"/>
                  <a:gd name="T27" fmla="*/ 0 h 1"/>
                  <a:gd name="T28" fmla="*/ 2 w 3"/>
                  <a:gd name="T29" fmla="*/ 0 h 1"/>
                  <a:gd name="T30" fmla="*/ 2 w 3"/>
                  <a:gd name="T31" fmla="*/ 0 h 1"/>
                  <a:gd name="T32" fmla="*/ 1 w 3"/>
                  <a:gd name="T33" fmla="*/ 0 h 1"/>
                  <a:gd name="T34" fmla="*/ 1 w 3"/>
                  <a:gd name="T35" fmla="*/ 0 h 1"/>
                  <a:gd name="T36" fmla="*/ 1 w 3"/>
                  <a:gd name="T37" fmla="*/ 0 h 1"/>
                  <a:gd name="T38" fmla="*/ 1 w 3"/>
                  <a:gd name="T39" fmla="*/ 0 h 1"/>
                  <a:gd name="T40" fmla="*/ 0 w 3"/>
                  <a:gd name="T41" fmla="*/ 0 h 1"/>
                  <a:gd name="T42" fmla="*/ 0 w 3"/>
                  <a:gd name="T43" fmla="*/ 0 h 1"/>
                  <a:gd name="T44" fmla="*/ 0 w 3"/>
                  <a:gd name="T45" fmla="*/ 0 h 1"/>
                  <a:gd name="T46" fmla="*/ 0 w 3"/>
                  <a:gd name="T47" fmla="*/ 0 h 1"/>
                  <a:gd name="T48" fmla="*/ 0 w 3"/>
                  <a:gd name="T49" fmla="*/ 0 h 1"/>
                  <a:gd name="T50" fmla="*/ 0 w 3"/>
                  <a:gd name="T51" fmla="*/ 0 h 1"/>
                  <a:gd name="T52" fmla="*/ 0 w 3"/>
                  <a:gd name="T53" fmla="*/ 0 h 1"/>
                  <a:gd name="T54" fmla="*/ 0 w 3"/>
                  <a:gd name="T55" fmla="*/ 0 h 1"/>
                  <a:gd name="T56" fmla="*/ 0 w 3"/>
                  <a:gd name="T57" fmla="*/ 0 h 1"/>
                  <a:gd name="T58" fmla="*/ 0 w 3"/>
                  <a:gd name="T59" fmla="*/ 1 h 1"/>
                  <a:gd name="T60" fmla="*/ 0 w 3"/>
                  <a:gd name="T6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 h="1">
                    <a:moveTo>
                      <a:pt x="0" y="1"/>
                    </a:moveTo>
                    <a:cubicBezTo>
                      <a:pt x="0" y="1"/>
                      <a:pt x="0" y="1"/>
                      <a:pt x="0" y="1"/>
                    </a:cubicBezTo>
                    <a:cubicBezTo>
                      <a:pt x="0" y="1"/>
                      <a:pt x="0" y="0"/>
                      <a:pt x="0" y="0"/>
                    </a:cubicBezTo>
                    <a:cubicBezTo>
                      <a:pt x="0" y="0"/>
                      <a:pt x="0" y="0"/>
                      <a:pt x="0"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2" y="1"/>
                      <a:pt x="2" y="0"/>
                      <a:pt x="2" y="0"/>
                    </a:cubicBezTo>
                    <a:cubicBezTo>
                      <a:pt x="2" y="0"/>
                      <a:pt x="3" y="0"/>
                      <a:pt x="2" y="0"/>
                    </a:cubicBezTo>
                    <a:cubicBezTo>
                      <a:pt x="2" y="0"/>
                      <a:pt x="2"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1206"/>
              <p:cNvSpPr/>
              <p:nvPr/>
            </p:nvSpPr>
            <p:spPr bwMode="auto">
              <a:xfrm>
                <a:off x="1668" y="1579"/>
                <a:ext cx="4" cy="0"/>
              </a:xfrm>
              <a:custGeom>
                <a:avLst/>
                <a:gdLst>
                  <a:gd name="T0" fmla="*/ 1 w 1"/>
                  <a:gd name="T1" fmla="*/ 1 w 1"/>
                  <a:gd name="T2" fmla="*/ 1 w 1"/>
                  <a:gd name="T3" fmla="*/ 0 w 1"/>
                  <a:gd name="T4" fmla="*/ 0 w 1"/>
                  <a:gd name="T5" fmla="*/ 0 w 1"/>
                  <a:gd name="T6" fmla="*/ 0 w 1"/>
                  <a:gd name="T7" fmla="*/ 0 w 1"/>
                  <a:gd name="T8" fmla="*/ 0 w 1"/>
                  <a:gd name="T9" fmla="*/ 0 w 1"/>
                  <a:gd name="T10" fmla="*/ 0 w 1"/>
                  <a:gd name="T11"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1207"/>
              <p:cNvSpPr/>
              <p:nvPr/>
            </p:nvSpPr>
            <p:spPr bwMode="auto">
              <a:xfrm>
                <a:off x="1647" y="1579"/>
                <a:ext cx="4" cy="0"/>
              </a:xfrm>
              <a:custGeom>
                <a:avLst/>
                <a:gdLst>
                  <a:gd name="T0" fmla="*/ 0 w 1"/>
                  <a:gd name="T1" fmla="*/ 0 w 1"/>
                  <a:gd name="T2" fmla="*/ 0 w 1"/>
                  <a:gd name="T3" fmla="*/ 0 w 1"/>
                  <a:gd name="T4" fmla="*/ 0 w 1"/>
                  <a:gd name="T5" fmla="*/ 0 w 1"/>
                  <a:gd name="T6" fmla="*/ 0 w 1"/>
                  <a:gd name="T7" fmla="*/ 1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1208"/>
              <p:cNvSpPr/>
              <p:nvPr/>
            </p:nvSpPr>
            <p:spPr bwMode="auto">
              <a:xfrm>
                <a:off x="1610" y="1154"/>
                <a:ext cx="9" cy="0"/>
              </a:xfrm>
              <a:custGeom>
                <a:avLst/>
                <a:gdLst>
                  <a:gd name="T0" fmla="*/ 0 w 2"/>
                  <a:gd name="T1" fmla="*/ 0 w 2"/>
                  <a:gd name="T2" fmla="*/ 1 w 2"/>
                  <a:gd name="T3" fmla="*/ 1 w 2"/>
                  <a:gd name="T4" fmla="*/ 2 w 2"/>
                  <a:gd name="T5" fmla="*/ 1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1" y="0"/>
                    </a:cubicBezTo>
                    <a:cubicBezTo>
                      <a:pt x="1" y="0"/>
                      <a:pt x="1" y="0"/>
                      <a:pt x="1" y="0"/>
                    </a:cubicBezTo>
                    <a:cubicBezTo>
                      <a:pt x="1" y="0"/>
                      <a:pt x="2" y="0"/>
                      <a:pt x="2" y="0"/>
                    </a:cubicBezTo>
                    <a:cubicBezTo>
                      <a:pt x="2" y="0"/>
                      <a:pt x="2"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Freeform 1209"/>
              <p:cNvSpPr/>
              <p:nvPr/>
            </p:nvSpPr>
            <p:spPr bwMode="auto">
              <a:xfrm>
                <a:off x="1606" y="1575"/>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1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9" name="Freeform 1211"/>
            <p:cNvSpPr/>
            <p:nvPr/>
          </p:nvSpPr>
          <p:spPr bwMode="auto">
            <a:xfrm>
              <a:off x="1545" y="1162"/>
              <a:ext cx="8" cy="0"/>
            </a:xfrm>
            <a:custGeom>
              <a:avLst/>
              <a:gdLst>
                <a:gd name="T0" fmla="*/ 2 w 2"/>
                <a:gd name="T1" fmla="*/ 2 w 2"/>
                <a:gd name="T2" fmla="*/ 0 w 2"/>
                <a:gd name="T3" fmla="*/ 0 w 2"/>
                <a:gd name="T4" fmla="*/ 0 w 2"/>
                <a:gd name="T5" fmla="*/ 0 w 2"/>
                <a:gd name="T6" fmla="*/ 0 w 2"/>
                <a:gd name="T7" fmla="*/ 0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212"/>
            <p:cNvSpPr/>
            <p:nvPr/>
          </p:nvSpPr>
          <p:spPr bwMode="auto">
            <a:xfrm>
              <a:off x="1512" y="1158"/>
              <a:ext cx="29" cy="4"/>
            </a:xfrm>
            <a:custGeom>
              <a:avLst/>
              <a:gdLst>
                <a:gd name="T0" fmla="*/ 7 w 7"/>
                <a:gd name="T1" fmla="*/ 1 h 1"/>
                <a:gd name="T2" fmla="*/ 7 w 7"/>
                <a:gd name="T3" fmla="*/ 1 h 1"/>
                <a:gd name="T4" fmla="*/ 7 w 7"/>
                <a:gd name="T5" fmla="*/ 1 h 1"/>
                <a:gd name="T6" fmla="*/ 5 w 7"/>
                <a:gd name="T7" fmla="*/ 0 h 1"/>
                <a:gd name="T8" fmla="*/ 1 w 7"/>
                <a:gd name="T9" fmla="*/ 0 h 1"/>
                <a:gd name="T10" fmla="*/ 0 w 7"/>
                <a:gd name="T11" fmla="*/ 0 h 1"/>
                <a:gd name="T12" fmla="*/ 0 w 7"/>
                <a:gd name="T13" fmla="*/ 0 h 1"/>
                <a:gd name="T14" fmla="*/ 0 w 7"/>
                <a:gd name="T15" fmla="*/ 0 h 1"/>
                <a:gd name="T16" fmla="*/ 5 w 7"/>
                <a:gd name="T17" fmla="*/ 1 h 1"/>
                <a:gd name="T18" fmla="*/ 7 w 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1"/>
                  </a:moveTo>
                  <a:cubicBezTo>
                    <a:pt x="7" y="1"/>
                    <a:pt x="7" y="1"/>
                    <a:pt x="7" y="1"/>
                  </a:cubicBezTo>
                  <a:cubicBezTo>
                    <a:pt x="7" y="1"/>
                    <a:pt x="7" y="1"/>
                    <a:pt x="7" y="1"/>
                  </a:cubicBezTo>
                  <a:cubicBezTo>
                    <a:pt x="7" y="1"/>
                    <a:pt x="6" y="0"/>
                    <a:pt x="5" y="0"/>
                  </a:cubicBezTo>
                  <a:cubicBezTo>
                    <a:pt x="4" y="0"/>
                    <a:pt x="2" y="0"/>
                    <a:pt x="1" y="0"/>
                  </a:cubicBezTo>
                  <a:cubicBezTo>
                    <a:pt x="0" y="0"/>
                    <a:pt x="0" y="0"/>
                    <a:pt x="0" y="0"/>
                  </a:cubicBezTo>
                  <a:cubicBezTo>
                    <a:pt x="0" y="0"/>
                    <a:pt x="0" y="0"/>
                    <a:pt x="0" y="0"/>
                  </a:cubicBezTo>
                  <a:cubicBezTo>
                    <a:pt x="0" y="0"/>
                    <a:pt x="0" y="0"/>
                    <a:pt x="0" y="0"/>
                  </a:cubicBezTo>
                  <a:cubicBezTo>
                    <a:pt x="2" y="0"/>
                    <a:pt x="4" y="1"/>
                    <a:pt x="5" y="1"/>
                  </a:cubicBezTo>
                  <a:cubicBezTo>
                    <a:pt x="6"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213"/>
            <p:cNvSpPr/>
            <p:nvPr/>
          </p:nvSpPr>
          <p:spPr bwMode="auto">
            <a:xfrm>
              <a:off x="1492" y="1162"/>
              <a:ext cx="4" cy="0"/>
            </a:xfrm>
            <a:custGeom>
              <a:avLst/>
              <a:gdLst>
                <a:gd name="T0" fmla="*/ 1 w 1"/>
                <a:gd name="T1" fmla="*/ 1 w 1"/>
                <a:gd name="T2" fmla="*/ 1 w 1"/>
                <a:gd name="T3" fmla="*/ 1 w 1"/>
                <a:gd name="T4" fmla="*/ 1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214"/>
            <p:cNvSpPr/>
            <p:nvPr/>
          </p:nvSpPr>
          <p:spPr bwMode="auto">
            <a:xfrm>
              <a:off x="1459" y="1141"/>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215"/>
            <p:cNvSpPr/>
            <p:nvPr/>
          </p:nvSpPr>
          <p:spPr bwMode="auto">
            <a:xfrm>
              <a:off x="1455" y="1141"/>
              <a:ext cx="4" cy="0"/>
            </a:xfrm>
            <a:custGeom>
              <a:avLst/>
              <a:gdLst>
                <a:gd name="T0" fmla="*/ 0 w 1"/>
                <a:gd name="T1" fmla="*/ 0 w 1"/>
                <a:gd name="T2" fmla="*/ 1 w 1"/>
                <a:gd name="T3" fmla="*/ 1 w 1"/>
                <a:gd name="T4" fmla="*/ 0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216"/>
            <p:cNvSpPr/>
            <p:nvPr/>
          </p:nvSpPr>
          <p:spPr bwMode="auto">
            <a:xfrm>
              <a:off x="1439" y="1550"/>
              <a:ext cx="4" cy="0"/>
            </a:xfrm>
            <a:custGeom>
              <a:avLst/>
              <a:gdLst>
                <a:gd name="T0" fmla="*/ 0 w 1"/>
                <a:gd name="T1" fmla="*/ 1 w 1"/>
                <a:gd name="T2" fmla="*/ 0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217"/>
            <p:cNvSpPr/>
            <p:nvPr/>
          </p:nvSpPr>
          <p:spPr bwMode="auto">
            <a:xfrm>
              <a:off x="1406" y="1158"/>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218"/>
            <p:cNvSpPr/>
            <p:nvPr/>
          </p:nvSpPr>
          <p:spPr bwMode="auto">
            <a:xfrm>
              <a:off x="1386" y="1154"/>
              <a:ext cx="16" cy="4"/>
            </a:xfrm>
            <a:custGeom>
              <a:avLst/>
              <a:gdLst>
                <a:gd name="T0" fmla="*/ 4 w 4"/>
                <a:gd name="T1" fmla="*/ 1 h 1"/>
                <a:gd name="T2" fmla="*/ 4 w 4"/>
                <a:gd name="T3" fmla="*/ 1 h 1"/>
                <a:gd name="T4" fmla="*/ 2 w 4"/>
                <a:gd name="T5" fmla="*/ 0 h 1"/>
                <a:gd name="T6" fmla="*/ 0 w 4"/>
                <a:gd name="T7" fmla="*/ 0 h 1"/>
                <a:gd name="T8" fmla="*/ 0 w 4"/>
                <a:gd name="T9" fmla="*/ 0 h 1"/>
                <a:gd name="T10" fmla="*/ 0 w 4"/>
                <a:gd name="T11" fmla="*/ 0 h 1"/>
                <a:gd name="T12" fmla="*/ 0 w 4"/>
                <a:gd name="T13" fmla="*/ 0 h 1"/>
                <a:gd name="T14" fmla="*/ 2 w 4"/>
                <a:gd name="T15" fmla="*/ 1 h 1"/>
                <a:gd name="T16" fmla="*/ 4 w 4"/>
                <a:gd name="T17" fmla="*/ 1 h 1"/>
                <a:gd name="T18" fmla="*/ 4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1"/>
                  </a:moveTo>
                  <a:cubicBezTo>
                    <a:pt x="4" y="1"/>
                    <a:pt x="4" y="1"/>
                    <a:pt x="4" y="1"/>
                  </a:cubicBezTo>
                  <a:cubicBezTo>
                    <a:pt x="3" y="1"/>
                    <a:pt x="3" y="0"/>
                    <a:pt x="2" y="0"/>
                  </a:cubicBezTo>
                  <a:cubicBezTo>
                    <a:pt x="1" y="0"/>
                    <a:pt x="1" y="0"/>
                    <a:pt x="0" y="0"/>
                  </a:cubicBezTo>
                  <a:cubicBezTo>
                    <a:pt x="0" y="0"/>
                    <a:pt x="0" y="0"/>
                    <a:pt x="0" y="0"/>
                  </a:cubicBezTo>
                  <a:cubicBezTo>
                    <a:pt x="0" y="0"/>
                    <a:pt x="0" y="0"/>
                    <a:pt x="0" y="0"/>
                  </a:cubicBezTo>
                  <a:cubicBezTo>
                    <a:pt x="0" y="0"/>
                    <a:pt x="0" y="0"/>
                    <a:pt x="0" y="0"/>
                  </a:cubicBezTo>
                  <a:cubicBezTo>
                    <a:pt x="1" y="1"/>
                    <a:pt x="1" y="1"/>
                    <a:pt x="2" y="1"/>
                  </a:cubicBezTo>
                  <a:cubicBezTo>
                    <a:pt x="3" y="1"/>
                    <a:pt x="3" y="1"/>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219"/>
            <p:cNvSpPr/>
            <p:nvPr/>
          </p:nvSpPr>
          <p:spPr bwMode="auto">
            <a:xfrm>
              <a:off x="1394" y="1464"/>
              <a:ext cx="4" cy="4"/>
            </a:xfrm>
            <a:custGeom>
              <a:avLst/>
              <a:gdLst>
                <a:gd name="T0" fmla="*/ 1 w 1"/>
                <a:gd name="T1" fmla="*/ 1 h 1"/>
                <a:gd name="T2" fmla="*/ 1 w 1"/>
                <a:gd name="T3" fmla="*/ 1 h 1"/>
                <a:gd name="T4" fmla="*/ 1 w 1"/>
                <a:gd name="T5" fmla="*/ 1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1"/>
                    <a:pt x="1" y="1"/>
                    <a:pt x="1" y="1"/>
                  </a:cubicBezTo>
                  <a:cubicBezTo>
                    <a:pt x="1" y="1"/>
                    <a:pt x="1" y="1"/>
                    <a:pt x="1" y="1"/>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220"/>
            <p:cNvSpPr/>
            <p:nvPr/>
          </p:nvSpPr>
          <p:spPr bwMode="auto">
            <a:xfrm>
              <a:off x="1357" y="1141"/>
              <a:ext cx="4" cy="0"/>
            </a:xfrm>
            <a:custGeom>
              <a:avLst/>
              <a:gdLst>
                <a:gd name="T0" fmla="*/ 0 w 1"/>
                <a:gd name="T1" fmla="*/ 0 w 1"/>
                <a:gd name="T2" fmla="*/ 0 w 1"/>
                <a:gd name="T3" fmla="*/ 0 w 1"/>
                <a:gd name="T4" fmla="*/ 1 w 1"/>
                <a:gd name="T5" fmla="*/ 1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221"/>
            <p:cNvSpPr/>
            <p:nvPr/>
          </p:nvSpPr>
          <p:spPr bwMode="auto">
            <a:xfrm>
              <a:off x="1357" y="154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222"/>
            <p:cNvSpPr/>
            <p:nvPr/>
          </p:nvSpPr>
          <p:spPr bwMode="auto">
            <a:xfrm>
              <a:off x="1349" y="1162"/>
              <a:ext cx="4" cy="4"/>
            </a:xfrm>
            <a:custGeom>
              <a:avLst/>
              <a:gdLst>
                <a:gd name="T0" fmla="*/ 1 w 1"/>
                <a:gd name="T1" fmla="*/ 1 h 1"/>
                <a:gd name="T2" fmla="*/ 1 w 1"/>
                <a:gd name="T3" fmla="*/ 0 h 1"/>
                <a:gd name="T4" fmla="*/ 1 w 1"/>
                <a:gd name="T5" fmla="*/ 0 h 1"/>
                <a:gd name="T6" fmla="*/ 0 w 1"/>
                <a:gd name="T7" fmla="*/ 0 h 1"/>
                <a:gd name="T8" fmla="*/ 0 w 1"/>
                <a:gd name="T9" fmla="*/ 1 h 1"/>
                <a:gd name="T10" fmla="*/ 0 w 1"/>
                <a:gd name="T11" fmla="*/ 1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0"/>
                    <a:pt x="1" y="0"/>
                    <a:pt x="1" y="0"/>
                  </a:cubicBezTo>
                  <a:cubicBezTo>
                    <a:pt x="1" y="0"/>
                    <a:pt x="1" y="0"/>
                    <a:pt x="1" y="0"/>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223"/>
            <p:cNvSpPr/>
            <p:nvPr/>
          </p:nvSpPr>
          <p:spPr bwMode="auto">
            <a:xfrm>
              <a:off x="1341" y="1162"/>
              <a:ext cx="8" cy="0"/>
            </a:xfrm>
            <a:custGeom>
              <a:avLst/>
              <a:gdLst>
                <a:gd name="T0" fmla="*/ 1 w 2"/>
                <a:gd name="T1" fmla="*/ 1 w 2"/>
                <a:gd name="T2" fmla="*/ 0 w 2"/>
                <a:gd name="T3" fmla="*/ 0 w 2"/>
                <a:gd name="T4" fmla="*/ 0 w 2"/>
                <a:gd name="T5" fmla="*/ 0 w 2"/>
                <a:gd name="T6" fmla="*/ 1 w 2"/>
                <a:gd name="T7" fmla="*/ 1 w 2"/>
                <a:gd name="T8" fmla="*/ 2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2" y="0"/>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224"/>
            <p:cNvSpPr/>
            <p:nvPr/>
          </p:nvSpPr>
          <p:spPr bwMode="auto">
            <a:xfrm>
              <a:off x="1341" y="1220"/>
              <a:ext cx="4" cy="4"/>
            </a:xfrm>
            <a:custGeom>
              <a:avLst/>
              <a:gdLst>
                <a:gd name="T0" fmla="*/ 0 w 1"/>
                <a:gd name="T1" fmla="*/ 0 h 1"/>
                <a:gd name="T2" fmla="*/ 1 w 1"/>
                <a:gd name="T3" fmla="*/ 1 h 1"/>
                <a:gd name="T4" fmla="*/ 1 w 1"/>
                <a:gd name="T5" fmla="*/ 1 h 1"/>
                <a:gd name="T6" fmla="*/ 1 w 1"/>
                <a:gd name="T7" fmla="*/ 1 h 1"/>
                <a:gd name="T8" fmla="*/ 1 w 1"/>
                <a:gd name="T9" fmla="*/ 0 h 1"/>
                <a:gd name="T10" fmla="*/ 1 w 1"/>
                <a:gd name="T11" fmla="*/ 0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1" y="1"/>
                    <a:pt x="1" y="1"/>
                    <a:pt x="1" y="1"/>
                  </a:cubicBezTo>
                  <a:cubicBezTo>
                    <a:pt x="1" y="0"/>
                    <a:pt x="1" y="0"/>
                    <a:pt x="1" y="1"/>
                  </a:cubicBezTo>
                  <a:cubicBezTo>
                    <a:pt x="1" y="1"/>
                    <a:pt x="1" y="1"/>
                    <a:pt x="1" y="1"/>
                  </a:cubicBezTo>
                  <a:cubicBezTo>
                    <a:pt x="1" y="1"/>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225"/>
            <p:cNvSpPr/>
            <p:nvPr/>
          </p:nvSpPr>
          <p:spPr bwMode="auto">
            <a:xfrm>
              <a:off x="1333" y="1257"/>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226"/>
            <p:cNvSpPr/>
            <p:nvPr/>
          </p:nvSpPr>
          <p:spPr bwMode="auto">
            <a:xfrm>
              <a:off x="1325" y="1154"/>
              <a:ext cx="4" cy="4"/>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1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1"/>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227"/>
            <p:cNvSpPr/>
            <p:nvPr/>
          </p:nvSpPr>
          <p:spPr bwMode="auto">
            <a:xfrm>
              <a:off x="1255" y="1402"/>
              <a:ext cx="65" cy="12"/>
            </a:xfrm>
            <a:custGeom>
              <a:avLst/>
              <a:gdLst>
                <a:gd name="T0" fmla="*/ 3 w 16"/>
                <a:gd name="T1" fmla="*/ 1 h 3"/>
                <a:gd name="T2" fmla="*/ 5 w 16"/>
                <a:gd name="T3" fmla="*/ 1 h 3"/>
                <a:gd name="T4" fmla="*/ 8 w 16"/>
                <a:gd name="T5" fmla="*/ 2 h 3"/>
                <a:gd name="T6" fmla="*/ 7 w 16"/>
                <a:gd name="T7" fmla="*/ 3 h 3"/>
                <a:gd name="T8" fmla="*/ 8 w 16"/>
                <a:gd name="T9" fmla="*/ 2 h 3"/>
                <a:gd name="T10" fmla="*/ 8 w 16"/>
                <a:gd name="T11" fmla="*/ 2 h 3"/>
                <a:gd name="T12" fmla="*/ 9 w 16"/>
                <a:gd name="T13" fmla="*/ 2 h 3"/>
                <a:gd name="T14" fmla="*/ 10 w 16"/>
                <a:gd name="T15" fmla="*/ 2 h 3"/>
                <a:gd name="T16" fmla="*/ 11 w 16"/>
                <a:gd name="T17" fmla="*/ 2 h 3"/>
                <a:gd name="T18" fmla="*/ 12 w 16"/>
                <a:gd name="T19" fmla="*/ 2 h 3"/>
                <a:gd name="T20" fmla="*/ 14 w 16"/>
                <a:gd name="T21" fmla="*/ 2 h 3"/>
                <a:gd name="T22" fmla="*/ 13 w 16"/>
                <a:gd name="T23" fmla="*/ 2 h 3"/>
                <a:gd name="T24" fmla="*/ 13 w 16"/>
                <a:gd name="T25" fmla="*/ 3 h 3"/>
                <a:gd name="T26" fmla="*/ 14 w 16"/>
                <a:gd name="T27" fmla="*/ 3 h 3"/>
                <a:gd name="T28" fmla="*/ 15 w 16"/>
                <a:gd name="T29" fmla="*/ 2 h 3"/>
                <a:gd name="T30" fmla="*/ 16 w 16"/>
                <a:gd name="T31" fmla="*/ 2 h 3"/>
                <a:gd name="T32" fmla="*/ 15 w 16"/>
                <a:gd name="T33" fmla="*/ 2 h 3"/>
                <a:gd name="T34" fmla="*/ 15 w 16"/>
                <a:gd name="T35" fmla="*/ 2 h 3"/>
                <a:gd name="T36" fmla="*/ 15 w 16"/>
                <a:gd name="T37" fmla="*/ 2 h 3"/>
                <a:gd name="T38" fmla="*/ 15 w 16"/>
                <a:gd name="T39" fmla="*/ 2 h 3"/>
                <a:gd name="T40" fmla="*/ 14 w 16"/>
                <a:gd name="T41" fmla="*/ 2 h 3"/>
                <a:gd name="T42" fmla="*/ 14 w 16"/>
                <a:gd name="T43" fmla="*/ 2 h 3"/>
                <a:gd name="T44" fmla="*/ 12 w 16"/>
                <a:gd name="T45" fmla="*/ 2 h 3"/>
                <a:gd name="T46" fmla="*/ 11 w 16"/>
                <a:gd name="T47" fmla="*/ 1 h 3"/>
                <a:gd name="T48" fmla="*/ 11 w 16"/>
                <a:gd name="T49" fmla="*/ 1 h 3"/>
                <a:gd name="T50" fmla="*/ 11 w 16"/>
                <a:gd name="T51" fmla="*/ 1 h 3"/>
                <a:gd name="T52" fmla="*/ 11 w 16"/>
                <a:gd name="T53" fmla="*/ 2 h 3"/>
                <a:gd name="T54" fmla="*/ 11 w 16"/>
                <a:gd name="T55" fmla="*/ 2 h 3"/>
                <a:gd name="T56" fmla="*/ 10 w 16"/>
                <a:gd name="T57" fmla="*/ 1 h 3"/>
                <a:gd name="T58" fmla="*/ 9 w 16"/>
                <a:gd name="T59" fmla="*/ 1 h 3"/>
                <a:gd name="T60" fmla="*/ 8 w 16"/>
                <a:gd name="T61" fmla="*/ 0 h 3"/>
                <a:gd name="T62" fmla="*/ 9 w 16"/>
                <a:gd name="T63" fmla="*/ 0 h 3"/>
                <a:gd name="T64" fmla="*/ 8 w 16"/>
                <a:gd name="T65" fmla="*/ 0 h 3"/>
                <a:gd name="T66" fmla="*/ 7 w 16"/>
                <a:gd name="T67" fmla="*/ 1 h 3"/>
                <a:gd name="T68" fmla="*/ 7 w 16"/>
                <a:gd name="T69" fmla="*/ 1 h 3"/>
                <a:gd name="T70" fmla="*/ 7 w 16"/>
                <a:gd name="T71" fmla="*/ 1 h 3"/>
                <a:gd name="T72" fmla="*/ 7 w 16"/>
                <a:gd name="T73" fmla="*/ 1 h 3"/>
                <a:gd name="T74" fmla="*/ 5 w 16"/>
                <a:gd name="T75" fmla="*/ 1 h 3"/>
                <a:gd name="T76" fmla="*/ 5 w 16"/>
                <a:gd name="T77" fmla="*/ 1 h 3"/>
                <a:gd name="T78" fmla="*/ 4 w 16"/>
                <a:gd name="T79" fmla="*/ 1 h 3"/>
                <a:gd name="T80" fmla="*/ 4 w 16"/>
                <a:gd name="T81" fmla="*/ 1 h 3"/>
                <a:gd name="T82" fmla="*/ 2 w 16"/>
                <a:gd name="T83" fmla="*/ 1 h 3"/>
                <a:gd name="T84" fmla="*/ 1 w 16"/>
                <a:gd name="T85" fmla="*/ 0 h 3"/>
                <a:gd name="T86" fmla="*/ 1 w 16"/>
                <a:gd name="T87" fmla="*/ 0 h 3"/>
                <a:gd name="T88" fmla="*/ 1 w 16"/>
                <a:gd name="T89" fmla="*/ 1 h 3"/>
                <a:gd name="T90" fmla="*/ 1 w 16"/>
                <a:gd name="T91" fmla="*/ 1 h 3"/>
                <a:gd name="T92" fmla="*/ 0 w 16"/>
                <a:gd name="T93" fmla="*/ 1 h 3"/>
                <a:gd name="T94" fmla="*/ 1 w 16"/>
                <a:gd name="T9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 h="3">
                  <a:moveTo>
                    <a:pt x="2" y="1"/>
                  </a:moveTo>
                  <a:cubicBezTo>
                    <a:pt x="2" y="1"/>
                    <a:pt x="2" y="1"/>
                    <a:pt x="2" y="1"/>
                  </a:cubicBezTo>
                  <a:cubicBezTo>
                    <a:pt x="2" y="1"/>
                    <a:pt x="2" y="1"/>
                    <a:pt x="3" y="1"/>
                  </a:cubicBezTo>
                  <a:cubicBezTo>
                    <a:pt x="3" y="1"/>
                    <a:pt x="4" y="1"/>
                    <a:pt x="4" y="1"/>
                  </a:cubicBezTo>
                  <a:cubicBezTo>
                    <a:pt x="4" y="1"/>
                    <a:pt x="4" y="1"/>
                    <a:pt x="4" y="1"/>
                  </a:cubicBezTo>
                  <a:cubicBezTo>
                    <a:pt x="4" y="1"/>
                    <a:pt x="4" y="1"/>
                    <a:pt x="5" y="1"/>
                  </a:cubicBezTo>
                  <a:cubicBezTo>
                    <a:pt x="5" y="1"/>
                    <a:pt x="5" y="1"/>
                    <a:pt x="5" y="1"/>
                  </a:cubicBezTo>
                  <a:cubicBezTo>
                    <a:pt x="6" y="2"/>
                    <a:pt x="7" y="1"/>
                    <a:pt x="7" y="2"/>
                  </a:cubicBezTo>
                  <a:cubicBezTo>
                    <a:pt x="7" y="2"/>
                    <a:pt x="7" y="2"/>
                    <a:pt x="8" y="2"/>
                  </a:cubicBezTo>
                  <a:cubicBezTo>
                    <a:pt x="8" y="2"/>
                    <a:pt x="8" y="2"/>
                    <a:pt x="8" y="2"/>
                  </a:cubicBezTo>
                  <a:cubicBezTo>
                    <a:pt x="8" y="2"/>
                    <a:pt x="7" y="2"/>
                    <a:pt x="7" y="3"/>
                  </a:cubicBezTo>
                  <a:cubicBezTo>
                    <a:pt x="7" y="3"/>
                    <a:pt x="7" y="3"/>
                    <a:pt x="7" y="3"/>
                  </a:cubicBezTo>
                  <a:cubicBezTo>
                    <a:pt x="7" y="3"/>
                    <a:pt x="7" y="3"/>
                    <a:pt x="7" y="3"/>
                  </a:cubicBezTo>
                  <a:cubicBezTo>
                    <a:pt x="8" y="3"/>
                    <a:pt x="8" y="3"/>
                    <a:pt x="8" y="3"/>
                  </a:cubicBezTo>
                  <a:cubicBezTo>
                    <a:pt x="8" y="3"/>
                    <a:pt x="8" y="3"/>
                    <a:pt x="8" y="2"/>
                  </a:cubicBezTo>
                  <a:cubicBezTo>
                    <a:pt x="8" y="2"/>
                    <a:pt x="8" y="2"/>
                    <a:pt x="8" y="2"/>
                  </a:cubicBezTo>
                  <a:cubicBezTo>
                    <a:pt x="8" y="2"/>
                    <a:pt x="8" y="2"/>
                    <a:pt x="8" y="2"/>
                  </a:cubicBezTo>
                  <a:cubicBezTo>
                    <a:pt x="8" y="2"/>
                    <a:pt x="8" y="2"/>
                    <a:pt x="8" y="2"/>
                  </a:cubicBezTo>
                  <a:cubicBezTo>
                    <a:pt x="8" y="2"/>
                    <a:pt x="8" y="2"/>
                    <a:pt x="8" y="2"/>
                  </a:cubicBezTo>
                  <a:cubicBezTo>
                    <a:pt x="8" y="2"/>
                    <a:pt x="9" y="2"/>
                    <a:pt x="9" y="2"/>
                  </a:cubicBezTo>
                  <a:cubicBezTo>
                    <a:pt x="9" y="2"/>
                    <a:pt x="9" y="2"/>
                    <a:pt x="9" y="2"/>
                  </a:cubicBezTo>
                  <a:cubicBezTo>
                    <a:pt x="9" y="2"/>
                    <a:pt x="9" y="2"/>
                    <a:pt x="10" y="2"/>
                  </a:cubicBezTo>
                  <a:cubicBezTo>
                    <a:pt x="10" y="2"/>
                    <a:pt x="10" y="2"/>
                    <a:pt x="10" y="2"/>
                  </a:cubicBezTo>
                  <a:cubicBezTo>
                    <a:pt x="10" y="2"/>
                    <a:pt x="10" y="2"/>
                    <a:pt x="10" y="2"/>
                  </a:cubicBezTo>
                  <a:cubicBezTo>
                    <a:pt x="10" y="2"/>
                    <a:pt x="10" y="2"/>
                    <a:pt x="11" y="2"/>
                  </a:cubicBezTo>
                  <a:cubicBezTo>
                    <a:pt x="11" y="2"/>
                    <a:pt x="11" y="2"/>
                    <a:pt x="11" y="2"/>
                  </a:cubicBezTo>
                  <a:cubicBezTo>
                    <a:pt x="11" y="2"/>
                    <a:pt x="11" y="2"/>
                    <a:pt x="11" y="2"/>
                  </a:cubicBezTo>
                  <a:cubicBezTo>
                    <a:pt x="11" y="2"/>
                    <a:pt x="11" y="2"/>
                    <a:pt x="11" y="2"/>
                  </a:cubicBezTo>
                  <a:cubicBezTo>
                    <a:pt x="11" y="2"/>
                    <a:pt x="11" y="2"/>
                    <a:pt x="12" y="2"/>
                  </a:cubicBezTo>
                  <a:cubicBezTo>
                    <a:pt x="12" y="2"/>
                    <a:pt x="12" y="2"/>
                    <a:pt x="12" y="2"/>
                  </a:cubicBezTo>
                  <a:cubicBezTo>
                    <a:pt x="13" y="2"/>
                    <a:pt x="13" y="2"/>
                    <a:pt x="13" y="2"/>
                  </a:cubicBezTo>
                  <a:cubicBezTo>
                    <a:pt x="13" y="2"/>
                    <a:pt x="13" y="2"/>
                    <a:pt x="13" y="2"/>
                  </a:cubicBezTo>
                  <a:cubicBezTo>
                    <a:pt x="14" y="2"/>
                    <a:pt x="14" y="2"/>
                    <a:pt x="14" y="2"/>
                  </a:cubicBezTo>
                  <a:cubicBezTo>
                    <a:pt x="14" y="2"/>
                    <a:pt x="14" y="2"/>
                    <a:pt x="14" y="2"/>
                  </a:cubicBezTo>
                  <a:cubicBezTo>
                    <a:pt x="14" y="2"/>
                    <a:pt x="13" y="2"/>
                    <a:pt x="13" y="2"/>
                  </a:cubicBezTo>
                  <a:cubicBezTo>
                    <a:pt x="13" y="2"/>
                    <a:pt x="13" y="2"/>
                    <a:pt x="13" y="2"/>
                  </a:cubicBezTo>
                  <a:cubicBezTo>
                    <a:pt x="13" y="2"/>
                    <a:pt x="13" y="2"/>
                    <a:pt x="13" y="2"/>
                  </a:cubicBezTo>
                  <a:cubicBezTo>
                    <a:pt x="13" y="2"/>
                    <a:pt x="13" y="3"/>
                    <a:pt x="13" y="3"/>
                  </a:cubicBezTo>
                  <a:cubicBezTo>
                    <a:pt x="13" y="3"/>
                    <a:pt x="13" y="3"/>
                    <a:pt x="13" y="3"/>
                  </a:cubicBezTo>
                  <a:cubicBezTo>
                    <a:pt x="13" y="2"/>
                    <a:pt x="13" y="2"/>
                    <a:pt x="13" y="3"/>
                  </a:cubicBezTo>
                  <a:cubicBezTo>
                    <a:pt x="13" y="3"/>
                    <a:pt x="13" y="3"/>
                    <a:pt x="14" y="3"/>
                  </a:cubicBezTo>
                  <a:cubicBezTo>
                    <a:pt x="14" y="3"/>
                    <a:pt x="14" y="3"/>
                    <a:pt x="14" y="3"/>
                  </a:cubicBezTo>
                  <a:cubicBezTo>
                    <a:pt x="14" y="3"/>
                    <a:pt x="14" y="3"/>
                    <a:pt x="14" y="3"/>
                  </a:cubicBezTo>
                  <a:cubicBezTo>
                    <a:pt x="14" y="2"/>
                    <a:pt x="14" y="2"/>
                    <a:pt x="14" y="2"/>
                  </a:cubicBezTo>
                  <a:cubicBezTo>
                    <a:pt x="15" y="2"/>
                    <a:pt x="15" y="2"/>
                    <a:pt x="15" y="2"/>
                  </a:cubicBezTo>
                  <a:cubicBezTo>
                    <a:pt x="15" y="2"/>
                    <a:pt x="15" y="2"/>
                    <a:pt x="15" y="2"/>
                  </a:cubicBezTo>
                  <a:cubicBezTo>
                    <a:pt x="15" y="2"/>
                    <a:pt x="15" y="2"/>
                    <a:pt x="15" y="3"/>
                  </a:cubicBezTo>
                  <a:cubicBezTo>
                    <a:pt x="15" y="2"/>
                    <a:pt x="16" y="2"/>
                    <a:pt x="16" y="2"/>
                  </a:cubicBezTo>
                  <a:cubicBezTo>
                    <a:pt x="16" y="2"/>
                    <a:pt x="16" y="2"/>
                    <a:pt x="16"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4" y="2"/>
                    <a:pt x="14" y="2"/>
                  </a:cubicBezTo>
                  <a:cubicBezTo>
                    <a:pt x="14" y="2"/>
                    <a:pt x="14" y="2"/>
                    <a:pt x="14" y="2"/>
                  </a:cubicBezTo>
                  <a:cubicBezTo>
                    <a:pt x="14" y="2"/>
                    <a:pt x="14" y="2"/>
                    <a:pt x="14" y="1"/>
                  </a:cubicBezTo>
                  <a:cubicBezTo>
                    <a:pt x="14" y="2"/>
                    <a:pt x="14" y="2"/>
                    <a:pt x="13" y="2"/>
                  </a:cubicBezTo>
                  <a:cubicBezTo>
                    <a:pt x="14" y="2"/>
                    <a:pt x="14" y="2"/>
                    <a:pt x="14" y="2"/>
                  </a:cubicBezTo>
                  <a:cubicBezTo>
                    <a:pt x="13" y="2"/>
                    <a:pt x="13" y="2"/>
                    <a:pt x="13" y="2"/>
                  </a:cubicBezTo>
                  <a:cubicBezTo>
                    <a:pt x="13" y="2"/>
                    <a:pt x="13" y="2"/>
                    <a:pt x="12" y="2"/>
                  </a:cubicBezTo>
                  <a:cubicBezTo>
                    <a:pt x="12" y="2"/>
                    <a:pt x="12" y="2"/>
                    <a:pt x="12" y="2"/>
                  </a:cubicBezTo>
                  <a:cubicBezTo>
                    <a:pt x="12" y="2"/>
                    <a:pt x="12" y="2"/>
                    <a:pt x="12" y="2"/>
                  </a:cubicBezTo>
                  <a:cubicBezTo>
                    <a:pt x="12"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0" y="2"/>
                  </a:cubicBezTo>
                  <a:cubicBezTo>
                    <a:pt x="10" y="2"/>
                    <a:pt x="10" y="2"/>
                    <a:pt x="10" y="2"/>
                  </a:cubicBezTo>
                  <a:cubicBezTo>
                    <a:pt x="10" y="1"/>
                    <a:pt x="10" y="1"/>
                    <a:pt x="10" y="1"/>
                  </a:cubicBezTo>
                  <a:cubicBezTo>
                    <a:pt x="10" y="1"/>
                    <a:pt x="9" y="1"/>
                    <a:pt x="9" y="1"/>
                  </a:cubicBezTo>
                  <a:cubicBezTo>
                    <a:pt x="9" y="1"/>
                    <a:pt x="9" y="1"/>
                    <a:pt x="9" y="1"/>
                  </a:cubicBezTo>
                  <a:cubicBezTo>
                    <a:pt x="9" y="1"/>
                    <a:pt x="9" y="1"/>
                    <a:pt x="9" y="1"/>
                  </a:cubicBezTo>
                  <a:cubicBezTo>
                    <a:pt x="9" y="2"/>
                    <a:pt x="8" y="2"/>
                    <a:pt x="8" y="1"/>
                  </a:cubicBezTo>
                  <a:cubicBezTo>
                    <a:pt x="8" y="1"/>
                    <a:pt x="8" y="1"/>
                    <a:pt x="8" y="1"/>
                  </a:cubicBezTo>
                  <a:cubicBezTo>
                    <a:pt x="8" y="1"/>
                    <a:pt x="8" y="1"/>
                    <a:pt x="8" y="0"/>
                  </a:cubicBezTo>
                  <a:cubicBezTo>
                    <a:pt x="8" y="0"/>
                    <a:pt x="8" y="0"/>
                    <a:pt x="8" y="0"/>
                  </a:cubicBezTo>
                  <a:cubicBezTo>
                    <a:pt x="8" y="0"/>
                    <a:pt x="9" y="0"/>
                    <a:pt x="9" y="0"/>
                  </a:cubicBezTo>
                  <a:cubicBezTo>
                    <a:pt x="9" y="1"/>
                    <a:pt x="9" y="0"/>
                    <a:pt x="9" y="0"/>
                  </a:cubicBezTo>
                  <a:cubicBezTo>
                    <a:pt x="9" y="0"/>
                    <a:pt x="9" y="0"/>
                    <a:pt x="9" y="0"/>
                  </a:cubicBezTo>
                  <a:cubicBezTo>
                    <a:pt x="9" y="0"/>
                    <a:pt x="8" y="0"/>
                    <a:pt x="8" y="0"/>
                  </a:cubicBezTo>
                  <a:cubicBezTo>
                    <a:pt x="8" y="0"/>
                    <a:pt x="8" y="0"/>
                    <a:pt x="8" y="0"/>
                  </a:cubicBezTo>
                  <a:cubicBezTo>
                    <a:pt x="8" y="1"/>
                    <a:pt x="8" y="1"/>
                    <a:pt x="8" y="1"/>
                  </a:cubicBezTo>
                  <a:cubicBezTo>
                    <a:pt x="8" y="1"/>
                    <a:pt x="8" y="1"/>
                    <a:pt x="8" y="1"/>
                  </a:cubicBezTo>
                  <a:cubicBezTo>
                    <a:pt x="8"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0"/>
                    <a:pt x="7" y="1"/>
                  </a:cubicBezTo>
                  <a:cubicBezTo>
                    <a:pt x="7" y="1"/>
                    <a:pt x="7" y="1"/>
                    <a:pt x="7" y="1"/>
                  </a:cubicBezTo>
                  <a:cubicBezTo>
                    <a:pt x="7" y="1"/>
                    <a:pt x="7" y="1"/>
                    <a:pt x="7" y="1"/>
                  </a:cubicBezTo>
                  <a:cubicBezTo>
                    <a:pt x="6" y="1"/>
                    <a:pt x="6" y="0"/>
                    <a:pt x="6" y="1"/>
                  </a:cubicBezTo>
                  <a:cubicBezTo>
                    <a:pt x="6" y="1"/>
                    <a:pt x="6" y="1"/>
                    <a:pt x="5" y="1"/>
                  </a:cubicBezTo>
                  <a:cubicBezTo>
                    <a:pt x="5" y="1"/>
                    <a:pt x="6" y="1"/>
                    <a:pt x="5" y="1"/>
                  </a:cubicBezTo>
                  <a:cubicBezTo>
                    <a:pt x="5" y="1"/>
                    <a:pt x="5" y="1"/>
                    <a:pt x="5" y="1"/>
                  </a:cubicBezTo>
                  <a:cubicBezTo>
                    <a:pt x="5" y="1"/>
                    <a:pt x="5" y="1"/>
                    <a:pt x="5" y="1"/>
                  </a:cubicBezTo>
                  <a:cubicBezTo>
                    <a:pt x="5" y="1"/>
                    <a:pt x="5" y="1"/>
                    <a:pt x="5" y="1"/>
                  </a:cubicBezTo>
                  <a:cubicBezTo>
                    <a:pt x="5" y="1"/>
                    <a:pt x="5"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3" y="1"/>
                    <a:pt x="3" y="1"/>
                  </a:cubicBezTo>
                  <a:cubicBezTo>
                    <a:pt x="2" y="1"/>
                    <a:pt x="2" y="1"/>
                    <a:pt x="2" y="1"/>
                  </a:cubicBezTo>
                  <a:cubicBezTo>
                    <a:pt x="2" y="1"/>
                    <a:pt x="2" y="1"/>
                    <a:pt x="2" y="1"/>
                  </a:cubicBezTo>
                  <a:cubicBezTo>
                    <a:pt x="2" y="0"/>
                    <a:pt x="2" y="0"/>
                    <a:pt x="1"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228"/>
            <p:cNvSpPr/>
            <p:nvPr/>
          </p:nvSpPr>
          <p:spPr bwMode="auto">
            <a:xfrm>
              <a:off x="1296" y="1150"/>
              <a:ext cx="8" cy="4"/>
            </a:xfrm>
            <a:custGeom>
              <a:avLst/>
              <a:gdLst>
                <a:gd name="T0" fmla="*/ 0 w 2"/>
                <a:gd name="T1" fmla="*/ 1 h 1"/>
                <a:gd name="T2" fmla="*/ 0 w 2"/>
                <a:gd name="T3" fmla="*/ 1 h 1"/>
                <a:gd name="T4" fmla="*/ 1 w 2"/>
                <a:gd name="T5" fmla="*/ 1 h 1"/>
                <a:gd name="T6" fmla="*/ 2 w 2"/>
                <a:gd name="T7" fmla="*/ 1 h 1"/>
                <a:gd name="T8" fmla="*/ 2 w 2"/>
                <a:gd name="T9" fmla="*/ 1 h 1"/>
                <a:gd name="T10" fmla="*/ 2 w 2"/>
                <a:gd name="T11" fmla="*/ 1 h 1"/>
                <a:gd name="T12" fmla="*/ 1 w 2"/>
                <a:gd name="T13" fmla="*/ 1 h 1"/>
                <a:gd name="T14" fmla="*/ 0 w 2"/>
                <a:gd name="T15" fmla="*/ 0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1" y="1"/>
                    <a:pt x="1" y="1"/>
                    <a:pt x="1" y="1"/>
                  </a:cubicBezTo>
                  <a:cubicBezTo>
                    <a:pt x="1" y="1"/>
                    <a:pt x="2" y="1"/>
                    <a:pt x="2" y="1"/>
                  </a:cubicBezTo>
                  <a:cubicBezTo>
                    <a:pt x="2" y="1"/>
                    <a:pt x="2" y="1"/>
                    <a:pt x="2" y="1"/>
                  </a:cubicBezTo>
                  <a:cubicBezTo>
                    <a:pt x="2" y="1"/>
                    <a:pt x="2" y="1"/>
                    <a:pt x="2" y="1"/>
                  </a:cubicBezTo>
                  <a:cubicBezTo>
                    <a:pt x="2" y="1"/>
                    <a:pt x="1" y="1"/>
                    <a:pt x="1" y="1"/>
                  </a:cubicBez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229"/>
            <p:cNvSpPr/>
            <p:nvPr/>
          </p:nvSpPr>
          <p:spPr bwMode="auto">
            <a:xfrm>
              <a:off x="1296" y="1129"/>
              <a:ext cx="4" cy="4"/>
            </a:xfrm>
            <a:custGeom>
              <a:avLst/>
              <a:gdLst>
                <a:gd name="T0" fmla="*/ 1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1"/>
                    <a:pt x="0" y="0"/>
                    <a:pt x="0" y="0"/>
                  </a:cubicBezTo>
                  <a:cubicBezTo>
                    <a:pt x="0" y="0"/>
                    <a:pt x="0" y="0"/>
                    <a:pt x="0" y="0"/>
                  </a:cubicBezTo>
                  <a:cubicBezTo>
                    <a:pt x="0" y="0"/>
                    <a:pt x="0" y="0"/>
                    <a:pt x="0" y="0"/>
                  </a:cubicBezTo>
                  <a:cubicBezTo>
                    <a:pt x="0" y="1"/>
                    <a:pt x="0" y="1"/>
                    <a:pt x="0" y="1"/>
                  </a:cubicBezTo>
                  <a:cubicBezTo>
                    <a:pt x="0"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230"/>
            <p:cNvSpPr/>
            <p:nvPr/>
          </p:nvSpPr>
          <p:spPr bwMode="auto">
            <a:xfrm>
              <a:off x="1280" y="1125"/>
              <a:ext cx="4" cy="4"/>
            </a:xfrm>
            <a:custGeom>
              <a:avLst/>
              <a:gdLst>
                <a:gd name="T0" fmla="*/ 1 w 1"/>
                <a:gd name="T1" fmla="*/ 1 h 1"/>
                <a:gd name="T2" fmla="*/ 0 w 1"/>
                <a:gd name="T3" fmla="*/ 1 h 1"/>
                <a:gd name="T4" fmla="*/ 0 w 1"/>
                <a:gd name="T5" fmla="*/ 1 h 1"/>
                <a:gd name="T6" fmla="*/ 0 w 1"/>
                <a:gd name="T7" fmla="*/ 1 h 1"/>
                <a:gd name="T8" fmla="*/ 0 w 1"/>
                <a:gd name="T9" fmla="*/ 1 h 1"/>
                <a:gd name="T10" fmla="*/ 1 w 1"/>
                <a:gd name="T11" fmla="*/ 1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0" y="0"/>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231"/>
            <p:cNvSpPr/>
            <p:nvPr/>
          </p:nvSpPr>
          <p:spPr bwMode="auto">
            <a:xfrm>
              <a:off x="1276" y="1125"/>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232"/>
            <p:cNvSpPr/>
            <p:nvPr/>
          </p:nvSpPr>
          <p:spPr bwMode="auto">
            <a:xfrm>
              <a:off x="1276" y="1208"/>
              <a:ext cx="4" cy="0"/>
            </a:xfrm>
            <a:custGeom>
              <a:avLst/>
              <a:gdLst>
                <a:gd name="T0" fmla="*/ 1 w 1"/>
                <a:gd name="T1" fmla="*/ 1 w 1"/>
                <a:gd name="T2" fmla="*/ 0 w 1"/>
                <a:gd name="T3" fmla="*/ 0 w 1"/>
                <a:gd name="T4" fmla="*/ 1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233"/>
            <p:cNvSpPr/>
            <p:nvPr/>
          </p:nvSpPr>
          <p:spPr bwMode="auto">
            <a:xfrm>
              <a:off x="1218" y="1220"/>
              <a:ext cx="62" cy="16"/>
            </a:xfrm>
            <a:custGeom>
              <a:avLst/>
              <a:gdLst>
                <a:gd name="T0" fmla="*/ 10 w 15"/>
                <a:gd name="T1" fmla="*/ 3 h 4"/>
                <a:gd name="T2" fmla="*/ 10 w 15"/>
                <a:gd name="T3" fmla="*/ 3 h 4"/>
                <a:gd name="T4" fmla="*/ 9 w 15"/>
                <a:gd name="T5" fmla="*/ 3 h 4"/>
                <a:gd name="T6" fmla="*/ 12 w 15"/>
                <a:gd name="T7" fmla="*/ 3 h 4"/>
                <a:gd name="T8" fmla="*/ 12 w 15"/>
                <a:gd name="T9" fmla="*/ 3 h 4"/>
                <a:gd name="T10" fmla="*/ 10 w 15"/>
                <a:gd name="T11" fmla="*/ 3 h 4"/>
                <a:gd name="T12" fmla="*/ 10 w 15"/>
                <a:gd name="T13" fmla="*/ 3 h 4"/>
                <a:gd name="T14" fmla="*/ 12 w 15"/>
                <a:gd name="T15" fmla="*/ 4 h 4"/>
                <a:gd name="T16" fmla="*/ 12 w 15"/>
                <a:gd name="T17" fmla="*/ 3 h 4"/>
                <a:gd name="T18" fmla="*/ 12 w 15"/>
                <a:gd name="T19" fmla="*/ 3 h 4"/>
                <a:gd name="T20" fmla="*/ 13 w 15"/>
                <a:gd name="T21" fmla="*/ 3 h 4"/>
                <a:gd name="T22" fmla="*/ 14 w 15"/>
                <a:gd name="T23" fmla="*/ 3 h 4"/>
                <a:gd name="T24" fmla="*/ 15 w 15"/>
                <a:gd name="T25" fmla="*/ 3 h 4"/>
                <a:gd name="T26" fmla="*/ 15 w 15"/>
                <a:gd name="T27" fmla="*/ 3 h 4"/>
                <a:gd name="T28" fmla="*/ 14 w 15"/>
                <a:gd name="T29" fmla="*/ 2 h 4"/>
                <a:gd name="T30" fmla="*/ 13 w 15"/>
                <a:gd name="T31" fmla="*/ 3 h 4"/>
                <a:gd name="T32" fmla="*/ 13 w 15"/>
                <a:gd name="T33" fmla="*/ 3 h 4"/>
                <a:gd name="T34" fmla="*/ 12 w 15"/>
                <a:gd name="T35" fmla="*/ 3 h 4"/>
                <a:gd name="T36" fmla="*/ 9 w 15"/>
                <a:gd name="T37" fmla="*/ 2 h 4"/>
                <a:gd name="T38" fmla="*/ 9 w 15"/>
                <a:gd name="T39" fmla="*/ 2 h 4"/>
                <a:gd name="T40" fmla="*/ 9 w 15"/>
                <a:gd name="T41" fmla="*/ 2 h 4"/>
                <a:gd name="T42" fmla="*/ 9 w 15"/>
                <a:gd name="T43" fmla="*/ 2 h 4"/>
                <a:gd name="T44" fmla="*/ 9 w 15"/>
                <a:gd name="T45" fmla="*/ 2 h 4"/>
                <a:gd name="T46" fmla="*/ 9 w 15"/>
                <a:gd name="T47" fmla="*/ 2 h 4"/>
                <a:gd name="T48" fmla="*/ 9 w 15"/>
                <a:gd name="T49" fmla="*/ 2 h 4"/>
                <a:gd name="T50" fmla="*/ 10 w 15"/>
                <a:gd name="T51" fmla="*/ 2 h 4"/>
                <a:gd name="T52" fmla="*/ 10 w 15"/>
                <a:gd name="T53" fmla="*/ 2 h 4"/>
                <a:gd name="T54" fmla="*/ 11 w 15"/>
                <a:gd name="T55" fmla="*/ 2 h 4"/>
                <a:gd name="T56" fmla="*/ 11 w 15"/>
                <a:gd name="T57" fmla="*/ 1 h 4"/>
                <a:gd name="T58" fmla="*/ 11 w 15"/>
                <a:gd name="T59" fmla="*/ 1 h 4"/>
                <a:gd name="T60" fmla="*/ 9 w 15"/>
                <a:gd name="T61" fmla="*/ 1 h 4"/>
                <a:gd name="T62" fmla="*/ 8 w 15"/>
                <a:gd name="T63" fmla="*/ 1 h 4"/>
                <a:gd name="T64" fmla="*/ 8 w 15"/>
                <a:gd name="T65" fmla="*/ 1 h 4"/>
                <a:gd name="T66" fmla="*/ 7 w 15"/>
                <a:gd name="T67" fmla="*/ 1 h 4"/>
                <a:gd name="T68" fmla="*/ 7 w 15"/>
                <a:gd name="T69" fmla="*/ 1 h 4"/>
                <a:gd name="T70" fmla="*/ 7 w 15"/>
                <a:gd name="T71" fmla="*/ 1 h 4"/>
                <a:gd name="T72" fmla="*/ 1 w 15"/>
                <a:gd name="T73" fmla="*/ 0 h 4"/>
                <a:gd name="T74" fmla="*/ 0 w 15"/>
                <a:gd name="T75" fmla="*/ 0 h 4"/>
                <a:gd name="T76" fmla="*/ 3 w 15"/>
                <a:gd name="T77" fmla="*/ 1 h 4"/>
                <a:gd name="T78" fmla="*/ 7 w 15"/>
                <a:gd name="T79" fmla="*/ 1 h 4"/>
                <a:gd name="T80" fmla="*/ 8 w 15"/>
                <a:gd name="T81" fmla="*/ 2 h 4"/>
                <a:gd name="T82" fmla="*/ 9 w 15"/>
                <a:gd name="T83" fmla="*/ 2 h 4"/>
                <a:gd name="T84" fmla="*/ 9 w 15"/>
                <a:gd name="T85" fmla="*/ 2 h 4"/>
                <a:gd name="T86" fmla="*/ 8 w 15"/>
                <a:gd name="T87" fmla="*/ 2 h 4"/>
                <a:gd name="T88" fmla="*/ 8 w 15"/>
                <a:gd name="T89" fmla="*/ 2 h 4"/>
                <a:gd name="T90" fmla="*/ 6 w 15"/>
                <a:gd name="T91" fmla="*/ 2 h 4"/>
                <a:gd name="T92" fmla="*/ 6 w 15"/>
                <a:gd name="T93" fmla="*/ 2 h 4"/>
                <a:gd name="T94" fmla="*/ 6 w 15"/>
                <a:gd name="T95" fmla="*/ 2 h 4"/>
                <a:gd name="T96" fmla="*/ 8 w 15"/>
                <a:gd name="T97" fmla="*/ 2 h 4"/>
                <a:gd name="T98" fmla="*/ 9 w 15"/>
                <a:gd name="T9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 h="4">
                  <a:moveTo>
                    <a:pt x="9" y="3"/>
                  </a:moveTo>
                  <a:cubicBezTo>
                    <a:pt x="9" y="3"/>
                    <a:pt x="9" y="3"/>
                    <a:pt x="10" y="3"/>
                  </a:cubicBezTo>
                  <a:cubicBezTo>
                    <a:pt x="10" y="3"/>
                    <a:pt x="10" y="3"/>
                    <a:pt x="10" y="3"/>
                  </a:cubicBezTo>
                  <a:cubicBezTo>
                    <a:pt x="10" y="3"/>
                    <a:pt x="10" y="3"/>
                    <a:pt x="10" y="3"/>
                  </a:cubicBezTo>
                  <a:cubicBezTo>
                    <a:pt x="9" y="3"/>
                    <a:pt x="9" y="3"/>
                    <a:pt x="9" y="3"/>
                  </a:cubicBezTo>
                  <a:cubicBezTo>
                    <a:pt x="9" y="3"/>
                    <a:pt x="9" y="3"/>
                    <a:pt x="9" y="3"/>
                  </a:cubicBezTo>
                  <a:cubicBezTo>
                    <a:pt x="10" y="3"/>
                    <a:pt x="11" y="3"/>
                    <a:pt x="12" y="3"/>
                  </a:cubicBezTo>
                  <a:cubicBezTo>
                    <a:pt x="12" y="3"/>
                    <a:pt x="12" y="3"/>
                    <a:pt x="12" y="3"/>
                  </a:cubicBezTo>
                  <a:cubicBezTo>
                    <a:pt x="12" y="3"/>
                    <a:pt x="12" y="3"/>
                    <a:pt x="12" y="3"/>
                  </a:cubicBezTo>
                  <a:cubicBezTo>
                    <a:pt x="12" y="3"/>
                    <a:pt x="12" y="3"/>
                    <a:pt x="12" y="3"/>
                  </a:cubicBezTo>
                  <a:cubicBezTo>
                    <a:pt x="12" y="3"/>
                    <a:pt x="11" y="3"/>
                    <a:pt x="11" y="3"/>
                  </a:cubicBezTo>
                  <a:cubicBezTo>
                    <a:pt x="10" y="3"/>
                    <a:pt x="10" y="3"/>
                    <a:pt x="10" y="3"/>
                  </a:cubicBezTo>
                  <a:cubicBezTo>
                    <a:pt x="10" y="3"/>
                    <a:pt x="10" y="3"/>
                    <a:pt x="10" y="3"/>
                  </a:cubicBezTo>
                  <a:cubicBezTo>
                    <a:pt x="10" y="3"/>
                    <a:pt x="10" y="3"/>
                    <a:pt x="10" y="3"/>
                  </a:cubicBezTo>
                  <a:cubicBezTo>
                    <a:pt x="11" y="3"/>
                    <a:pt x="12" y="3"/>
                    <a:pt x="12" y="3"/>
                  </a:cubicBezTo>
                  <a:cubicBezTo>
                    <a:pt x="12" y="3"/>
                    <a:pt x="12" y="4"/>
                    <a:pt x="12" y="4"/>
                  </a:cubicBezTo>
                  <a:cubicBezTo>
                    <a:pt x="12" y="4"/>
                    <a:pt x="12" y="4"/>
                    <a:pt x="12" y="4"/>
                  </a:cubicBezTo>
                  <a:cubicBezTo>
                    <a:pt x="13" y="3"/>
                    <a:pt x="12" y="3"/>
                    <a:pt x="12" y="3"/>
                  </a:cubicBezTo>
                  <a:cubicBezTo>
                    <a:pt x="12" y="3"/>
                    <a:pt x="12" y="3"/>
                    <a:pt x="12" y="3"/>
                  </a:cubicBezTo>
                  <a:cubicBezTo>
                    <a:pt x="12" y="3"/>
                    <a:pt x="12" y="3"/>
                    <a:pt x="12" y="3"/>
                  </a:cubicBezTo>
                  <a:cubicBezTo>
                    <a:pt x="12" y="3"/>
                    <a:pt x="13" y="3"/>
                    <a:pt x="13" y="3"/>
                  </a:cubicBezTo>
                  <a:cubicBezTo>
                    <a:pt x="13" y="3"/>
                    <a:pt x="13" y="3"/>
                    <a:pt x="13" y="3"/>
                  </a:cubicBezTo>
                  <a:cubicBezTo>
                    <a:pt x="13" y="3"/>
                    <a:pt x="13" y="3"/>
                    <a:pt x="13" y="3"/>
                  </a:cubicBezTo>
                  <a:cubicBezTo>
                    <a:pt x="13" y="3"/>
                    <a:pt x="13" y="3"/>
                    <a:pt x="14" y="3"/>
                  </a:cubicBezTo>
                  <a:cubicBezTo>
                    <a:pt x="14" y="3"/>
                    <a:pt x="14" y="3"/>
                    <a:pt x="14" y="3"/>
                  </a:cubicBezTo>
                  <a:cubicBezTo>
                    <a:pt x="14" y="3"/>
                    <a:pt x="14" y="3"/>
                    <a:pt x="15" y="3"/>
                  </a:cubicBezTo>
                  <a:cubicBezTo>
                    <a:pt x="15" y="3"/>
                    <a:pt x="15" y="3"/>
                    <a:pt x="15" y="3"/>
                  </a:cubicBezTo>
                  <a:cubicBezTo>
                    <a:pt x="15" y="3"/>
                    <a:pt x="15" y="3"/>
                    <a:pt x="15" y="3"/>
                  </a:cubicBezTo>
                  <a:cubicBezTo>
                    <a:pt x="14" y="3"/>
                    <a:pt x="14" y="3"/>
                    <a:pt x="14" y="3"/>
                  </a:cubicBezTo>
                  <a:cubicBezTo>
                    <a:pt x="14" y="3"/>
                    <a:pt x="14" y="3"/>
                    <a:pt x="14" y="2"/>
                  </a:cubicBezTo>
                  <a:cubicBezTo>
                    <a:pt x="13" y="2"/>
                    <a:pt x="13" y="3"/>
                    <a:pt x="13" y="3"/>
                  </a:cubicBezTo>
                  <a:cubicBezTo>
                    <a:pt x="13" y="3"/>
                    <a:pt x="13" y="3"/>
                    <a:pt x="13" y="3"/>
                  </a:cubicBezTo>
                  <a:cubicBezTo>
                    <a:pt x="13" y="3"/>
                    <a:pt x="13" y="3"/>
                    <a:pt x="13" y="3"/>
                  </a:cubicBezTo>
                  <a:cubicBezTo>
                    <a:pt x="13" y="3"/>
                    <a:pt x="13" y="3"/>
                    <a:pt x="13" y="3"/>
                  </a:cubicBezTo>
                  <a:cubicBezTo>
                    <a:pt x="13" y="3"/>
                    <a:pt x="12" y="3"/>
                    <a:pt x="12" y="3"/>
                  </a:cubicBezTo>
                  <a:cubicBezTo>
                    <a:pt x="12" y="3"/>
                    <a:pt x="12" y="3"/>
                    <a:pt x="12" y="3"/>
                  </a:cubicBezTo>
                  <a:cubicBezTo>
                    <a:pt x="12" y="3"/>
                    <a:pt x="12" y="3"/>
                    <a:pt x="12" y="3"/>
                  </a:cubicBezTo>
                  <a:cubicBezTo>
                    <a:pt x="11" y="3"/>
                    <a:pt x="10" y="2"/>
                    <a:pt x="9" y="2"/>
                  </a:cubicBezTo>
                  <a:cubicBezTo>
                    <a:pt x="9" y="2"/>
                    <a:pt x="9" y="2"/>
                    <a:pt x="9" y="2"/>
                  </a:cubicBezTo>
                  <a:cubicBezTo>
                    <a:pt x="9" y="2"/>
                    <a:pt x="9" y="2"/>
                    <a:pt x="9" y="2"/>
                  </a:cubicBezTo>
                  <a:cubicBezTo>
                    <a:pt x="8" y="2"/>
                    <a:pt x="8" y="2"/>
                    <a:pt x="8" y="2"/>
                  </a:cubicBezTo>
                  <a:cubicBezTo>
                    <a:pt x="8" y="2"/>
                    <a:pt x="8" y="2"/>
                    <a:pt x="9" y="2"/>
                  </a:cubicBezTo>
                  <a:cubicBezTo>
                    <a:pt x="9" y="2"/>
                    <a:pt x="9" y="2"/>
                    <a:pt x="9" y="2"/>
                  </a:cubicBezTo>
                  <a:cubicBezTo>
                    <a:pt x="9" y="2"/>
                    <a:pt x="9" y="2"/>
                    <a:pt x="9" y="2"/>
                  </a:cubicBezTo>
                  <a:cubicBezTo>
                    <a:pt x="9" y="2"/>
                    <a:pt x="9" y="2"/>
                    <a:pt x="9" y="2"/>
                  </a:cubicBezTo>
                  <a:cubicBezTo>
                    <a:pt x="9" y="2"/>
                    <a:pt x="9" y="2"/>
                    <a:pt x="9" y="2"/>
                  </a:cubicBezTo>
                  <a:cubicBezTo>
                    <a:pt x="9" y="2"/>
                    <a:pt x="9" y="2"/>
                    <a:pt x="10" y="2"/>
                  </a:cubicBezTo>
                  <a:cubicBezTo>
                    <a:pt x="9" y="2"/>
                    <a:pt x="9" y="2"/>
                    <a:pt x="9" y="2"/>
                  </a:cubicBezTo>
                  <a:cubicBezTo>
                    <a:pt x="9" y="2"/>
                    <a:pt x="9" y="2"/>
                    <a:pt x="9" y="2"/>
                  </a:cubicBezTo>
                  <a:cubicBezTo>
                    <a:pt x="9" y="2"/>
                    <a:pt x="9" y="2"/>
                    <a:pt x="9" y="2"/>
                  </a:cubicBezTo>
                  <a:cubicBezTo>
                    <a:pt x="9" y="2"/>
                    <a:pt x="9" y="2"/>
                    <a:pt x="10" y="2"/>
                  </a:cubicBezTo>
                  <a:cubicBezTo>
                    <a:pt x="10" y="2"/>
                    <a:pt x="10" y="2"/>
                    <a:pt x="10" y="2"/>
                  </a:cubicBezTo>
                  <a:cubicBezTo>
                    <a:pt x="10" y="1"/>
                    <a:pt x="10" y="2"/>
                    <a:pt x="10" y="2"/>
                  </a:cubicBezTo>
                  <a:cubicBezTo>
                    <a:pt x="10" y="2"/>
                    <a:pt x="10" y="2"/>
                    <a:pt x="10" y="2"/>
                  </a:cubicBezTo>
                  <a:cubicBezTo>
                    <a:pt x="10" y="2"/>
                    <a:pt x="10" y="2"/>
                    <a:pt x="10" y="2"/>
                  </a:cubicBezTo>
                  <a:cubicBezTo>
                    <a:pt x="11" y="2"/>
                    <a:pt x="11" y="2"/>
                    <a:pt x="11" y="2"/>
                  </a:cubicBezTo>
                  <a:cubicBezTo>
                    <a:pt x="11" y="2"/>
                    <a:pt x="11" y="2"/>
                    <a:pt x="11" y="2"/>
                  </a:cubicBezTo>
                  <a:cubicBezTo>
                    <a:pt x="11" y="2"/>
                    <a:pt x="11" y="1"/>
                    <a:pt x="11" y="1"/>
                  </a:cubicBezTo>
                  <a:cubicBezTo>
                    <a:pt x="11" y="1"/>
                    <a:pt x="11" y="1"/>
                    <a:pt x="11" y="1"/>
                  </a:cubicBezTo>
                  <a:cubicBezTo>
                    <a:pt x="11" y="1"/>
                    <a:pt x="11" y="1"/>
                    <a:pt x="11" y="1"/>
                  </a:cubicBezTo>
                  <a:cubicBezTo>
                    <a:pt x="10" y="1"/>
                    <a:pt x="10" y="1"/>
                    <a:pt x="9" y="1"/>
                  </a:cubicBezTo>
                  <a:cubicBezTo>
                    <a:pt x="9" y="1"/>
                    <a:pt x="9" y="1"/>
                    <a:pt x="9" y="1"/>
                  </a:cubicBezTo>
                  <a:cubicBezTo>
                    <a:pt x="9" y="1"/>
                    <a:pt x="9" y="1"/>
                    <a:pt x="9" y="1"/>
                  </a:cubicBezTo>
                  <a:cubicBezTo>
                    <a:pt x="9" y="1"/>
                    <a:pt x="8" y="1"/>
                    <a:pt x="8" y="1"/>
                  </a:cubicBezTo>
                  <a:cubicBezTo>
                    <a:pt x="8" y="1"/>
                    <a:pt x="8" y="1"/>
                    <a:pt x="8" y="1"/>
                  </a:cubicBezTo>
                  <a:cubicBezTo>
                    <a:pt x="8" y="1"/>
                    <a:pt x="8" y="1"/>
                    <a:pt x="8" y="1"/>
                  </a:cubicBezTo>
                  <a:cubicBezTo>
                    <a:pt x="8" y="1"/>
                    <a:pt x="8"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5" y="1"/>
                    <a:pt x="4" y="1"/>
                    <a:pt x="3" y="1"/>
                  </a:cubicBezTo>
                  <a:cubicBezTo>
                    <a:pt x="2" y="0"/>
                    <a:pt x="1" y="0"/>
                    <a:pt x="1" y="0"/>
                  </a:cubicBezTo>
                  <a:cubicBezTo>
                    <a:pt x="1" y="0"/>
                    <a:pt x="0" y="0"/>
                    <a:pt x="0" y="0"/>
                  </a:cubicBezTo>
                  <a:cubicBezTo>
                    <a:pt x="0" y="0"/>
                    <a:pt x="0" y="0"/>
                    <a:pt x="0" y="0"/>
                  </a:cubicBezTo>
                  <a:cubicBezTo>
                    <a:pt x="0" y="0"/>
                    <a:pt x="0" y="0"/>
                    <a:pt x="1" y="1"/>
                  </a:cubicBezTo>
                  <a:cubicBezTo>
                    <a:pt x="1" y="1"/>
                    <a:pt x="2" y="1"/>
                    <a:pt x="3" y="1"/>
                  </a:cubicBezTo>
                  <a:cubicBezTo>
                    <a:pt x="4" y="1"/>
                    <a:pt x="5" y="1"/>
                    <a:pt x="7" y="1"/>
                  </a:cubicBezTo>
                  <a:cubicBezTo>
                    <a:pt x="7" y="1"/>
                    <a:pt x="7" y="1"/>
                    <a:pt x="7" y="1"/>
                  </a:cubicBezTo>
                  <a:cubicBezTo>
                    <a:pt x="7" y="1"/>
                    <a:pt x="7" y="1"/>
                    <a:pt x="7" y="1"/>
                  </a:cubicBezTo>
                  <a:cubicBezTo>
                    <a:pt x="7" y="2"/>
                    <a:pt x="8" y="2"/>
                    <a:pt x="8" y="2"/>
                  </a:cubicBezTo>
                  <a:cubicBezTo>
                    <a:pt x="8" y="1"/>
                    <a:pt x="8" y="2"/>
                    <a:pt x="8" y="2"/>
                  </a:cubicBezTo>
                  <a:cubicBezTo>
                    <a:pt x="8" y="2"/>
                    <a:pt x="9" y="2"/>
                    <a:pt x="9" y="2"/>
                  </a:cubicBezTo>
                  <a:cubicBezTo>
                    <a:pt x="9" y="2"/>
                    <a:pt x="9" y="2"/>
                    <a:pt x="9" y="2"/>
                  </a:cubicBezTo>
                  <a:cubicBezTo>
                    <a:pt x="9" y="2"/>
                    <a:pt x="9" y="2"/>
                    <a:pt x="9" y="2"/>
                  </a:cubicBezTo>
                  <a:cubicBezTo>
                    <a:pt x="9" y="2"/>
                    <a:pt x="9" y="2"/>
                    <a:pt x="9" y="2"/>
                  </a:cubicBezTo>
                  <a:cubicBezTo>
                    <a:pt x="8" y="2"/>
                    <a:pt x="8" y="2"/>
                    <a:pt x="8" y="2"/>
                  </a:cubicBezTo>
                  <a:cubicBezTo>
                    <a:pt x="8" y="2"/>
                    <a:pt x="8" y="2"/>
                    <a:pt x="8" y="2"/>
                  </a:cubicBezTo>
                  <a:cubicBezTo>
                    <a:pt x="8" y="2"/>
                    <a:pt x="8" y="2"/>
                    <a:pt x="8" y="2"/>
                  </a:cubicBezTo>
                  <a:cubicBezTo>
                    <a:pt x="7" y="2"/>
                    <a:pt x="7"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7" y="2"/>
                    <a:pt x="8" y="2"/>
                  </a:cubicBezTo>
                  <a:cubicBezTo>
                    <a:pt x="8" y="2"/>
                    <a:pt x="8" y="2"/>
                    <a:pt x="8" y="2"/>
                  </a:cubicBezTo>
                  <a:cubicBezTo>
                    <a:pt x="8" y="3"/>
                    <a:pt x="8" y="3"/>
                    <a:pt x="9" y="3"/>
                  </a:cubicBezTo>
                  <a:cubicBezTo>
                    <a:pt x="9" y="3"/>
                    <a:pt x="9" y="3"/>
                    <a:pt x="9" y="3"/>
                  </a:cubicBezTo>
                  <a:cubicBezTo>
                    <a:pt x="9" y="3"/>
                    <a:pt x="9" y="3"/>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234"/>
            <p:cNvSpPr/>
            <p:nvPr/>
          </p:nvSpPr>
          <p:spPr bwMode="auto">
            <a:xfrm>
              <a:off x="1259" y="1261"/>
              <a:ext cx="4" cy="4"/>
            </a:xfrm>
            <a:custGeom>
              <a:avLst/>
              <a:gdLst>
                <a:gd name="T0" fmla="*/ 0 w 1"/>
                <a:gd name="T1" fmla="*/ 0 h 1"/>
                <a:gd name="T2" fmla="*/ 0 w 1"/>
                <a:gd name="T3" fmla="*/ 1 h 1"/>
                <a:gd name="T4" fmla="*/ 0 w 1"/>
                <a:gd name="T5" fmla="*/ 1 h 1"/>
                <a:gd name="T6" fmla="*/ 1 w 1"/>
                <a:gd name="T7" fmla="*/ 1 h 1"/>
                <a:gd name="T8" fmla="*/ 1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0"/>
                    <a:pt x="0" y="1"/>
                  </a:cubicBezTo>
                  <a:cubicBezTo>
                    <a:pt x="0" y="1"/>
                    <a:pt x="0" y="1"/>
                    <a:pt x="0" y="1"/>
                  </a:cubicBezTo>
                  <a:cubicBezTo>
                    <a:pt x="1" y="1"/>
                    <a:pt x="1" y="1"/>
                    <a:pt x="1" y="1"/>
                  </a:cubicBezTo>
                  <a:cubicBezTo>
                    <a:pt x="1" y="1"/>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235"/>
            <p:cNvSpPr/>
            <p:nvPr/>
          </p:nvSpPr>
          <p:spPr bwMode="auto">
            <a:xfrm>
              <a:off x="1251" y="1141"/>
              <a:ext cx="4" cy="5"/>
            </a:xfrm>
            <a:custGeom>
              <a:avLst/>
              <a:gdLst>
                <a:gd name="T0" fmla="*/ 0 w 1"/>
                <a:gd name="T1" fmla="*/ 0 h 1"/>
                <a:gd name="T2" fmla="*/ 0 w 1"/>
                <a:gd name="T3" fmla="*/ 0 h 1"/>
                <a:gd name="T4" fmla="*/ 1 w 1"/>
                <a:gd name="T5" fmla="*/ 1 h 1"/>
                <a:gd name="T6" fmla="*/ 1 w 1"/>
                <a:gd name="T7" fmla="*/ 0 h 1"/>
                <a:gd name="T8" fmla="*/ 0 w 1"/>
                <a:gd name="T9" fmla="*/ 0 h 1"/>
                <a:gd name="T10" fmla="*/ 0 w 1"/>
                <a:gd name="T11" fmla="*/ 0 h 1"/>
                <a:gd name="T12" fmla="*/ 0 w 1"/>
                <a:gd name="T13" fmla="*/ 0 h 1"/>
                <a:gd name="T14" fmla="*/ 0 w 1"/>
                <a:gd name="T15" fmla="*/ 0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1"/>
                    <a:pt x="0" y="1"/>
                    <a:pt x="1" y="1"/>
                  </a:cubicBezTo>
                  <a:cubicBezTo>
                    <a:pt x="1" y="1"/>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236"/>
            <p:cNvSpPr/>
            <p:nvPr/>
          </p:nvSpPr>
          <p:spPr bwMode="auto">
            <a:xfrm>
              <a:off x="1243" y="1460"/>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237"/>
            <p:cNvSpPr/>
            <p:nvPr/>
          </p:nvSpPr>
          <p:spPr bwMode="auto">
            <a:xfrm>
              <a:off x="1243" y="1447"/>
              <a:ext cx="4" cy="4"/>
            </a:xfrm>
            <a:custGeom>
              <a:avLst/>
              <a:gdLst>
                <a:gd name="T0" fmla="*/ 1 w 1"/>
                <a:gd name="T1" fmla="*/ 0 h 1"/>
                <a:gd name="T2" fmla="*/ 1 w 1"/>
                <a:gd name="T3" fmla="*/ 0 h 1"/>
                <a:gd name="T4" fmla="*/ 1 w 1"/>
                <a:gd name="T5" fmla="*/ 0 h 1"/>
                <a:gd name="T6" fmla="*/ 1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1 h 1"/>
                <a:gd name="T26" fmla="*/ 0 w 1"/>
                <a:gd name="T27" fmla="*/ 0 h 1"/>
                <a:gd name="T28" fmla="*/ 1 w 1"/>
                <a:gd name="T29" fmla="*/ 1 h 1"/>
                <a:gd name="T30" fmla="*/ 1 w 1"/>
                <a:gd name="T31" fmla="*/ 1 h 1"/>
                <a:gd name="T32" fmla="*/ 1 w 1"/>
                <a:gd name="T33" fmla="*/ 1 h 1"/>
                <a:gd name="T34" fmla="*/ 1 w 1"/>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 h="1">
                  <a:moveTo>
                    <a:pt x="1" y="0"/>
                  </a:move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0"/>
                  </a:cubicBezTo>
                  <a:cubicBezTo>
                    <a:pt x="0" y="0"/>
                    <a:pt x="1" y="1"/>
                    <a:pt x="1"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238"/>
            <p:cNvSpPr/>
            <p:nvPr/>
          </p:nvSpPr>
          <p:spPr bwMode="auto">
            <a:xfrm>
              <a:off x="1239" y="1406"/>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1 w 1"/>
                <a:gd name="T15" fmla="*/ 0 h 1"/>
                <a:gd name="T16" fmla="*/ 1 w 1"/>
                <a:gd name="T17" fmla="*/ 0 h 1"/>
                <a:gd name="T18" fmla="*/ 1 w 1"/>
                <a:gd name="T19" fmla="*/ 0 h 1"/>
                <a:gd name="T20" fmla="*/ 1 w 1"/>
                <a:gd name="T21" fmla="*/ 1 h 1"/>
                <a:gd name="T22" fmla="*/ 1 w 1"/>
                <a:gd name="T23" fmla="*/ 1 h 1"/>
                <a:gd name="T24" fmla="*/ 1 w 1"/>
                <a:gd name="T25" fmla="*/ 1 h 1"/>
                <a:gd name="T26" fmla="*/ 0 w 1"/>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0"/>
                    <a:pt x="1" y="0"/>
                    <a:pt x="1" y="0"/>
                  </a:cubicBezTo>
                  <a:cubicBezTo>
                    <a:pt x="1" y="0"/>
                    <a:pt x="1" y="0"/>
                    <a:pt x="1" y="0"/>
                  </a:cubicBezTo>
                  <a:cubicBezTo>
                    <a:pt x="1" y="0"/>
                    <a:pt x="1" y="0"/>
                    <a:pt x="1" y="0"/>
                  </a:cubicBezTo>
                  <a:cubicBezTo>
                    <a:pt x="1" y="0"/>
                    <a:pt x="1" y="1"/>
                    <a:pt x="1" y="1"/>
                  </a:cubicBezTo>
                  <a:cubicBezTo>
                    <a:pt x="1" y="1"/>
                    <a:pt x="1" y="1"/>
                    <a:pt x="1" y="1"/>
                  </a:cubicBezTo>
                  <a:cubicBezTo>
                    <a:pt x="1" y="1"/>
                    <a:pt x="1"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239"/>
            <p:cNvSpPr/>
            <p:nvPr/>
          </p:nvSpPr>
          <p:spPr bwMode="auto">
            <a:xfrm>
              <a:off x="1239" y="1439"/>
              <a:ext cx="4" cy="0"/>
            </a:xfrm>
            <a:custGeom>
              <a:avLst/>
              <a:gdLst>
                <a:gd name="T0" fmla="*/ 0 w 1"/>
                <a:gd name="T1" fmla="*/ 1 w 1"/>
                <a:gd name="T2" fmla="*/ 1 w 1"/>
                <a:gd name="T3" fmla="*/ 1 w 1"/>
                <a:gd name="T4" fmla="*/ 0 w 1"/>
                <a:gd name="T5" fmla="*/ 0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240"/>
            <p:cNvSpPr/>
            <p:nvPr/>
          </p:nvSpPr>
          <p:spPr bwMode="auto">
            <a:xfrm>
              <a:off x="1235" y="1422"/>
              <a:ext cx="0" cy="4"/>
            </a:xfrm>
            <a:custGeom>
              <a:avLst/>
              <a:gdLst>
                <a:gd name="T0" fmla="*/ 0 h 1"/>
                <a:gd name="T1" fmla="*/ 0 h 1"/>
                <a:gd name="T2" fmla="*/ 0 h 1"/>
                <a:gd name="T3" fmla="*/ 0 h 1"/>
                <a:gd name="T4" fmla="*/ 0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241"/>
            <p:cNvSpPr/>
            <p:nvPr/>
          </p:nvSpPr>
          <p:spPr bwMode="auto">
            <a:xfrm>
              <a:off x="1231" y="1348"/>
              <a:ext cx="4" cy="0"/>
            </a:xfrm>
            <a:custGeom>
              <a:avLst/>
              <a:gdLst>
                <a:gd name="T0" fmla="*/ 0 w 1"/>
                <a:gd name="T1" fmla="*/ 0 w 1"/>
                <a:gd name="T2" fmla="*/ 0 w 1"/>
                <a:gd name="T3" fmla="*/ 0 w 1"/>
                <a:gd name="T4" fmla="*/ 0 w 1"/>
                <a:gd name="T5" fmla="*/ 0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242"/>
            <p:cNvSpPr/>
            <p:nvPr/>
          </p:nvSpPr>
          <p:spPr bwMode="auto">
            <a:xfrm>
              <a:off x="1222" y="1381"/>
              <a:ext cx="5" cy="4"/>
            </a:xfrm>
            <a:custGeom>
              <a:avLst/>
              <a:gdLst>
                <a:gd name="T0" fmla="*/ 1 w 1"/>
                <a:gd name="T1" fmla="*/ 0 h 1"/>
                <a:gd name="T2" fmla="*/ 1 w 1"/>
                <a:gd name="T3" fmla="*/ 0 h 1"/>
                <a:gd name="T4" fmla="*/ 1 w 1"/>
                <a:gd name="T5" fmla="*/ 0 h 1"/>
                <a:gd name="T6" fmla="*/ 0 w 1"/>
                <a:gd name="T7" fmla="*/ 0 h 1"/>
                <a:gd name="T8" fmla="*/ 0 w 1"/>
                <a:gd name="T9" fmla="*/ 0 h 1"/>
                <a:gd name="T10" fmla="*/ 1 w 1"/>
                <a:gd name="T11" fmla="*/ 1 h 1"/>
                <a:gd name="T12" fmla="*/ 1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1"/>
                    <a:pt x="1" y="0"/>
                    <a:pt x="1" y="0"/>
                  </a:cubicBezTo>
                  <a:cubicBezTo>
                    <a:pt x="1" y="0"/>
                    <a:pt x="1" y="0"/>
                    <a:pt x="1" y="0"/>
                  </a:cubicBezTo>
                  <a:cubicBezTo>
                    <a:pt x="0" y="0"/>
                    <a:pt x="0" y="0"/>
                    <a:pt x="0" y="0"/>
                  </a:cubicBez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243"/>
            <p:cNvSpPr/>
            <p:nvPr/>
          </p:nvSpPr>
          <p:spPr bwMode="auto">
            <a:xfrm>
              <a:off x="1214" y="1451"/>
              <a:ext cx="8" cy="9"/>
            </a:xfrm>
            <a:custGeom>
              <a:avLst/>
              <a:gdLst>
                <a:gd name="T0" fmla="*/ 1 w 2"/>
                <a:gd name="T1" fmla="*/ 1 h 2"/>
                <a:gd name="T2" fmla="*/ 1 w 2"/>
                <a:gd name="T3" fmla="*/ 1 h 2"/>
                <a:gd name="T4" fmla="*/ 1 w 2"/>
                <a:gd name="T5" fmla="*/ 1 h 2"/>
                <a:gd name="T6" fmla="*/ 1 w 2"/>
                <a:gd name="T7" fmla="*/ 1 h 2"/>
                <a:gd name="T8" fmla="*/ 1 w 2"/>
                <a:gd name="T9" fmla="*/ 1 h 2"/>
                <a:gd name="T10" fmla="*/ 2 w 2"/>
                <a:gd name="T11" fmla="*/ 1 h 2"/>
                <a:gd name="T12" fmla="*/ 1 w 2"/>
                <a:gd name="T13" fmla="*/ 1 h 2"/>
                <a:gd name="T14" fmla="*/ 1 w 2"/>
                <a:gd name="T15" fmla="*/ 0 h 2"/>
                <a:gd name="T16" fmla="*/ 1 w 2"/>
                <a:gd name="T17" fmla="*/ 0 h 2"/>
                <a:gd name="T18" fmla="*/ 1 w 2"/>
                <a:gd name="T19" fmla="*/ 1 h 2"/>
                <a:gd name="T20" fmla="*/ 1 w 2"/>
                <a:gd name="T21" fmla="*/ 1 h 2"/>
                <a:gd name="T22" fmla="*/ 1 w 2"/>
                <a:gd name="T23" fmla="*/ 1 h 2"/>
                <a:gd name="T24" fmla="*/ 1 w 2"/>
                <a:gd name="T25" fmla="*/ 1 h 2"/>
                <a:gd name="T26" fmla="*/ 0 w 2"/>
                <a:gd name="T27" fmla="*/ 2 h 2"/>
                <a:gd name="T28" fmla="*/ 0 w 2"/>
                <a:gd name="T29" fmla="*/ 2 h 2"/>
                <a:gd name="T30" fmla="*/ 0 w 2"/>
                <a:gd name="T31" fmla="*/ 2 h 2"/>
                <a:gd name="T32" fmla="*/ 0 w 2"/>
                <a:gd name="T33" fmla="*/ 2 h 2"/>
                <a:gd name="T34" fmla="*/ 0 w 2"/>
                <a:gd name="T35" fmla="*/ 2 h 2"/>
                <a:gd name="T36" fmla="*/ 1 w 2"/>
                <a:gd name="T37" fmla="*/ 2 h 2"/>
                <a:gd name="T38" fmla="*/ 1 w 2"/>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 h="2">
                  <a:moveTo>
                    <a:pt x="1" y="1"/>
                  </a:move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1" y="1"/>
                  </a:cubicBezTo>
                  <a:cubicBezTo>
                    <a:pt x="1" y="1"/>
                    <a:pt x="1" y="1"/>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2"/>
                    <a:pt x="0" y="2"/>
                    <a:pt x="0" y="2"/>
                  </a:cubicBezTo>
                  <a:cubicBezTo>
                    <a:pt x="0" y="2"/>
                    <a:pt x="0" y="2"/>
                    <a:pt x="0" y="2"/>
                  </a:cubicBezTo>
                  <a:cubicBezTo>
                    <a:pt x="0" y="2"/>
                    <a:pt x="0" y="2"/>
                    <a:pt x="0" y="2"/>
                  </a:cubicBezTo>
                  <a:cubicBezTo>
                    <a:pt x="0" y="2"/>
                    <a:pt x="0" y="2"/>
                    <a:pt x="0" y="2"/>
                  </a:cubicBezTo>
                  <a:cubicBezTo>
                    <a:pt x="1" y="2"/>
                    <a:pt x="1" y="2"/>
                    <a:pt x="1" y="2"/>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244"/>
            <p:cNvSpPr/>
            <p:nvPr/>
          </p:nvSpPr>
          <p:spPr bwMode="auto">
            <a:xfrm>
              <a:off x="1178" y="1435"/>
              <a:ext cx="8" cy="4"/>
            </a:xfrm>
            <a:custGeom>
              <a:avLst/>
              <a:gdLst>
                <a:gd name="T0" fmla="*/ 2 w 2"/>
                <a:gd name="T1" fmla="*/ 0 h 1"/>
                <a:gd name="T2" fmla="*/ 1 w 2"/>
                <a:gd name="T3" fmla="*/ 0 h 1"/>
                <a:gd name="T4" fmla="*/ 1 w 2"/>
                <a:gd name="T5" fmla="*/ 0 h 1"/>
                <a:gd name="T6" fmla="*/ 1 w 2"/>
                <a:gd name="T7" fmla="*/ 0 h 1"/>
                <a:gd name="T8" fmla="*/ 1 w 2"/>
                <a:gd name="T9" fmla="*/ 0 h 1"/>
                <a:gd name="T10" fmla="*/ 1 w 2"/>
                <a:gd name="T11" fmla="*/ 0 h 1"/>
                <a:gd name="T12" fmla="*/ 0 w 2"/>
                <a:gd name="T13" fmla="*/ 0 h 1"/>
                <a:gd name="T14" fmla="*/ 0 w 2"/>
                <a:gd name="T15" fmla="*/ 0 h 1"/>
                <a:gd name="T16" fmla="*/ 0 w 2"/>
                <a:gd name="T17" fmla="*/ 0 h 1"/>
                <a:gd name="T18" fmla="*/ 0 w 2"/>
                <a:gd name="T19" fmla="*/ 1 h 1"/>
                <a:gd name="T20" fmla="*/ 1 w 2"/>
                <a:gd name="T21" fmla="*/ 0 h 1"/>
                <a:gd name="T22" fmla="*/ 1 w 2"/>
                <a:gd name="T23" fmla="*/ 1 h 1"/>
                <a:gd name="T24" fmla="*/ 1 w 2"/>
                <a:gd name="T25" fmla="*/ 1 h 1"/>
                <a:gd name="T26" fmla="*/ 1 w 2"/>
                <a:gd name="T27" fmla="*/ 1 h 1"/>
                <a:gd name="T28" fmla="*/ 1 w 2"/>
                <a:gd name="T29" fmla="*/ 1 h 1"/>
                <a:gd name="T30" fmla="*/ 1 w 2"/>
                <a:gd name="T31" fmla="*/ 1 h 1"/>
                <a:gd name="T32" fmla="*/ 1 w 2"/>
                <a:gd name="T33" fmla="*/ 1 h 1"/>
                <a:gd name="T34" fmla="*/ 1 w 2"/>
                <a:gd name="T35" fmla="*/ 1 h 1"/>
                <a:gd name="T36" fmla="*/ 1 w 2"/>
                <a:gd name="T37" fmla="*/ 1 h 1"/>
                <a:gd name="T38" fmla="*/ 1 w 2"/>
                <a:gd name="T39" fmla="*/ 1 h 1"/>
                <a:gd name="T40" fmla="*/ 2 w 2"/>
                <a:gd name="T4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 h="1">
                  <a:moveTo>
                    <a:pt x="2"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0" y="1"/>
                    <a:pt x="0" y="1"/>
                    <a:pt x="1" y="0"/>
                  </a:cubicBezTo>
                  <a:cubicBezTo>
                    <a:pt x="1" y="0"/>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245"/>
            <p:cNvSpPr/>
            <p:nvPr/>
          </p:nvSpPr>
          <p:spPr bwMode="auto">
            <a:xfrm>
              <a:off x="1214" y="1121"/>
              <a:ext cx="4" cy="4"/>
            </a:xfrm>
            <a:custGeom>
              <a:avLst/>
              <a:gdLst>
                <a:gd name="T0" fmla="*/ 1 w 1"/>
                <a:gd name="T1" fmla="*/ 1 h 1"/>
                <a:gd name="T2" fmla="*/ 1 w 1"/>
                <a:gd name="T3" fmla="*/ 1 h 1"/>
                <a:gd name="T4" fmla="*/ 1 w 1"/>
                <a:gd name="T5" fmla="*/ 0 h 1"/>
                <a:gd name="T6" fmla="*/ 1 w 1"/>
                <a:gd name="T7" fmla="*/ 0 h 1"/>
                <a:gd name="T8" fmla="*/ 0 w 1"/>
                <a:gd name="T9" fmla="*/ 1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1"/>
                    <a:pt x="1" y="1"/>
                  </a:cubicBezTo>
                  <a:cubicBezTo>
                    <a:pt x="1" y="0"/>
                    <a:pt x="1" y="0"/>
                    <a:pt x="1" y="0"/>
                  </a:cubicBezTo>
                  <a:cubicBezTo>
                    <a:pt x="1" y="0"/>
                    <a:pt x="1" y="0"/>
                    <a:pt x="1" y="0"/>
                  </a:cubicBezTo>
                  <a:cubicBezTo>
                    <a:pt x="0" y="0"/>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246"/>
            <p:cNvSpPr/>
            <p:nvPr/>
          </p:nvSpPr>
          <p:spPr bwMode="auto">
            <a:xfrm>
              <a:off x="1202" y="1451"/>
              <a:ext cx="12" cy="9"/>
            </a:xfrm>
            <a:custGeom>
              <a:avLst/>
              <a:gdLst>
                <a:gd name="T0" fmla="*/ 1 w 3"/>
                <a:gd name="T1" fmla="*/ 1 h 2"/>
                <a:gd name="T2" fmla="*/ 1 w 3"/>
                <a:gd name="T3" fmla="*/ 1 h 2"/>
                <a:gd name="T4" fmla="*/ 1 w 3"/>
                <a:gd name="T5" fmla="*/ 1 h 2"/>
                <a:gd name="T6" fmla="*/ 1 w 3"/>
                <a:gd name="T7" fmla="*/ 1 h 2"/>
                <a:gd name="T8" fmla="*/ 0 w 3"/>
                <a:gd name="T9" fmla="*/ 1 h 2"/>
                <a:gd name="T10" fmla="*/ 0 w 3"/>
                <a:gd name="T11" fmla="*/ 1 h 2"/>
                <a:gd name="T12" fmla="*/ 0 w 3"/>
                <a:gd name="T13" fmla="*/ 1 h 2"/>
                <a:gd name="T14" fmla="*/ 0 w 3"/>
                <a:gd name="T15" fmla="*/ 1 h 2"/>
                <a:gd name="T16" fmla="*/ 1 w 3"/>
                <a:gd name="T17" fmla="*/ 1 h 2"/>
                <a:gd name="T18" fmla="*/ 1 w 3"/>
                <a:gd name="T19" fmla="*/ 1 h 2"/>
                <a:gd name="T20" fmla="*/ 1 w 3"/>
                <a:gd name="T21" fmla="*/ 1 h 2"/>
                <a:gd name="T22" fmla="*/ 3 w 3"/>
                <a:gd name="T23" fmla="*/ 2 h 2"/>
                <a:gd name="T24" fmla="*/ 3 w 3"/>
                <a:gd name="T25" fmla="*/ 1 h 2"/>
                <a:gd name="T26" fmla="*/ 2 w 3"/>
                <a:gd name="T27" fmla="*/ 1 h 2"/>
                <a:gd name="T28" fmla="*/ 1 w 3"/>
                <a:gd name="T29" fmla="*/ 1 h 2"/>
                <a:gd name="T30" fmla="*/ 1 w 3"/>
                <a:gd name="T31" fmla="*/ 1 h 2"/>
                <a:gd name="T32" fmla="*/ 1 w 3"/>
                <a:gd name="T33" fmla="*/ 1 h 2"/>
                <a:gd name="T34" fmla="*/ 2 w 3"/>
                <a:gd name="T35" fmla="*/ 1 h 2"/>
                <a:gd name="T36" fmla="*/ 3 w 3"/>
                <a:gd name="T37" fmla="*/ 1 h 2"/>
                <a:gd name="T38" fmla="*/ 2 w 3"/>
                <a:gd name="T39" fmla="*/ 1 h 2"/>
                <a:gd name="T40" fmla="*/ 2 w 3"/>
                <a:gd name="T41" fmla="*/ 1 h 2"/>
                <a:gd name="T42" fmla="*/ 2 w 3"/>
                <a:gd name="T43" fmla="*/ 1 h 2"/>
                <a:gd name="T44" fmla="*/ 1 w 3"/>
                <a:gd name="T4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 h="2">
                  <a:moveTo>
                    <a:pt x="1" y="1"/>
                  </a:moveTo>
                  <a:cubicBezTo>
                    <a:pt x="1" y="1"/>
                    <a:pt x="1" y="1"/>
                    <a:pt x="1" y="1"/>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2" y="2"/>
                    <a:pt x="2" y="2"/>
                    <a:pt x="3" y="2"/>
                  </a:cubicBezTo>
                  <a:cubicBezTo>
                    <a:pt x="3" y="2"/>
                    <a:pt x="3" y="1"/>
                    <a:pt x="3" y="1"/>
                  </a:cubicBezTo>
                  <a:cubicBezTo>
                    <a:pt x="3" y="1"/>
                    <a:pt x="3" y="1"/>
                    <a:pt x="2" y="1"/>
                  </a:cubicBezTo>
                  <a:cubicBezTo>
                    <a:pt x="2" y="1"/>
                    <a:pt x="2" y="1"/>
                    <a:pt x="1" y="1"/>
                  </a:cubicBezTo>
                  <a:cubicBezTo>
                    <a:pt x="1" y="1"/>
                    <a:pt x="1" y="1"/>
                    <a:pt x="1" y="1"/>
                  </a:cubicBezTo>
                  <a:cubicBezTo>
                    <a:pt x="1" y="1"/>
                    <a:pt x="2" y="1"/>
                    <a:pt x="1" y="1"/>
                  </a:cubicBezTo>
                  <a:cubicBezTo>
                    <a:pt x="2" y="1"/>
                    <a:pt x="2" y="1"/>
                    <a:pt x="2" y="1"/>
                  </a:cubicBezTo>
                  <a:cubicBezTo>
                    <a:pt x="2" y="1"/>
                    <a:pt x="2" y="1"/>
                    <a:pt x="3" y="1"/>
                  </a:cubicBezTo>
                  <a:cubicBezTo>
                    <a:pt x="3" y="1"/>
                    <a:pt x="3" y="1"/>
                    <a:pt x="2" y="1"/>
                  </a:cubicBezTo>
                  <a:cubicBezTo>
                    <a:pt x="2" y="1"/>
                    <a:pt x="2" y="1"/>
                    <a:pt x="2" y="1"/>
                  </a:cubicBezTo>
                  <a:cubicBezTo>
                    <a:pt x="2" y="1"/>
                    <a:pt x="2" y="1"/>
                    <a:pt x="2" y="1"/>
                  </a:cubicBezTo>
                  <a:cubicBezTo>
                    <a:pt x="2" y="1"/>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247"/>
            <p:cNvSpPr/>
            <p:nvPr/>
          </p:nvSpPr>
          <p:spPr bwMode="auto">
            <a:xfrm>
              <a:off x="1206" y="1431"/>
              <a:ext cx="4" cy="0"/>
            </a:xfrm>
            <a:custGeom>
              <a:avLst/>
              <a:gdLst>
                <a:gd name="T0" fmla="*/ 1 w 1"/>
                <a:gd name="T1" fmla="*/ 0 w 1"/>
                <a:gd name="T2" fmla="*/ 1 w 1"/>
                <a:gd name="T3" fmla="*/ 1 w 1"/>
                <a:gd name="T4" fmla="*/ 1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248"/>
            <p:cNvSpPr/>
            <p:nvPr/>
          </p:nvSpPr>
          <p:spPr bwMode="auto">
            <a:xfrm>
              <a:off x="1206" y="1360"/>
              <a:ext cx="4" cy="0"/>
            </a:xfrm>
            <a:custGeom>
              <a:avLst/>
              <a:gdLst>
                <a:gd name="T0" fmla="*/ 1 w 1"/>
                <a:gd name="T1" fmla="*/ 1 w 1"/>
                <a:gd name="T2" fmla="*/ 1 w 1"/>
                <a:gd name="T3" fmla="*/ 0 w 1"/>
                <a:gd name="T4" fmla="*/ 0 w 1"/>
                <a:gd name="T5" fmla="*/ 0 w 1"/>
                <a:gd name="T6" fmla="*/ 0 w 1"/>
                <a:gd name="T7" fmla="*/ 0 w 1"/>
                <a:gd name="T8" fmla="*/ 0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249"/>
            <p:cNvSpPr>
              <a:spLocks noEditPoints="1"/>
            </p:cNvSpPr>
            <p:nvPr/>
          </p:nvSpPr>
          <p:spPr bwMode="auto">
            <a:xfrm>
              <a:off x="1169" y="1464"/>
              <a:ext cx="41" cy="8"/>
            </a:xfrm>
            <a:custGeom>
              <a:avLst/>
              <a:gdLst>
                <a:gd name="T0" fmla="*/ 9 w 10"/>
                <a:gd name="T1" fmla="*/ 2 h 2"/>
                <a:gd name="T2" fmla="*/ 9 w 10"/>
                <a:gd name="T3" fmla="*/ 2 h 2"/>
                <a:gd name="T4" fmla="*/ 7 w 10"/>
                <a:gd name="T5" fmla="*/ 1 h 2"/>
                <a:gd name="T6" fmla="*/ 7 w 10"/>
                <a:gd name="T7" fmla="*/ 1 h 2"/>
                <a:gd name="T8" fmla="*/ 6 w 10"/>
                <a:gd name="T9" fmla="*/ 1 h 2"/>
                <a:gd name="T10" fmla="*/ 5 w 10"/>
                <a:gd name="T11" fmla="*/ 1 h 2"/>
                <a:gd name="T12" fmla="*/ 6 w 10"/>
                <a:gd name="T13" fmla="*/ 1 h 2"/>
                <a:gd name="T14" fmla="*/ 4 w 10"/>
                <a:gd name="T15" fmla="*/ 0 h 2"/>
                <a:gd name="T16" fmla="*/ 3 w 10"/>
                <a:gd name="T17" fmla="*/ 0 h 2"/>
                <a:gd name="T18" fmla="*/ 3 w 10"/>
                <a:gd name="T19" fmla="*/ 0 h 2"/>
                <a:gd name="T20" fmla="*/ 3 w 10"/>
                <a:gd name="T21" fmla="*/ 0 h 2"/>
                <a:gd name="T22" fmla="*/ 3 w 10"/>
                <a:gd name="T23" fmla="*/ 0 h 2"/>
                <a:gd name="T24" fmla="*/ 3 w 10"/>
                <a:gd name="T25" fmla="*/ 1 h 2"/>
                <a:gd name="T26" fmla="*/ 3 w 10"/>
                <a:gd name="T27" fmla="*/ 1 h 2"/>
                <a:gd name="T28" fmla="*/ 3 w 10"/>
                <a:gd name="T29" fmla="*/ 1 h 2"/>
                <a:gd name="T30" fmla="*/ 2 w 10"/>
                <a:gd name="T31" fmla="*/ 1 h 2"/>
                <a:gd name="T32" fmla="*/ 1 w 10"/>
                <a:gd name="T33" fmla="*/ 1 h 2"/>
                <a:gd name="T34" fmla="*/ 0 w 10"/>
                <a:gd name="T35" fmla="*/ 1 h 2"/>
                <a:gd name="T36" fmla="*/ 0 w 10"/>
                <a:gd name="T37" fmla="*/ 2 h 2"/>
                <a:gd name="T38" fmla="*/ 1 w 10"/>
                <a:gd name="T39" fmla="*/ 2 h 2"/>
                <a:gd name="T40" fmla="*/ 1 w 10"/>
                <a:gd name="T41" fmla="*/ 1 h 2"/>
                <a:gd name="T42" fmla="*/ 1 w 10"/>
                <a:gd name="T43" fmla="*/ 1 h 2"/>
                <a:gd name="T44" fmla="*/ 4 w 10"/>
                <a:gd name="T45" fmla="*/ 1 h 2"/>
                <a:gd name="T46" fmla="*/ 5 w 10"/>
                <a:gd name="T47" fmla="*/ 1 h 2"/>
                <a:gd name="T48" fmla="*/ 6 w 10"/>
                <a:gd name="T49" fmla="*/ 2 h 2"/>
                <a:gd name="T50" fmla="*/ 6 w 10"/>
                <a:gd name="T51" fmla="*/ 2 h 2"/>
                <a:gd name="T52" fmla="*/ 6 w 10"/>
                <a:gd name="T53" fmla="*/ 2 h 2"/>
                <a:gd name="T54" fmla="*/ 6 w 10"/>
                <a:gd name="T55" fmla="*/ 2 h 2"/>
                <a:gd name="T56" fmla="*/ 7 w 10"/>
                <a:gd name="T57" fmla="*/ 2 h 2"/>
                <a:gd name="T58" fmla="*/ 7 w 10"/>
                <a:gd name="T59" fmla="*/ 2 h 2"/>
                <a:gd name="T60" fmla="*/ 7 w 10"/>
                <a:gd name="T61" fmla="*/ 2 h 2"/>
                <a:gd name="T62" fmla="*/ 7 w 10"/>
                <a:gd name="T63" fmla="*/ 2 h 2"/>
                <a:gd name="T64" fmla="*/ 8 w 10"/>
                <a:gd name="T65" fmla="*/ 2 h 2"/>
                <a:gd name="T66" fmla="*/ 8 w 10"/>
                <a:gd name="T67" fmla="*/ 2 h 2"/>
                <a:gd name="T68" fmla="*/ 8 w 10"/>
                <a:gd name="T69" fmla="*/ 2 h 2"/>
                <a:gd name="T70" fmla="*/ 9 w 10"/>
                <a:gd name="T71" fmla="*/ 2 h 2"/>
                <a:gd name="T72" fmla="*/ 3 w 10"/>
                <a:gd name="T73" fmla="*/ 1 h 2"/>
                <a:gd name="T74" fmla="*/ 4 w 10"/>
                <a:gd name="T75" fmla="*/ 1 h 2"/>
                <a:gd name="T76" fmla="*/ 3 w 10"/>
                <a:gd name="T7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 h="2">
                  <a:moveTo>
                    <a:pt x="9" y="2"/>
                  </a:moveTo>
                  <a:cubicBezTo>
                    <a:pt x="9" y="2"/>
                    <a:pt x="9" y="2"/>
                    <a:pt x="9" y="2"/>
                  </a:cubicBezTo>
                  <a:cubicBezTo>
                    <a:pt x="9" y="2"/>
                    <a:pt x="9" y="2"/>
                    <a:pt x="9" y="2"/>
                  </a:cubicBezTo>
                  <a:cubicBezTo>
                    <a:pt x="10" y="2"/>
                    <a:pt x="10" y="2"/>
                    <a:pt x="9" y="2"/>
                  </a:cubicBezTo>
                  <a:cubicBezTo>
                    <a:pt x="9" y="1"/>
                    <a:pt x="9" y="1"/>
                    <a:pt x="8" y="2"/>
                  </a:cubicBezTo>
                  <a:cubicBezTo>
                    <a:pt x="8" y="1"/>
                    <a:pt x="7" y="1"/>
                    <a:pt x="7" y="1"/>
                  </a:cubicBezTo>
                  <a:cubicBezTo>
                    <a:pt x="7" y="1"/>
                    <a:pt x="7" y="1"/>
                    <a:pt x="7" y="1"/>
                  </a:cubicBezTo>
                  <a:cubicBezTo>
                    <a:pt x="7" y="1"/>
                    <a:pt x="7" y="1"/>
                    <a:pt x="7" y="1"/>
                  </a:cubicBezTo>
                  <a:cubicBezTo>
                    <a:pt x="6" y="1"/>
                    <a:pt x="6" y="1"/>
                    <a:pt x="6" y="1"/>
                  </a:cubicBezTo>
                  <a:cubicBezTo>
                    <a:pt x="6" y="1"/>
                    <a:pt x="6" y="1"/>
                    <a:pt x="6" y="1"/>
                  </a:cubicBezTo>
                  <a:cubicBezTo>
                    <a:pt x="6" y="1"/>
                    <a:pt x="6" y="1"/>
                    <a:pt x="6" y="1"/>
                  </a:cubicBezTo>
                  <a:cubicBezTo>
                    <a:pt x="6" y="1"/>
                    <a:pt x="5" y="1"/>
                    <a:pt x="5" y="1"/>
                  </a:cubicBezTo>
                  <a:cubicBezTo>
                    <a:pt x="5" y="1"/>
                    <a:pt x="5" y="1"/>
                    <a:pt x="5" y="1"/>
                  </a:cubicBezTo>
                  <a:cubicBezTo>
                    <a:pt x="5" y="1"/>
                    <a:pt x="6" y="1"/>
                    <a:pt x="6" y="1"/>
                  </a:cubicBezTo>
                  <a:cubicBezTo>
                    <a:pt x="5" y="1"/>
                    <a:pt x="5" y="0"/>
                    <a:pt x="4" y="0"/>
                  </a:cubicBezTo>
                  <a:cubicBezTo>
                    <a:pt x="4" y="0"/>
                    <a:pt x="4" y="0"/>
                    <a:pt x="4" y="0"/>
                  </a:cubicBezTo>
                  <a:cubicBezTo>
                    <a:pt x="4" y="0"/>
                    <a:pt x="4" y="0"/>
                    <a:pt x="4" y="0"/>
                  </a:cubicBezTo>
                  <a:cubicBezTo>
                    <a:pt x="4" y="0"/>
                    <a:pt x="4"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2" y="1"/>
                    <a:pt x="2" y="0"/>
                  </a:cubicBezTo>
                  <a:cubicBezTo>
                    <a:pt x="2" y="1"/>
                    <a:pt x="2" y="1"/>
                    <a:pt x="2" y="1"/>
                  </a:cubicBezTo>
                  <a:cubicBezTo>
                    <a:pt x="2" y="1"/>
                    <a:pt x="2" y="1"/>
                    <a:pt x="1" y="1"/>
                  </a:cubicBezTo>
                  <a:cubicBezTo>
                    <a:pt x="1" y="1"/>
                    <a:pt x="1" y="1"/>
                    <a:pt x="1" y="1"/>
                  </a:cubicBezTo>
                  <a:cubicBezTo>
                    <a:pt x="1" y="1"/>
                    <a:pt x="1" y="1"/>
                    <a:pt x="1" y="1"/>
                  </a:cubicBezTo>
                  <a:cubicBezTo>
                    <a:pt x="1" y="1"/>
                    <a:pt x="1" y="1"/>
                    <a:pt x="0" y="1"/>
                  </a:cubicBezTo>
                  <a:cubicBezTo>
                    <a:pt x="0" y="1"/>
                    <a:pt x="0" y="1"/>
                    <a:pt x="0" y="1"/>
                  </a:cubicBezTo>
                  <a:cubicBezTo>
                    <a:pt x="0" y="2"/>
                    <a:pt x="0" y="2"/>
                    <a:pt x="0" y="2"/>
                  </a:cubicBezTo>
                  <a:cubicBezTo>
                    <a:pt x="1" y="1"/>
                    <a:pt x="1" y="1"/>
                    <a:pt x="1" y="1"/>
                  </a:cubicBezTo>
                  <a:cubicBezTo>
                    <a:pt x="1" y="2"/>
                    <a:pt x="1" y="2"/>
                    <a:pt x="1" y="2"/>
                  </a:cubicBezTo>
                  <a:cubicBezTo>
                    <a:pt x="1" y="2"/>
                    <a:pt x="1" y="2"/>
                    <a:pt x="1" y="2"/>
                  </a:cubicBezTo>
                  <a:cubicBezTo>
                    <a:pt x="1" y="2"/>
                    <a:pt x="1" y="1"/>
                    <a:pt x="1" y="1"/>
                  </a:cubicBezTo>
                  <a:cubicBezTo>
                    <a:pt x="1" y="1"/>
                    <a:pt x="1" y="1"/>
                    <a:pt x="1" y="1"/>
                  </a:cubicBezTo>
                  <a:cubicBezTo>
                    <a:pt x="1" y="1"/>
                    <a:pt x="1" y="1"/>
                    <a:pt x="1" y="1"/>
                  </a:cubicBezTo>
                  <a:cubicBezTo>
                    <a:pt x="1" y="1"/>
                    <a:pt x="1" y="1"/>
                    <a:pt x="1" y="2"/>
                  </a:cubicBezTo>
                  <a:cubicBezTo>
                    <a:pt x="2" y="1"/>
                    <a:pt x="3" y="2"/>
                    <a:pt x="4" y="1"/>
                  </a:cubicBezTo>
                  <a:cubicBezTo>
                    <a:pt x="4" y="1"/>
                    <a:pt x="5" y="2"/>
                    <a:pt x="5" y="1"/>
                  </a:cubicBezTo>
                  <a:cubicBezTo>
                    <a:pt x="5" y="1"/>
                    <a:pt x="5" y="1"/>
                    <a:pt x="5" y="1"/>
                  </a:cubicBezTo>
                  <a:cubicBezTo>
                    <a:pt x="5" y="1"/>
                    <a:pt x="5" y="1"/>
                    <a:pt x="5" y="1"/>
                  </a:cubicBezTo>
                  <a:cubicBezTo>
                    <a:pt x="5" y="1"/>
                    <a:pt x="6" y="1"/>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9" y="2"/>
                  </a:cubicBezTo>
                  <a:close/>
                  <a:moveTo>
                    <a:pt x="3" y="1"/>
                  </a:moveTo>
                  <a:cubicBezTo>
                    <a:pt x="3" y="1"/>
                    <a:pt x="3" y="1"/>
                    <a:pt x="3" y="1"/>
                  </a:cubicBezTo>
                  <a:cubicBezTo>
                    <a:pt x="4" y="1"/>
                    <a:pt x="4" y="1"/>
                    <a:pt x="4" y="1"/>
                  </a:cubicBezTo>
                  <a:cubicBezTo>
                    <a:pt x="4" y="1"/>
                    <a:pt x="4" y="1"/>
                    <a:pt x="4" y="1"/>
                  </a:cubicBezTo>
                  <a:cubicBezTo>
                    <a:pt x="4" y="1"/>
                    <a:pt x="4" y="1"/>
                    <a:pt x="4" y="1"/>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250"/>
            <p:cNvSpPr/>
            <p:nvPr/>
          </p:nvSpPr>
          <p:spPr bwMode="auto">
            <a:xfrm>
              <a:off x="1206" y="113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51"/>
            <p:cNvSpPr/>
            <p:nvPr/>
          </p:nvSpPr>
          <p:spPr bwMode="auto">
            <a:xfrm>
              <a:off x="1194" y="1195"/>
              <a:ext cx="8" cy="4"/>
            </a:xfrm>
            <a:custGeom>
              <a:avLst/>
              <a:gdLst>
                <a:gd name="T0" fmla="*/ 1 w 2"/>
                <a:gd name="T1" fmla="*/ 1 h 1"/>
                <a:gd name="T2" fmla="*/ 1 w 2"/>
                <a:gd name="T3" fmla="*/ 1 h 1"/>
                <a:gd name="T4" fmla="*/ 1 w 2"/>
                <a:gd name="T5" fmla="*/ 1 h 1"/>
                <a:gd name="T6" fmla="*/ 1 w 2"/>
                <a:gd name="T7" fmla="*/ 1 h 1"/>
                <a:gd name="T8" fmla="*/ 1 w 2"/>
                <a:gd name="T9" fmla="*/ 1 h 1"/>
                <a:gd name="T10" fmla="*/ 1 w 2"/>
                <a:gd name="T11" fmla="*/ 1 h 1"/>
                <a:gd name="T12" fmla="*/ 1 w 2"/>
                <a:gd name="T13" fmla="*/ 1 h 1"/>
                <a:gd name="T14" fmla="*/ 1 w 2"/>
                <a:gd name="T15" fmla="*/ 1 h 1"/>
                <a:gd name="T16" fmla="*/ 1 w 2"/>
                <a:gd name="T17" fmla="*/ 1 h 1"/>
                <a:gd name="T18" fmla="*/ 1 w 2"/>
                <a:gd name="T19" fmla="*/ 1 h 1"/>
                <a:gd name="T20" fmla="*/ 1 w 2"/>
                <a:gd name="T21" fmla="*/ 1 h 1"/>
                <a:gd name="T22" fmla="*/ 2 w 2"/>
                <a:gd name="T23" fmla="*/ 1 h 1"/>
                <a:gd name="T24" fmla="*/ 2 w 2"/>
                <a:gd name="T25" fmla="*/ 1 h 1"/>
                <a:gd name="T26" fmla="*/ 2 w 2"/>
                <a:gd name="T27" fmla="*/ 0 h 1"/>
                <a:gd name="T28" fmla="*/ 1 w 2"/>
                <a:gd name="T29" fmla="*/ 0 h 1"/>
                <a:gd name="T30" fmla="*/ 1 w 2"/>
                <a:gd name="T31" fmla="*/ 0 h 1"/>
                <a:gd name="T32" fmla="*/ 1 w 2"/>
                <a:gd name="T33" fmla="*/ 0 h 1"/>
                <a:gd name="T34" fmla="*/ 0 w 2"/>
                <a:gd name="T35" fmla="*/ 0 h 1"/>
                <a:gd name="T36" fmla="*/ 0 w 2"/>
                <a:gd name="T37" fmla="*/ 1 h 1"/>
                <a:gd name="T38" fmla="*/ 0 w 2"/>
                <a:gd name="T39" fmla="*/ 1 h 1"/>
                <a:gd name="T40" fmla="*/ 0 w 2"/>
                <a:gd name="T41" fmla="*/ 1 h 1"/>
                <a:gd name="T42" fmla="*/ 1 w 2"/>
                <a:gd name="T43" fmla="*/ 1 h 1"/>
                <a:gd name="T44" fmla="*/ 1 w 2"/>
                <a:gd name="T45" fmla="*/ 1 h 1"/>
                <a:gd name="T46" fmla="*/ 1 w 2"/>
                <a:gd name="T47" fmla="*/ 1 h 1"/>
                <a:gd name="T48" fmla="*/ 1 w 2"/>
                <a:gd name="T49" fmla="*/ 1 h 1"/>
                <a:gd name="T50" fmla="*/ 1 w 2"/>
                <a:gd name="T51" fmla="*/ 1 h 1"/>
                <a:gd name="T52" fmla="*/ 1 w 2"/>
                <a:gd name="T53" fmla="*/ 1 h 1"/>
                <a:gd name="T54" fmla="*/ 1 w 2"/>
                <a:gd name="T5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 h="1">
                  <a:moveTo>
                    <a:pt x="1" y="1"/>
                  </a:move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0"/>
                    <a:pt x="2" y="0"/>
                  </a:cubicBezTo>
                  <a:cubicBezTo>
                    <a:pt x="2" y="0"/>
                    <a:pt x="1" y="0"/>
                    <a:pt x="1" y="0"/>
                  </a:cubicBezTo>
                  <a:cubicBezTo>
                    <a:pt x="1" y="0"/>
                    <a:pt x="1" y="0"/>
                    <a:pt x="1" y="0"/>
                  </a:cubicBezTo>
                  <a:cubicBezTo>
                    <a:pt x="1" y="0"/>
                    <a:pt x="1" y="0"/>
                    <a:pt x="1" y="0"/>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252"/>
            <p:cNvSpPr/>
            <p:nvPr/>
          </p:nvSpPr>
          <p:spPr bwMode="auto">
            <a:xfrm>
              <a:off x="1198" y="1398"/>
              <a:ext cx="4" cy="0"/>
            </a:xfrm>
            <a:custGeom>
              <a:avLst/>
              <a:gdLst>
                <a:gd name="T0" fmla="*/ 1 w 1"/>
                <a:gd name="T1" fmla="*/ 1 w 1"/>
                <a:gd name="T2" fmla="*/ 1 w 1"/>
                <a:gd name="T3" fmla="*/ 0 w 1"/>
                <a:gd name="T4" fmla="*/ 0 w 1"/>
                <a:gd name="T5" fmla="*/ 0 w 1"/>
                <a:gd name="T6" fmla="*/ 0 w 1"/>
                <a:gd name="T7" fmla="*/ 1 w 1"/>
                <a:gd name="T8" fmla="*/ 1 w 1"/>
                <a:gd name="T9" fmla="*/ 1 w 1"/>
                <a:gd name="T10"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53"/>
            <p:cNvSpPr/>
            <p:nvPr/>
          </p:nvSpPr>
          <p:spPr bwMode="auto">
            <a:xfrm>
              <a:off x="1194" y="1137"/>
              <a:ext cx="8" cy="0"/>
            </a:xfrm>
            <a:custGeom>
              <a:avLst/>
              <a:gdLst>
                <a:gd name="T0" fmla="*/ 2 w 2"/>
                <a:gd name="T1" fmla="*/ 1 w 2"/>
                <a:gd name="T2" fmla="*/ 0 w 2"/>
                <a:gd name="T3" fmla="*/ 0 w 2"/>
                <a:gd name="T4" fmla="*/ 0 w 2"/>
                <a:gd name="T5" fmla="*/ 0 w 2"/>
                <a:gd name="T6" fmla="*/ 1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54"/>
            <p:cNvSpPr/>
            <p:nvPr/>
          </p:nvSpPr>
          <p:spPr bwMode="auto">
            <a:xfrm>
              <a:off x="1190" y="1162"/>
              <a:ext cx="8" cy="4"/>
            </a:xfrm>
            <a:custGeom>
              <a:avLst/>
              <a:gdLst>
                <a:gd name="T0" fmla="*/ 1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1 w 2"/>
                <a:gd name="T15" fmla="*/ 1 h 1"/>
                <a:gd name="T16" fmla="*/ 1 w 2"/>
                <a:gd name="T17" fmla="*/ 1 h 1"/>
                <a:gd name="T18" fmla="*/ 1 w 2"/>
                <a:gd name="T19" fmla="*/ 0 h 1"/>
                <a:gd name="T20" fmla="*/ 1 w 2"/>
                <a:gd name="T21" fmla="*/ 0 h 1"/>
                <a:gd name="T22" fmla="*/ 1 w 2"/>
                <a:gd name="T23" fmla="*/ 0 h 1"/>
                <a:gd name="T24" fmla="*/ 2 w 2"/>
                <a:gd name="T25" fmla="*/ 0 h 1"/>
                <a:gd name="T26" fmla="*/ 2 w 2"/>
                <a:gd name="T27" fmla="*/ 0 h 1"/>
                <a:gd name="T28" fmla="*/ 2 w 2"/>
                <a:gd name="T29" fmla="*/ 0 h 1"/>
                <a:gd name="T30" fmla="*/ 2 w 2"/>
                <a:gd name="T31" fmla="*/ 0 h 1"/>
                <a:gd name="T32" fmla="*/ 2 w 2"/>
                <a:gd name="T33" fmla="*/ 0 h 1"/>
                <a:gd name="T34" fmla="*/ 1 w 2"/>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1" y="1"/>
                    <a:pt x="1" y="1"/>
                  </a:cubicBezTo>
                  <a:cubicBezTo>
                    <a:pt x="1" y="1"/>
                    <a:pt x="1" y="1"/>
                    <a:pt x="1" y="1"/>
                  </a:cubicBezTo>
                  <a:cubicBezTo>
                    <a:pt x="1" y="1"/>
                    <a:pt x="1" y="1"/>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55"/>
            <p:cNvSpPr/>
            <p:nvPr/>
          </p:nvSpPr>
          <p:spPr bwMode="auto">
            <a:xfrm>
              <a:off x="1186" y="1422"/>
              <a:ext cx="12" cy="4"/>
            </a:xfrm>
            <a:custGeom>
              <a:avLst/>
              <a:gdLst>
                <a:gd name="T0" fmla="*/ 2 w 3"/>
                <a:gd name="T1" fmla="*/ 1 h 1"/>
                <a:gd name="T2" fmla="*/ 2 w 3"/>
                <a:gd name="T3" fmla="*/ 1 h 1"/>
                <a:gd name="T4" fmla="*/ 2 w 3"/>
                <a:gd name="T5" fmla="*/ 1 h 1"/>
                <a:gd name="T6" fmla="*/ 2 w 3"/>
                <a:gd name="T7" fmla="*/ 1 h 1"/>
                <a:gd name="T8" fmla="*/ 3 w 3"/>
                <a:gd name="T9" fmla="*/ 1 h 1"/>
                <a:gd name="T10" fmla="*/ 2 w 3"/>
                <a:gd name="T11" fmla="*/ 1 h 1"/>
                <a:gd name="T12" fmla="*/ 2 w 3"/>
                <a:gd name="T13" fmla="*/ 1 h 1"/>
                <a:gd name="T14" fmla="*/ 2 w 3"/>
                <a:gd name="T15" fmla="*/ 0 h 1"/>
                <a:gd name="T16" fmla="*/ 2 w 3"/>
                <a:gd name="T17" fmla="*/ 0 h 1"/>
                <a:gd name="T18" fmla="*/ 2 w 3"/>
                <a:gd name="T19" fmla="*/ 0 h 1"/>
                <a:gd name="T20" fmla="*/ 2 w 3"/>
                <a:gd name="T21" fmla="*/ 0 h 1"/>
                <a:gd name="T22" fmla="*/ 2 w 3"/>
                <a:gd name="T23" fmla="*/ 0 h 1"/>
                <a:gd name="T24" fmla="*/ 2 w 3"/>
                <a:gd name="T25" fmla="*/ 0 h 1"/>
                <a:gd name="T26" fmla="*/ 2 w 3"/>
                <a:gd name="T27" fmla="*/ 0 h 1"/>
                <a:gd name="T28" fmla="*/ 1 w 3"/>
                <a:gd name="T29" fmla="*/ 0 h 1"/>
                <a:gd name="T30" fmla="*/ 1 w 3"/>
                <a:gd name="T31" fmla="*/ 0 h 1"/>
                <a:gd name="T32" fmla="*/ 1 w 3"/>
                <a:gd name="T33" fmla="*/ 0 h 1"/>
                <a:gd name="T34" fmla="*/ 1 w 3"/>
                <a:gd name="T35" fmla="*/ 0 h 1"/>
                <a:gd name="T36" fmla="*/ 1 w 3"/>
                <a:gd name="T37" fmla="*/ 0 h 1"/>
                <a:gd name="T38" fmla="*/ 2 w 3"/>
                <a:gd name="T39" fmla="*/ 0 h 1"/>
                <a:gd name="T40" fmla="*/ 2 w 3"/>
                <a:gd name="T41" fmla="*/ 0 h 1"/>
                <a:gd name="T42" fmla="*/ 2 w 3"/>
                <a:gd name="T43" fmla="*/ 0 h 1"/>
                <a:gd name="T44" fmla="*/ 2 w 3"/>
                <a:gd name="T45" fmla="*/ 1 h 1"/>
                <a:gd name="T46" fmla="*/ 2 w 3"/>
                <a:gd name="T47" fmla="*/ 1 h 1"/>
                <a:gd name="T48" fmla="*/ 2 w 3"/>
                <a:gd name="T49" fmla="*/ 1 h 1"/>
                <a:gd name="T50" fmla="*/ 1 w 3"/>
                <a:gd name="T51" fmla="*/ 1 h 1"/>
                <a:gd name="T52" fmla="*/ 1 w 3"/>
                <a:gd name="T53" fmla="*/ 1 h 1"/>
                <a:gd name="T54" fmla="*/ 1 w 3"/>
                <a:gd name="T55" fmla="*/ 0 h 1"/>
                <a:gd name="T56" fmla="*/ 1 w 3"/>
                <a:gd name="T57" fmla="*/ 0 h 1"/>
                <a:gd name="T58" fmla="*/ 0 w 3"/>
                <a:gd name="T59" fmla="*/ 0 h 1"/>
                <a:gd name="T60" fmla="*/ 0 w 3"/>
                <a:gd name="T61" fmla="*/ 1 h 1"/>
                <a:gd name="T62" fmla="*/ 0 w 3"/>
                <a:gd name="T63" fmla="*/ 1 h 1"/>
                <a:gd name="T64" fmla="*/ 1 w 3"/>
                <a:gd name="T65" fmla="*/ 1 h 1"/>
                <a:gd name="T66" fmla="*/ 1 w 3"/>
                <a:gd name="T67" fmla="*/ 1 h 1"/>
                <a:gd name="T68" fmla="*/ 1 w 3"/>
                <a:gd name="T69" fmla="*/ 1 h 1"/>
                <a:gd name="T70" fmla="*/ 2 w 3"/>
                <a:gd name="T7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 h="1">
                  <a:moveTo>
                    <a:pt x="2" y="1"/>
                  </a:moveTo>
                  <a:cubicBezTo>
                    <a:pt x="2" y="1"/>
                    <a:pt x="2" y="1"/>
                    <a:pt x="2" y="1"/>
                  </a:cubicBezTo>
                  <a:cubicBezTo>
                    <a:pt x="2" y="1"/>
                    <a:pt x="2" y="1"/>
                    <a:pt x="2" y="1"/>
                  </a:cubicBezTo>
                  <a:cubicBezTo>
                    <a:pt x="3" y="1"/>
                    <a:pt x="2" y="1"/>
                    <a:pt x="2" y="1"/>
                  </a:cubicBezTo>
                  <a:cubicBezTo>
                    <a:pt x="3" y="1"/>
                    <a:pt x="3" y="1"/>
                    <a:pt x="3" y="1"/>
                  </a:cubicBezTo>
                  <a:cubicBezTo>
                    <a:pt x="2" y="1"/>
                    <a:pt x="2" y="1"/>
                    <a:pt x="2" y="1"/>
                  </a:cubicBezTo>
                  <a:cubicBezTo>
                    <a:pt x="2" y="1"/>
                    <a:pt x="2" y="1"/>
                    <a:pt x="2" y="1"/>
                  </a:cubicBezTo>
                  <a:cubicBezTo>
                    <a:pt x="2" y="1"/>
                    <a:pt x="2" y="1"/>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0"/>
                    <a:pt x="1" y="0"/>
                    <a:pt x="1" y="0"/>
                  </a:cubicBezTo>
                  <a:cubicBezTo>
                    <a:pt x="1" y="0"/>
                    <a:pt x="1" y="0"/>
                    <a:pt x="1" y="0"/>
                  </a:cubicBezTo>
                  <a:cubicBezTo>
                    <a:pt x="1" y="0"/>
                    <a:pt x="1" y="0"/>
                    <a:pt x="0" y="0"/>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56"/>
            <p:cNvSpPr/>
            <p:nvPr/>
          </p:nvSpPr>
          <p:spPr bwMode="auto">
            <a:xfrm>
              <a:off x="1169" y="1451"/>
              <a:ext cx="25" cy="4"/>
            </a:xfrm>
            <a:custGeom>
              <a:avLst/>
              <a:gdLst>
                <a:gd name="T0" fmla="*/ 6 w 6"/>
                <a:gd name="T1" fmla="*/ 1 h 1"/>
                <a:gd name="T2" fmla="*/ 6 w 6"/>
                <a:gd name="T3" fmla="*/ 1 h 1"/>
                <a:gd name="T4" fmla="*/ 6 w 6"/>
                <a:gd name="T5" fmla="*/ 1 h 1"/>
                <a:gd name="T6" fmla="*/ 6 w 6"/>
                <a:gd name="T7" fmla="*/ 1 h 1"/>
                <a:gd name="T8" fmla="*/ 6 w 6"/>
                <a:gd name="T9" fmla="*/ 1 h 1"/>
                <a:gd name="T10" fmla="*/ 5 w 6"/>
                <a:gd name="T11" fmla="*/ 1 h 1"/>
                <a:gd name="T12" fmla="*/ 5 w 6"/>
                <a:gd name="T13" fmla="*/ 1 h 1"/>
                <a:gd name="T14" fmla="*/ 3 w 6"/>
                <a:gd name="T15" fmla="*/ 1 h 1"/>
                <a:gd name="T16" fmla="*/ 4 w 6"/>
                <a:gd name="T17" fmla="*/ 1 h 1"/>
                <a:gd name="T18" fmla="*/ 4 w 6"/>
                <a:gd name="T19" fmla="*/ 0 h 1"/>
                <a:gd name="T20" fmla="*/ 4 w 6"/>
                <a:gd name="T21" fmla="*/ 0 h 1"/>
                <a:gd name="T22" fmla="*/ 4 w 6"/>
                <a:gd name="T23" fmla="*/ 1 h 1"/>
                <a:gd name="T24" fmla="*/ 4 w 6"/>
                <a:gd name="T25" fmla="*/ 1 h 1"/>
                <a:gd name="T26" fmla="*/ 5 w 6"/>
                <a:gd name="T27" fmla="*/ 1 h 1"/>
                <a:gd name="T28" fmla="*/ 5 w 6"/>
                <a:gd name="T29" fmla="*/ 1 h 1"/>
                <a:gd name="T30" fmla="*/ 5 w 6"/>
                <a:gd name="T31" fmla="*/ 0 h 1"/>
                <a:gd name="T32" fmla="*/ 4 w 6"/>
                <a:gd name="T33" fmla="*/ 0 h 1"/>
                <a:gd name="T34" fmla="*/ 4 w 6"/>
                <a:gd name="T35" fmla="*/ 0 h 1"/>
                <a:gd name="T36" fmla="*/ 4 w 6"/>
                <a:gd name="T37" fmla="*/ 0 h 1"/>
                <a:gd name="T38" fmla="*/ 4 w 6"/>
                <a:gd name="T39" fmla="*/ 0 h 1"/>
                <a:gd name="T40" fmla="*/ 3 w 6"/>
                <a:gd name="T41" fmla="*/ 1 h 1"/>
                <a:gd name="T42" fmla="*/ 3 w 6"/>
                <a:gd name="T43" fmla="*/ 1 h 1"/>
                <a:gd name="T44" fmla="*/ 3 w 6"/>
                <a:gd name="T45" fmla="*/ 1 h 1"/>
                <a:gd name="T46" fmla="*/ 3 w 6"/>
                <a:gd name="T47" fmla="*/ 1 h 1"/>
                <a:gd name="T48" fmla="*/ 2 w 6"/>
                <a:gd name="T49" fmla="*/ 1 h 1"/>
                <a:gd name="T50" fmla="*/ 2 w 6"/>
                <a:gd name="T51" fmla="*/ 0 h 1"/>
                <a:gd name="T52" fmla="*/ 1 w 6"/>
                <a:gd name="T53" fmla="*/ 0 h 1"/>
                <a:gd name="T54" fmla="*/ 2 w 6"/>
                <a:gd name="T55" fmla="*/ 1 h 1"/>
                <a:gd name="T56" fmla="*/ 1 w 6"/>
                <a:gd name="T57" fmla="*/ 1 h 1"/>
                <a:gd name="T58" fmla="*/ 1 w 6"/>
                <a:gd name="T59" fmla="*/ 1 h 1"/>
                <a:gd name="T60" fmla="*/ 0 w 6"/>
                <a:gd name="T61" fmla="*/ 1 h 1"/>
                <a:gd name="T62" fmla="*/ 0 w 6"/>
                <a:gd name="T63" fmla="*/ 1 h 1"/>
                <a:gd name="T64" fmla="*/ 0 w 6"/>
                <a:gd name="T65" fmla="*/ 1 h 1"/>
                <a:gd name="T66" fmla="*/ 0 w 6"/>
                <a:gd name="T67" fmla="*/ 1 h 1"/>
                <a:gd name="T68" fmla="*/ 0 w 6"/>
                <a:gd name="T69" fmla="*/ 1 h 1"/>
                <a:gd name="T70" fmla="*/ 1 w 6"/>
                <a:gd name="T71" fmla="*/ 1 h 1"/>
                <a:gd name="T72" fmla="*/ 1 w 6"/>
                <a:gd name="T73" fmla="*/ 1 h 1"/>
                <a:gd name="T74" fmla="*/ 3 w 6"/>
                <a:gd name="T75" fmla="*/ 1 h 1"/>
                <a:gd name="T76" fmla="*/ 3 w 6"/>
                <a:gd name="T77" fmla="*/ 1 h 1"/>
                <a:gd name="T78" fmla="*/ 3 w 6"/>
                <a:gd name="T79" fmla="*/ 1 h 1"/>
                <a:gd name="T80" fmla="*/ 3 w 6"/>
                <a:gd name="T81" fmla="*/ 1 h 1"/>
                <a:gd name="T82" fmla="*/ 3 w 6"/>
                <a:gd name="T83" fmla="*/ 1 h 1"/>
                <a:gd name="T84" fmla="*/ 5 w 6"/>
                <a:gd name="T85" fmla="*/ 1 h 1"/>
                <a:gd name="T86" fmla="*/ 5 w 6"/>
                <a:gd name="T87" fmla="*/ 1 h 1"/>
                <a:gd name="T88" fmla="*/ 5 w 6"/>
                <a:gd name="T89" fmla="*/ 1 h 1"/>
                <a:gd name="T90" fmla="*/ 6 w 6"/>
                <a:gd name="T91" fmla="*/ 1 h 1"/>
                <a:gd name="T92" fmla="*/ 6 w 6"/>
                <a:gd name="T93" fmla="*/ 1 h 1"/>
                <a:gd name="T94" fmla="*/ 6 w 6"/>
                <a:gd name="T95" fmla="*/ 1 h 1"/>
                <a:gd name="T96" fmla="*/ 6 w 6"/>
                <a:gd name="T97" fmla="*/ 1 h 1"/>
                <a:gd name="T98" fmla="*/ 6 w 6"/>
                <a:gd name="T9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 h="1">
                  <a:moveTo>
                    <a:pt x="6" y="1"/>
                  </a:moveTo>
                  <a:cubicBezTo>
                    <a:pt x="6" y="1"/>
                    <a:pt x="6" y="1"/>
                    <a:pt x="6" y="1"/>
                  </a:cubicBezTo>
                  <a:cubicBezTo>
                    <a:pt x="6" y="1"/>
                    <a:pt x="6" y="1"/>
                    <a:pt x="6" y="1"/>
                  </a:cubicBezTo>
                  <a:cubicBezTo>
                    <a:pt x="6" y="1"/>
                    <a:pt x="6" y="1"/>
                    <a:pt x="6" y="1"/>
                  </a:cubicBezTo>
                  <a:cubicBezTo>
                    <a:pt x="6" y="1"/>
                    <a:pt x="6" y="1"/>
                    <a:pt x="6" y="1"/>
                  </a:cubicBezTo>
                  <a:cubicBezTo>
                    <a:pt x="6" y="1"/>
                    <a:pt x="6" y="1"/>
                    <a:pt x="5" y="1"/>
                  </a:cubicBezTo>
                  <a:cubicBezTo>
                    <a:pt x="5" y="1"/>
                    <a:pt x="5" y="1"/>
                    <a:pt x="5" y="1"/>
                  </a:cubicBezTo>
                  <a:cubicBezTo>
                    <a:pt x="4" y="1"/>
                    <a:pt x="4" y="1"/>
                    <a:pt x="3" y="1"/>
                  </a:cubicBezTo>
                  <a:cubicBezTo>
                    <a:pt x="3" y="1"/>
                    <a:pt x="4" y="1"/>
                    <a:pt x="4" y="1"/>
                  </a:cubicBezTo>
                  <a:cubicBezTo>
                    <a:pt x="4" y="1"/>
                    <a:pt x="4" y="0"/>
                    <a:pt x="4" y="0"/>
                  </a:cubicBezTo>
                  <a:cubicBezTo>
                    <a:pt x="4" y="0"/>
                    <a:pt x="4" y="0"/>
                    <a:pt x="4" y="0"/>
                  </a:cubicBezTo>
                  <a:cubicBezTo>
                    <a:pt x="4" y="1"/>
                    <a:pt x="4" y="1"/>
                    <a:pt x="4" y="1"/>
                  </a:cubicBezTo>
                  <a:cubicBezTo>
                    <a:pt x="4" y="1"/>
                    <a:pt x="4" y="1"/>
                    <a:pt x="4" y="1"/>
                  </a:cubicBezTo>
                  <a:cubicBezTo>
                    <a:pt x="4" y="1"/>
                    <a:pt x="4" y="1"/>
                    <a:pt x="5" y="1"/>
                  </a:cubicBezTo>
                  <a:cubicBezTo>
                    <a:pt x="5" y="1"/>
                    <a:pt x="5" y="1"/>
                    <a:pt x="5" y="1"/>
                  </a:cubicBezTo>
                  <a:cubicBezTo>
                    <a:pt x="5" y="1"/>
                    <a:pt x="5" y="1"/>
                    <a:pt x="5" y="0"/>
                  </a:cubicBezTo>
                  <a:cubicBezTo>
                    <a:pt x="5" y="0"/>
                    <a:pt x="5" y="0"/>
                    <a:pt x="4" y="0"/>
                  </a:cubicBezTo>
                  <a:cubicBezTo>
                    <a:pt x="4" y="0"/>
                    <a:pt x="4" y="0"/>
                    <a:pt x="4" y="0"/>
                  </a:cubicBezTo>
                  <a:cubicBezTo>
                    <a:pt x="4" y="0"/>
                    <a:pt x="4" y="0"/>
                    <a:pt x="4" y="0"/>
                  </a:cubicBezTo>
                  <a:cubicBezTo>
                    <a:pt x="4" y="0"/>
                    <a:pt x="4" y="0"/>
                    <a:pt x="4" y="0"/>
                  </a:cubicBezTo>
                  <a:cubicBezTo>
                    <a:pt x="4" y="0"/>
                    <a:pt x="3" y="1"/>
                    <a:pt x="3" y="1"/>
                  </a:cubicBezTo>
                  <a:cubicBezTo>
                    <a:pt x="3" y="1"/>
                    <a:pt x="3" y="1"/>
                    <a:pt x="3" y="1"/>
                  </a:cubicBezTo>
                  <a:cubicBezTo>
                    <a:pt x="3" y="1"/>
                    <a:pt x="3" y="1"/>
                    <a:pt x="3" y="1"/>
                  </a:cubicBezTo>
                  <a:cubicBezTo>
                    <a:pt x="3" y="1"/>
                    <a:pt x="3" y="1"/>
                    <a:pt x="3" y="1"/>
                  </a:cubicBezTo>
                  <a:cubicBezTo>
                    <a:pt x="3" y="0"/>
                    <a:pt x="3" y="1"/>
                    <a:pt x="2" y="1"/>
                  </a:cubicBezTo>
                  <a:cubicBezTo>
                    <a:pt x="2" y="0"/>
                    <a:pt x="3" y="0"/>
                    <a:pt x="2" y="0"/>
                  </a:cubicBezTo>
                  <a:cubicBezTo>
                    <a:pt x="2" y="0"/>
                    <a:pt x="1" y="0"/>
                    <a:pt x="1" y="0"/>
                  </a:cubicBezTo>
                  <a:cubicBezTo>
                    <a:pt x="2" y="0"/>
                    <a:pt x="2" y="0"/>
                    <a:pt x="2" y="1"/>
                  </a:cubicBezTo>
                  <a:cubicBezTo>
                    <a:pt x="2" y="1"/>
                    <a:pt x="1"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2" y="1"/>
                    <a:pt x="2" y="1"/>
                    <a:pt x="3" y="1"/>
                  </a:cubicBezTo>
                  <a:cubicBezTo>
                    <a:pt x="3" y="1"/>
                    <a:pt x="3" y="1"/>
                    <a:pt x="3" y="1"/>
                  </a:cubicBezTo>
                  <a:cubicBezTo>
                    <a:pt x="3" y="1"/>
                    <a:pt x="3" y="1"/>
                    <a:pt x="3" y="1"/>
                  </a:cubicBezTo>
                  <a:cubicBezTo>
                    <a:pt x="3" y="1"/>
                    <a:pt x="3" y="1"/>
                    <a:pt x="3" y="1"/>
                  </a:cubicBezTo>
                  <a:cubicBezTo>
                    <a:pt x="3" y="1"/>
                    <a:pt x="3" y="1"/>
                    <a:pt x="3" y="1"/>
                  </a:cubicBezTo>
                  <a:cubicBezTo>
                    <a:pt x="4" y="1"/>
                    <a:pt x="4" y="1"/>
                    <a:pt x="5" y="1"/>
                  </a:cubicBezTo>
                  <a:cubicBezTo>
                    <a:pt x="5" y="1"/>
                    <a:pt x="5" y="1"/>
                    <a:pt x="5" y="1"/>
                  </a:cubicBezTo>
                  <a:cubicBezTo>
                    <a:pt x="5" y="1"/>
                    <a:pt x="5" y="1"/>
                    <a:pt x="5"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57"/>
            <p:cNvSpPr/>
            <p:nvPr/>
          </p:nvSpPr>
          <p:spPr bwMode="auto">
            <a:xfrm>
              <a:off x="1186" y="1464"/>
              <a:ext cx="4" cy="0"/>
            </a:xfrm>
            <a:custGeom>
              <a:avLst/>
              <a:gdLst>
                <a:gd name="T0" fmla="*/ 1 w 1"/>
                <a:gd name="T1" fmla="*/ 0 w 1"/>
                <a:gd name="T2" fmla="*/ 0 w 1"/>
                <a:gd name="T3" fmla="*/ 0 w 1"/>
                <a:gd name="T4" fmla="*/ 0 w 1"/>
                <a:gd name="T5" fmla="*/ 0 w 1"/>
                <a:gd name="T6" fmla="*/ 0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258"/>
            <p:cNvSpPr/>
            <p:nvPr/>
          </p:nvSpPr>
          <p:spPr bwMode="auto">
            <a:xfrm>
              <a:off x="1182" y="1426"/>
              <a:ext cx="4" cy="5"/>
            </a:xfrm>
            <a:custGeom>
              <a:avLst/>
              <a:gdLst>
                <a:gd name="T0" fmla="*/ 0 w 1"/>
                <a:gd name="T1" fmla="*/ 1 h 1"/>
                <a:gd name="T2" fmla="*/ 0 w 1"/>
                <a:gd name="T3" fmla="*/ 1 h 1"/>
                <a:gd name="T4" fmla="*/ 1 w 1"/>
                <a:gd name="T5" fmla="*/ 1 h 1"/>
                <a:gd name="T6" fmla="*/ 1 w 1"/>
                <a:gd name="T7" fmla="*/ 1 h 1"/>
                <a:gd name="T8" fmla="*/ 1 w 1"/>
                <a:gd name="T9" fmla="*/ 1 h 1"/>
                <a:gd name="T10" fmla="*/ 1 w 1"/>
                <a:gd name="T11" fmla="*/ 1 h 1"/>
                <a:gd name="T12" fmla="*/ 1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0"/>
                    <a:pt x="0" y="0"/>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259"/>
            <p:cNvSpPr/>
            <p:nvPr/>
          </p:nvSpPr>
          <p:spPr bwMode="auto">
            <a:xfrm>
              <a:off x="1182" y="146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260"/>
            <p:cNvSpPr/>
            <p:nvPr/>
          </p:nvSpPr>
          <p:spPr bwMode="auto">
            <a:xfrm>
              <a:off x="1161" y="1418"/>
              <a:ext cx="17" cy="8"/>
            </a:xfrm>
            <a:custGeom>
              <a:avLst/>
              <a:gdLst>
                <a:gd name="T0" fmla="*/ 1 w 4"/>
                <a:gd name="T1" fmla="*/ 1 h 2"/>
                <a:gd name="T2" fmla="*/ 1 w 4"/>
                <a:gd name="T3" fmla="*/ 1 h 2"/>
                <a:gd name="T4" fmla="*/ 1 w 4"/>
                <a:gd name="T5" fmla="*/ 1 h 2"/>
                <a:gd name="T6" fmla="*/ 1 w 4"/>
                <a:gd name="T7" fmla="*/ 1 h 2"/>
                <a:gd name="T8" fmla="*/ 1 w 4"/>
                <a:gd name="T9" fmla="*/ 1 h 2"/>
                <a:gd name="T10" fmla="*/ 1 w 4"/>
                <a:gd name="T11" fmla="*/ 2 h 2"/>
                <a:gd name="T12" fmla="*/ 1 w 4"/>
                <a:gd name="T13" fmla="*/ 2 h 2"/>
                <a:gd name="T14" fmla="*/ 1 w 4"/>
                <a:gd name="T15" fmla="*/ 2 h 2"/>
                <a:gd name="T16" fmla="*/ 1 w 4"/>
                <a:gd name="T17" fmla="*/ 1 h 2"/>
                <a:gd name="T18" fmla="*/ 1 w 4"/>
                <a:gd name="T19" fmla="*/ 1 h 2"/>
                <a:gd name="T20" fmla="*/ 1 w 4"/>
                <a:gd name="T21" fmla="*/ 1 h 2"/>
                <a:gd name="T22" fmla="*/ 2 w 4"/>
                <a:gd name="T23" fmla="*/ 1 h 2"/>
                <a:gd name="T24" fmla="*/ 2 w 4"/>
                <a:gd name="T25" fmla="*/ 1 h 2"/>
                <a:gd name="T26" fmla="*/ 2 w 4"/>
                <a:gd name="T27" fmla="*/ 1 h 2"/>
                <a:gd name="T28" fmla="*/ 2 w 4"/>
                <a:gd name="T29" fmla="*/ 1 h 2"/>
                <a:gd name="T30" fmla="*/ 2 w 4"/>
                <a:gd name="T31" fmla="*/ 1 h 2"/>
                <a:gd name="T32" fmla="*/ 3 w 4"/>
                <a:gd name="T33" fmla="*/ 1 h 2"/>
                <a:gd name="T34" fmla="*/ 3 w 4"/>
                <a:gd name="T35" fmla="*/ 1 h 2"/>
                <a:gd name="T36" fmla="*/ 4 w 4"/>
                <a:gd name="T37" fmla="*/ 1 h 2"/>
                <a:gd name="T38" fmla="*/ 3 w 4"/>
                <a:gd name="T39" fmla="*/ 1 h 2"/>
                <a:gd name="T40" fmla="*/ 3 w 4"/>
                <a:gd name="T41" fmla="*/ 1 h 2"/>
                <a:gd name="T42" fmla="*/ 2 w 4"/>
                <a:gd name="T43" fmla="*/ 1 h 2"/>
                <a:gd name="T44" fmla="*/ 2 w 4"/>
                <a:gd name="T45" fmla="*/ 0 h 2"/>
                <a:gd name="T46" fmla="*/ 2 w 4"/>
                <a:gd name="T47" fmla="*/ 1 h 2"/>
                <a:gd name="T48" fmla="*/ 1 w 4"/>
                <a:gd name="T49" fmla="*/ 0 h 2"/>
                <a:gd name="T50" fmla="*/ 1 w 4"/>
                <a:gd name="T51" fmla="*/ 0 h 2"/>
                <a:gd name="T52" fmla="*/ 1 w 4"/>
                <a:gd name="T53" fmla="*/ 1 h 2"/>
                <a:gd name="T54" fmla="*/ 1 w 4"/>
                <a:gd name="T55" fmla="*/ 1 h 2"/>
                <a:gd name="T56" fmla="*/ 0 w 4"/>
                <a:gd name="T57" fmla="*/ 0 h 2"/>
                <a:gd name="T58" fmla="*/ 0 w 4"/>
                <a:gd name="T59" fmla="*/ 0 h 2"/>
                <a:gd name="T60" fmla="*/ 0 w 4"/>
                <a:gd name="T61" fmla="*/ 0 h 2"/>
                <a:gd name="T62" fmla="*/ 0 w 4"/>
                <a:gd name="T63" fmla="*/ 0 h 2"/>
                <a:gd name="T64" fmla="*/ 0 w 4"/>
                <a:gd name="T65" fmla="*/ 1 h 2"/>
                <a:gd name="T66" fmla="*/ 0 w 4"/>
                <a:gd name="T67" fmla="*/ 1 h 2"/>
                <a:gd name="T68" fmla="*/ 1 w 4"/>
                <a:gd name="T69" fmla="*/ 1 h 2"/>
                <a:gd name="T70" fmla="*/ 1 w 4"/>
                <a:gd name="T71" fmla="*/ 1 h 2"/>
                <a:gd name="T72" fmla="*/ 1 w 4"/>
                <a:gd name="T73" fmla="*/ 1 h 2"/>
                <a:gd name="T74" fmla="*/ 1 w 4"/>
                <a:gd name="T75" fmla="*/ 1 h 2"/>
                <a:gd name="T76" fmla="*/ 1 w 4"/>
                <a:gd name="T77" fmla="*/ 1 h 2"/>
                <a:gd name="T78" fmla="*/ 1 w 4"/>
                <a:gd name="T79" fmla="*/ 1 h 2"/>
                <a:gd name="T80" fmla="*/ 1 w 4"/>
                <a:gd name="T81" fmla="*/ 1 h 2"/>
                <a:gd name="T82" fmla="*/ 1 w 4"/>
                <a:gd name="T83" fmla="*/ 1 h 2"/>
                <a:gd name="T84" fmla="*/ 1 w 4"/>
                <a:gd name="T85" fmla="*/ 1 h 2"/>
                <a:gd name="T86" fmla="*/ 1 w 4"/>
                <a:gd name="T8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 h="2">
                  <a:moveTo>
                    <a:pt x="1" y="1"/>
                  </a:moveTo>
                  <a:cubicBezTo>
                    <a:pt x="1" y="1"/>
                    <a:pt x="1" y="1"/>
                    <a:pt x="1" y="1"/>
                  </a:cubicBezTo>
                  <a:cubicBezTo>
                    <a:pt x="1" y="1"/>
                    <a:pt x="1" y="1"/>
                    <a:pt x="1" y="1"/>
                  </a:cubicBezTo>
                  <a:cubicBezTo>
                    <a:pt x="1" y="1"/>
                    <a:pt x="1" y="1"/>
                    <a:pt x="1" y="1"/>
                  </a:cubicBezTo>
                  <a:cubicBezTo>
                    <a:pt x="1" y="1"/>
                    <a:pt x="1" y="1"/>
                    <a:pt x="1" y="1"/>
                  </a:cubicBezTo>
                  <a:cubicBezTo>
                    <a:pt x="1" y="1"/>
                    <a:pt x="1" y="2"/>
                    <a:pt x="1" y="2"/>
                  </a:cubicBezTo>
                  <a:cubicBezTo>
                    <a:pt x="1" y="2"/>
                    <a:pt x="1" y="2"/>
                    <a:pt x="1" y="2"/>
                  </a:cubicBezTo>
                  <a:cubicBezTo>
                    <a:pt x="1" y="2"/>
                    <a:pt x="1" y="2"/>
                    <a:pt x="1" y="2"/>
                  </a:cubicBezTo>
                  <a:cubicBezTo>
                    <a:pt x="1" y="2"/>
                    <a:pt x="1" y="1"/>
                    <a:pt x="1" y="1"/>
                  </a:cubicBezTo>
                  <a:cubicBezTo>
                    <a:pt x="2" y="1"/>
                    <a:pt x="1" y="1"/>
                    <a:pt x="1" y="1"/>
                  </a:cubicBez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2" y="1"/>
                    <a:pt x="4" y="1"/>
                    <a:pt x="4" y="1"/>
                  </a:cubicBezTo>
                  <a:cubicBezTo>
                    <a:pt x="3" y="1"/>
                    <a:pt x="3" y="1"/>
                    <a:pt x="3" y="1"/>
                  </a:cubicBezTo>
                  <a:cubicBezTo>
                    <a:pt x="3" y="1"/>
                    <a:pt x="3" y="1"/>
                    <a:pt x="3" y="1"/>
                  </a:cubicBezTo>
                  <a:cubicBezTo>
                    <a:pt x="3" y="1"/>
                    <a:pt x="3" y="1"/>
                    <a:pt x="2" y="1"/>
                  </a:cubicBezTo>
                  <a:cubicBezTo>
                    <a:pt x="2" y="1"/>
                    <a:pt x="2" y="0"/>
                    <a:pt x="2" y="0"/>
                  </a:cubicBezTo>
                  <a:cubicBezTo>
                    <a:pt x="2" y="0"/>
                    <a:pt x="2" y="0"/>
                    <a:pt x="2" y="1"/>
                  </a:cubicBezTo>
                  <a:cubicBezTo>
                    <a:pt x="2" y="0"/>
                    <a:pt x="1" y="0"/>
                    <a:pt x="1" y="0"/>
                  </a:cubicBezTo>
                  <a:cubicBezTo>
                    <a:pt x="1" y="0"/>
                    <a:pt x="1" y="0"/>
                    <a:pt x="1" y="0"/>
                  </a:cubicBezTo>
                  <a:cubicBezTo>
                    <a:pt x="1" y="0"/>
                    <a:pt x="1" y="0"/>
                    <a:pt x="1" y="1"/>
                  </a:cubicBezTo>
                  <a:cubicBezTo>
                    <a:pt x="1" y="1"/>
                    <a:pt x="1" y="1"/>
                    <a:pt x="1" y="1"/>
                  </a:cubicBezTo>
                  <a:cubicBezTo>
                    <a:pt x="1" y="0"/>
                    <a:pt x="1" y="0"/>
                    <a:pt x="0" y="0"/>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261"/>
            <p:cNvSpPr/>
            <p:nvPr/>
          </p:nvSpPr>
          <p:spPr bwMode="auto">
            <a:xfrm>
              <a:off x="1165" y="1352"/>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262"/>
            <p:cNvSpPr/>
            <p:nvPr/>
          </p:nvSpPr>
          <p:spPr bwMode="auto">
            <a:xfrm>
              <a:off x="1153" y="1154"/>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263"/>
            <p:cNvSpPr/>
            <p:nvPr/>
          </p:nvSpPr>
          <p:spPr bwMode="auto">
            <a:xfrm>
              <a:off x="1145" y="1418"/>
              <a:ext cx="12" cy="4"/>
            </a:xfrm>
            <a:custGeom>
              <a:avLst/>
              <a:gdLst>
                <a:gd name="T0" fmla="*/ 3 w 3"/>
                <a:gd name="T1" fmla="*/ 0 h 1"/>
                <a:gd name="T2" fmla="*/ 0 w 3"/>
                <a:gd name="T3" fmla="*/ 0 h 1"/>
                <a:gd name="T4" fmla="*/ 0 w 3"/>
                <a:gd name="T5" fmla="*/ 0 h 1"/>
                <a:gd name="T6" fmla="*/ 0 w 3"/>
                <a:gd name="T7" fmla="*/ 0 h 1"/>
                <a:gd name="T8" fmla="*/ 3 w 3"/>
                <a:gd name="T9" fmla="*/ 1 h 1"/>
                <a:gd name="T10" fmla="*/ 3 w 3"/>
                <a:gd name="T11" fmla="*/ 1 h 1"/>
                <a:gd name="T12" fmla="*/ 3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3" y="0"/>
                  </a:moveTo>
                  <a:cubicBezTo>
                    <a:pt x="2" y="0"/>
                    <a:pt x="1" y="0"/>
                    <a:pt x="0" y="0"/>
                  </a:cubicBezTo>
                  <a:cubicBezTo>
                    <a:pt x="0" y="0"/>
                    <a:pt x="0" y="0"/>
                    <a:pt x="0" y="0"/>
                  </a:cubicBezTo>
                  <a:cubicBezTo>
                    <a:pt x="0" y="0"/>
                    <a:pt x="0" y="0"/>
                    <a:pt x="0" y="0"/>
                  </a:cubicBezTo>
                  <a:cubicBezTo>
                    <a:pt x="1" y="0"/>
                    <a:pt x="2" y="0"/>
                    <a:pt x="3" y="1"/>
                  </a:cubicBezTo>
                  <a:cubicBezTo>
                    <a:pt x="3" y="1"/>
                    <a:pt x="3"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264"/>
            <p:cNvSpPr/>
            <p:nvPr/>
          </p:nvSpPr>
          <p:spPr bwMode="auto">
            <a:xfrm>
              <a:off x="1145" y="1183"/>
              <a:ext cx="8" cy="0"/>
            </a:xfrm>
            <a:custGeom>
              <a:avLst/>
              <a:gdLst>
                <a:gd name="T0" fmla="*/ 0 w 2"/>
                <a:gd name="T1" fmla="*/ 0 w 2"/>
                <a:gd name="T2" fmla="*/ 0 w 2"/>
                <a:gd name="T3" fmla="*/ 0 w 2"/>
                <a:gd name="T4" fmla="*/ 1 w 2"/>
                <a:gd name="T5" fmla="*/ 2 w 2"/>
                <a:gd name="T6" fmla="*/ 2 w 2"/>
                <a:gd name="T7" fmla="*/ 2 w 2"/>
                <a:gd name="T8" fmla="*/ 1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0" y="0"/>
                    <a:pt x="0" y="0"/>
                  </a:cubicBezTo>
                  <a:cubicBezTo>
                    <a:pt x="1" y="0"/>
                    <a:pt x="1" y="0"/>
                    <a:pt x="1"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265"/>
            <p:cNvSpPr/>
            <p:nvPr/>
          </p:nvSpPr>
          <p:spPr bwMode="auto">
            <a:xfrm>
              <a:off x="1145" y="1154"/>
              <a:ext cx="8" cy="4"/>
            </a:xfrm>
            <a:custGeom>
              <a:avLst/>
              <a:gdLst>
                <a:gd name="T0" fmla="*/ 2 w 2"/>
                <a:gd name="T1" fmla="*/ 1 h 1"/>
                <a:gd name="T2" fmla="*/ 1 w 2"/>
                <a:gd name="T3" fmla="*/ 0 h 1"/>
                <a:gd name="T4" fmla="*/ 1 w 2"/>
                <a:gd name="T5" fmla="*/ 0 h 1"/>
                <a:gd name="T6" fmla="*/ 0 w 2"/>
                <a:gd name="T7" fmla="*/ 0 h 1"/>
                <a:gd name="T8" fmla="*/ 0 w 2"/>
                <a:gd name="T9" fmla="*/ 1 h 1"/>
                <a:gd name="T10" fmla="*/ 0 w 2"/>
                <a:gd name="T11" fmla="*/ 1 h 1"/>
                <a:gd name="T12" fmla="*/ 0 w 2"/>
                <a:gd name="T13" fmla="*/ 1 h 1"/>
                <a:gd name="T14" fmla="*/ 1 w 2"/>
                <a:gd name="T15" fmla="*/ 1 h 1"/>
                <a:gd name="T16" fmla="*/ 1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0"/>
                    <a:pt x="1" y="0"/>
                    <a:pt x="1" y="0"/>
                  </a:cubicBezTo>
                  <a:cubicBezTo>
                    <a:pt x="1" y="0"/>
                    <a:pt x="1" y="0"/>
                    <a:pt x="1" y="0"/>
                  </a:cubicBezTo>
                  <a:cubicBezTo>
                    <a:pt x="1" y="0"/>
                    <a:pt x="0" y="0"/>
                    <a:pt x="0" y="0"/>
                  </a:cubicBezTo>
                  <a:cubicBezTo>
                    <a:pt x="0" y="0"/>
                    <a:pt x="0" y="0"/>
                    <a:pt x="0" y="1"/>
                  </a:cubicBezTo>
                  <a:cubicBezTo>
                    <a:pt x="0" y="1"/>
                    <a:pt x="0" y="1"/>
                    <a:pt x="0" y="1"/>
                  </a:cubicBezTo>
                  <a:cubicBezTo>
                    <a:pt x="0" y="1"/>
                    <a:pt x="0" y="1"/>
                    <a:pt x="0" y="1"/>
                  </a:cubicBezTo>
                  <a:cubicBezTo>
                    <a:pt x="0" y="0"/>
                    <a:pt x="1"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266"/>
            <p:cNvSpPr>
              <a:spLocks noEditPoints="1"/>
            </p:cNvSpPr>
            <p:nvPr/>
          </p:nvSpPr>
          <p:spPr bwMode="auto">
            <a:xfrm>
              <a:off x="1088" y="1348"/>
              <a:ext cx="57" cy="8"/>
            </a:xfrm>
            <a:custGeom>
              <a:avLst/>
              <a:gdLst>
                <a:gd name="T0" fmla="*/ 11 w 14"/>
                <a:gd name="T1" fmla="*/ 1 h 2"/>
                <a:gd name="T2" fmla="*/ 11 w 14"/>
                <a:gd name="T3" fmla="*/ 2 h 2"/>
                <a:gd name="T4" fmla="*/ 11 w 14"/>
                <a:gd name="T5" fmla="*/ 2 h 2"/>
                <a:gd name="T6" fmla="*/ 11 w 14"/>
                <a:gd name="T7" fmla="*/ 2 h 2"/>
                <a:gd name="T8" fmla="*/ 11 w 14"/>
                <a:gd name="T9" fmla="*/ 1 h 2"/>
                <a:gd name="T10" fmla="*/ 10 w 14"/>
                <a:gd name="T11" fmla="*/ 1 h 2"/>
                <a:gd name="T12" fmla="*/ 9 w 14"/>
                <a:gd name="T13" fmla="*/ 1 h 2"/>
                <a:gd name="T14" fmla="*/ 12 w 14"/>
                <a:gd name="T15" fmla="*/ 1 h 2"/>
                <a:gd name="T16" fmla="*/ 12 w 14"/>
                <a:gd name="T17" fmla="*/ 1 h 2"/>
                <a:gd name="T18" fmla="*/ 12 w 14"/>
                <a:gd name="T19" fmla="*/ 1 h 2"/>
                <a:gd name="T20" fmla="*/ 12 w 14"/>
                <a:gd name="T21" fmla="*/ 1 h 2"/>
                <a:gd name="T22" fmla="*/ 11 w 14"/>
                <a:gd name="T23" fmla="*/ 1 h 2"/>
                <a:gd name="T24" fmla="*/ 11 w 14"/>
                <a:gd name="T25" fmla="*/ 1 h 2"/>
                <a:gd name="T26" fmla="*/ 12 w 14"/>
                <a:gd name="T27" fmla="*/ 1 h 2"/>
                <a:gd name="T28" fmla="*/ 13 w 14"/>
                <a:gd name="T29" fmla="*/ 1 h 2"/>
                <a:gd name="T30" fmla="*/ 14 w 14"/>
                <a:gd name="T31" fmla="*/ 2 h 2"/>
                <a:gd name="T32" fmla="*/ 14 w 14"/>
                <a:gd name="T33" fmla="*/ 1 h 2"/>
                <a:gd name="T34" fmla="*/ 13 w 14"/>
                <a:gd name="T35" fmla="*/ 1 h 2"/>
                <a:gd name="T36" fmla="*/ 13 w 14"/>
                <a:gd name="T37" fmla="*/ 0 h 2"/>
                <a:gd name="T38" fmla="*/ 12 w 14"/>
                <a:gd name="T39" fmla="*/ 0 h 2"/>
                <a:gd name="T40" fmla="*/ 8 w 14"/>
                <a:gd name="T41" fmla="*/ 0 h 2"/>
                <a:gd name="T42" fmla="*/ 8 w 14"/>
                <a:gd name="T43" fmla="*/ 0 h 2"/>
                <a:gd name="T44" fmla="*/ 6 w 14"/>
                <a:gd name="T45" fmla="*/ 0 h 2"/>
                <a:gd name="T46" fmla="*/ 5 w 14"/>
                <a:gd name="T47" fmla="*/ 0 h 2"/>
                <a:gd name="T48" fmla="*/ 5 w 14"/>
                <a:gd name="T49" fmla="*/ 0 h 2"/>
                <a:gd name="T50" fmla="*/ 5 w 14"/>
                <a:gd name="T51" fmla="*/ 0 h 2"/>
                <a:gd name="T52" fmla="*/ 3 w 14"/>
                <a:gd name="T53" fmla="*/ 0 h 2"/>
                <a:gd name="T54" fmla="*/ 2 w 14"/>
                <a:gd name="T55" fmla="*/ 0 h 2"/>
                <a:gd name="T56" fmla="*/ 1 w 14"/>
                <a:gd name="T57" fmla="*/ 0 h 2"/>
                <a:gd name="T58" fmla="*/ 0 w 14"/>
                <a:gd name="T59" fmla="*/ 0 h 2"/>
                <a:gd name="T60" fmla="*/ 0 w 14"/>
                <a:gd name="T61" fmla="*/ 0 h 2"/>
                <a:gd name="T62" fmla="*/ 2 w 14"/>
                <a:gd name="T63" fmla="*/ 0 h 2"/>
                <a:gd name="T64" fmla="*/ 3 w 14"/>
                <a:gd name="T65" fmla="*/ 1 h 2"/>
                <a:gd name="T66" fmla="*/ 2 w 14"/>
                <a:gd name="T67" fmla="*/ 1 h 2"/>
                <a:gd name="T68" fmla="*/ 3 w 14"/>
                <a:gd name="T69" fmla="*/ 1 h 2"/>
                <a:gd name="T70" fmla="*/ 5 w 14"/>
                <a:gd name="T71" fmla="*/ 1 h 2"/>
                <a:gd name="T72" fmla="*/ 6 w 14"/>
                <a:gd name="T73" fmla="*/ 1 h 2"/>
                <a:gd name="T74" fmla="*/ 9 w 14"/>
                <a:gd name="T75" fmla="*/ 1 h 2"/>
                <a:gd name="T76" fmla="*/ 9 w 14"/>
                <a:gd name="T77" fmla="*/ 2 h 2"/>
                <a:gd name="T78" fmla="*/ 10 w 14"/>
                <a:gd name="T79" fmla="*/ 1 h 2"/>
                <a:gd name="T80" fmla="*/ 10 w 14"/>
                <a:gd name="T81" fmla="*/ 1 h 2"/>
                <a:gd name="T82" fmla="*/ 11 w 14"/>
                <a:gd name="T83" fmla="*/ 2 h 2"/>
                <a:gd name="T84" fmla="*/ 11 w 14"/>
                <a:gd name="T85" fmla="*/ 2 h 2"/>
                <a:gd name="T86" fmla="*/ 11 w 14"/>
                <a:gd name="T87" fmla="*/ 2 h 2"/>
                <a:gd name="T88" fmla="*/ 13 w 14"/>
                <a:gd name="T89" fmla="*/ 1 h 2"/>
                <a:gd name="T90" fmla="*/ 13 w 14"/>
                <a:gd name="T91" fmla="*/ 1 h 2"/>
                <a:gd name="T92" fmla="*/ 12 w 14"/>
                <a:gd name="T93" fmla="*/ 1 h 2"/>
                <a:gd name="T94" fmla="*/ 12 w 14"/>
                <a:gd name="T95" fmla="*/ 1 h 2"/>
                <a:gd name="T96" fmla="*/ 13 w 14"/>
                <a:gd name="T97" fmla="*/ 1 h 2"/>
                <a:gd name="T98" fmla="*/ 7 w 14"/>
                <a:gd name="T99" fmla="*/ 1 h 2"/>
                <a:gd name="T100" fmla="*/ 7 w 14"/>
                <a:gd name="T101" fmla="*/ 1 h 2"/>
                <a:gd name="T102" fmla="*/ 7 w 14"/>
                <a:gd name="T103" fmla="*/ 0 h 2"/>
                <a:gd name="T104" fmla="*/ 7 w 14"/>
                <a:gd name="T105" fmla="*/ 1 h 2"/>
                <a:gd name="T106" fmla="*/ 7 w 14"/>
                <a:gd name="T10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 h="2">
                  <a:moveTo>
                    <a:pt x="10" y="1"/>
                  </a:moveTo>
                  <a:cubicBezTo>
                    <a:pt x="11" y="1"/>
                    <a:pt x="11" y="1"/>
                    <a:pt x="11" y="1"/>
                  </a:cubicBezTo>
                  <a:cubicBezTo>
                    <a:pt x="11" y="1"/>
                    <a:pt x="11" y="1"/>
                    <a:pt x="11" y="1"/>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1"/>
                    <a:pt x="11" y="1"/>
                    <a:pt x="11" y="1"/>
                  </a:cubicBezTo>
                  <a:cubicBezTo>
                    <a:pt x="11" y="1"/>
                    <a:pt x="11" y="1"/>
                    <a:pt x="11" y="1"/>
                  </a:cubicBezTo>
                  <a:cubicBezTo>
                    <a:pt x="11" y="1"/>
                    <a:pt x="11" y="1"/>
                    <a:pt x="11" y="1"/>
                  </a:cubicBezTo>
                  <a:cubicBezTo>
                    <a:pt x="11" y="1"/>
                    <a:pt x="10" y="1"/>
                    <a:pt x="10" y="1"/>
                  </a:cubicBezTo>
                  <a:cubicBezTo>
                    <a:pt x="10" y="1"/>
                    <a:pt x="9" y="1"/>
                    <a:pt x="9" y="1"/>
                  </a:cubicBezTo>
                  <a:cubicBezTo>
                    <a:pt x="9" y="1"/>
                    <a:pt x="9" y="1"/>
                    <a:pt x="9" y="1"/>
                  </a:cubicBezTo>
                  <a:cubicBezTo>
                    <a:pt x="9" y="1"/>
                    <a:pt x="9" y="1"/>
                    <a:pt x="9" y="1"/>
                  </a:cubicBezTo>
                  <a:cubicBezTo>
                    <a:pt x="10" y="1"/>
                    <a:pt x="11"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1" y="1"/>
                  </a:cubicBezTo>
                  <a:cubicBezTo>
                    <a:pt x="11" y="1"/>
                    <a:pt x="11" y="1"/>
                    <a:pt x="11" y="1"/>
                  </a:cubicBezTo>
                  <a:cubicBezTo>
                    <a:pt x="11" y="1"/>
                    <a:pt x="11" y="1"/>
                    <a:pt x="11" y="1"/>
                  </a:cubicBezTo>
                  <a:cubicBezTo>
                    <a:pt x="11" y="1"/>
                    <a:pt x="11" y="1"/>
                    <a:pt x="11" y="1"/>
                  </a:cubicBezTo>
                  <a:cubicBezTo>
                    <a:pt x="12" y="1"/>
                    <a:pt x="12" y="1"/>
                    <a:pt x="12" y="1"/>
                  </a:cubicBezTo>
                  <a:cubicBezTo>
                    <a:pt x="12" y="1"/>
                    <a:pt x="12" y="1"/>
                    <a:pt x="12" y="1"/>
                  </a:cubicBezTo>
                  <a:cubicBezTo>
                    <a:pt x="12" y="1"/>
                    <a:pt x="13" y="1"/>
                    <a:pt x="13" y="1"/>
                  </a:cubicBezTo>
                  <a:cubicBezTo>
                    <a:pt x="13" y="1"/>
                    <a:pt x="13" y="1"/>
                    <a:pt x="13" y="1"/>
                  </a:cubicBezTo>
                  <a:cubicBezTo>
                    <a:pt x="13" y="1"/>
                    <a:pt x="13" y="1"/>
                    <a:pt x="13" y="1"/>
                  </a:cubicBezTo>
                  <a:cubicBezTo>
                    <a:pt x="13" y="1"/>
                    <a:pt x="13" y="1"/>
                    <a:pt x="14" y="2"/>
                  </a:cubicBezTo>
                  <a:cubicBezTo>
                    <a:pt x="14" y="2"/>
                    <a:pt x="14" y="1"/>
                    <a:pt x="14" y="1"/>
                  </a:cubicBezTo>
                  <a:cubicBezTo>
                    <a:pt x="14" y="1"/>
                    <a:pt x="14" y="1"/>
                    <a:pt x="14" y="1"/>
                  </a:cubicBezTo>
                  <a:cubicBezTo>
                    <a:pt x="13" y="1"/>
                    <a:pt x="13" y="1"/>
                    <a:pt x="13" y="1"/>
                  </a:cubicBezTo>
                  <a:cubicBezTo>
                    <a:pt x="13" y="1"/>
                    <a:pt x="13" y="1"/>
                    <a:pt x="13" y="1"/>
                  </a:cubicBezTo>
                  <a:cubicBezTo>
                    <a:pt x="13" y="1"/>
                    <a:pt x="13" y="1"/>
                    <a:pt x="13" y="1"/>
                  </a:cubicBezTo>
                  <a:cubicBezTo>
                    <a:pt x="13" y="1"/>
                    <a:pt x="13" y="0"/>
                    <a:pt x="13" y="0"/>
                  </a:cubicBezTo>
                  <a:cubicBezTo>
                    <a:pt x="13" y="0"/>
                    <a:pt x="12" y="0"/>
                    <a:pt x="12" y="0"/>
                  </a:cubicBezTo>
                  <a:cubicBezTo>
                    <a:pt x="12" y="0"/>
                    <a:pt x="12" y="0"/>
                    <a:pt x="12" y="0"/>
                  </a:cubicBezTo>
                  <a:cubicBezTo>
                    <a:pt x="11" y="0"/>
                    <a:pt x="10" y="0"/>
                    <a:pt x="9" y="0"/>
                  </a:cubicBezTo>
                  <a:cubicBezTo>
                    <a:pt x="9" y="0"/>
                    <a:pt x="8" y="0"/>
                    <a:pt x="8" y="0"/>
                  </a:cubicBezTo>
                  <a:cubicBezTo>
                    <a:pt x="8" y="0"/>
                    <a:pt x="8" y="0"/>
                    <a:pt x="8" y="0"/>
                  </a:cubicBezTo>
                  <a:cubicBezTo>
                    <a:pt x="8" y="0"/>
                    <a:pt x="8" y="0"/>
                    <a:pt x="8" y="0"/>
                  </a:cubicBezTo>
                  <a:cubicBezTo>
                    <a:pt x="8" y="0"/>
                    <a:pt x="8" y="0"/>
                    <a:pt x="7" y="0"/>
                  </a:cubicBezTo>
                  <a:cubicBezTo>
                    <a:pt x="7" y="0"/>
                    <a:pt x="7" y="0"/>
                    <a:pt x="6" y="0"/>
                  </a:cubicBezTo>
                  <a:cubicBezTo>
                    <a:pt x="6" y="0"/>
                    <a:pt x="6" y="1"/>
                    <a:pt x="6" y="1"/>
                  </a:cubicBezTo>
                  <a:cubicBezTo>
                    <a:pt x="5" y="1"/>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4" y="0"/>
                    <a:pt x="3" y="0"/>
                    <a:pt x="3" y="0"/>
                  </a:cubicBezTo>
                  <a:cubicBezTo>
                    <a:pt x="3" y="0"/>
                    <a:pt x="3" y="0"/>
                    <a:pt x="2"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1"/>
                    <a:pt x="3" y="0"/>
                    <a:pt x="4" y="1"/>
                  </a:cubicBezTo>
                  <a:cubicBezTo>
                    <a:pt x="3" y="1"/>
                    <a:pt x="3" y="1"/>
                    <a:pt x="3" y="1"/>
                  </a:cubicBezTo>
                  <a:cubicBezTo>
                    <a:pt x="3" y="1"/>
                    <a:pt x="3" y="1"/>
                    <a:pt x="3" y="1"/>
                  </a:cubicBezTo>
                  <a:cubicBezTo>
                    <a:pt x="2" y="1"/>
                    <a:pt x="2" y="1"/>
                    <a:pt x="2" y="1"/>
                  </a:cubicBezTo>
                  <a:cubicBezTo>
                    <a:pt x="2" y="1"/>
                    <a:pt x="2" y="1"/>
                    <a:pt x="2" y="1"/>
                  </a:cubicBezTo>
                  <a:cubicBezTo>
                    <a:pt x="2" y="1"/>
                    <a:pt x="2" y="1"/>
                    <a:pt x="3" y="1"/>
                  </a:cubicBezTo>
                  <a:cubicBezTo>
                    <a:pt x="3" y="1"/>
                    <a:pt x="3" y="1"/>
                    <a:pt x="3" y="1"/>
                  </a:cubicBezTo>
                  <a:cubicBezTo>
                    <a:pt x="4" y="2"/>
                    <a:pt x="5" y="1"/>
                    <a:pt x="5" y="1"/>
                  </a:cubicBezTo>
                  <a:cubicBezTo>
                    <a:pt x="5" y="1"/>
                    <a:pt x="5" y="1"/>
                    <a:pt x="6" y="1"/>
                  </a:cubicBezTo>
                  <a:cubicBezTo>
                    <a:pt x="6" y="1"/>
                    <a:pt x="5" y="1"/>
                    <a:pt x="6" y="1"/>
                  </a:cubicBezTo>
                  <a:cubicBezTo>
                    <a:pt x="6" y="1"/>
                    <a:pt x="7" y="1"/>
                    <a:pt x="8" y="1"/>
                  </a:cubicBezTo>
                  <a:cubicBezTo>
                    <a:pt x="8" y="1"/>
                    <a:pt x="8" y="1"/>
                    <a:pt x="9" y="1"/>
                  </a:cubicBezTo>
                  <a:cubicBezTo>
                    <a:pt x="9" y="1"/>
                    <a:pt x="9" y="1"/>
                    <a:pt x="9" y="2"/>
                  </a:cubicBezTo>
                  <a:cubicBezTo>
                    <a:pt x="9" y="1"/>
                    <a:pt x="9" y="2"/>
                    <a:pt x="9" y="2"/>
                  </a:cubicBezTo>
                  <a:cubicBezTo>
                    <a:pt x="9" y="1"/>
                    <a:pt x="9" y="1"/>
                    <a:pt x="9" y="1"/>
                  </a:cubicBezTo>
                  <a:cubicBezTo>
                    <a:pt x="10" y="1"/>
                    <a:pt x="10" y="1"/>
                    <a:pt x="10" y="1"/>
                  </a:cubicBezTo>
                  <a:cubicBezTo>
                    <a:pt x="10" y="1"/>
                    <a:pt x="10" y="1"/>
                    <a:pt x="10" y="1"/>
                  </a:cubicBezTo>
                  <a:cubicBezTo>
                    <a:pt x="10" y="1"/>
                    <a:pt x="10" y="1"/>
                    <a:pt x="10" y="1"/>
                  </a:cubicBezTo>
                  <a:cubicBezTo>
                    <a:pt x="10" y="1"/>
                    <a:pt x="10" y="1"/>
                    <a:pt x="10" y="1"/>
                  </a:cubicBezTo>
                  <a:close/>
                  <a:moveTo>
                    <a:pt x="11" y="2"/>
                  </a:move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lose/>
                  <a:moveTo>
                    <a:pt x="13" y="1"/>
                  </a:moveTo>
                  <a:cubicBezTo>
                    <a:pt x="13" y="1"/>
                    <a:pt x="13" y="1"/>
                    <a:pt x="13" y="1"/>
                  </a:cubicBezTo>
                  <a:cubicBezTo>
                    <a:pt x="13" y="1"/>
                    <a:pt x="13" y="1"/>
                    <a:pt x="13" y="1"/>
                  </a:cubicBezTo>
                  <a:cubicBezTo>
                    <a:pt x="13" y="1"/>
                    <a:pt x="13" y="1"/>
                    <a:pt x="13" y="1"/>
                  </a:cubicBezTo>
                  <a:cubicBezTo>
                    <a:pt x="13" y="1"/>
                    <a:pt x="12" y="1"/>
                    <a:pt x="12" y="1"/>
                  </a:cubicBezTo>
                  <a:cubicBezTo>
                    <a:pt x="12" y="1"/>
                    <a:pt x="12" y="1"/>
                    <a:pt x="12" y="1"/>
                  </a:cubicBezTo>
                  <a:cubicBezTo>
                    <a:pt x="12" y="1"/>
                    <a:pt x="12" y="1"/>
                    <a:pt x="12" y="1"/>
                  </a:cubicBezTo>
                  <a:cubicBezTo>
                    <a:pt x="13" y="1"/>
                    <a:pt x="13" y="1"/>
                    <a:pt x="13" y="1"/>
                  </a:cubicBezTo>
                  <a:cubicBezTo>
                    <a:pt x="13" y="1"/>
                    <a:pt x="13" y="1"/>
                    <a:pt x="13" y="1"/>
                  </a:cubicBezTo>
                  <a:cubicBezTo>
                    <a:pt x="13" y="1"/>
                    <a:pt x="13" y="1"/>
                    <a:pt x="13" y="1"/>
                  </a:cubicBezTo>
                  <a:close/>
                  <a:moveTo>
                    <a:pt x="7" y="1"/>
                  </a:moveTo>
                  <a:cubicBezTo>
                    <a:pt x="7" y="0"/>
                    <a:pt x="7" y="0"/>
                    <a:pt x="7" y="0"/>
                  </a:cubicBezTo>
                  <a:cubicBezTo>
                    <a:pt x="7" y="1"/>
                    <a:pt x="7" y="1"/>
                    <a:pt x="7" y="1"/>
                  </a:cubicBezTo>
                  <a:cubicBezTo>
                    <a:pt x="7" y="1"/>
                    <a:pt x="7" y="1"/>
                    <a:pt x="7" y="1"/>
                  </a:cubicBezTo>
                  <a:cubicBezTo>
                    <a:pt x="7" y="0"/>
                    <a:pt x="7" y="0"/>
                    <a:pt x="7" y="0"/>
                  </a:cubicBezTo>
                  <a:cubicBezTo>
                    <a:pt x="8" y="0"/>
                    <a:pt x="8" y="1"/>
                    <a:pt x="8" y="1"/>
                  </a:cubicBezTo>
                  <a:cubicBezTo>
                    <a:pt x="8" y="1"/>
                    <a:pt x="8" y="1"/>
                    <a:pt x="7" y="1"/>
                  </a:cubicBezTo>
                  <a:cubicBezTo>
                    <a:pt x="7" y="1"/>
                    <a:pt x="7" y="1"/>
                    <a:pt x="7" y="1"/>
                  </a:cubicBezTo>
                  <a:cubicBezTo>
                    <a:pt x="7" y="1"/>
                    <a:pt x="7" y="1"/>
                    <a:pt x="7" y="1"/>
                  </a:cubicBezTo>
                  <a:cubicBezTo>
                    <a:pt x="7" y="1"/>
                    <a:pt x="7"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267"/>
            <p:cNvSpPr/>
            <p:nvPr/>
          </p:nvSpPr>
          <p:spPr bwMode="auto">
            <a:xfrm>
              <a:off x="1133" y="1150"/>
              <a:ext cx="4" cy="4"/>
            </a:xfrm>
            <a:custGeom>
              <a:avLst/>
              <a:gdLst>
                <a:gd name="T0" fmla="*/ 1 w 1"/>
                <a:gd name="T1" fmla="*/ 1 h 1"/>
                <a:gd name="T2" fmla="*/ 1 w 1"/>
                <a:gd name="T3" fmla="*/ 1 h 1"/>
                <a:gd name="T4" fmla="*/ 1 w 1"/>
                <a:gd name="T5" fmla="*/ 1 h 1"/>
                <a:gd name="T6" fmla="*/ 0 w 1"/>
                <a:gd name="T7" fmla="*/ 1 h 1"/>
                <a:gd name="T8" fmla="*/ 0 w 1"/>
                <a:gd name="T9" fmla="*/ 1 h 1"/>
                <a:gd name="T10" fmla="*/ 0 w 1"/>
                <a:gd name="T11" fmla="*/ 1 h 1"/>
                <a:gd name="T12" fmla="*/ 0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1"/>
                    <a:pt x="1" y="1"/>
                  </a:cubicBezTo>
                  <a:cubicBezTo>
                    <a:pt x="1" y="1"/>
                    <a:pt x="1" y="1"/>
                    <a:pt x="1" y="1"/>
                  </a:cubicBezTo>
                  <a:cubicBezTo>
                    <a:pt x="1" y="1"/>
                    <a:pt x="0" y="0"/>
                    <a:pt x="0" y="1"/>
                  </a:cubicBezTo>
                  <a:cubicBezTo>
                    <a:pt x="0" y="1"/>
                    <a:pt x="0" y="1"/>
                    <a:pt x="0" y="1"/>
                  </a:cubicBezTo>
                  <a:cubicBezTo>
                    <a:pt x="0" y="1"/>
                    <a:pt x="0" y="1"/>
                    <a:pt x="0" y="1"/>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268"/>
            <p:cNvSpPr>
              <a:spLocks noEditPoints="1"/>
            </p:cNvSpPr>
            <p:nvPr/>
          </p:nvSpPr>
          <p:spPr bwMode="auto">
            <a:xfrm>
              <a:off x="1108" y="1154"/>
              <a:ext cx="25" cy="8"/>
            </a:xfrm>
            <a:custGeom>
              <a:avLst/>
              <a:gdLst>
                <a:gd name="T0" fmla="*/ 0 w 6"/>
                <a:gd name="T1" fmla="*/ 0 h 2"/>
                <a:gd name="T2" fmla="*/ 1 w 6"/>
                <a:gd name="T3" fmla="*/ 0 h 2"/>
                <a:gd name="T4" fmla="*/ 1 w 6"/>
                <a:gd name="T5" fmla="*/ 0 h 2"/>
                <a:gd name="T6" fmla="*/ 2 w 6"/>
                <a:gd name="T7" fmla="*/ 0 h 2"/>
                <a:gd name="T8" fmla="*/ 2 w 6"/>
                <a:gd name="T9" fmla="*/ 0 h 2"/>
                <a:gd name="T10" fmla="*/ 2 w 6"/>
                <a:gd name="T11" fmla="*/ 0 h 2"/>
                <a:gd name="T12" fmla="*/ 3 w 6"/>
                <a:gd name="T13" fmla="*/ 0 h 2"/>
                <a:gd name="T14" fmla="*/ 3 w 6"/>
                <a:gd name="T15" fmla="*/ 1 h 2"/>
                <a:gd name="T16" fmla="*/ 2 w 6"/>
                <a:gd name="T17" fmla="*/ 1 h 2"/>
                <a:gd name="T18" fmla="*/ 2 w 6"/>
                <a:gd name="T19" fmla="*/ 1 h 2"/>
                <a:gd name="T20" fmla="*/ 1 w 6"/>
                <a:gd name="T21" fmla="*/ 1 h 2"/>
                <a:gd name="T22" fmla="*/ 2 w 6"/>
                <a:gd name="T23" fmla="*/ 1 h 2"/>
                <a:gd name="T24" fmla="*/ 2 w 6"/>
                <a:gd name="T25" fmla="*/ 1 h 2"/>
                <a:gd name="T26" fmla="*/ 2 w 6"/>
                <a:gd name="T27" fmla="*/ 1 h 2"/>
                <a:gd name="T28" fmla="*/ 3 w 6"/>
                <a:gd name="T29" fmla="*/ 1 h 2"/>
                <a:gd name="T30" fmla="*/ 4 w 6"/>
                <a:gd name="T31" fmla="*/ 1 h 2"/>
                <a:gd name="T32" fmla="*/ 6 w 6"/>
                <a:gd name="T33" fmla="*/ 1 h 2"/>
                <a:gd name="T34" fmla="*/ 6 w 6"/>
                <a:gd name="T35" fmla="*/ 1 h 2"/>
                <a:gd name="T36" fmla="*/ 6 w 6"/>
                <a:gd name="T37" fmla="*/ 1 h 2"/>
                <a:gd name="T38" fmla="*/ 4 w 6"/>
                <a:gd name="T39" fmla="*/ 1 h 2"/>
                <a:gd name="T40" fmla="*/ 3 w 6"/>
                <a:gd name="T41" fmla="*/ 1 h 2"/>
                <a:gd name="T42" fmla="*/ 3 w 6"/>
                <a:gd name="T43" fmla="*/ 0 h 2"/>
                <a:gd name="T44" fmla="*/ 3 w 6"/>
                <a:gd name="T45" fmla="*/ 0 h 2"/>
                <a:gd name="T46" fmla="*/ 4 w 6"/>
                <a:gd name="T47" fmla="*/ 1 h 2"/>
                <a:gd name="T48" fmla="*/ 4 w 6"/>
                <a:gd name="T49" fmla="*/ 0 h 2"/>
                <a:gd name="T50" fmla="*/ 4 w 6"/>
                <a:gd name="T51" fmla="*/ 0 h 2"/>
                <a:gd name="T52" fmla="*/ 3 w 6"/>
                <a:gd name="T53" fmla="*/ 0 h 2"/>
                <a:gd name="T54" fmla="*/ 3 w 6"/>
                <a:gd name="T55" fmla="*/ 0 h 2"/>
                <a:gd name="T56" fmla="*/ 3 w 6"/>
                <a:gd name="T57" fmla="*/ 0 h 2"/>
                <a:gd name="T58" fmla="*/ 2 w 6"/>
                <a:gd name="T59" fmla="*/ 0 h 2"/>
                <a:gd name="T60" fmla="*/ 2 w 6"/>
                <a:gd name="T61" fmla="*/ 0 h 2"/>
                <a:gd name="T62" fmla="*/ 2 w 6"/>
                <a:gd name="T63" fmla="*/ 0 h 2"/>
                <a:gd name="T64" fmla="*/ 2 w 6"/>
                <a:gd name="T65" fmla="*/ 0 h 2"/>
                <a:gd name="T66" fmla="*/ 2 w 6"/>
                <a:gd name="T67" fmla="*/ 0 h 2"/>
                <a:gd name="T68" fmla="*/ 1 w 6"/>
                <a:gd name="T69" fmla="*/ 0 h 2"/>
                <a:gd name="T70" fmla="*/ 1 w 6"/>
                <a:gd name="T71" fmla="*/ 0 h 2"/>
                <a:gd name="T72" fmla="*/ 1 w 6"/>
                <a:gd name="T73" fmla="*/ 0 h 2"/>
                <a:gd name="T74" fmla="*/ 1 w 6"/>
                <a:gd name="T75" fmla="*/ 0 h 2"/>
                <a:gd name="T76" fmla="*/ 1 w 6"/>
                <a:gd name="T77" fmla="*/ 0 h 2"/>
                <a:gd name="T78" fmla="*/ 1 w 6"/>
                <a:gd name="T79" fmla="*/ 0 h 2"/>
                <a:gd name="T80" fmla="*/ 1 w 6"/>
                <a:gd name="T81" fmla="*/ 0 h 2"/>
                <a:gd name="T82" fmla="*/ 1 w 6"/>
                <a:gd name="T83" fmla="*/ 0 h 2"/>
                <a:gd name="T84" fmla="*/ 1 w 6"/>
                <a:gd name="T85" fmla="*/ 0 h 2"/>
                <a:gd name="T86" fmla="*/ 1 w 6"/>
                <a:gd name="T87" fmla="*/ 0 h 2"/>
                <a:gd name="T88" fmla="*/ 1 w 6"/>
                <a:gd name="T89" fmla="*/ 0 h 2"/>
                <a:gd name="T90" fmla="*/ 0 w 6"/>
                <a:gd name="T91" fmla="*/ 0 h 2"/>
                <a:gd name="T92" fmla="*/ 1 w 6"/>
                <a:gd name="T93" fmla="*/ 0 h 2"/>
                <a:gd name="T94" fmla="*/ 2 w 6"/>
                <a:gd name="T95" fmla="*/ 0 h 2"/>
                <a:gd name="T96" fmla="*/ 2 w 6"/>
                <a:gd name="T97" fmla="*/ 0 h 2"/>
                <a:gd name="T98" fmla="*/ 1 w 6"/>
                <a:gd name="T99" fmla="*/ 0 h 2"/>
                <a:gd name="T100" fmla="*/ 1 w 6"/>
                <a:gd name="T10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 h="2">
                  <a:moveTo>
                    <a:pt x="0" y="0"/>
                  </a:moveTo>
                  <a:cubicBezTo>
                    <a:pt x="1" y="0"/>
                    <a:pt x="1" y="1"/>
                    <a:pt x="1" y="0"/>
                  </a:cubicBezTo>
                  <a:cubicBezTo>
                    <a:pt x="1" y="0"/>
                    <a:pt x="1" y="0"/>
                    <a:pt x="1" y="0"/>
                  </a:cubicBezTo>
                  <a:cubicBezTo>
                    <a:pt x="1" y="0"/>
                    <a:pt x="1" y="0"/>
                    <a:pt x="2" y="0"/>
                  </a:cubicBezTo>
                  <a:cubicBezTo>
                    <a:pt x="2" y="0"/>
                    <a:pt x="2" y="0"/>
                    <a:pt x="2" y="0"/>
                  </a:cubicBezTo>
                  <a:cubicBezTo>
                    <a:pt x="2" y="0"/>
                    <a:pt x="2" y="0"/>
                    <a:pt x="2" y="0"/>
                  </a:cubicBezTo>
                  <a:cubicBezTo>
                    <a:pt x="2" y="0"/>
                    <a:pt x="3" y="0"/>
                    <a:pt x="3" y="0"/>
                  </a:cubicBezTo>
                  <a:cubicBezTo>
                    <a:pt x="3" y="1"/>
                    <a:pt x="3" y="1"/>
                    <a:pt x="3" y="1"/>
                  </a:cubicBezTo>
                  <a:cubicBezTo>
                    <a:pt x="3" y="1"/>
                    <a:pt x="2" y="1"/>
                    <a:pt x="2" y="1"/>
                  </a:cubicBezTo>
                  <a:cubicBezTo>
                    <a:pt x="2" y="1"/>
                    <a:pt x="2" y="1"/>
                    <a:pt x="2" y="1"/>
                  </a:cubicBezTo>
                  <a:cubicBezTo>
                    <a:pt x="2" y="1"/>
                    <a:pt x="2" y="1"/>
                    <a:pt x="1" y="1"/>
                  </a:cubicBezTo>
                  <a:cubicBezTo>
                    <a:pt x="1" y="1"/>
                    <a:pt x="2" y="2"/>
                    <a:pt x="2" y="1"/>
                  </a:cubicBezTo>
                  <a:cubicBezTo>
                    <a:pt x="2" y="1"/>
                    <a:pt x="2" y="1"/>
                    <a:pt x="2" y="1"/>
                  </a:cubicBezTo>
                  <a:cubicBezTo>
                    <a:pt x="2" y="1"/>
                    <a:pt x="2" y="1"/>
                    <a:pt x="2" y="1"/>
                  </a:cubicBezTo>
                  <a:cubicBezTo>
                    <a:pt x="3" y="1"/>
                    <a:pt x="3" y="1"/>
                    <a:pt x="3" y="1"/>
                  </a:cubicBezTo>
                  <a:cubicBezTo>
                    <a:pt x="3" y="1"/>
                    <a:pt x="4" y="1"/>
                    <a:pt x="4" y="1"/>
                  </a:cubicBezTo>
                  <a:cubicBezTo>
                    <a:pt x="5" y="1"/>
                    <a:pt x="5" y="1"/>
                    <a:pt x="6" y="1"/>
                  </a:cubicBezTo>
                  <a:cubicBezTo>
                    <a:pt x="6" y="1"/>
                    <a:pt x="6" y="1"/>
                    <a:pt x="6" y="1"/>
                  </a:cubicBezTo>
                  <a:cubicBezTo>
                    <a:pt x="6" y="1"/>
                    <a:pt x="6" y="1"/>
                    <a:pt x="6" y="1"/>
                  </a:cubicBezTo>
                  <a:cubicBezTo>
                    <a:pt x="5" y="1"/>
                    <a:pt x="5" y="1"/>
                    <a:pt x="4" y="1"/>
                  </a:cubicBezTo>
                  <a:cubicBezTo>
                    <a:pt x="4" y="1"/>
                    <a:pt x="3" y="1"/>
                    <a:pt x="3" y="1"/>
                  </a:cubicBezTo>
                  <a:cubicBezTo>
                    <a:pt x="3" y="1"/>
                    <a:pt x="3" y="1"/>
                    <a:pt x="3" y="0"/>
                  </a:cubicBezTo>
                  <a:cubicBezTo>
                    <a:pt x="3" y="0"/>
                    <a:pt x="3" y="0"/>
                    <a:pt x="3" y="0"/>
                  </a:cubicBezTo>
                  <a:cubicBezTo>
                    <a:pt x="3" y="1"/>
                    <a:pt x="4" y="1"/>
                    <a:pt x="4" y="1"/>
                  </a:cubicBezTo>
                  <a:cubicBezTo>
                    <a:pt x="4" y="1"/>
                    <a:pt x="4" y="0"/>
                    <a:pt x="4" y="0"/>
                  </a:cubicBezTo>
                  <a:cubicBezTo>
                    <a:pt x="4" y="0"/>
                    <a:pt x="4" y="0"/>
                    <a:pt x="4" y="0"/>
                  </a:cubicBezTo>
                  <a:cubicBezTo>
                    <a:pt x="4" y="0"/>
                    <a:pt x="4" y="0"/>
                    <a:pt x="3" y="0"/>
                  </a:cubicBezTo>
                  <a:cubicBezTo>
                    <a:pt x="3" y="0"/>
                    <a:pt x="3" y="0"/>
                    <a:pt x="3" y="0"/>
                  </a:cubicBezTo>
                  <a:cubicBezTo>
                    <a:pt x="3" y="0"/>
                    <a:pt x="3" y="0"/>
                    <a:pt x="3" y="0"/>
                  </a:cubicBezTo>
                  <a:cubicBezTo>
                    <a:pt x="3" y="0"/>
                    <a:pt x="2" y="0"/>
                    <a:pt x="2" y="0"/>
                  </a:cubicBezTo>
                  <a:cubicBezTo>
                    <a:pt x="2" y="0"/>
                    <a:pt x="2" y="0"/>
                    <a:pt x="2" y="0"/>
                  </a:cubicBezTo>
                  <a:cubicBezTo>
                    <a:pt x="2"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moveTo>
                    <a:pt x="1" y="0"/>
                  </a:moveTo>
                  <a:cubicBezTo>
                    <a:pt x="1" y="0"/>
                    <a:pt x="2" y="0"/>
                    <a:pt x="2" y="0"/>
                  </a:cubicBezTo>
                  <a:cubicBezTo>
                    <a:pt x="2" y="0"/>
                    <a:pt x="2" y="0"/>
                    <a:pt x="2" y="0"/>
                  </a:cubicBezTo>
                  <a:cubicBezTo>
                    <a:pt x="2" y="0"/>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269"/>
            <p:cNvSpPr/>
            <p:nvPr/>
          </p:nvSpPr>
          <p:spPr bwMode="auto">
            <a:xfrm>
              <a:off x="1088" y="1509"/>
              <a:ext cx="28" cy="8"/>
            </a:xfrm>
            <a:custGeom>
              <a:avLst/>
              <a:gdLst>
                <a:gd name="T0" fmla="*/ 6 w 7"/>
                <a:gd name="T1" fmla="*/ 2 h 2"/>
                <a:gd name="T2" fmla="*/ 6 w 7"/>
                <a:gd name="T3" fmla="*/ 2 h 2"/>
                <a:gd name="T4" fmla="*/ 6 w 7"/>
                <a:gd name="T5" fmla="*/ 1 h 2"/>
                <a:gd name="T6" fmla="*/ 7 w 7"/>
                <a:gd name="T7" fmla="*/ 2 h 2"/>
                <a:gd name="T8" fmla="*/ 6 w 7"/>
                <a:gd name="T9" fmla="*/ 0 h 2"/>
                <a:gd name="T10" fmla="*/ 6 w 7"/>
                <a:gd name="T11" fmla="*/ 1 h 2"/>
                <a:gd name="T12" fmla="*/ 5 w 7"/>
                <a:gd name="T13" fmla="*/ 1 h 2"/>
                <a:gd name="T14" fmla="*/ 4 w 7"/>
                <a:gd name="T15" fmla="*/ 1 h 2"/>
                <a:gd name="T16" fmla="*/ 5 w 7"/>
                <a:gd name="T17" fmla="*/ 1 h 2"/>
                <a:gd name="T18" fmla="*/ 5 w 7"/>
                <a:gd name="T19" fmla="*/ 1 h 2"/>
                <a:gd name="T20" fmla="*/ 5 w 7"/>
                <a:gd name="T21" fmla="*/ 1 h 2"/>
                <a:gd name="T22" fmla="*/ 5 w 7"/>
                <a:gd name="T23" fmla="*/ 1 h 2"/>
                <a:gd name="T24" fmla="*/ 5 w 7"/>
                <a:gd name="T25" fmla="*/ 0 h 2"/>
                <a:gd name="T26" fmla="*/ 4 w 7"/>
                <a:gd name="T27" fmla="*/ 1 h 2"/>
                <a:gd name="T28" fmla="*/ 4 w 7"/>
                <a:gd name="T29" fmla="*/ 1 h 2"/>
                <a:gd name="T30" fmla="*/ 3 w 7"/>
                <a:gd name="T31" fmla="*/ 1 h 2"/>
                <a:gd name="T32" fmla="*/ 1 w 7"/>
                <a:gd name="T33" fmla="*/ 1 h 2"/>
                <a:gd name="T34" fmla="*/ 0 w 7"/>
                <a:gd name="T35" fmla="*/ 1 h 2"/>
                <a:gd name="T36" fmla="*/ 0 w 7"/>
                <a:gd name="T37" fmla="*/ 1 h 2"/>
                <a:gd name="T38" fmla="*/ 0 w 7"/>
                <a:gd name="T39" fmla="*/ 1 h 2"/>
                <a:gd name="T40" fmla="*/ 1 w 7"/>
                <a:gd name="T41" fmla="*/ 1 h 2"/>
                <a:gd name="T42" fmla="*/ 2 w 7"/>
                <a:gd name="T43" fmla="*/ 1 h 2"/>
                <a:gd name="T44" fmla="*/ 2 w 7"/>
                <a:gd name="T45" fmla="*/ 1 h 2"/>
                <a:gd name="T46" fmla="*/ 3 w 7"/>
                <a:gd name="T47" fmla="*/ 1 h 2"/>
                <a:gd name="T48" fmla="*/ 4 w 7"/>
                <a:gd name="T49" fmla="*/ 1 h 2"/>
                <a:gd name="T50" fmla="*/ 6 w 7"/>
                <a:gd name="T51" fmla="*/ 1 h 2"/>
                <a:gd name="T52" fmla="*/ 6 w 7"/>
                <a:gd name="T53" fmla="*/ 1 h 2"/>
                <a:gd name="T54" fmla="*/ 6 w 7"/>
                <a:gd name="T55" fmla="*/ 2 h 2"/>
                <a:gd name="T56" fmla="*/ 3 w 7"/>
                <a:gd name="T57" fmla="*/ 2 h 2"/>
                <a:gd name="T58" fmla="*/ 3 w 7"/>
                <a:gd name="T59" fmla="*/ 2 h 2"/>
                <a:gd name="T60" fmla="*/ 6 w 7"/>
                <a:gd name="T61" fmla="*/ 2 h 2"/>
                <a:gd name="T62" fmla="*/ 7 w 7"/>
                <a:gd name="T63" fmla="*/ 2 h 2"/>
                <a:gd name="T64" fmla="*/ 7 w 7"/>
                <a:gd name="T6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 h="2">
                  <a:moveTo>
                    <a:pt x="7" y="2"/>
                  </a:moveTo>
                  <a:cubicBezTo>
                    <a:pt x="7" y="2"/>
                    <a:pt x="6" y="2"/>
                    <a:pt x="6" y="2"/>
                  </a:cubicBezTo>
                  <a:cubicBezTo>
                    <a:pt x="6" y="2"/>
                    <a:pt x="6" y="2"/>
                    <a:pt x="6" y="2"/>
                  </a:cubicBezTo>
                  <a:cubicBezTo>
                    <a:pt x="6" y="2"/>
                    <a:pt x="6" y="2"/>
                    <a:pt x="6" y="2"/>
                  </a:cubicBezTo>
                  <a:cubicBezTo>
                    <a:pt x="6" y="1"/>
                    <a:pt x="6" y="1"/>
                    <a:pt x="6" y="1"/>
                  </a:cubicBezTo>
                  <a:cubicBezTo>
                    <a:pt x="6" y="1"/>
                    <a:pt x="6" y="1"/>
                    <a:pt x="6" y="1"/>
                  </a:cubicBezTo>
                  <a:cubicBezTo>
                    <a:pt x="6" y="1"/>
                    <a:pt x="6" y="1"/>
                    <a:pt x="6" y="1"/>
                  </a:cubicBezTo>
                  <a:cubicBezTo>
                    <a:pt x="6" y="1"/>
                    <a:pt x="6" y="2"/>
                    <a:pt x="7" y="2"/>
                  </a:cubicBezTo>
                  <a:cubicBezTo>
                    <a:pt x="7" y="1"/>
                    <a:pt x="7" y="1"/>
                    <a:pt x="7" y="1"/>
                  </a:cubicBezTo>
                  <a:cubicBezTo>
                    <a:pt x="7" y="1"/>
                    <a:pt x="7" y="0"/>
                    <a:pt x="6" y="0"/>
                  </a:cubicBezTo>
                  <a:cubicBezTo>
                    <a:pt x="6" y="1"/>
                    <a:pt x="6" y="1"/>
                    <a:pt x="6" y="1"/>
                  </a:cubicBezTo>
                  <a:cubicBezTo>
                    <a:pt x="6" y="1"/>
                    <a:pt x="6" y="1"/>
                    <a:pt x="6" y="1"/>
                  </a:cubicBezTo>
                  <a:cubicBezTo>
                    <a:pt x="6" y="1"/>
                    <a:pt x="6" y="1"/>
                    <a:pt x="6" y="1"/>
                  </a:cubicBezTo>
                  <a:cubicBezTo>
                    <a:pt x="5" y="1"/>
                    <a:pt x="5" y="1"/>
                    <a:pt x="5" y="1"/>
                  </a:cubicBezTo>
                  <a:cubicBezTo>
                    <a:pt x="5" y="1"/>
                    <a:pt x="4" y="1"/>
                    <a:pt x="4" y="1"/>
                  </a:cubicBezTo>
                  <a:cubicBezTo>
                    <a:pt x="4" y="1"/>
                    <a:pt x="4" y="1"/>
                    <a:pt x="4" y="1"/>
                  </a:cubicBezTo>
                  <a:cubicBezTo>
                    <a:pt x="4" y="1"/>
                    <a:pt x="4" y="1"/>
                    <a:pt x="4" y="1"/>
                  </a:cubicBezTo>
                  <a:cubicBezTo>
                    <a:pt x="4"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0"/>
                    <a:pt x="5" y="0"/>
                    <a:pt x="5" y="0"/>
                  </a:cubicBezTo>
                  <a:cubicBezTo>
                    <a:pt x="5" y="0"/>
                    <a:pt x="5" y="0"/>
                    <a:pt x="5" y="0"/>
                  </a:cubicBezTo>
                  <a:cubicBezTo>
                    <a:pt x="5" y="0"/>
                    <a:pt x="4" y="0"/>
                    <a:pt x="4" y="0"/>
                  </a:cubicBezTo>
                  <a:cubicBezTo>
                    <a:pt x="4" y="1"/>
                    <a:pt x="4" y="1"/>
                    <a:pt x="4" y="1"/>
                  </a:cubicBezTo>
                  <a:cubicBezTo>
                    <a:pt x="4" y="1"/>
                    <a:pt x="4" y="1"/>
                    <a:pt x="4" y="1"/>
                  </a:cubicBezTo>
                  <a:cubicBezTo>
                    <a:pt x="4" y="1"/>
                    <a:pt x="4" y="1"/>
                    <a:pt x="4" y="1"/>
                  </a:cubicBezTo>
                  <a:cubicBezTo>
                    <a:pt x="4" y="1"/>
                    <a:pt x="4" y="1"/>
                    <a:pt x="4" y="1"/>
                  </a:cubicBezTo>
                  <a:cubicBezTo>
                    <a:pt x="4" y="1"/>
                    <a:pt x="3" y="1"/>
                    <a:pt x="3" y="1"/>
                  </a:cubicBezTo>
                  <a:cubicBezTo>
                    <a:pt x="3" y="1"/>
                    <a:pt x="3" y="1"/>
                    <a:pt x="2" y="1"/>
                  </a:cubicBezTo>
                  <a:cubicBezTo>
                    <a:pt x="2" y="1"/>
                    <a:pt x="2"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2"/>
                    <a:pt x="2" y="1"/>
                    <a:pt x="2" y="1"/>
                  </a:cubicBezTo>
                  <a:cubicBezTo>
                    <a:pt x="2" y="1"/>
                    <a:pt x="2" y="1"/>
                    <a:pt x="2" y="1"/>
                  </a:cubicBezTo>
                  <a:cubicBezTo>
                    <a:pt x="2" y="1"/>
                    <a:pt x="2" y="1"/>
                    <a:pt x="2" y="1"/>
                  </a:cubicBezTo>
                  <a:cubicBezTo>
                    <a:pt x="2" y="1"/>
                    <a:pt x="2" y="1"/>
                    <a:pt x="2" y="1"/>
                  </a:cubicBezTo>
                  <a:cubicBezTo>
                    <a:pt x="3" y="1"/>
                    <a:pt x="3" y="1"/>
                    <a:pt x="3" y="1"/>
                  </a:cubicBezTo>
                  <a:cubicBezTo>
                    <a:pt x="3" y="1"/>
                    <a:pt x="4" y="1"/>
                    <a:pt x="4" y="1"/>
                  </a:cubicBezTo>
                  <a:cubicBezTo>
                    <a:pt x="4" y="1"/>
                    <a:pt x="4" y="1"/>
                    <a:pt x="4" y="1"/>
                  </a:cubicBezTo>
                  <a:cubicBezTo>
                    <a:pt x="4" y="1"/>
                    <a:pt x="5" y="1"/>
                    <a:pt x="5" y="1"/>
                  </a:cubicBezTo>
                  <a:cubicBezTo>
                    <a:pt x="5" y="1"/>
                    <a:pt x="5" y="1"/>
                    <a:pt x="6" y="1"/>
                  </a:cubicBezTo>
                  <a:cubicBezTo>
                    <a:pt x="6" y="1"/>
                    <a:pt x="6" y="1"/>
                    <a:pt x="6" y="1"/>
                  </a:cubicBezTo>
                  <a:cubicBezTo>
                    <a:pt x="6" y="1"/>
                    <a:pt x="6" y="1"/>
                    <a:pt x="6" y="1"/>
                  </a:cubicBezTo>
                  <a:cubicBezTo>
                    <a:pt x="6" y="1"/>
                    <a:pt x="6" y="2"/>
                    <a:pt x="6" y="2"/>
                  </a:cubicBezTo>
                  <a:cubicBezTo>
                    <a:pt x="6" y="2"/>
                    <a:pt x="6" y="2"/>
                    <a:pt x="6" y="2"/>
                  </a:cubicBezTo>
                  <a:cubicBezTo>
                    <a:pt x="6" y="2"/>
                    <a:pt x="6" y="2"/>
                    <a:pt x="6" y="2"/>
                  </a:cubicBezTo>
                  <a:cubicBezTo>
                    <a:pt x="5" y="2"/>
                    <a:pt x="4" y="2"/>
                    <a:pt x="3" y="2"/>
                  </a:cubicBezTo>
                  <a:cubicBezTo>
                    <a:pt x="3" y="2"/>
                    <a:pt x="3" y="2"/>
                    <a:pt x="3" y="2"/>
                  </a:cubicBezTo>
                  <a:cubicBezTo>
                    <a:pt x="3" y="2"/>
                    <a:pt x="3" y="2"/>
                    <a:pt x="3" y="2"/>
                  </a:cubicBezTo>
                  <a:cubicBezTo>
                    <a:pt x="4" y="2"/>
                    <a:pt x="5" y="2"/>
                    <a:pt x="6" y="2"/>
                  </a:cubicBezTo>
                  <a:cubicBezTo>
                    <a:pt x="6" y="2"/>
                    <a:pt x="6" y="2"/>
                    <a:pt x="6" y="2"/>
                  </a:cubicBezTo>
                  <a:cubicBezTo>
                    <a:pt x="6" y="2"/>
                    <a:pt x="6" y="2"/>
                    <a:pt x="6" y="2"/>
                  </a:cubicBezTo>
                  <a:cubicBezTo>
                    <a:pt x="6" y="2"/>
                    <a:pt x="7" y="2"/>
                    <a:pt x="7" y="2"/>
                  </a:cubicBezTo>
                  <a:cubicBezTo>
                    <a:pt x="7" y="2"/>
                    <a:pt x="7" y="2"/>
                    <a:pt x="7" y="2"/>
                  </a:cubicBezTo>
                  <a:cubicBezTo>
                    <a:pt x="7" y="2"/>
                    <a:pt x="7" y="2"/>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270"/>
            <p:cNvSpPr/>
            <p:nvPr/>
          </p:nvSpPr>
          <p:spPr bwMode="auto">
            <a:xfrm>
              <a:off x="1100" y="1307"/>
              <a:ext cx="16" cy="4"/>
            </a:xfrm>
            <a:custGeom>
              <a:avLst/>
              <a:gdLst>
                <a:gd name="T0" fmla="*/ 3 w 4"/>
                <a:gd name="T1" fmla="*/ 1 h 1"/>
                <a:gd name="T2" fmla="*/ 4 w 4"/>
                <a:gd name="T3" fmla="*/ 0 h 1"/>
                <a:gd name="T4" fmla="*/ 4 w 4"/>
                <a:gd name="T5" fmla="*/ 0 h 1"/>
                <a:gd name="T6" fmla="*/ 4 w 4"/>
                <a:gd name="T7" fmla="*/ 0 h 1"/>
                <a:gd name="T8" fmla="*/ 3 w 4"/>
                <a:gd name="T9" fmla="*/ 0 h 1"/>
                <a:gd name="T10" fmla="*/ 3 w 4"/>
                <a:gd name="T11" fmla="*/ 0 h 1"/>
                <a:gd name="T12" fmla="*/ 2 w 4"/>
                <a:gd name="T13" fmla="*/ 0 h 1"/>
                <a:gd name="T14" fmla="*/ 2 w 4"/>
                <a:gd name="T15" fmla="*/ 0 h 1"/>
                <a:gd name="T16" fmla="*/ 3 w 4"/>
                <a:gd name="T17" fmla="*/ 0 h 1"/>
                <a:gd name="T18" fmla="*/ 3 w 4"/>
                <a:gd name="T19" fmla="*/ 0 h 1"/>
                <a:gd name="T20" fmla="*/ 3 w 4"/>
                <a:gd name="T21" fmla="*/ 0 h 1"/>
                <a:gd name="T22" fmla="*/ 2 w 4"/>
                <a:gd name="T23" fmla="*/ 0 h 1"/>
                <a:gd name="T24" fmla="*/ 2 w 4"/>
                <a:gd name="T25" fmla="*/ 0 h 1"/>
                <a:gd name="T26" fmla="*/ 2 w 4"/>
                <a:gd name="T27" fmla="*/ 0 h 1"/>
                <a:gd name="T28" fmla="*/ 2 w 4"/>
                <a:gd name="T29" fmla="*/ 0 h 1"/>
                <a:gd name="T30" fmla="*/ 1 w 4"/>
                <a:gd name="T31" fmla="*/ 0 h 1"/>
                <a:gd name="T32" fmla="*/ 0 w 4"/>
                <a:gd name="T33" fmla="*/ 0 h 1"/>
                <a:gd name="T34" fmla="*/ 0 w 4"/>
                <a:gd name="T35" fmla="*/ 0 h 1"/>
                <a:gd name="T36" fmla="*/ 0 w 4"/>
                <a:gd name="T37" fmla="*/ 0 h 1"/>
                <a:gd name="T38" fmla="*/ 0 w 4"/>
                <a:gd name="T39" fmla="*/ 1 h 1"/>
                <a:gd name="T40" fmla="*/ 1 w 4"/>
                <a:gd name="T41" fmla="*/ 1 h 1"/>
                <a:gd name="T42" fmla="*/ 3 w 4"/>
                <a:gd name="T43" fmla="*/ 1 h 1"/>
                <a:gd name="T44" fmla="*/ 3 w 4"/>
                <a:gd name="T45" fmla="*/ 1 h 1"/>
                <a:gd name="T46" fmla="*/ 3 w 4"/>
                <a:gd name="T4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1">
                  <a:moveTo>
                    <a:pt x="3" y="1"/>
                  </a:moveTo>
                  <a:cubicBezTo>
                    <a:pt x="3" y="1"/>
                    <a:pt x="4" y="1"/>
                    <a:pt x="4" y="0"/>
                  </a:cubicBezTo>
                  <a:cubicBezTo>
                    <a:pt x="4" y="0"/>
                    <a:pt x="4" y="0"/>
                    <a:pt x="4" y="0"/>
                  </a:cubicBezTo>
                  <a:cubicBezTo>
                    <a:pt x="4" y="0"/>
                    <a:pt x="4" y="0"/>
                    <a:pt x="4" y="0"/>
                  </a:cubicBezTo>
                  <a:cubicBezTo>
                    <a:pt x="4" y="0"/>
                    <a:pt x="3" y="0"/>
                    <a:pt x="3" y="0"/>
                  </a:cubicBezTo>
                  <a:cubicBezTo>
                    <a:pt x="3" y="0"/>
                    <a:pt x="3" y="0"/>
                    <a:pt x="3" y="0"/>
                  </a:cubicBezTo>
                  <a:cubicBezTo>
                    <a:pt x="3" y="0"/>
                    <a:pt x="3" y="0"/>
                    <a:pt x="2" y="0"/>
                  </a:cubicBezTo>
                  <a:cubicBezTo>
                    <a:pt x="2" y="0"/>
                    <a:pt x="2" y="0"/>
                    <a:pt x="2" y="0"/>
                  </a:cubicBezTo>
                  <a:cubicBezTo>
                    <a:pt x="2" y="0"/>
                    <a:pt x="2"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ubicBezTo>
                    <a:pt x="0" y="0"/>
                    <a:pt x="0" y="0"/>
                    <a:pt x="0" y="0"/>
                  </a:cubicBezTo>
                  <a:cubicBezTo>
                    <a:pt x="0" y="0"/>
                    <a:pt x="0" y="0"/>
                    <a:pt x="0" y="0"/>
                  </a:cubicBezTo>
                  <a:cubicBezTo>
                    <a:pt x="0" y="1"/>
                    <a:pt x="0" y="1"/>
                    <a:pt x="0" y="1"/>
                  </a:cubicBezTo>
                  <a:cubicBezTo>
                    <a:pt x="1" y="1"/>
                    <a:pt x="1" y="1"/>
                    <a:pt x="1" y="1"/>
                  </a:cubicBezTo>
                  <a:cubicBezTo>
                    <a:pt x="2" y="1"/>
                    <a:pt x="2"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271"/>
            <p:cNvSpPr>
              <a:spLocks noEditPoints="1"/>
            </p:cNvSpPr>
            <p:nvPr/>
          </p:nvSpPr>
          <p:spPr bwMode="auto">
            <a:xfrm>
              <a:off x="1075" y="1484"/>
              <a:ext cx="45" cy="9"/>
            </a:xfrm>
            <a:custGeom>
              <a:avLst/>
              <a:gdLst>
                <a:gd name="T0" fmla="*/ 9 w 11"/>
                <a:gd name="T1" fmla="*/ 2 h 2"/>
                <a:gd name="T2" fmla="*/ 9 w 11"/>
                <a:gd name="T3" fmla="*/ 2 h 2"/>
                <a:gd name="T4" fmla="*/ 9 w 11"/>
                <a:gd name="T5" fmla="*/ 2 h 2"/>
                <a:gd name="T6" fmla="*/ 9 w 11"/>
                <a:gd name="T7" fmla="*/ 2 h 2"/>
                <a:gd name="T8" fmla="*/ 8 w 11"/>
                <a:gd name="T9" fmla="*/ 2 h 2"/>
                <a:gd name="T10" fmla="*/ 8 w 11"/>
                <a:gd name="T11" fmla="*/ 2 h 2"/>
                <a:gd name="T12" fmla="*/ 7 w 11"/>
                <a:gd name="T13" fmla="*/ 2 h 2"/>
                <a:gd name="T14" fmla="*/ 7 w 11"/>
                <a:gd name="T15" fmla="*/ 1 h 2"/>
                <a:gd name="T16" fmla="*/ 7 w 11"/>
                <a:gd name="T17" fmla="*/ 1 h 2"/>
                <a:gd name="T18" fmla="*/ 8 w 11"/>
                <a:gd name="T19" fmla="*/ 1 h 2"/>
                <a:gd name="T20" fmla="*/ 8 w 11"/>
                <a:gd name="T21" fmla="*/ 1 h 2"/>
                <a:gd name="T22" fmla="*/ 8 w 11"/>
                <a:gd name="T23" fmla="*/ 1 h 2"/>
                <a:gd name="T24" fmla="*/ 9 w 11"/>
                <a:gd name="T25" fmla="*/ 1 h 2"/>
                <a:gd name="T26" fmla="*/ 10 w 11"/>
                <a:gd name="T27" fmla="*/ 1 h 2"/>
                <a:gd name="T28" fmla="*/ 11 w 11"/>
                <a:gd name="T29" fmla="*/ 1 h 2"/>
                <a:gd name="T30" fmla="*/ 10 w 11"/>
                <a:gd name="T31" fmla="*/ 1 h 2"/>
                <a:gd name="T32" fmla="*/ 9 w 11"/>
                <a:gd name="T33" fmla="*/ 0 h 2"/>
                <a:gd name="T34" fmla="*/ 7 w 11"/>
                <a:gd name="T35" fmla="*/ 0 h 2"/>
                <a:gd name="T36" fmla="*/ 7 w 11"/>
                <a:gd name="T37" fmla="*/ 0 h 2"/>
                <a:gd name="T38" fmla="*/ 6 w 11"/>
                <a:gd name="T39" fmla="*/ 0 h 2"/>
                <a:gd name="T40" fmla="*/ 6 w 11"/>
                <a:gd name="T41" fmla="*/ 0 h 2"/>
                <a:gd name="T42" fmla="*/ 5 w 11"/>
                <a:gd name="T43" fmla="*/ 0 h 2"/>
                <a:gd name="T44" fmla="*/ 4 w 11"/>
                <a:gd name="T45" fmla="*/ 0 h 2"/>
                <a:gd name="T46" fmla="*/ 1 w 11"/>
                <a:gd name="T47" fmla="*/ 0 h 2"/>
                <a:gd name="T48" fmla="*/ 0 w 11"/>
                <a:gd name="T49" fmla="*/ 1 h 2"/>
                <a:gd name="T50" fmla="*/ 2 w 11"/>
                <a:gd name="T51" fmla="*/ 1 h 2"/>
                <a:gd name="T52" fmla="*/ 5 w 11"/>
                <a:gd name="T53" fmla="*/ 1 h 2"/>
                <a:gd name="T54" fmla="*/ 6 w 11"/>
                <a:gd name="T55" fmla="*/ 1 h 2"/>
                <a:gd name="T56" fmla="*/ 6 w 11"/>
                <a:gd name="T57" fmla="*/ 1 h 2"/>
                <a:gd name="T58" fmla="*/ 7 w 11"/>
                <a:gd name="T59" fmla="*/ 1 h 2"/>
                <a:gd name="T60" fmla="*/ 7 w 11"/>
                <a:gd name="T61" fmla="*/ 1 h 2"/>
                <a:gd name="T62" fmla="*/ 7 w 11"/>
                <a:gd name="T63" fmla="*/ 2 h 2"/>
                <a:gd name="T64" fmla="*/ 7 w 11"/>
                <a:gd name="T65" fmla="*/ 2 h 2"/>
                <a:gd name="T66" fmla="*/ 8 w 11"/>
                <a:gd name="T67" fmla="*/ 2 h 2"/>
                <a:gd name="T68" fmla="*/ 8 w 11"/>
                <a:gd name="T69" fmla="*/ 2 h 2"/>
                <a:gd name="T70" fmla="*/ 8 w 11"/>
                <a:gd name="T71" fmla="*/ 2 h 2"/>
                <a:gd name="T72" fmla="*/ 6 w 11"/>
                <a:gd name="T73" fmla="*/ 0 h 2"/>
                <a:gd name="T74" fmla="*/ 6 w 11"/>
                <a:gd name="T75" fmla="*/ 0 h 2"/>
                <a:gd name="T76" fmla="*/ 7 w 11"/>
                <a:gd name="T77" fmla="*/ 0 h 2"/>
                <a:gd name="T78" fmla="*/ 7 w 11"/>
                <a:gd name="T79" fmla="*/ 0 h 2"/>
                <a:gd name="T80" fmla="*/ 6 w 11"/>
                <a:gd name="T81" fmla="*/ 0 h 2"/>
                <a:gd name="T82" fmla="*/ 7 w 11"/>
                <a:gd name="T83" fmla="*/ 1 h 2"/>
                <a:gd name="T84" fmla="*/ 8 w 11"/>
                <a:gd name="T85" fmla="*/ 1 h 2"/>
                <a:gd name="T86" fmla="*/ 8 w 11"/>
                <a:gd name="T87" fmla="*/ 2 h 2"/>
                <a:gd name="T88" fmla="*/ 8 w 11"/>
                <a:gd name="T89" fmla="*/ 2 h 2"/>
                <a:gd name="T90" fmla="*/ 9 w 11"/>
                <a:gd name="T91" fmla="*/ 2 h 2"/>
                <a:gd name="T92" fmla="*/ 8 w 11"/>
                <a:gd name="T9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 h="2">
                  <a:moveTo>
                    <a:pt x="9" y="2"/>
                  </a:move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8" y="2"/>
                  </a:cubicBezTo>
                  <a:cubicBezTo>
                    <a:pt x="8" y="2"/>
                    <a:pt x="8" y="2"/>
                    <a:pt x="8" y="2"/>
                  </a:cubicBezTo>
                  <a:cubicBezTo>
                    <a:pt x="8" y="2"/>
                    <a:pt x="8" y="2"/>
                    <a:pt x="8" y="2"/>
                  </a:cubicBezTo>
                  <a:cubicBezTo>
                    <a:pt x="8" y="2"/>
                    <a:pt x="8" y="2"/>
                    <a:pt x="8" y="2"/>
                  </a:cubicBezTo>
                  <a:cubicBezTo>
                    <a:pt x="8" y="2"/>
                    <a:pt x="8" y="2"/>
                    <a:pt x="8" y="2"/>
                  </a:cubicBezTo>
                  <a:cubicBezTo>
                    <a:pt x="8" y="1"/>
                    <a:pt x="7" y="1"/>
                    <a:pt x="7" y="2"/>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8" y="1"/>
                    <a:pt x="8" y="1"/>
                  </a:cubicBezTo>
                  <a:cubicBezTo>
                    <a:pt x="8" y="1"/>
                    <a:pt x="8" y="1"/>
                    <a:pt x="8" y="1"/>
                  </a:cubicBezTo>
                  <a:cubicBezTo>
                    <a:pt x="8" y="2"/>
                    <a:pt x="8" y="1"/>
                    <a:pt x="8" y="1"/>
                  </a:cubicBezTo>
                  <a:cubicBezTo>
                    <a:pt x="8" y="1"/>
                    <a:pt x="8" y="1"/>
                    <a:pt x="8" y="1"/>
                  </a:cubicBezTo>
                  <a:cubicBezTo>
                    <a:pt x="8" y="1"/>
                    <a:pt x="8" y="1"/>
                    <a:pt x="8" y="1"/>
                  </a:cubicBezTo>
                  <a:cubicBezTo>
                    <a:pt x="9" y="1"/>
                    <a:pt x="9" y="1"/>
                    <a:pt x="9" y="1"/>
                  </a:cubicBezTo>
                  <a:cubicBezTo>
                    <a:pt x="9" y="1"/>
                    <a:pt x="9" y="1"/>
                    <a:pt x="9" y="1"/>
                  </a:cubicBezTo>
                  <a:cubicBezTo>
                    <a:pt x="9" y="1"/>
                    <a:pt x="9" y="1"/>
                    <a:pt x="9" y="1"/>
                  </a:cubicBezTo>
                  <a:cubicBezTo>
                    <a:pt x="10" y="1"/>
                    <a:pt x="10" y="1"/>
                    <a:pt x="10" y="1"/>
                  </a:cubicBezTo>
                  <a:cubicBezTo>
                    <a:pt x="10" y="1"/>
                    <a:pt x="10" y="1"/>
                    <a:pt x="10" y="1"/>
                  </a:cubicBezTo>
                  <a:cubicBezTo>
                    <a:pt x="11" y="1"/>
                    <a:pt x="11" y="1"/>
                    <a:pt x="11" y="1"/>
                  </a:cubicBezTo>
                  <a:cubicBezTo>
                    <a:pt x="11" y="1"/>
                    <a:pt x="11" y="0"/>
                    <a:pt x="11" y="0"/>
                  </a:cubicBezTo>
                  <a:cubicBezTo>
                    <a:pt x="10" y="0"/>
                    <a:pt x="10" y="0"/>
                    <a:pt x="10" y="1"/>
                  </a:cubicBezTo>
                  <a:cubicBezTo>
                    <a:pt x="10" y="1"/>
                    <a:pt x="10" y="1"/>
                    <a:pt x="9" y="1"/>
                  </a:cubicBezTo>
                  <a:cubicBezTo>
                    <a:pt x="10" y="0"/>
                    <a:pt x="9" y="0"/>
                    <a:pt x="9" y="0"/>
                  </a:cubicBezTo>
                  <a:cubicBezTo>
                    <a:pt x="8" y="0"/>
                    <a:pt x="8" y="0"/>
                    <a:pt x="7" y="0"/>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0"/>
                    <a:pt x="6" y="0"/>
                    <a:pt x="6" y="0"/>
                  </a:cubicBezTo>
                  <a:cubicBezTo>
                    <a:pt x="5" y="0"/>
                    <a:pt x="5" y="0"/>
                    <a:pt x="5" y="0"/>
                  </a:cubicBezTo>
                  <a:cubicBezTo>
                    <a:pt x="5" y="0"/>
                    <a:pt x="5" y="0"/>
                    <a:pt x="5" y="0"/>
                  </a:cubicBezTo>
                  <a:cubicBezTo>
                    <a:pt x="4" y="0"/>
                    <a:pt x="4" y="0"/>
                    <a:pt x="4" y="0"/>
                  </a:cubicBezTo>
                  <a:cubicBezTo>
                    <a:pt x="4" y="0"/>
                    <a:pt x="4" y="0"/>
                    <a:pt x="4" y="0"/>
                  </a:cubicBezTo>
                  <a:cubicBezTo>
                    <a:pt x="4" y="1"/>
                    <a:pt x="3" y="1"/>
                    <a:pt x="2" y="0"/>
                  </a:cubicBezTo>
                  <a:cubicBezTo>
                    <a:pt x="2" y="0"/>
                    <a:pt x="1" y="0"/>
                    <a:pt x="1" y="0"/>
                  </a:cubicBezTo>
                  <a:cubicBezTo>
                    <a:pt x="1" y="0"/>
                    <a:pt x="0" y="1"/>
                    <a:pt x="0" y="1"/>
                  </a:cubicBezTo>
                  <a:cubicBezTo>
                    <a:pt x="0" y="1"/>
                    <a:pt x="0" y="1"/>
                    <a:pt x="0" y="1"/>
                  </a:cubicBezTo>
                  <a:cubicBezTo>
                    <a:pt x="0" y="1"/>
                    <a:pt x="1" y="1"/>
                    <a:pt x="1" y="1"/>
                  </a:cubicBezTo>
                  <a:cubicBezTo>
                    <a:pt x="1" y="1"/>
                    <a:pt x="2" y="1"/>
                    <a:pt x="2" y="1"/>
                  </a:cubicBezTo>
                  <a:cubicBezTo>
                    <a:pt x="3" y="1"/>
                    <a:pt x="4" y="1"/>
                    <a:pt x="5" y="1"/>
                  </a:cubicBezTo>
                  <a:cubicBezTo>
                    <a:pt x="5" y="1"/>
                    <a:pt x="5" y="1"/>
                    <a:pt x="5" y="1"/>
                  </a:cubicBezTo>
                  <a:cubicBezTo>
                    <a:pt x="5" y="1"/>
                    <a:pt x="6" y="1"/>
                    <a:pt x="6" y="1"/>
                  </a:cubicBezTo>
                  <a:cubicBezTo>
                    <a:pt x="6" y="1"/>
                    <a:pt x="6" y="1"/>
                    <a:pt x="6" y="1"/>
                  </a:cubicBezTo>
                  <a:cubicBezTo>
                    <a:pt x="6" y="1"/>
                    <a:pt x="6" y="0"/>
                    <a:pt x="6" y="0"/>
                  </a:cubicBezTo>
                  <a:cubicBezTo>
                    <a:pt x="6" y="0"/>
                    <a:pt x="6" y="1"/>
                    <a:pt x="6" y="1"/>
                  </a:cubicBezTo>
                  <a:cubicBezTo>
                    <a:pt x="6" y="1"/>
                    <a:pt x="6" y="1"/>
                    <a:pt x="7" y="1"/>
                  </a:cubicBezTo>
                  <a:cubicBezTo>
                    <a:pt x="7" y="1"/>
                    <a:pt x="7" y="1"/>
                    <a:pt x="7" y="1"/>
                  </a:cubicBezTo>
                  <a:cubicBezTo>
                    <a:pt x="7" y="1"/>
                    <a:pt x="7" y="1"/>
                    <a:pt x="7" y="1"/>
                  </a:cubicBezTo>
                  <a:cubicBezTo>
                    <a:pt x="7" y="1"/>
                    <a:pt x="7" y="1"/>
                    <a:pt x="7" y="1"/>
                  </a:cubicBezTo>
                  <a:cubicBezTo>
                    <a:pt x="7" y="1"/>
                    <a:pt x="7" y="2"/>
                    <a:pt x="7" y="2"/>
                  </a:cubicBezTo>
                  <a:cubicBezTo>
                    <a:pt x="7" y="2"/>
                    <a:pt x="7" y="2"/>
                    <a:pt x="7" y="2"/>
                  </a:cubicBezTo>
                  <a:cubicBezTo>
                    <a:pt x="7" y="2"/>
                    <a:pt x="7" y="2"/>
                    <a:pt x="7" y="2"/>
                  </a:cubicBezTo>
                  <a:cubicBezTo>
                    <a:pt x="7" y="2"/>
                    <a:pt x="7" y="2"/>
                    <a:pt x="7"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9" y="2"/>
                    <a:pt x="9" y="2"/>
                  </a:cubicBezTo>
                  <a:close/>
                  <a:moveTo>
                    <a:pt x="6" y="0"/>
                  </a:moveTo>
                  <a:cubicBezTo>
                    <a:pt x="6" y="0"/>
                    <a:pt x="6" y="0"/>
                    <a:pt x="6" y="0"/>
                  </a:cubicBezTo>
                  <a:cubicBezTo>
                    <a:pt x="6" y="0"/>
                    <a:pt x="6" y="0"/>
                    <a:pt x="6" y="0"/>
                  </a:cubicBezTo>
                  <a:cubicBezTo>
                    <a:pt x="6" y="0"/>
                    <a:pt x="6" y="0"/>
                    <a:pt x="7" y="0"/>
                  </a:cubicBezTo>
                  <a:cubicBezTo>
                    <a:pt x="7" y="0"/>
                    <a:pt x="7" y="0"/>
                    <a:pt x="7" y="0"/>
                  </a:cubicBezTo>
                  <a:cubicBezTo>
                    <a:pt x="7" y="0"/>
                    <a:pt x="7" y="0"/>
                    <a:pt x="7" y="0"/>
                  </a:cubicBezTo>
                  <a:cubicBezTo>
                    <a:pt x="7" y="0"/>
                    <a:pt x="7" y="0"/>
                    <a:pt x="7" y="0"/>
                  </a:cubicBezTo>
                  <a:cubicBezTo>
                    <a:pt x="7" y="1"/>
                    <a:pt x="7" y="1"/>
                    <a:pt x="7" y="1"/>
                  </a:cubicBezTo>
                  <a:cubicBezTo>
                    <a:pt x="6" y="1"/>
                    <a:pt x="6" y="1"/>
                    <a:pt x="6" y="0"/>
                  </a:cubicBezTo>
                  <a:close/>
                  <a:moveTo>
                    <a:pt x="8" y="1"/>
                  </a:moveTo>
                  <a:cubicBezTo>
                    <a:pt x="8" y="1"/>
                    <a:pt x="8" y="1"/>
                    <a:pt x="7" y="1"/>
                  </a:cubicBezTo>
                  <a:cubicBezTo>
                    <a:pt x="7" y="1"/>
                    <a:pt x="8" y="1"/>
                    <a:pt x="8" y="1"/>
                  </a:cubicBezTo>
                  <a:cubicBezTo>
                    <a:pt x="8" y="1"/>
                    <a:pt x="8" y="1"/>
                    <a:pt x="8" y="1"/>
                  </a:cubicBezTo>
                  <a:cubicBezTo>
                    <a:pt x="8" y="1"/>
                    <a:pt x="8" y="1"/>
                    <a:pt x="8" y="1"/>
                  </a:cubicBezTo>
                  <a:close/>
                  <a:moveTo>
                    <a:pt x="8" y="2"/>
                  </a:moveTo>
                  <a:cubicBezTo>
                    <a:pt x="8" y="2"/>
                    <a:pt x="8" y="2"/>
                    <a:pt x="8" y="2"/>
                  </a:cubicBezTo>
                  <a:cubicBezTo>
                    <a:pt x="8" y="2"/>
                    <a:pt x="8" y="2"/>
                    <a:pt x="8" y="2"/>
                  </a:cubicBezTo>
                  <a:cubicBezTo>
                    <a:pt x="8" y="2"/>
                    <a:pt x="8" y="2"/>
                    <a:pt x="8" y="2"/>
                  </a:cubicBezTo>
                  <a:cubicBezTo>
                    <a:pt x="9" y="2"/>
                    <a:pt x="9" y="2"/>
                    <a:pt x="9" y="2"/>
                  </a:cubicBezTo>
                  <a:cubicBezTo>
                    <a:pt x="8" y="2"/>
                    <a:pt x="8" y="2"/>
                    <a:pt x="8" y="2"/>
                  </a:cubicBezTo>
                  <a:cubicBezTo>
                    <a:pt x="8" y="2"/>
                    <a:pt x="8" y="2"/>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272"/>
            <p:cNvSpPr/>
            <p:nvPr/>
          </p:nvSpPr>
          <p:spPr bwMode="auto">
            <a:xfrm>
              <a:off x="1092" y="1480"/>
              <a:ext cx="8" cy="4"/>
            </a:xfrm>
            <a:custGeom>
              <a:avLst/>
              <a:gdLst>
                <a:gd name="T0" fmla="*/ 1 w 2"/>
                <a:gd name="T1" fmla="*/ 0 h 1"/>
                <a:gd name="T2" fmla="*/ 1 w 2"/>
                <a:gd name="T3" fmla="*/ 0 h 1"/>
                <a:gd name="T4" fmla="*/ 1 w 2"/>
                <a:gd name="T5" fmla="*/ 0 h 1"/>
                <a:gd name="T6" fmla="*/ 1 w 2"/>
                <a:gd name="T7" fmla="*/ 0 h 1"/>
                <a:gd name="T8" fmla="*/ 2 w 2"/>
                <a:gd name="T9" fmla="*/ 0 h 1"/>
                <a:gd name="T10" fmla="*/ 2 w 2"/>
                <a:gd name="T11" fmla="*/ 0 h 1"/>
                <a:gd name="T12" fmla="*/ 2 w 2"/>
                <a:gd name="T13" fmla="*/ 0 h 1"/>
                <a:gd name="T14" fmla="*/ 1 w 2"/>
                <a:gd name="T15" fmla="*/ 0 h 1"/>
                <a:gd name="T16" fmla="*/ 1 w 2"/>
                <a:gd name="T17" fmla="*/ 0 h 1"/>
                <a:gd name="T18" fmla="*/ 1 w 2"/>
                <a:gd name="T19" fmla="*/ 0 h 1"/>
                <a:gd name="T20" fmla="*/ 0 w 2"/>
                <a:gd name="T21" fmla="*/ 0 h 1"/>
                <a:gd name="T22" fmla="*/ 0 w 2"/>
                <a:gd name="T23" fmla="*/ 1 h 1"/>
                <a:gd name="T24" fmla="*/ 1 w 2"/>
                <a:gd name="T25" fmla="*/ 1 h 1"/>
                <a:gd name="T26" fmla="*/ 1 w 2"/>
                <a:gd name="T27" fmla="*/ 1 h 1"/>
                <a:gd name="T28" fmla="*/ 1 w 2"/>
                <a:gd name="T29" fmla="*/ 1 h 1"/>
                <a:gd name="T30" fmla="*/ 1 w 2"/>
                <a:gd name="T31" fmla="*/ 0 h 1"/>
                <a:gd name="T32" fmla="*/ 1 w 2"/>
                <a:gd name="T3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 h="1">
                  <a:moveTo>
                    <a:pt x="1" y="0"/>
                  </a:move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0" y="0"/>
                  </a:cubicBezTo>
                  <a:cubicBezTo>
                    <a:pt x="0" y="1"/>
                    <a:pt x="1" y="0"/>
                    <a:pt x="0" y="1"/>
                  </a:cubicBezTo>
                  <a:cubicBezTo>
                    <a:pt x="1" y="1"/>
                    <a:pt x="1" y="1"/>
                    <a:pt x="1" y="1"/>
                  </a:cubicBezTo>
                  <a:cubicBezTo>
                    <a:pt x="1" y="1"/>
                    <a:pt x="1" y="1"/>
                    <a:pt x="1" y="1"/>
                  </a:cubicBezTo>
                  <a:cubicBezTo>
                    <a:pt x="1" y="1"/>
                    <a:pt x="1" y="1"/>
                    <a:pt x="1" y="1"/>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273"/>
            <p:cNvSpPr/>
            <p:nvPr/>
          </p:nvSpPr>
          <p:spPr bwMode="auto">
            <a:xfrm>
              <a:off x="1096" y="1497"/>
              <a:ext cx="4" cy="4"/>
            </a:xfrm>
            <a:custGeom>
              <a:avLst/>
              <a:gdLst>
                <a:gd name="T0" fmla="*/ 1 w 1"/>
                <a:gd name="T1" fmla="*/ 1 h 1"/>
                <a:gd name="T2" fmla="*/ 1 w 1"/>
                <a:gd name="T3" fmla="*/ 0 h 1"/>
                <a:gd name="T4" fmla="*/ 0 w 1"/>
                <a:gd name="T5" fmla="*/ 0 h 1"/>
                <a:gd name="T6" fmla="*/ 0 w 1"/>
                <a:gd name="T7" fmla="*/ 1 h 1"/>
                <a:gd name="T8" fmla="*/ 0 w 1"/>
                <a:gd name="T9" fmla="*/ 1 h 1"/>
                <a:gd name="T10" fmla="*/ 0 w 1"/>
                <a:gd name="T11" fmla="*/ 1 h 1"/>
                <a:gd name="T12" fmla="*/ 0 w 1"/>
                <a:gd name="T13" fmla="*/ 0 h 1"/>
                <a:gd name="T14" fmla="*/ 1 w 1"/>
                <a:gd name="T15" fmla="*/ 1 h 1"/>
                <a:gd name="T16" fmla="*/ 0 w 1"/>
                <a:gd name="T17" fmla="*/ 1 h 1"/>
                <a:gd name="T18" fmla="*/ 0 w 1"/>
                <a:gd name="T19" fmla="*/ 1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0"/>
                    <a:pt x="1" y="0"/>
                    <a:pt x="1" y="0"/>
                  </a:cubicBezTo>
                  <a:cubicBezTo>
                    <a:pt x="0" y="0"/>
                    <a:pt x="0" y="0"/>
                    <a:pt x="0" y="0"/>
                  </a:cubicBezTo>
                  <a:cubicBezTo>
                    <a:pt x="0" y="1"/>
                    <a:pt x="0" y="1"/>
                    <a:pt x="0" y="1"/>
                  </a:cubicBezTo>
                  <a:cubicBezTo>
                    <a:pt x="0" y="1"/>
                    <a:pt x="0" y="1"/>
                    <a:pt x="0" y="1"/>
                  </a:cubicBezTo>
                  <a:cubicBezTo>
                    <a:pt x="0" y="1"/>
                    <a:pt x="0" y="1"/>
                    <a:pt x="0" y="1"/>
                  </a:cubicBezTo>
                  <a:cubicBezTo>
                    <a:pt x="0" y="0"/>
                    <a:pt x="0" y="0"/>
                    <a:pt x="0" y="0"/>
                  </a:cubicBezTo>
                  <a:cubicBezTo>
                    <a:pt x="1" y="0"/>
                    <a:pt x="1" y="1"/>
                    <a:pt x="1" y="1"/>
                  </a:cubicBezTo>
                  <a:cubicBezTo>
                    <a:pt x="0" y="1"/>
                    <a:pt x="0" y="1"/>
                    <a:pt x="0" y="1"/>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274"/>
            <p:cNvSpPr/>
            <p:nvPr/>
          </p:nvSpPr>
          <p:spPr bwMode="auto">
            <a:xfrm>
              <a:off x="1047" y="1261"/>
              <a:ext cx="41" cy="4"/>
            </a:xfrm>
            <a:custGeom>
              <a:avLst/>
              <a:gdLst>
                <a:gd name="T0" fmla="*/ 10 w 10"/>
                <a:gd name="T1" fmla="*/ 1 h 1"/>
                <a:gd name="T2" fmla="*/ 10 w 10"/>
                <a:gd name="T3" fmla="*/ 1 h 1"/>
                <a:gd name="T4" fmla="*/ 10 w 10"/>
                <a:gd name="T5" fmla="*/ 1 h 1"/>
                <a:gd name="T6" fmla="*/ 6 w 10"/>
                <a:gd name="T7" fmla="*/ 0 h 1"/>
                <a:gd name="T8" fmla="*/ 1 w 10"/>
                <a:gd name="T9" fmla="*/ 0 h 1"/>
                <a:gd name="T10" fmla="*/ 0 w 10"/>
                <a:gd name="T11" fmla="*/ 0 h 1"/>
                <a:gd name="T12" fmla="*/ 0 w 10"/>
                <a:gd name="T13" fmla="*/ 0 h 1"/>
                <a:gd name="T14" fmla="*/ 1 w 10"/>
                <a:gd name="T15" fmla="*/ 0 h 1"/>
                <a:gd name="T16" fmla="*/ 6 w 10"/>
                <a:gd name="T17" fmla="*/ 0 h 1"/>
                <a:gd name="T18" fmla="*/ 10 w 10"/>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
                  <a:moveTo>
                    <a:pt x="10" y="1"/>
                  </a:moveTo>
                  <a:cubicBezTo>
                    <a:pt x="10" y="1"/>
                    <a:pt x="10" y="1"/>
                    <a:pt x="10" y="1"/>
                  </a:cubicBezTo>
                  <a:cubicBezTo>
                    <a:pt x="10" y="1"/>
                    <a:pt x="10" y="1"/>
                    <a:pt x="10" y="1"/>
                  </a:cubicBezTo>
                  <a:cubicBezTo>
                    <a:pt x="9" y="0"/>
                    <a:pt x="8" y="0"/>
                    <a:pt x="6" y="0"/>
                  </a:cubicBezTo>
                  <a:cubicBezTo>
                    <a:pt x="5" y="0"/>
                    <a:pt x="3" y="0"/>
                    <a:pt x="1" y="0"/>
                  </a:cubicBezTo>
                  <a:cubicBezTo>
                    <a:pt x="1" y="0"/>
                    <a:pt x="0" y="0"/>
                    <a:pt x="0" y="0"/>
                  </a:cubicBezTo>
                  <a:cubicBezTo>
                    <a:pt x="0" y="0"/>
                    <a:pt x="0" y="0"/>
                    <a:pt x="0" y="0"/>
                  </a:cubicBezTo>
                  <a:cubicBezTo>
                    <a:pt x="0" y="0"/>
                    <a:pt x="1" y="0"/>
                    <a:pt x="1" y="0"/>
                  </a:cubicBezTo>
                  <a:cubicBezTo>
                    <a:pt x="3" y="0"/>
                    <a:pt x="5" y="0"/>
                    <a:pt x="6" y="0"/>
                  </a:cubicBezTo>
                  <a:cubicBezTo>
                    <a:pt x="7" y="1"/>
                    <a:pt x="9"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275"/>
            <p:cNvSpPr/>
            <p:nvPr/>
          </p:nvSpPr>
          <p:spPr bwMode="auto">
            <a:xfrm>
              <a:off x="1084" y="1162"/>
              <a:ext cx="4" cy="4"/>
            </a:xfrm>
            <a:custGeom>
              <a:avLst/>
              <a:gdLst>
                <a:gd name="T0" fmla="*/ 0 w 1"/>
                <a:gd name="T1" fmla="*/ 0 h 1"/>
                <a:gd name="T2" fmla="*/ 0 w 1"/>
                <a:gd name="T3" fmla="*/ 0 h 1"/>
                <a:gd name="T4" fmla="*/ 0 w 1"/>
                <a:gd name="T5" fmla="*/ 1 h 1"/>
                <a:gd name="T6" fmla="*/ 1 w 1"/>
                <a:gd name="T7" fmla="*/ 1 h 1"/>
                <a:gd name="T8" fmla="*/ 1 w 1"/>
                <a:gd name="T9" fmla="*/ 1 h 1"/>
                <a:gd name="T10" fmla="*/ 1 w 1"/>
                <a:gd name="T11" fmla="*/ 0 h 1"/>
                <a:gd name="T12" fmla="*/ 0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1"/>
                  </a:cubicBezTo>
                  <a:cubicBezTo>
                    <a:pt x="0" y="1"/>
                    <a:pt x="0"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276"/>
            <p:cNvSpPr/>
            <p:nvPr/>
          </p:nvSpPr>
          <p:spPr bwMode="auto">
            <a:xfrm>
              <a:off x="1075" y="1501"/>
              <a:ext cx="5" cy="4"/>
            </a:xfrm>
            <a:custGeom>
              <a:avLst/>
              <a:gdLst>
                <a:gd name="T0" fmla="*/ 1 w 1"/>
                <a:gd name="T1" fmla="*/ 1 h 1"/>
                <a:gd name="T2" fmla="*/ 1 w 1"/>
                <a:gd name="T3" fmla="*/ 1 h 1"/>
                <a:gd name="T4" fmla="*/ 1 w 1"/>
                <a:gd name="T5" fmla="*/ 1 h 1"/>
                <a:gd name="T6" fmla="*/ 0 w 1"/>
                <a:gd name="T7" fmla="*/ 1 h 1"/>
                <a:gd name="T8" fmla="*/ 0 w 1"/>
                <a:gd name="T9" fmla="*/ 1 h 1"/>
                <a:gd name="T10" fmla="*/ 0 w 1"/>
                <a:gd name="T11" fmla="*/ 1 h 1"/>
                <a:gd name="T12" fmla="*/ 0 w 1"/>
                <a:gd name="T13" fmla="*/ 1 h 1"/>
                <a:gd name="T14" fmla="*/ 0 w 1"/>
                <a:gd name="T15" fmla="*/ 1 h 1"/>
                <a:gd name="T16" fmla="*/ 0 w 1"/>
                <a:gd name="T17" fmla="*/ 1 h 1"/>
                <a:gd name="T18" fmla="*/ 1 w 1"/>
                <a:gd name="T19" fmla="*/ 1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1"/>
                    <a:pt x="1" y="1"/>
                    <a:pt x="1" y="1"/>
                  </a:cubicBezTo>
                  <a:cubicBezTo>
                    <a:pt x="1" y="1"/>
                    <a:pt x="1" y="1"/>
                    <a:pt x="1" y="1"/>
                  </a:cubicBezTo>
                  <a:cubicBezTo>
                    <a:pt x="1" y="0"/>
                    <a:pt x="1" y="0"/>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277"/>
            <p:cNvSpPr/>
            <p:nvPr/>
          </p:nvSpPr>
          <p:spPr bwMode="auto">
            <a:xfrm>
              <a:off x="1075" y="1406"/>
              <a:ext cx="5" cy="0"/>
            </a:xfrm>
            <a:custGeom>
              <a:avLst/>
              <a:gdLst>
                <a:gd name="T0" fmla="*/ 1 w 1"/>
                <a:gd name="T1" fmla="*/ 1 w 1"/>
                <a:gd name="T2" fmla="*/ 0 w 1"/>
                <a:gd name="T3" fmla="*/ 0 w 1"/>
                <a:gd name="T4" fmla="*/ 0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278"/>
            <p:cNvSpPr/>
            <p:nvPr/>
          </p:nvSpPr>
          <p:spPr bwMode="auto">
            <a:xfrm>
              <a:off x="1071" y="1162"/>
              <a:ext cx="4" cy="4"/>
            </a:xfrm>
            <a:custGeom>
              <a:avLst/>
              <a:gdLst>
                <a:gd name="T0" fmla="*/ 0 w 1"/>
                <a:gd name="T1" fmla="*/ 1 h 1"/>
                <a:gd name="T2" fmla="*/ 1 w 1"/>
                <a:gd name="T3" fmla="*/ 1 h 1"/>
                <a:gd name="T4" fmla="*/ 1 w 1"/>
                <a:gd name="T5" fmla="*/ 1 h 1"/>
                <a:gd name="T6" fmla="*/ 1 w 1"/>
                <a:gd name="T7" fmla="*/ 1 h 1"/>
                <a:gd name="T8" fmla="*/ 1 w 1"/>
                <a:gd name="T9" fmla="*/ 1 h 1"/>
                <a:gd name="T10" fmla="*/ 1 w 1"/>
                <a:gd name="T11" fmla="*/ 1 h 1"/>
                <a:gd name="T12" fmla="*/ 1 w 1"/>
                <a:gd name="T13" fmla="*/ 1 h 1"/>
                <a:gd name="T14" fmla="*/ 1 w 1"/>
                <a:gd name="T15" fmla="*/ 1 h 1"/>
                <a:gd name="T16" fmla="*/ 1 w 1"/>
                <a:gd name="T17" fmla="*/ 1 h 1"/>
                <a:gd name="T18" fmla="*/ 1 w 1"/>
                <a:gd name="T19" fmla="*/ 1 h 1"/>
                <a:gd name="T20" fmla="*/ 1 w 1"/>
                <a:gd name="T21" fmla="*/ 0 h 1"/>
                <a:gd name="T22" fmla="*/ 0 w 1"/>
                <a:gd name="T23" fmla="*/ 0 h 1"/>
                <a:gd name="T24" fmla="*/ 0 w 1"/>
                <a:gd name="T25" fmla="*/ 1 h 1"/>
                <a:gd name="T26" fmla="*/ 0 w 1"/>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1"/>
                  </a:moveTo>
                  <a:cubicBezTo>
                    <a:pt x="0" y="1"/>
                    <a:pt x="0"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0"/>
                  </a:cubicBezTo>
                  <a:cubicBezTo>
                    <a:pt x="1" y="0"/>
                    <a:pt x="1"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279"/>
            <p:cNvSpPr/>
            <p:nvPr/>
          </p:nvSpPr>
          <p:spPr bwMode="auto">
            <a:xfrm>
              <a:off x="1055" y="1154"/>
              <a:ext cx="12" cy="0"/>
            </a:xfrm>
            <a:custGeom>
              <a:avLst/>
              <a:gdLst>
                <a:gd name="T0" fmla="*/ 2 w 3"/>
                <a:gd name="T1" fmla="*/ 2 w 3"/>
                <a:gd name="T2" fmla="*/ 3 w 3"/>
                <a:gd name="T3" fmla="*/ 2 w 3"/>
                <a:gd name="T4" fmla="*/ 2 w 3"/>
                <a:gd name="T5" fmla="*/ 0 w 3"/>
                <a:gd name="T6" fmla="*/ 0 w 3"/>
                <a:gd name="T7" fmla="*/ 0 w 3"/>
                <a:gd name="T8" fmla="*/ 0 w 3"/>
                <a:gd name="T9"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2" y="0"/>
                  </a:moveTo>
                  <a:cubicBezTo>
                    <a:pt x="2" y="0"/>
                    <a:pt x="2" y="0"/>
                    <a:pt x="2" y="0"/>
                  </a:cubicBezTo>
                  <a:cubicBezTo>
                    <a:pt x="2" y="0"/>
                    <a:pt x="3" y="0"/>
                    <a:pt x="3" y="0"/>
                  </a:cubicBezTo>
                  <a:cubicBezTo>
                    <a:pt x="3"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80"/>
            <p:cNvSpPr/>
            <p:nvPr/>
          </p:nvSpPr>
          <p:spPr bwMode="auto">
            <a:xfrm>
              <a:off x="1055" y="1311"/>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81"/>
            <p:cNvSpPr/>
            <p:nvPr/>
          </p:nvSpPr>
          <p:spPr bwMode="auto">
            <a:xfrm>
              <a:off x="1039" y="1426"/>
              <a:ext cx="4" cy="0"/>
            </a:xfrm>
            <a:custGeom>
              <a:avLst/>
              <a:gdLst>
                <a:gd name="T0" fmla="*/ 1 w 1"/>
                <a:gd name="T1" fmla="*/ 1 w 1"/>
                <a:gd name="T2" fmla="*/ 1 w 1"/>
                <a:gd name="T3" fmla="*/ 0 w 1"/>
                <a:gd name="T4" fmla="*/ 0 w 1"/>
                <a:gd name="T5" fmla="*/ 0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Rectangle 1282"/>
            <p:cNvSpPr>
              <a:spLocks noChangeArrowheads="1"/>
            </p:cNvSpPr>
            <p:nvPr/>
          </p:nvSpPr>
          <p:spPr bwMode="auto">
            <a:xfrm>
              <a:off x="1039" y="1426"/>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1" name="Freeform 1283"/>
            <p:cNvSpPr/>
            <p:nvPr/>
          </p:nvSpPr>
          <p:spPr bwMode="auto">
            <a:xfrm>
              <a:off x="1022" y="1513"/>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284"/>
            <p:cNvSpPr/>
            <p:nvPr/>
          </p:nvSpPr>
          <p:spPr bwMode="auto">
            <a:xfrm>
              <a:off x="1010" y="1278"/>
              <a:ext cx="8" cy="0"/>
            </a:xfrm>
            <a:custGeom>
              <a:avLst/>
              <a:gdLst>
                <a:gd name="T0" fmla="*/ 2 w 2"/>
                <a:gd name="T1" fmla="*/ 1 w 2"/>
                <a:gd name="T2" fmla="*/ 0 w 2"/>
                <a:gd name="T3" fmla="*/ 0 w 2"/>
                <a:gd name="T4" fmla="*/ 0 w 2"/>
                <a:gd name="T5" fmla="*/ 0 w 2"/>
                <a:gd name="T6" fmla="*/ 1 w 2"/>
                <a:gd name="T7" fmla="*/ 2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2" y="0"/>
                  </a:move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285"/>
            <p:cNvSpPr/>
            <p:nvPr/>
          </p:nvSpPr>
          <p:spPr bwMode="auto">
            <a:xfrm>
              <a:off x="982" y="1327"/>
              <a:ext cx="20" cy="4"/>
            </a:xfrm>
            <a:custGeom>
              <a:avLst/>
              <a:gdLst>
                <a:gd name="T0" fmla="*/ 4 w 5"/>
                <a:gd name="T1" fmla="*/ 0 h 1"/>
                <a:gd name="T2" fmla="*/ 2 w 5"/>
                <a:gd name="T3" fmla="*/ 0 h 1"/>
                <a:gd name="T4" fmla="*/ 2 w 5"/>
                <a:gd name="T5" fmla="*/ 0 h 1"/>
                <a:gd name="T6" fmla="*/ 1 w 5"/>
                <a:gd name="T7" fmla="*/ 0 h 1"/>
                <a:gd name="T8" fmla="*/ 0 w 5"/>
                <a:gd name="T9" fmla="*/ 1 h 1"/>
                <a:gd name="T10" fmla="*/ 0 w 5"/>
                <a:gd name="T11" fmla="*/ 1 h 1"/>
                <a:gd name="T12" fmla="*/ 1 w 5"/>
                <a:gd name="T13" fmla="*/ 1 h 1"/>
                <a:gd name="T14" fmla="*/ 2 w 5"/>
                <a:gd name="T15" fmla="*/ 1 h 1"/>
                <a:gd name="T16" fmla="*/ 2 w 5"/>
                <a:gd name="T17" fmla="*/ 1 h 1"/>
                <a:gd name="T18" fmla="*/ 4 w 5"/>
                <a:gd name="T19" fmla="*/ 1 h 1"/>
                <a:gd name="T20" fmla="*/ 4 w 5"/>
                <a:gd name="T21" fmla="*/ 1 h 1"/>
                <a:gd name="T22" fmla="*/ 5 w 5"/>
                <a:gd name="T23" fmla="*/ 0 h 1"/>
                <a:gd name="T24" fmla="*/ 4 w 5"/>
                <a:gd name="T25" fmla="*/ 0 h 1"/>
                <a:gd name="T26" fmla="*/ 4 w 5"/>
                <a:gd name="T27" fmla="*/ 0 h 1"/>
                <a:gd name="T28" fmla="*/ 4 w 5"/>
                <a:gd name="T29" fmla="*/ 0 h 1"/>
                <a:gd name="T30" fmla="*/ 4 w 5"/>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
                  <a:moveTo>
                    <a:pt x="4" y="0"/>
                  </a:moveTo>
                  <a:cubicBezTo>
                    <a:pt x="3" y="0"/>
                    <a:pt x="3" y="0"/>
                    <a:pt x="2" y="0"/>
                  </a:cubicBezTo>
                  <a:cubicBezTo>
                    <a:pt x="2" y="0"/>
                    <a:pt x="2" y="0"/>
                    <a:pt x="2" y="0"/>
                  </a:cubicBezTo>
                  <a:cubicBezTo>
                    <a:pt x="2" y="0"/>
                    <a:pt x="1" y="0"/>
                    <a:pt x="1" y="0"/>
                  </a:cubicBezTo>
                  <a:cubicBezTo>
                    <a:pt x="0" y="0"/>
                    <a:pt x="0" y="1"/>
                    <a:pt x="0" y="1"/>
                  </a:cubicBezTo>
                  <a:cubicBezTo>
                    <a:pt x="0" y="1"/>
                    <a:pt x="0" y="1"/>
                    <a:pt x="0" y="1"/>
                  </a:cubicBezTo>
                  <a:cubicBezTo>
                    <a:pt x="0" y="1"/>
                    <a:pt x="0" y="1"/>
                    <a:pt x="1" y="1"/>
                  </a:cubicBezTo>
                  <a:cubicBezTo>
                    <a:pt x="1" y="1"/>
                    <a:pt x="2" y="1"/>
                    <a:pt x="2" y="1"/>
                  </a:cubicBezTo>
                  <a:cubicBezTo>
                    <a:pt x="2" y="1"/>
                    <a:pt x="2" y="1"/>
                    <a:pt x="2" y="1"/>
                  </a:cubicBezTo>
                  <a:cubicBezTo>
                    <a:pt x="3" y="1"/>
                    <a:pt x="3" y="1"/>
                    <a:pt x="4" y="1"/>
                  </a:cubicBezTo>
                  <a:cubicBezTo>
                    <a:pt x="4" y="1"/>
                    <a:pt x="4" y="1"/>
                    <a:pt x="4" y="1"/>
                  </a:cubicBezTo>
                  <a:cubicBezTo>
                    <a:pt x="4" y="1"/>
                    <a:pt x="4" y="1"/>
                    <a:pt x="5" y="0"/>
                  </a:cubicBezTo>
                  <a:cubicBezTo>
                    <a:pt x="4" y="0"/>
                    <a:pt x="4" y="0"/>
                    <a:pt x="4" y="0"/>
                  </a:cubicBezTo>
                  <a:cubicBezTo>
                    <a:pt x="4" y="0"/>
                    <a:pt x="4" y="0"/>
                    <a:pt x="4" y="0"/>
                  </a:cubicBezTo>
                  <a:cubicBezTo>
                    <a:pt x="4" y="0"/>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286"/>
            <p:cNvSpPr/>
            <p:nvPr/>
          </p:nvSpPr>
          <p:spPr bwMode="auto">
            <a:xfrm>
              <a:off x="961" y="1327"/>
              <a:ext cx="8" cy="9"/>
            </a:xfrm>
            <a:custGeom>
              <a:avLst/>
              <a:gdLst>
                <a:gd name="T0" fmla="*/ 2 w 2"/>
                <a:gd name="T1" fmla="*/ 2 h 2"/>
                <a:gd name="T2" fmla="*/ 2 w 2"/>
                <a:gd name="T3" fmla="*/ 1 h 2"/>
                <a:gd name="T4" fmla="*/ 2 w 2"/>
                <a:gd name="T5" fmla="*/ 1 h 2"/>
                <a:gd name="T6" fmla="*/ 2 w 2"/>
                <a:gd name="T7" fmla="*/ 1 h 2"/>
                <a:gd name="T8" fmla="*/ 0 w 2"/>
                <a:gd name="T9" fmla="*/ 1 h 2"/>
                <a:gd name="T10" fmla="*/ 0 w 2"/>
                <a:gd name="T11" fmla="*/ 1 h 2"/>
                <a:gd name="T12" fmla="*/ 0 w 2"/>
                <a:gd name="T13" fmla="*/ 1 h 2"/>
                <a:gd name="T14" fmla="*/ 0 w 2"/>
                <a:gd name="T15" fmla="*/ 1 h 2"/>
                <a:gd name="T16" fmla="*/ 2 w 2"/>
                <a:gd name="T17" fmla="*/ 2 h 2"/>
                <a:gd name="T18" fmla="*/ 2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2"/>
                  </a:moveTo>
                  <a:cubicBezTo>
                    <a:pt x="2" y="2"/>
                    <a:pt x="2" y="1"/>
                    <a:pt x="2" y="1"/>
                  </a:cubicBezTo>
                  <a:cubicBezTo>
                    <a:pt x="2" y="1"/>
                    <a:pt x="2" y="1"/>
                    <a:pt x="2" y="1"/>
                  </a:cubicBezTo>
                  <a:cubicBezTo>
                    <a:pt x="2" y="1"/>
                    <a:pt x="2" y="1"/>
                    <a:pt x="2" y="1"/>
                  </a:cubicBezTo>
                  <a:cubicBezTo>
                    <a:pt x="1" y="1"/>
                    <a:pt x="1" y="0"/>
                    <a:pt x="0" y="1"/>
                  </a:cubicBezTo>
                  <a:cubicBezTo>
                    <a:pt x="0" y="1"/>
                    <a:pt x="0" y="1"/>
                    <a:pt x="0" y="1"/>
                  </a:cubicBezTo>
                  <a:cubicBezTo>
                    <a:pt x="0" y="1"/>
                    <a:pt x="0" y="1"/>
                    <a:pt x="0" y="1"/>
                  </a:cubicBezTo>
                  <a:cubicBezTo>
                    <a:pt x="0" y="1"/>
                    <a:pt x="0" y="1"/>
                    <a:pt x="0" y="1"/>
                  </a:cubicBezTo>
                  <a:cubicBezTo>
                    <a:pt x="1" y="1"/>
                    <a:pt x="1" y="1"/>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287"/>
            <p:cNvSpPr/>
            <p:nvPr/>
          </p:nvSpPr>
          <p:spPr bwMode="auto">
            <a:xfrm>
              <a:off x="957" y="1484"/>
              <a:ext cx="4" cy="4"/>
            </a:xfrm>
            <a:custGeom>
              <a:avLst/>
              <a:gdLst>
                <a:gd name="T0" fmla="*/ 1 w 1"/>
                <a:gd name="T1" fmla="*/ 1 h 1"/>
                <a:gd name="T2" fmla="*/ 1 w 1"/>
                <a:gd name="T3" fmla="*/ 0 h 1"/>
                <a:gd name="T4" fmla="*/ 1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1" y="0"/>
                  </a:cubicBezTo>
                  <a:cubicBezTo>
                    <a:pt x="1" y="0"/>
                    <a:pt x="1" y="0"/>
                    <a:pt x="0" y="0"/>
                  </a:cubicBezTo>
                  <a:cubicBezTo>
                    <a:pt x="0" y="0"/>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288"/>
            <p:cNvSpPr/>
            <p:nvPr/>
          </p:nvSpPr>
          <p:spPr bwMode="auto">
            <a:xfrm>
              <a:off x="806" y="1257"/>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289"/>
            <p:cNvSpPr/>
            <p:nvPr/>
          </p:nvSpPr>
          <p:spPr bwMode="auto">
            <a:xfrm>
              <a:off x="749" y="1253"/>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290"/>
            <p:cNvSpPr/>
            <p:nvPr/>
          </p:nvSpPr>
          <p:spPr bwMode="auto">
            <a:xfrm>
              <a:off x="589" y="1241"/>
              <a:ext cx="13" cy="0"/>
            </a:xfrm>
            <a:custGeom>
              <a:avLst/>
              <a:gdLst>
                <a:gd name="T0" fmla="*/ 3 w 3"/>
                <a:gd name="T1" fmla="*/ 2 w 3"/>
                <a:gd name="T2" fmla="*/ 0 w 3"/>
                <a:gd name="T3" fmla="*/ 0 w 3"/>
                <a:gd name="T4" fmla="*/ 0 w 3"/>
                <a:gd name="T5" fmla="*/ 0 w 3"/>
                <a:gd name="T6" fmla="*/ 2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ubicBezTo>
                    <a:pt x="2" y="0"/>
                    <a:pt x="2"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291"/>
            <p:cNvSpPr/>
            <p:nvPr/>
          </p:nvSpPr>
          <p:spPr bwMode="auto">
            <a:xfrm>
              <a:off x="1606" y="1166"/>
              <a:ext cx="4" cy="4"/>
            </a:xfrm>
            <a:custGeom>
              <a:avLst/>
              <a:gdLst>
                <a:gd name="T0" fmla="*/ 0 w 1"/>
                <a:gd name="T1" fmla="*/ 0 h 1"/>
                <a:gd name="T2" fmla="*/ 0 w 1"/>
                <a:gd name="T3" fmla="*/ 0 h 1"/>
                <a:gd name="T4" fmla="*/ 0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1"/>
                    <a:pt x="1" y="1"/>
                  </a:cubicBezTo>
                  <a:cubicBezTo>
                    <a:pt x="1" y="1"/>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292"/>
            <p:cNvSpPr/>
            <p:nvPr/>
          </p:nvSpPr>
          <p:spPr bwMode="auto">
            <a:xfrm>
              <a:off x="1504" y="1162"/>
              <a:ext cx="4" cy="4"/>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0 h 1"/>
                <a:gd name="T16" fmla="*/ 0 w 1"/>
                <a:gd name="T17" fmla="*/ 0 h 1"/>
                <a:gd name="T18" fmla="*/ 0 w 1"/>
                <a:gd name="T19" fmla="*/ 1 h 1"/>
                <a:gd name="T20" fmla="*/ 0 w 1"/>
                <a:gd name="T21" fmla="*/ 1 h 1"/>
                <a:gd name="T22" fmla="*/ 0 w 1"/>
                <a:gd name="T23" fmla="*/ 1 h 1"/>
                <a:gd name="T24" fmla="*/ 0 w 1"/>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0"/>
                  </a:cubicBezTo>
                  <a:cubicBezTo>
                    <a:pt x="1" y="1"/>
                    <a:pt x="1" y="0"/>
                    <a:pt x="0" y="0"/>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293"/>
            <p:cNvSpPr/>
            <p:nvPr/>
          </p:nvSpPr>
          <p:spPr bwMode="auto">
            <a:xfrm>
              <a:off x="1292" y="1241"/>
              <a:ext cx="49" cy="8"/>
            </a:xfrm>
            <a:custGeom>
              <a:avLst/>
              <a:gdLst>
                <a:gd name="T0" fmla="*/ 6 w 12"/>
                <a:gd name="T1" fmla="*/ 0 h 2"/>
                <a:gd name="T2" fmla="*/ 6 w 12"/>
                <a:gd name="T3" fmla="*/ 0 h 2"/>
                <a:gd name="T4" fmla="*/ 5 w 12"/>
                <a:gd name="T5" fmla="*/ 0 h 2"/>
                <a:gd name="T6" fmla="*/ 5 w 12"/>
                <a:gd name="T7" fmla="*/ 0 h 2"/>
                <a:gd name="T8" fmla="*/ 5 w 12"/>
                <a:gd name="T9" fmla="*/ 0 h 2"/>
                <a:gd name="T10" fmla="*/ 5 w 12"/>
                <a:gd name="T11" fmla="*/ 0 h 2"/>
                <a:gd name="T12" fmla="*/ 6 w 12"/>
                <a:gd name="T13" fmla="*/ 0 h 2"/>
                <a:gd name="T14" fmla="*/ 6 w 12"/>
                <a:gd name="T15" fmla="*/ 1 h 2"/>
                <a:gd name="T16" fmla="*/ 5 w 12"/>
                <a:gd name="T17" fmla="*/ 1 h 2"/>
                <a:gd name="T18" fmla="*/ 5 w 12"/>
                <a:gd name="T19" fmla="*/ 1 h 2"/>
                <a:gd name="T20" fmla="*/ 4 w 12"/>
                <a:gd name="T21" fmla="*/ 0 h 2"/>
                <a:gd name="T22" fmla="*/ 0 w 12"/>
                <a:gd name="T23" fmla="*/ 0 h 2"/>
                <a:gd name="T24" fmla="*/ 0 w 12"/>
                <a:gd name="T25" fmla="*/ 0 h 2"/>
                <a:gd name="T26" fmla="*/ 0 w 12"/>
                <a:gd name="T27" fmla="*/ 0 h 2"/>
                <a:gd name="T28" fmla="*/ 0 w 12"/>
                <a:gd name="T29" fmla="*/ 0 h 2"/>
                <a:gd name="T30" fmla="*/ 4 w 12"/>
                <a:gd name="T31" fmla="*/ 1 h 2"/>
                <a:gd name="T32" fmla="*/ 5 w 12"/>
                <a:gd name="T33" fmla="*/ 1 h 2"/>
                <a:gd name="T34" fmla="*/ 7 w 12"/>
                <a:gd name="T35" fmla="*/ 1 h 2"/>
                <a:gd name="T36" fmla="*/ 7 w 12"/>
                <a:gd name="T37" fmla="*/ 1 h 2"/>
                <a:gd name="T38" fmla="*/ 7 w 12"/>
                <a:gd name="T39" fmla="*/ 1 h 2"/>
                <a:gd name="T40" fmla="*/ 7 w 12"/>
                <a:gd name="T41" fmla="*/ 1 h 2"/>
                <a:gd name="T42" fmla="*/ 8 w 12"/>
                <a:gd name="T43" fmla="*/ 1 h 2"/>
                <a:gd name="T44" fmla="*/ 10 w 12"/>
                <a:gd name="T45" fmla="*/ 1 h 2"/>
                <a:gd name="T46" fmla="*/ 12 w 12"/>
                <a:gd name="T47" fmla="*/ 2 h 2"/>
                <a:gd name="T48" fmla="*/ 12 w 12"/>
                <a:gd name="T49" fmla="*/ 2 h 2"/>
                <a:gd name="T50" fmla="*/ 12 w 12"/>
                <a:gd name="T51" fmla="*/ 2 h 2"/>
                <a:gd name="T52" fmla="*/ 12 w 12"/>
                <a:gd name="T53" fmla="*/ 2 h 2"/>
                <a:gd name="T54" fmla="*/ 12 w 12"/>
                <a:gd name="T55" fmla="*/ 2 h 2"/>
                <a:gd name="T56" fmla="*/ 12 w 12"/>
                <a:gd name="T57" fmla="*/ 1 h 2"/>
                <a:gd name="T58" fmla="*/ 12 w 12"/>
                <a:gd name="T59" fmla="*/ 1 h 2"/>
                <a:gd name="T60" fmla="*/ 12 w 12"/>
                <a:gd name="T61" fmla="*/ 1 h 2"/>
                <a:gd name="T62" fmla="*/ 12 w 12"/>
                <a:gd name="T63" fmla="*/ 1 h 2"/>
                <a:gd name="T64" fmla="*/ 12 w 12"/>
                <a:gd name="T65" fmla="*/ 1 h 2"/>
                <a:gd name="T66" fmla="*/ 12 w 12"/>
                <a:gd name="T67" fmla="*/ 1 h 2"/>
                <a:gd name="T68" fmla="*/ 10 w 12"/>
                <a:gd name="T69" fmla="*/ 1 h 2"/>
                <a:gd name="T70" fmla="*/ 8 w 12"/>
                <a:gd name="T71" fmla="*/ 1 h 2"/>
                <a:gd name="T72" fmla="*/ 8 w 12"/>
                <a:gd name="T73" fmla="*/ 1 h 2"/>
                <a:gd name="T74" fmla="*/ 8 w 12"/>
                <a:gd name="T75" fmla="*/ 1 h 2"/>
                <a:gd name="T76" fmla="*/ 8 w 12"/>
                <a:gd name="T77" fmla="*/ 1 h 2"/>
                <a:gd name="T78" fmla="*/ 8 w 12"/>
                <a:gd name="T79" fmla="*/ 1 h 2"/>
                <a:gd name="T80" fmla="*/ 8 w 12"/>
                <a:gd name="T81" fmla="*/ 1 h 2"/>
                <a:gd name="T82" fmla="*/ 7 w 12"/>
                <a:gd name="T83" fmla="*/ 1 h 2"/>
                <a:gd name="T84" fmla="*/ 7 w 12"/>
                <a:gd name="T85" fmla="*/ 1 h 2"/>
                <a:gd name="T86" fmla="*/ 7 w 12"/>
                <a:gd name="T87" fmla="*/ 0 h 2"/>
                <a:gd name="T88" fmla="*/ 7 w 12"/>
                <a:gd name="T89" fmla="*/ 0 h 2"/>
                <a:gd name="T90" fmla="*/ 7 w 12"/>
                <a:gd name="T91" fmla="*/ 0 h 2"/>
                <a:gd name="T92" fmla="*/ 7 w 12"/>
                <a:gd name="T93" fmla="*/ 0 h 2"/>
                <a:gd name="T94" fmla="*/ 7 w 12"/>
                <a:gd name="T95" fmla="*/ 1 h 2"/>
                <a:gd name="T96" fmla="*/ 7 w 12"/>
                <a:gd name="T97" fmla="*/ 1 h 2"/>
                <a:gd name="T98" fmla="*/ 6 w 12"/>
                <a:gd name="T9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 h="2">
                  <a:moveTo>
                    <a:pt x="6" y="0"/>
                  </a:moveTo>
                  <a:cubicBezTo>
                    <a:pt x="6" y="0"/>
                    <a:pt x="6" y="0"/>
                    <a:pt x="6" y="0"/>
                  </a:cubicBezTo>
                  <a:cubicBezTo>
                    <a:pt x="5" y="0"/>
                    <a:pt x="5" y="0"/>
                    <a:pt x="5" y="0"/>
                  </a:cubicBezTo>
                  <a:cubicBezTo>
                    <a:pt x="5" y="0"/>
                    <a:pt x="5" y="0"/>
                    <a:pt x="5" y="0"/>
                  </a:cubicBezTo>
                  <a:cubicBezTo>
                    <a:pt x="5" y="0"/>
                    <a:pt x="5" y="0"/>
                    <a:pt x="5" y="0"/>
                  </a:cubicBezTo>
                  <a:cubicBezTo>
                    <a:pt x="5" y="0"/>
                    <a:pt x="5" y="0"/>
                    <a:pt x="5" y="0"/>
                  </a:cubicBezTo>
                  <a:cubicBezTo>
                    <a:pt x="5" y="0"/>
                    <a:pt x="5" y="0"/>
                    <a:pt x="6" y="0"/>
                  </a:cubicBezTo>
                  <a:cubicBezTo>
                    <a:pt x="6" y="0"/>
                    <a:pt x="6" y="0"/>
                    <a:pt x="6" y="1"/>
                  </a:cubicBezTo>
                  <a:cubicBezTo>
                    <a:pt x="6" y="1"/>
                    <a:pt x="6" y="1"/>
                    <a:pt x="5" y="1"/>
                  </a:cubicBezTo>
                  <a:cubicBezTo>
                    <a:pt x="5" y="1"/>
                    <a:pt x="5" y="1"/>
                    <a:pt x="5" y="1"/>
                  </a:cubicBezTo>
                  <a:cubicBezTo>
                    <a:pt x="5" y="1"/>
                    <a:pt x="4" y="0"/>
                    <a:pt x="4" y="0"/>
                  </a:cubicBezTo>
                  <a:cubicBezTo>
                    <a:pt x="3" y="0"/>
                    <a:pt x="1" y="0"/>
                    <a:pt x="0" y="0"/>
                  </a:cubicBezTo>
                  <a:cubicBezTo>
                    <a:pt x="0" y="0"/>
                    <a:pt x="0" y="0"/>
                    <a:pt x="0" y="0"/>
                  </a:cubicBezTo>
                  <a:cubicBezTo>
                    <a:pt x="0" y="0"/>
                    <a:pt x="0" y="0"/>
                    <a:pt x="0" y="0"/>
                  </a:cubicBezTo>
                  <a:cubicBezTo>
                    <a:pt x="0" y="0"/>
                    <a:pt x="0" y="0"/>
                    <a:pt x="0" y="0"/>
                  </a:cubicBezTo>
                  <a:cubicBezTo>
                    <a:pt x="1" y="0"/>
                    <a:pt x="3" y="0"/>
                    <a:pt x="4" y="1"/>
                  </a:cubicBezTo>
                  <a:cubicBezTo>
                    <a:pt x="4" y="1"/>
                    <a:pt x="5" y="1"/>
                    <a:pt x="5" y="1"/>
                  </a:cubicBezTo>
                  <a:cubicBezTo>
                    <a:pt x="6" y="1"/>
                    <a:pt x="6" y="1"/>
                    <a:pt x="7" y="1"/>
                  </a:cubicBezTo>
                  <a:cubicBezTo>
                    <a:pt x="7" y="1"/>
                    <a:pt x="7" y="1"/>
                    <a:pt x="7" y="1"/>
                  </a:cubicBezTo>
                  <a:cubicBezTo>
                    <a:pt x="7" y="1"/>
                    <a:pt x="7" y="1"/>
                    <a:pt x="7" y="1"/>
                  </a:cubicBezTo>
                  <a:cubicBezTo>
                    <a:pt x="7" y="1"/>
                    <a:pt x="7" y="1"/>
                    <a:pt x="7" y="1"/>
                  </a:cubicBezTo>
                  <a:cubicBezTo>
                    <a:pt x="8" y="1"/>
                    <a:pt x="8" y="1"/>
                    <a:pt x="8" y="1"/>
                  </a:cubicBezTo>
                  <a:cubicBezTo>
                    <a:pt x="8" y="1"/>
                    <a:pt x="9" y="1"/>
                    <a:pt x="10" y="1"/>
                  </a:cubicBezTo>
                  <a:cubicBezTo>
                    <a:pt x="11" y="1"/>
                    <a:pt x="11" y="2"/>
                    <a:pt x="12" y="2"/>
                  </a:cubicBezTo>
                  <a:cubicBezTo>
                    <a:pt x="12" y="2"/>
                    <a:pt x="12" y="2"/>
                    <a:pt x="12" y="2"/>
                  </a:cubicBezTo>
                  <a:cubicBezTo>
                    <a:pt x="12" y="2"/>
                    <a:pt x="12" y="2"/>
                    <a:pt x="12" y="2"/>
                  </a:cubicBezTo>
                  <a:cubicBezTo>
                    <a:pt x="12" y="2"/>
                    <a:pt x="12" y="2"/>
                    <a:pt x="12" y="2"/>
                  </a:cubicBezTo>
                  <a:cubicBezTo>
                    <a:pt x="12" y="2"/>
                    <a:pt x="12" y="2"/>
                    <a:pt x="12" y="2"/>
                  </a:cubicBezTo>
                  <a:cubicBezTo>
                    <a:pt x="12" y="2"/>
                    <a:pt x="12" y="2"/>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1" y="1"/>
                    <a:pt x="11" y="1"/>
                    <a:pt x="10" y="1"/>
                  </a:cubicBezTo>
                  <a:cubicBezTo>
                    <a:pt x="9"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7" y="1"/>
                    <a:pt x="7" y="1"/>
                  </a:cubicBezTo>
                  <a:cubicBezTo>
                    <a:pt x="7" y="1"/>
                    <a:pt x="7" y="1"/>
                    <a:pt x="7" y="1"/>
                  </a:cubicBezTo>
                  <a:cubicBezTo>
                    <a:pt x="7" y="0"/>
                    <a:pt x="7" y="0"/>
                    <a:pt x="7" y="0"/>
                  </a:cubicBezTo>
                  <a:cubicBezTo>
                    <a:pt x="7" y="0"/>
                    <a:pt x="7" y="0"/>
                    <a:pt x="7" y="0"/>
                  </a:cubicBezTo>
                  <a:cubicBezTo>
                    <a:pt x="7" y="0"/>
                    <a:pt x="7" y="0"/>
                    <a:pt x="7" y="0"/>
                  </a:cubicBezTo>
                  <a:cubicBezTo>
                    <a:pt x="7" y="0"/>
                    <a:pt x="7" y="0"/>
                    <a:pt x="7" y="0"/>
                  </a:cubicBezTo>
                  <a:cubicBezTo>
                    <a:pt x="7" y="0"/>
                    <a:pt x="7" y="1"/>
                    <a:pt x="7" y="1"/>
                  </a:cubicBezTo>
                  <a:cubicBezTo>
                    <a:pt x="7" y="1"/>
                    <a:pt x="7" y="1"/>
                    <a:pt x="7" y="1"/>
                  </a:cubicBezTo>
                  <a:cubicBezTo>
                    <a:pt x="7" y="0"/>
                    <a:pt x="7"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294"/>
            <p:cNvSpPr/>
            <p:nvPr/>
          </p:nvSpPr>
          <p:spPr bwMode="auto">
            <a:xfrm>
              <a:off x="1288" y="1146"/>
              <a:ext cx="49" cy="4"/>
            </a:xfrm>
            <a:custGeom>
              <a:avLst/>
              <a:gdLst>
                <a:gd name="T0" fmla="*/ 12 w 12"/>
                <a:gd name="T1" fmla="*/ 1 h 1"/>
                <a:gd name="T2" fmla="*/ 12 w 12"/>
                <a:gd name="T3" fmla="*/ 1 h 1"/>
                <a:gd name="T4" fmla="*/ 4 w 12"/>
                <a:gd name="T5" fmla="*/ 1 h 1"/>
                <a:gd name="T6" fmla="*/ 4 w 12"/>
                <a:gd name="T7" fmla="*/ 0 h 1"/>
                <a:gd name="T8" fmla="*/ 3 w 12"/>
                <a:gd name="T9" fmla="*/ 1 h 1"/>
                <a:gd name="T10" fmla="*/ 3 w 12"/>
                <a:gd name="T11" fmla="*/ 1 h 1"/>
                <a:gd name="T12" fmla="*/ 1 w 12"/>
                <a:gd name="T13" fmla="*/ 0 h 1"/>
                <a:gd name="T14" fmla="*/ 0 w 12"/>
                <a:gd name="T15" fmla="*/ 0 h 1"/>
                <a:gd name="T16" fmla="*/ 0 w 12"/>
                <a:gd name="T17" fmla="*/ 0 h 1"/>
                <a:gd name="T18" fmla="*/ 0 w 12"/>
                <a:gd name="T19" fmla="*/ 0 h 1"/>
                <a:gd name="T20" fmla="*/ 0 w 12"/>
                <a:gd name="T21" fmla="*/ 0 h 1"/>
                <a:gd name="T22" fmla="*/ 1 w 12"/>
                <a:gd name="T23" fmla="*/ 1 h 1"/>
                <a:gd name="T24" fmla="*/ 3 w 12"/>
                <a:gd name="T25" fmla="*/ 1 h 1"/>
                <a:gd name="T26" fmla="*/ 4 w 12"/>
                <a:gd name="T27" fmla="*/ 1 h 1"/>
                <a:gd name="T28" fmla="*/ 4 w 12"/>
                <a:gd name="T29" fmla="*/ 1 h 1"/>
                <a:gd name="T30" fmla="*/ 12 w 12"/>
                <a:gd name="T31" fmla="*/ 1 h 1"/>
                <a:gd name="T32" fmla="*/ 12 w 12"/>
                <a:gd name="T3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
                  <a:moveTo>
                    <a:pt x="12" y="1"/>
                  </a:moveTo>
                  <a:cubicBezTo>
                    <a:pt x="12" y="1"/>
                    <a:pt x="12" y="1"/>
                    <a:pt x="12" y="1"/>
                  </a:cubicBezTo>
                  <a:cubicBezTo>
                    <a:pt x="9" y="1"/>
                    <a:pt x="6" y="1"/>
                    <a:pt x="4" y="1"/>
                  </a:cubicBezTo>
                  <a:cubicBezTo>
                    <a:pt x="4" y="0"/>
                    <a:pt x="4" y="0"/>
                    <a:pt x="4" y="0"/>
                  </a:cubicBezTo>
                  <a:cubicBezTo>
                    <a:pt x="3" y="0"/>
                    <a:pt x="3" y="0"/>
                    <a:pt x="3" y="1"/>
                  </a:cubicBezTo>
                  <a:cubicBezTo>
                    <a:pt x="3" y="1"/>
                    <a:pt x="3" y="1"/>
                    <a:pt x="3" y="1"/>
                  </a:cubicBezTo>
                  <a:cubicBezTo>
                    <a:pt x="3"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1"/>
                    <a:pt x="1" y="1"/>
                  </a:cubicBezTo>
                  <a:cubicBezTo>
                    <a:pt x="2" y="1"/>
                    <a:pt x="3" y="1"/>
                    <a:pt x="3" y="1"/>
                  </a:cubicBezTo>
                  <a:cubicBezTo>
                    <a:pt x="3" y="1"/>
                    <a:pt x="3" y="1"/>
                    <a:pt x="4" y="1"/>
                  </a:cubicBezTo>
                  <a:cubicBezTo>
                    <a:pt x="4" y="1"/>
                    <a:pt x="4" y="1"/>
                    <a:pt x="4" y="1"/>
                  </a:cubicBezTo>
                  <a:cubicBezTo>
                    <a:pt x="6" y="1"/>
                    <a:pt x="9" y="1"/>
                    <a:pt x="12" y="1"/>
                  </a:cubicBezTo>
                  <a:cubicBezTo>
                    <a:pt x="12" y="1"/>
                    <a:pt x="12" y="1"/>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295"/>
            <p:cNvSpPr/>
            <p:nvPr/>
          </p:nvSpPr>
          <p:spPr bwMode="auto">
            <a:xfrm>
              <a:off x="1251" y="1381"/>
              <a:ext cx="12" cy="4"/>
            </a:xfrm>
            <a:custGeom>
              <a:avLst/>
              <a:gdLst>
                <a:gd name="T0" fmla="*/ 3 w 3"/>
                <a:gd name="T1" fmla="*/ 0 h 1"/>
                <a:gd name="T2" fmla="*/ 2 w 3"/>
                <a:gd name="T3" fmla="*/ 0 h 1"/>
                <a:gd name="T4" fmla="*/ 2 w 3"/>
                <a:gd name="T5" fmla="*/ 0 h 1"/>
                <a:gd name="T6" fmla="*/ 2 w 3"/>
                <a:gd name="T7" fmla="*/ 1 h 1"/>
                <a:gd name="T8" fmla="*/ 1 w 3"/>
                <a:gd name="T9" fmla="*/ 1 h 1"/>
                <a:gd name="T10" fmla="*/ 0 w 3"/>
                <a:gd name="T11" fmla="*/ 0 h 1"/>
                <a:gd name="T12" fmla="*/ 0 w 3"/>
                <a:gd name="T13" fmla="*/ 1 h 1"/>
                <a:gd name="T14" fmla="*/ 0 w 3"/>
                <a:gd name="T15" fmla="*/ 1 h 1"/>
                <a:gd name="T16" fmla="*/ 0 w 3"/>
                <a:gd name="T17" fmla="*/ 1 h 1"/>
                <a:gd name="T18" fmla="*/ 1 w 3"/>
                <a:gd name="T19" fmla="*/ 1 h 1"/>
                <a:gd name="T20" fmla="*/ 2 w 3"/>
                <a:gd name="T21" fmla="*/ 1 h 1"/>
                <a:gd name="T22" fmla="*/ 3 w 3"/>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3" y="0"/>
                  </a:moveTo>
                  <a:cubicBezTo>
                    <a:pt x="2" y="0"/>
                    <a:pt x="2" y="0"/>
                    <a:pt x="2" y="0"/>
                  </a:cubicBezTo>
                  <a:cubicBezTo>
                    <a:pt x="2" y="0"/>
                    <a:pt x="2" y="0"/>
                    <a:pt x="2" y="0"/>
                  </a:cubicBezTo>
                  <a:cubicBezTo>
                    <a:pt x="2" y="1"/>
                    <a:pt x="2" y="1"/>
                    <a:pt x="2" y="1"/>
                  </a:cubicBezTo>
                  <a:cubicBezTo>
                    <a:pt x="2" y="1"/>
                    <a:pt x="2" y="1"/>
                    <a:pt x="1" y="1"/>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2" y="1"/>
                    <a:pt x="2" y="1"/>
                    <a:pt x="2" y="1"/>
                  </a:cubicBezTo>
                  <a:cubicBezTo>
                    <a:pt x="2"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296"/>
            <p:cNvSpPr/>
            <p:nvPr/>
          </p:nvSpPr>
          <p:spPr bwMode="auto">
            <a:xfrm>
              <a:off x="1227" y="1443"/>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297"/>
            <p:cNvSpPr/>
            <p:nvPr/>
          </p:nvSpPr>
          <p:spPr bwMode="auto">
            <a:xfrm>
              <a:off x="1214" y="1224"/>
              <a:ext cx="25" cy="4"/>
            </a:xfrm>
            <a:custGeom>
              <a:avLst/>
              <a:gdLst>
                <a:gd name="T0" fmla="*/ 3 w 6"/>
                <a:gd name="T1" fmla="*/ 1 h 1"/>
                <a:gd name="T2" fmla="*/ 5 w 6"/>
                <a:gd name="T3" fmla="*/ 1 h 1"/>
                <a:gd name="T4" fmla="*/ 6 w 6"/>
                <a:gd name="T5" fmla="*/ 1 h 1"/>
                <a:gd name="T6" fmla="*/ 6 w 6"/>
                <a:gd name="T7" fmla="*/ 1 h 1"/>
                <a:gd name="T8" fmla="*/ 6 w 6"/>
                <a:gd name="T9" fmla="*/ 1 h 1"/>
                <a:gd name="T10" fmla="*/ 5 w 6"/>
                <a:gd name="T11" fmla="*/ 1 h 1"/>
                <a:gd name="T12" fmla="*/ 3 w 6"/>
                <a:gd name="T13" fmla="*/ 1 h 1"/>
                <a:gd name="T14" fmla="*/ 3 w 6"/>
                <a:gd name="T15" fmla="*/ 1 h 1"/>
                <a:gd name="T16" fmla="*/ 3 w 6"/>
                <a:gd name="T17" fmla="*/ 1 h 1"/>
                <a:gd name="T18" fmla="*/ 3 w 6"/>
                <a:gd name="T19" fmla="*/ 1 h 1"/>
                <a:gd name="T20" fmla="*/ 3 w 6"/>
                <a:gd name="T21" fmla="*/ 1 h 1"/>
                <a:gd name="T22" fmla="*/ 3 w 6"/>
                <a:gd name="T23" fmla="*/ 1 h 1"/>
                <a:gd name="T24" fmla="*/ 3 w 6"/>
                <a:gd name="T25" fmla="*/ 1 h 1"/>
                <a:gd name="T26" fmla="*/ 2 w 6"/>
                <a:gd name="T27" fmla="*/ 1 h 1"/>
                <a:gd name="T28" fmla="*/ 1 w 6"/>
                <a:gd name="T29" fmla="*/ 0 h 1"/>
                <a:gd name="T30" fmla="*/ 0 w 6"/>
                <a:gd name="T31" fmla="*/ 0 h 1"/>
                <a:gd name="T32" fmla="*/ 0 w 6"/>
                <a:gd name="T33" fmla="*/ 1 h 1"/>
                <a:gd name="T34" fmla="*/ 1 w 6"/>
                <a:gd name="T35" fmla="*/ 1 h 1"/>
                <a:gd name="T36" fmla="*/ 2 w 6"/>
                <a:gd name="T37" fmla="*/ 1 h 1"/>
                <a:gd name="T38" fmla="*/ 2 w 6"/>
                <a:gd name="T39" fmla="*/ 1 h 1"/>
                <a:gd name="T40" fmla="*/ 3 w 6"/>
                <a:gd name="T41" fmla="*/ 1 h 1"/>
                <a:gd name="T42" fmla="*/ 3 w 6"/>
                <a:gd name="T43" fmla="*/ 1 h 1"/>
                <a:gd name="T44" fmla="*/ 3 w 6"/>
                <a:gd name="T45" fmla="*/ 1 h 1"/>
                <a:gd name="T46" fmla="*/ 3 w 6"/>
                <a:gd name="T47" fmla="*/ 1 h 1"/>
                <a:gd name="T48" fmla="*/ 3 w 6"/>
                <a:gd name="T49" fmla="*/ 1 h 1"/>
                <a:gd name="T50" fmla="*/ 3 w 6"/>
                <a:gd name="T51" fmla="*/ 1 h 1"/>
                <a:gd name="T52" fmla="*/ 3 w 6"/>
                <a:gd name="T5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 h="1">
                  <a:moveTo>
                    <a:pt x="3" y="1"/>
                  </a:moveTo>
                  <a:cubicBezTo>
                    <a:pt x="4" y="1"/>
                    <a:pt x="5" y="1"/>
                    <a:pt x="5" y="1"/>
                  </a:cubicBezTo>
                  <a:cubicBezTo>
                    <a:pt x="6" y="1"/>
                    <a:pt x="6" y="1"/>
                    <a:pt x="6" y="1"/>
                  </a:cubicBezTo>
                  <a:cubicBezTo>
                    <a:pt x="6" y="1"/>
                    <a:pt x="6" y="1"/>
                    <a:pt x="6" y="1"/>
                  </a:cubicBezTo>
                  <a:cubicBezTo>
                    <a:pt x="6" y="1"/>
                    <a:pt x="6" y="1"/>
                    <a:pt x="6" y="1"/>
                  </a:cubicBezTo>
                  <a:cubicBezTo>
                    <a:pt x="5" y="1"/>
                    <a:pt x="5" y="1"/>
                    <a:pt x="5" y="1"/>
                  </a:cubicBezTo>
                  <a:cubicBezTo>
                    <a:pt x="5" y="1"/>
                    <a:pt x="4"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1" y="1"/>
                    <a:pt x="1" y="0"/>
                  </a:cubicBezTo>
                  <a:cubicBezTo>
                    <a:pt x="1" y="0"/>
                    <a:pt x="0" y="0"/>
                    <a:pt x="0" y="0"/>
                  </a:cubicBezTo>
                  <a:cubicBezTo>
                    <a:pt x="0" y="1"/>
                    <a:pt x="0" y="1"/>
                    <a:pt x="0" y="1"/>
                  </a:cubicBezTo>
                  <a:cubicBezTo>
                    <a:pt x="0" y="1"/>
                    <a:pt x="0" y="1"/>
                    <a:pt x="1" y="1"/>
                  </a:cubicBezTo>
                  <a:cubicBezTo>
                    <a:pt x="1" y="1"/>
                    <a:pt x="2" y="1"/>
                    <a:pt x="2" y="1"/>
                  </a:cubicBezTo>
                  <a:cubicBezTo>
                    <a:pt x="2" y="1"/>
                    <a:pt x="2" y="1"/>
                    <a:pt x="2" y="1"/>
                  </a:cubicBezTo>
                  <a:cubicBezTo>
                    <a:pt x="2"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298"/>
            <p:cNvSpPr>
              <a:spLocks noEditPoints="1"/>
            </p:cNvSpPr>
            <p:nvPr/>
          </p:nvSpPr>
          <p:spPr bwMode="auto">
            <a:xfrm>
              <a:off x="1178" y="1410"/>
              <a:ext cx="53" cy="8"/>
            </a:xfrm>
            <a:custGeom>
              <a:avLst/>
              <a:gdLst>
                <a:gd name="T0" fmla="*/ 13 w 13"/>
                <a:gd name="T1" fmla="*/ 1 h 2"/>
                <a:gd name="T2" fmla="*/ 12 w 13"/>
                <a:gd name="T3" fmla="*/ 1 h 2"/>
                <a:gd name="T4" fmla="*/ 12 w 13"/>
                <a:gd name="T5" fmla="*/ 1 h 2"/>
                <a:gd name="T6" fmla="*/ 13 w 13"/>
                <a:gd name="T7" fmla="*/ 1 h 2"/>
                <a:gd name="T8" fmla="*/ 12 w 13"/>
                <a:gd name="T9" fmla="*/ 1 h 2"/>
                <a:gd name="T10" fmla="*/ 12 w 13"/>
                <a:gd name="T11" fmla="*/ 1 h 2"/>
                <a:gd name="T12" fmla="*/ 11 w 13"/>
                <a:gd name="T13" fmla="*/ 1 h 2"/>
                <a:gd name="T14" fmla="*/ 11 w 13"/>
                <a:gd name="T15" fmla="*/ 1 h 2"/>
                <a:gd name="T16" fmla="*/ 8 w 13"/>
                <a:gd name="T17" fmla="*/ 1 h 2"/>
                <a:gd name="T18" fmla="*/ 7 w 13"/>
                <a:gd name="T19" fmla="*/ 1 h 2"/>
                <a:gd name="T20" fmla="*/ 6 w 13"/>
                <a:gd name="T21" fmla="*/ 1 h 2"/>
                <a:gd name="T22" fmla="*/ 4 w 13"/>
                <a:gd name="T23" fmla="*/ 0 h 2"/>
                <a:gd name="T24" fmla="*/ 3 w 13"/>
                <a:gd name="T25" fmla="*/ 0 h 2"/>
                <a:gd name="T26" fmla="*/ 3 w 13"/>
                <a:gd name="T27" fmla="*/ 0 h 2"/>
                <a:gd name="T28" fmla="*/ 3 w 13"/>
                <a:gd name="T29" fmla="*/ 0 h 2"/>
                <a:gd name="T30" fmla="*/ 2 w 13"/>
                <a:gd name="T31" fmla="*/ 0 h 2"/>
                <a:gd name="T32" fmla="*/ 1 w 13"/>
                <a:gd name="T33" fmla="*/ 0 h 2"/>
                <a:gd name="T34" fmla="*/ 1 w 13"/>
                <a:gd name="T35" fmla="*/ 0 h 2"/>
                <a:gd name="T36" fmla="*/ 0 w 13"/>
                <a:gd name="T37" fmla="*/ 0 h 2"/>
                <a:gd name="T38" fmla="*/ 0 w 13"/>
                <a:gd name="T39" fmla="*/ 0 h 2"/>
                <a:gd name="T40" fmla="*/ 1 w 13"/>
                <a:gd name="T41" fmla="*/ 0 h 2"/>
                <a:gd name="T42" fmla="*/ 1 w 13"/>
                <a:gd name="T43" fmla="*/ 0 h 2"/>
                <a:gd name="T44" fmla="*/ 2 w 13"/>
                <a:gd name="T45" fmla="*/ 1 h 2"/>
                <a:gd name="T46" fmla="*/ 3 w 13"/>
                <a:gd name="T47" fmla="*/ 1 h 2"/>
                <a:gd name="T48" fmla="*/ 3 w 13"/>
                <a:gd name="T49" fmla="*/ 1 h 2"/>
                <a:gd name="T50" fmla="*/ 5 w 13"/>
                <a:gd name="T51" fmla="*/ 1 h 2"/>
                <a:gd name="T52" fmla="*/ 6 w 13"/>
                <a:gd name="T53" fmla="*/ 1 h 2"/>
                <a:gd name="T54" fmla="*/ 7 w 13"/>
                <a:gd name="T55" fmla="*/ 1 h 2"/>
                <a:gd name="T56" fmla="*/ 8 w 13"/>
                <a:gd name="T57" fmla="*/ 1 h 2"/>
                <a:gd name="T58" fmla="*/ 8 w 13"/>
                <a:gd name="T59" fmla="*/ 1 h 2"/>
                <a:gd name="T60" fmla="*/ 11 w 13"/>
                <a:gd name="T61" fmla="*/ 1 h 2"/>
                <a:gd name="T62" fmla="*/ 12 w 13"/>
                <a:gd name="T63" fmla="*/ 2 h 2"/>
                <a:gd name="T64" fmla="*/ 13 w 13"/>
                <a:gd name="T65" fmla="*/ 2 h 2"/>
                <a:gd name="T66" fmla="*/ 13 w 13"/>
                <a:gd name="T67" fmla="*/ 2 h 2"/>
                <a:gd name="T68" fmla="*/ 3 w 13"/>
                <a:gd name="T69" fmla="*/ 0 h 2"/>
                <a:gd name="T70" fmla="*/ 3 w 13"/>
                <a:gd name="T71" fmla="*/ 0 h 2"/>
                <a:gd name="T72" fmla="*/ 3 w 13"/>
                <a:gd name="T73" fmla="*/ 0 h 2"/>
                <a:gd name="T74" fmla="*/ 6 w 13"/>
                <a:gd name="T75" fmla="*/ 1 h 2"/>
                <a:gd name="T76" fmla="*/ 5 w 13"/>
                <a:gd name="T77" fmla="*/ 1 h 2"/>
                <a:gd name="T78" fmla="*/ 6 w 13"/>
                <a:gd name="T79" fmla="*/ 1 h 2"/>
                <a:gd name="T80" fmla="*/ 11 w 13"/>
                <a:gd name="T81" fmla="*/ 1 h 2"/>
                <a:gd name="T82" fmla="*/ 11 w 13"/>
                <a:gd name="T83" fmla="*/ 1 h 2"/>
                <a:gd name="T84" fmla="*/ 12 w 13"/>
                <a:gd name="T85" fmla="*/ 1 h 2"/>
                <a:gd name="T86" fmla="*/ 11 w 13"/>
                <a:gd name="T8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 h="2">
                  <a:moveTo>
                    <a:pt x="13" y="2"/>
                  </a:moveTo>
                  <a:cubicBezTo>
                    <a:pt x="13" y="1"/>
                    <a:pt x="13" y="1"/>
                    <a:pt x="13"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3" y="1"/>
                    <a:pt x="13" y="1"/>
                    <a:pt x="13" y="1"/>
                  </a:cubicBezTo>
                  <a:cubicBezTo>
                    <a:pt x="13" y="1"/>
                    <a:pt x="13"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1" y="1"/>
                    <a:pt x="11" y="1"/>
                  </a:cubicBezTo>
                  <a:cubicBezTo>
                    <a:pt x="11" y="1"/>
                    <a:pt x="11" y="1"/>
                    <a:pt x="11" y="1"/>
                  </a:cubicBezTo>
                  <a:cubicBezTo>
                    <a:pt x="11" y="1"/>
                    <a:pt x="11" y="1"/>
                    <a:pt x="11" y="1"/>
                  </a:cubicBezTo>
                  <a:cubicBezTo>
                    <a:pt x="10" y="1"/>
                    <a:pt x="9" y="1"/>
                    <a:pt x="8" y="1"/>
                  </a:cubicBezTo>
                  <a:cubicBezTo>
                    <a:pt x="8" y="1"/>
                    <a:pt x="8" y="1"/>
                    <a:pt x="8" y="1"/>
                  </a:cubicBezTo>
                  <a:cubicBezTo>
                    <a:pt x="8" y="1"/>
                    <a:pt x="8" y="1"/>
                    <a:pt x="8" y="1"/>
                  </a:cubicBezTo>
                  <a:cubicBezTo>
                    <a:pt x="8" y="1"/>
                    <a:pt x="7" y="1"/>
                    <a:pt x="7" y="1"/>
                  </a:cubicBezTo>
                  <a:cubicBezTo>
                    <a:pt x="7" y="1"/>
                    <a:pt x="7" y="1"/>
                    <a:pt x="7" y="1"/>
                  </a:cubicBezTo>
                  <a:cubicBezTo>
                    <a:pt x="7" y="0"/>
                    <a:pt x="6" y="0"/>
                    <a:pt x="6" y="1"/>
                  </a:cubicBezTo>
                  <a:cubicBezTo>
                    <a:pt x="6" y="0"/>
                    <a:pt x="5" y="1"/>
                    <a:pt x="5" y="1"/>
                  </a:cubicBezTo>
                  <a:cubicBezTo>
                    <a:pt x="5" y="1"/>
                    <a:pt x="5" y="0"/>
                    <a:pt x="4" y="0"/>
                  </a:cubicBezTo>
                  <a:cubicBezTo>
                    <a:pt x="4"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1"/>
                    <a:pt x="2" y="1"/>
                    <a:pt x="2" y="1"/>
                  </a:cubicBezTo>
                  <a:cubicBezTo>
                    <a:pt x="2" y="1"/>
                    <a:pt x="2" y="1"/>
                    <a:pt x="2" y="1"/>
                  </a:cubicBezTo>
                  <a:cubicBezTo>
                    <a:pt x="2" y="1"/>
                    <a:pt x="2" y="1"/>
                    <a:pt x="3" y="1"/>
                  </a:cubicBezTo>
                  <a:cubicBezTo>
                    <a:pt x="3" y="1"/>
                    <a:pt x="3" y="1"/>
                    <a:pt x="3" y="1"/>
                  </a:cubicBezTo>
                  <a:cubicBezTo>
                    <a:pt x="3" y="1"/>
                    <a:pt x="3" y="1"/>
                    <a:pt x="3" y="1"/>
                  </a:cubicBezTo>
                  <a:cubicBezTo>
                    <a:pt x="3" y="1"/>
                    <a:pt x="3" y="1"/>
                    <a:pt x="3" y="1"/>
                  </a:cubicBezTo>
                  <a:cubicBezTo>
                    <a:pt x="4" y="1"/>
                    <a:pt x="5" y="1"/>
                    <a:pt x="5" y="1"/>
                  </a:cubicBezTo>
                  <a:cubicBezTo>
                    <a:pt x="5" y="1"/>
                    <a:pt x="5" y="1"/>
                    <a:pt x="5" y="1"/>
                  </a:cubicBezTo>
                  <a:cubicBezTo>
                    <a:pt x="5" y="1"/>
                    <a:pt x="5" y="1"/>
                    <a:pt x="5" y="1"/>
                  </a:cubicBezTo>
                  <a:cubicBezTo>
                    <a:pt x="6" y="1"/>
                    <a:pt x="6" y="1"/>
                    <a:pt x="6" y="1"/>
                  </a:cubicBezTo>
                  <a:cubicBezTo>
                    <a:pt x="6" y="1"/>
                    <a:pt x="6" y="1"/>
                    <a:pt x="6" y="1"/>
                  </a:cubicBezTo>
                  <a:cubicBezTo>
                    <a:pt x="6" y="1"/>
                    <a:pt x="7" y="1"/>
                    <a:pt x="7" y="1"/>
                  </a:cubicBezTo>
                  <a:cubicBezTo>
                    <a:pt x="7" y="1"/>
                    <a:pt x="7" y="1"/>
                    <a:pt x="7" y="1"/>
                  </a:cubicBezTo>
                  <a:cubicBezTo>
                    <a:pt x="7" y="1"/>
                    <a:pt x="8" y="1"/>
                    <a:pt x="8" y="1"/>
                  </a:cubicBezTo>
                  <a:cubicBezTo>
                    <a:pt x="8" y="1"/>
                    <a:pt x="8" y="1"/>
                    <a:pt x="8" y="1"/>
                  </a:cubicBezTo>
                  <a:cubicBezTo>
                    <a:pt x="8" y="1"/>
                    <a:pt x="8" y="1"/>
                    <a:pt x="8" y="1"/>
                  </a:cubicBezTo>
                  <a:cubicBezTo>
                    <a:pt x="9" y="1"/>
                    <a:pt x="10" y="2"/>
                    <a:pt x="11" y="1"/>
                  </a:cubicBezTo>
                  <a:cubicBezTo>
                    <a:pt x="11" y="1"/>
                    <a:pt x="11" y="1"/>
                    <a:pt x="11" y="1"/>
                  </a:cubicBezTo>
                  <a:cubicBezTo>
                    <a:pt x="11" y="2"/>
                    <a:pt x="11" y="2"/>
                    <a:pt x="12" y="1"/>
                  </a:cubicBezTo>
                  <a:cubicBezTo>
                    <a:pt x="12" y="2"/>
                    <a:pt x="12" y="2"/>
                    <a:pt x="12" y="2"/>
                  </a:cubicBezTo>
                  <a:cubicBezTo>
                    <a:pt x="12" y="2"/>
                    <a:pt x="12" y="2"/>
                    <a:pt x="12" y="2"/>
                  </a:cubicBezTo>
                  <a:cubicBezTo>
                    <a:pt x="12" y="2"/>
                    <a:pt x="12" y="2"/>
                    <a:pt x="13" y="2"/>
                  </a:cubicBezTo>
                  <a:cubicBezTo>
                    <a:pt x="13" y="2"/>
                    <a:pt x="13" y="2"/>
                    <a:pt x="13" y="2"/>
                  </a:cubicBezTo>
                  <a:cubicBezTo>
                    <a:pt x="13" y="2"/>
                    <a:pt x="13" y="2"/>
                    <a:pt x="13" y="2"/>
                  </a:cubicBezTo>
                  <a:cubicBezTo>
                    <a:pt x="13" y="2"/>
                    <a:pt x="13" y="2"/>
                    <a:pt x="13" y="2"/>
                  </a:cubicBezTo>
                  <a:close/>
                  <a:moveTo>
                    <a:pt x="3" y="0"/>
                  </a:moveTo>
                  <a:cubicBezTo>
                    <a:pt x="3" y="0"/>
                    <a:pt x="3" y="0"/>
                    <a:pt x="3" y="0"/>
                  </a:cubicBezTo>
                  <a:cubicBezTo>
                    <a:pt x="3" y="0"/>
                    <a:pt x="3" y="0"/>
                    <a:pt x="3" y="0"/>
                  </a:cubicBezTo>
                  <a:cubicBezTo>
                    <a:pt x="3" y="0"/>
                    <a:pt x="3" y="0"/>
                    <a:pt x="3" y="0"/>
                  </a:cubicBezTo>
                  <a:cubicBezTo>
                    <a:pt x="3" y="1"/>
                    <a:pt x="3" y="1"/>
                    <a:pt x="3" y="0"/>
                  </a:cubicBezTo>
                  <a:close/>
                  <a:moveTo>
                    <a:pt x="6" y="1"/>
                  </a:moveTo>
                  <a:cubicBezTo>
                    <a:pt x="6" y="1"/>
                    <a:pt x="6" y="1"/>
                    <a:pt x="6" y="1"/>
                  </a:cubicBezTo>
                  <a:cubicBezTo>
                    <a:pt x="6" y="1"/>
                    <a:pt x="6" y="1"/>
                    <a:pt x="6" y="1"/>
                  </a:cubicBezTo>
                  <a:cubicBezTo>
                    <a:pt x="5" y="1"/>
                    <a:pt x="5" y="1"/>
                    <a:pt x="5" y="1"/>
                  </a:cubicBezTo>
                  <a:cubicBezTo>
                    <a:pt x="5" y="1"/>
                    <a:pt x="5" y="1"/>
                    <a:pt x="5" y="1"/>
                  </a:cubicBezTo>
                  <a:cubicBezTo>
                    <a:pt x="5" y="1"/>
                    <a:pt x="5" y="1"/>
                    <a:pt x="6" y="1"/>
                  </a:cubicBezTo>
                  <a:cubicBezTo>
                    <a:pt x="6" y="1"/>
                    <a:pt x="6" y="1"/>
                    <a:pt x="6" y="1"/>
                  </a:cubicBezTo>
                  <a:close/>
                  <a:moveTo>
                    <a:pt x="11" y="1"/>
                  </a:moveTo>
                  <a:cubicBezTo>
                    <a:pt x="11" y="1"/>
                    <a:pt x="11" y="1"/>
                    <a:pt x="11" y="1"/>
                  </a:cubicBezTo>
                  <a:cubicBezTo>
                    <a:pt x="11" y="1"/>
                    <a:pt x="11" y="1"/>
                    <a:pt x="11" y="1"/>
                  </a:cubicBezTo>
                  <a:cubicBezTo>
                    <a:pt x="11" y="1"/>
                    <a:pt x="11" y="1"/>
                    <a:pt x="11" y="1"/>
                  </a:cubicBezTo>
                  <a:cubicBezTo>
                    <a:pt x="11" y="1"/>
                    <a:pt x="11" y="1"/>
                    <a:pt x="12" y="1"/>
                  </a:cubicBezTo>
                  <a:cubicBezTo>
                    <a:pt x="12" y="1"/>
                    <a:pt x="12" y="1"/>
                    <a:pt x="12"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47" name="文本框 1346"/>
          <p:cNvSpPr txBox="1"/>
          <p:nvPr/>
        </p:nvSpPr>
        <p:spPr>
          <a:xfrm>
            <a:off x="2060110" y="2180734"/>
            <a:ext cx="1676058" cy="584775"/>
          </a:xfrm>
          <a:prstGeom prst="rect">
            <a:avLst/>
          </a:prstGeom>
          <a:noFill/>
        </p:spPr>
        <p:txBody>
          <a:bodyPr wrap="square" rtlCol="0">
            <a:spAutoFit/>
          </a:bodyPr>
          <a:lstStyle/>
          <a:p>
            <a:r>
              <a:rPr lang="zh-CN" altLang="en-US" sz="3200" dirty="0" smtClean="0">
                <a:solidFill>
                  <a:schemeClr val="bg1"/>
                </a:solidFill>
                <a:latin typeface="禹卫书法行书简体" panose="02000603000000000000" pitchFamily="2" charset="-122"/>
                <a:ea typeface="禹卫书法行书简体" panose="02000603000000000000" pitchFamily="2" charset="-122"/>
              </a:rPr>
              <a:t>文本</a:t>
            </a:r>
            <a:endParaRPr lang="zh-CN" altLang="en-US" sz="3200" dirty="0">
              <a:solidFill>
                <a:schemeClr val="bg1"/>
              </a:solidFill>
              <a:latin typeface="禹卫书法行书简体" panose="02000603000000000000" pitchFamily="2" charset="-122"/>
              <a:ea typeface="禹卫书法行书简体" panose="02000603000000000000" pitchFamily="2" charset="-122"/>
            </a:endParaRPr>
          </a:p>
        </p:txBody>
      </p:sp>
      <p:sp>
        <p:nvSpPr>
          <p:cNvPr id="1348" name="文本框 1347"/>
          <p:cNvSpPr txBox="1"/>
          <p:nvPr/>
        </p:nvSpPr>
        <p:spPr>
          <a:xfrm>
            <a:off x="959872" y="3103164"/>
            <a:ext cx="3139734" cy="1631216"/>
          </a:xfrm>
          <a:prstGeom prst="rect">
            <a:avLst/>
          </a:prstGeom>
          <a:noFill/>
        </p:spPr>
        <p:txBody>
          <a:bodyPr wrap="square" rtlCol="0">
            <a:spAutoFit/>
          </a:bodyPr>
          <a:lstStyle/>
          <a:p>
            <a:pPr algn="ct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a:p>
            <a:pPr algn="ct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grpSp>
        <p:nvGrpSpPr>
          <p:cNvPr id="1349" name="Group 4"/>
          <p:cNvGrpSpPr>
            <a:grpSpLocks noChangeAspect="1"/>
          </p:cNvGrpSpPr>
          <p:nvPr/>
        </p:nvGrpSpPr>
        <p:grpSpPr bwMode="auto">
          <a:xfrm>
            <a:off x="7444209" y="3103164"/>
            <a:ext cx="3905454" cy="1444625"/>
            <a:chOff x="475" y="902"/>
            <a:chExt cx="1887" cy="698"/>
          </a:xfrm>
          <a:solidFill>
            <a:schemeClr val="tx1">
              <a:lumMod val="75000"/>
              <a:lumOff val="25000"/>
            </a:schemeClr>
          </a:solidFill>
        </p:grpSpPr>
        <p:grpSp>
          <p:nvGrpSpPr>
            <p:cNvPr id="1350" name="Group 205"/>
            <p:cNvGrpSpPr/>
            <p:nvPr/>
          </p:nvGrpSpPr>
          <p:grpSpPr bwMode="auto">
            <a:xfrm>
              <a:off x="1668" y="902"/>
              <a:ext cx="694" cy="694"/>
              <a:chOff x="1668" y="902"/>
              <a:chExt cx="694" cy="694"/>
            </a:xfrm>
            <a:grpFill/>
          </p:grpSpPr>
          <p:sp>
            <p:nvSpPr>
              <p:cNvPr id="2444" name="Freeform 5"/>
              <p:cNvSpPr/>
              <p:nvPr/>
            </p:nvSpPr>
            <p:spPr bwMode="auto">
              <a:xfrm>
                <a:off x="2362" y="1092"/>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5" name="Freeform 6"/>
              <p:cNvSpPr/>
              <p:nvPr/>
            </p:nvSpPr>
            <p:spPr bwMode="auto">
              <a:xfrm>
                <a:off x="2137" y="902"/>
                <a:ext cx="25" cy="20"/>
              </a:xfrm>
              <a:custGeom>
                <a:avLst/>
                <a:gdLst>
                  <a:gd name="T0" fmla="*/ 2 w 6"/>
                  <a:gd name="T1" fmla="*/ 4 h 5"/>
                  <a:gd name="T2" fmla="*/ 3 w 6"/>
                  <a:gd name="T3" fmla="*/ 4 h 5"/>
                  <a:gd name="T4" fmla="*/ 3 w 6"/>
                  <a:gd name="T5" fmla="*/ 4 h 5"/>
                  <a:gd name="T6" fmla="*/ 4 w 6"/>
                  <a:gd name="T7" fmla="*/ 3 h 5"/>
                  <a:gd name="T8" fmla="*/ 6 w 6"/>
                  <a:gd name="T9" fmla="*/ 0 h 5"/>
                  <a:gd name="T10" fmla="*/ 4 w 6"/>
                  <a:gd name="T11" fmla="*/ 1 h 5"/>
                  <a:gd name="T12" fmla="*/ 4 w 6"/>
                  <a:gd name="T13" fmla="*/ 1 h 5"/>
                  <a:gd name="T14" fmla="*/ 4 w 6"/>
                  <a:gd name="T15" fmla="*/ 2 h 5"/>
                  <a:gd name="T16" fmla="*/ 2 w 6"/>
                  <a:gd name="T17" fmla="*/ 3 h 5"/>
                  <a:gd name="T18" fmla="*/ 1 w 6"/>
                  <a:gd name="T19" fmla="*/ 3 h 5"/>
                  <a:gd name="T20" fmla="*/ 0 w 6"/>
                  <a:gd name="T21" fmla="*/ 3 h 5"/>
                  <a:gd name="T22" fmla="*/ 1 w 6"/>
                  <a:gd name="T23" fmla="*/ 4 h 5"/>
                  <a:gd name="T24" fmla="*/ 2 w 6"/>
                  <a:gd name="T25" fmla="*/ 5 h 5"/>
                  <a:gd name="T26" fmla="*/ 2 w 6"/>
                  <a:gd name="T2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2" y="4"/>
                    </a:moveTo>
                    <a:cubicBezTo>
                      <a:pt x="2" y="4"/>
                      <a:pt x="2" y="5"/>
                      <a:pt x="3" y="4"/>
                    </a:cubicBezTo>
                    <a:cubicBezTo>
                      <a:pt x="3" y="4"/>
                      <a:pt x="3" y="4"/>
                      <a:pt x="3" y="4"/>
                    </a:cubicBezTo>
                    <a:cubicBezTo>
                      <a:pt x="3" y="4"/>
                      <a:pt x="3" y="3"/>
                      <a:pt x="4" y="3"/>
                    </a:cubicBezTo>
                    <a:cubicBezTo>
                      <a:pt x="4" y="2"/>
                      <a:pt x="6" y="1"/>
                      <a:pt x="6" y="0"/>
                    </a:cubicBezTo>
                    <a:cubicBezTo>
                      <a:pt x="5" y="0"/>
                      <a:pt x="5" y="1"/>
                      <a:pt x="4" y="1"/>
                    </a:cubicBezTo>
                    <a:cubicBezTo>
                      <a:pt x="4" y="1"/>
                      <a:pt x="4" y="1"/>
                      <a:pt x="4" y="1"/>
                    </a:cubicBezTo>
                    <a:cubicBezTo>
                      <a:pt x="4" y="1"/>
                      <a:pt x="4" y="1"/>
                      <a:pt x="4" y="2"/>
                    </a:cubicBezTo>
                    <a:cubicBezTo>
                      <a:pt x="3" y="2"/>
                      <a:pt x="2" y="3"/>
                      <a:pt x="2" y="3"/>
                    </a:cubicBezTo>
                    <a:cubicBezTo>
                      <a:pt x="2" y="3"/>
                      <a:pt x="2" y="3"/>
                      <a:pt x="1" y="3"/>
                    </a:cubicBezTo>
                    <a:cubicBezTo>
                      <a:pt x="1" y="3"/>
                      <a:pt x="0" y="3"/>
                      <a:pt x="0" y="3"/>
                    </a:cubicBezTo>
                    <a:cubicBezTo>
                      <a:pt x="1" y="4"/>
                      <a:pt x="1" y="4"/>
                      <a:pt x="1" y="4"/>
                    </a:cubicBezTo>
                    <a:cubicBezTo>
                      <a:pt x="1" y="5"/>
                      <a:pt x="1" y="5"/>
                      <a:pt x="2" y="5"/>
                    </a:cubicBezTo>
                    <a:cubicBezTo>
                      <a:pt x="2" y="5"/>
                      <a:pt x="2"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6" name="Freeform 7"/>
              <p:cNvSpPr/>
              <p:nvPr/>
            </p:nvSpPr>
            <p:spPr bwMode="auto">
              <a:xfrm>
                <a:off x="2150" y="972"/>
                <a:ext cx="8" cy="4"/>
              </a:xfrm>
              <a:custGeom>
                <a:avLst/>
                <a:gdLst>
                  <a:gd name="T0" fmla="*/ 1 w 2"/>
                  <a:gd name="T1" fmla="*/ 0 h 1"/>
                  <a:gd name="T2" fmla="*/ 2 w 2"/>
                  <a:gd name="T3" fmla="*/ 0 h 1"/>
                  <a:gd name="T4" fmla="*/ 1 w 2"/>
                  <a:gd name="T5" fmla="*/ 0 h 1"/>
                  <a:gd name="T6" fmla="*/ 0 w 2"/>
                  <a:gd name="T7" fmla="*/ 1 h 1"/>
                  <a:gd name="T8" fmla="*/ 0 w 2"/>
                  <a:gd name="T9" fmla="*/ 1 h 1"/>
                  <a:gd name="T10" fmla="*/ 0 w 2"/>
                  <a:gd name="T11" fmla="*/ 1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cubicBezTo>
                      <a:pt x="1" y="0"/>
                      <a:pt x="2" y="0"/>
                      <a:pt x="2" y="0"/>
                    </a:cubicBezTo>
                    <a:cubicBezTo>
                      <a:pt x="2" y="0"/>
                      <a:pt x="1" y="0"/>
                      <a:pt x="1" y="0"/>
                    </a:cubicBezTo>
                    <a:cubicBezTo>
                      <a:pt x="0" y="0"/>
                      <a:pt x="0" y="1"/>
                      <a:pt x="0" y="1"/>
                    </a:cubicBezTo>
                    <a:cubicBezTo>
                      <a:pt x="0" y="1"/>
                      <a:pt x="0" y="1"/>
                      <a:pt x="0" y="1"/>
                    </a:cubicBezTo>
                    <a:cubicBezTo>
                      <a:pt x="0" y="1"/>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7" name="Freeform 8"/>
              <p:cNvSpPr/>
              <p:nvPr/>
            </p:nvSpPr>
            <p:spPr bwMode="auto">
              <a:xfrm>
                <a:off x="2141" y="1195"/>
                <a:ext cx="4" cy="4"/>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8" name="Freeform 9"/>
              <p:cNvSpPr>
                <a:spLocks noEditPoints="1"/>
              </p:cNvSpPr>
              <p:nvPr/>
            </p:nvSpPr>
            <p:spPr bwMode="auto">
              <a:xfrm>
                <a:off x="2105" y="1195"/>
                <a:ext cx="36" cy="29"/>
              </a:xfrm>
              <a:custGeom>
                <a:avLst/>
                <a:gdLst>
                  <a:gd name="T0" fmla="*/ 2 w 9"/>
                  <a:gd name="T1" fmla="*/ 2 h 7"/>
                  <a:gd name="T2" fmla="*/ 2 w 9"/>
                  <a:gd name="T3" fmla="*/ 2 h 7"/>
                  <a:gd name="T4" fmla="*/ 2 w 9"/>
                  <a:gd name="T5" fmla="*/ 3 h 7"/>
                  <a:gd name="T6" fmla="*/ 2 w 9"/>
                  <a:gd name="T7" fmla="*/ 3 h 7"/>
                  <a:gd name="T8" fmla="*/ 2 w 9"/>
                  <a:gd name="T9" fmla="*/ 3 h 7"/>
                  <a:gd name="T10" fmla="*/ 3 w 9"/>
                  <a:gd name="T11" fmla="*/ 3 h 7"/>
                  <a:gd name="T12" fmla="*/ 4 w 9"/>
                  <a:gd name="T13" fmla="*/ 3 h 7"/>
                  <a:gd name="T14" fmla="*/ 5 w 9"/>
                  <a:gd name="T15" fmla="*/ 3 h 7"/>
                  <a:gd name="T16" fmla="*/ 5 w 9"/>
                  <a:gd name="T17" fmla="*/ 2 h 7"/>
                  <a:gd name="T18" fmla="*/ 5 w 9"/>
                  <a:gd name="T19" fmla="*/ 2 h 7"/>
                  <a:gd name="T20" fmla="*/ 1 w 9"/>
                  <a:gd name="T21" fmla="*/ 5 h 7"/>
                  <a:gd name="T22" fmla="*/ 1 w 9"/>
                  <a:gd name="T23" fmla="*/ 6 h 7"/>
                  <a:gd name="T24" fmla="*/ 0 w 9"/>
                  <a:gd name="T25" fmla="*/ 6 h 7"/>
                  <a:gd name="T26" fmla="*/ 0 w 9"/>
                  <a:gd name="T27" fmla="*/ 6 h 7"/>
                  <a:gd name="T28" fmla="*/ 0 w 9"/>
                  <a:gd name="T29" fmla="*/ 6 h 7"/>
                  <a:gd name="T30" fmla="*/ 1 w 9"/>
                  <a:gd name="T31" fmla="*/ 6 h 7"/>
                  <a:gd name="T32" fmla="*/ 4 w 9"/>
                  <a:gd name="T33" fmla="*/ 5 h 7"/>
                  <a:gd name="T34" fmla="*/ 4 w 9"/>
                  <a:gd name="T35" fmla="*/ 5 h 7"/>
                  <a:gd name="T36" fmla="*/ 3 w 9"/>
                  <a:gd name="T37" fmla="*/ 6 h 7"/>
                  <a:gd name="T38" fmla="*/ 3 w 9"/>
                  <a:gd name="T39" fmla="*/ 6 h 7"/>
                  <a:gd name="T40" fmla="*/ 3 w 9"/>
                  <a:gd name="T41" fmla="*/ 6 h 7"/>
                  <a:gd name="T42" fmla="*/ 3 w 9"/>
                  <a:gd name="T43" fmla="*/ 6 h 7"/>
                  <a:gd name="T44" fmla="*/ 4 w 9"/>
                  <a:gd name="T45" fmla="*/ 7 h 7"/>
                  <a:gd name="T46" fmla="*/ 4 w 9"/>
                  <a:gd name="T47" fmla="*/ 5 h 7"/>
                  <a:gd name="T48" fmla="*/ 5 w 9"/>
                  <a:gd name="T49" fmla="*/ 5 h 7"/>
                  <a:gd name="T50" fmla="*/ 6 w 9"/>
                  <a:gd name="T51" fmla="*/ 5 h 7"/>
                  <a:gd name="T52" fmla="*/ 6 w 9"/>
                  <a:gd name="T53" fmla="*/ 5 h 7"/>
                  <a:gd name="T54" fmla="*/ 8 w 9"/>
                  <a:gd name="T55" fmla="*/ 2 h 7"/>
                  <a:gd name="T56" fmla="*/ 9 w 9"/>
                  <a:gd name="T57" fmla="*/ 0 h 7"/>
                  <a:gd name="T58" fmla="*/ 6 w 9"/>
                  <a:gd name="T59" fmla="*/ 1 h 7"/>
                  <a:gd name="T60" fmla="*/ 5 w 9"/>
                  <a:gd name="T61" fmla="*/ 2 h 7"/>
                  <a:gd name="T62" fmla="*/ 5 w 9"/>
                  <a:gd name="T63" fmla="*/ 2 h 7"/>
                  <a:gd name="T64" fmla="*/ 5 w 9"/>
                  <a:gd name="T6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 h="7">
                    <a:moveTo>
                      <a:pt x="4" y="2"/>
                    </a:moveTo>
                    <a:cubicBezTo>
                      <a:pt x="3" y="2"/>
                      <a:pt x="3" y="2"/>
                      <a:pt x="2" y="2"/>
                    </a:cubicBezTo>
                    <a:cubicBezTo>
                      <a:pt x="2" y="2"/>
                      <a:pt x="2" y="2"/>
                      <a:pt x="2" y="2"/>
                    </a:cubicBezTo>
                    <a:cubicBezTo>
                      <a:pt x="2" y="2"/>
                      <a:pt x="2" y="2"/>
                      <a:pt x="2" y="2"/>
                    </a:cubicBezTo>
                    <a:cubicBezTo>
                      <a:pt x="2" y="2"/>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3" y="3"/>
                      <a:pt x="3" y="3"/>
                    </a:cubicBezTo>
                    <a:cubicBezTo>
                      <a:pt x="3" y="3"/>
                      <a:pt x="3" y="3"/>
                      <a:pt x="3" y="3"/>
                    </a:cubicBezTo>
                    <a:cubicBezTo>
                      <a:pt x="3" y="3"/>
                      <a:pt x="3" y="3"/>
                      <a:pt x="4" y="3"/>
                    </a:cubicBezTo>
                    <a:cubicBezTo>
                      <a:pt x="4" y="3"/>
                      <a:pt x="4" y="3"/>
                      <a:pt x="4" y="3"/>
                    </a:cubicBezTo>
                    <a:cubicBezTo>
                      <a:pt x="4" y="3"/>
                      <a:pt x="4" y="3"/>
                      <a:pt x="4" y="3"/>
                    </a:cubicBezTo>
                    <a:cubicBezTo>
                      <a:pt x="4" y="3"/>
                      <a:pt x="4" y="2"/>
                      <a:pt x="5" y="3"/>
                    </a:cubicBezTo>
                    <a:cubicBezTo>
                      <a:pt x="4" y="3"/>
                      <a:pt x="5" y="3"/>
                      <a:pt x="5" y="3"/>
                    </a:cubicBezTo>
                    <a:cubicBezTo>
                      <a:pt x="5" y="3"/>
                      <a:pt x="5" y="3"/>
                      <a:pt x="5" y="2"/>
                    </a:cubicBezTo>
                    <a:cubicBezTo>
                      <a:pt x="5" y="2"/>
                      <a:pt x="5" y="2"/>
                      <a:pt x="5" y="2"/>
                    </a:cubicBezTo>
                    <a:cubicBezTo>
                      <a:pt x="5" y="2"/>
                      <a:pt x="5" y="2"/>
                      <a:pt x="5" y="2"/>
                    </a:cubicBezTo>
                    <a:cubicBezTo>
                      <a:pt x="6" y="2"/>
                      <a:pt x="6" y="2"/>
                      <a:pt x="7" y="2"/>
                    </a:cubicBezTo>
                    <a:cubicBezTo>
                      <a:pt x="5" y="3"/>
                      <a:pt x="3" y="4"/>
                      <a:pt x="1" y="5"/>
                    </a:cubicBezTo>
                    <a:cubicBezTo>
                      <a:pt x="1" y="5"/>
                      <a:pt x="1" y="5"/>
                      <a:pt x="1" y="5"/>
                    </a:cubicBezTo>
                    <a:cubicBezTo>
                      <a:pt x="1" y="6"/>
                      <a:pt x="1" y="6"/>
                      <a:pt x="1" y="6"/>
                    </a:cubicBezTo>
                    <a:cubicBezTo>
                      <a:pt x="1" y="6"/>
                      <a:pt x="1" y="6"/>
                      <a:pt x="1"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1" y="6"/>
                    </a:cubicBezTo>
                    <a:cubicBezTo>
                      <a:pt x="1" y="6"/>
                      <a:pt x="1" y="6"/>
                      <a:pt x="1" y="6"/>
                    </a:cubicBezTo>
                    <a:cubicBezTo>
                      <a:pt x="2" y="6"/>
                      <a:pt x="3" y="6"/>
                      <a:pt x="4" y="5"/>
                    </a:cubicBezTo>
                    <a:cubicBezTo>
                      <a:pt x="4" y="5"/>
                      <a:pt x="4" y="5"/>
                      <a:pt x="4" y="5"/>
                    </a:cubicBezTo>
                    <a:cubicBezTo>
                      <a:pt x="4" y="5"/>
                      <a:pt x="4" y="5"/>
                      <a:pt x="4" y="5"/>
                    </a:cubicBezTo>
                    <a:cubicBezTo>
                      <a:pt x="4"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4" y="6"/>
                      <a:pt x="4" y="6"/>
                    </a:cubicBezTo>
                    <a:cubicBezTo>
                      <a:pt x="4" y="6"/>
                      <a:pt x="4" y="7"/>
                      <a:pt x="4" y="7"/>
                    </a:cubicBezTo>
                    <a:cubicBezTo>
                      <a:pt x="4" y="7"/>
                      <a:pt x="4" y="6"/>
                      <a:pt x="4" y="6"/>
                    </a:cubicBezTo>
                    <a:cubicBezTo>
                      <a:pt x="4" y="5"/>
                      <a:pt x="4" y="5"/>
                      <a:pt x="4" y="5"/>
                    </a:cubicBezTo>
                    <a:cubicBezTo>
                      <a:pt x="4" y="5"/>
                      <a:pt x="4" y="5"/>
                      <a:pt x="4" y="5"/>
                    </a:cubicBezTo>
                    <a:cubicBezTo>
                      <a:pt x="4" y="5"/>
                      <a:pt x="5" y="5"/>
                      <a:pt x="5" y="5"/>
                    </a:cubicBezTo>
                    <a:cubicBezTo>
                      <a:pt x="5" y="5"/>
                      <a:pt x="5" y="5"/>
                      <a:pt x="5" y="5"/>
                    </a:cubicBezTo>
                    <a:cubicBezTo>
                      <a:pt x="6" y="5"/>
                      <a:pt x="6" y="5"/>
                      <a:pt x="6" y="5"/>
                    </a:cubicBezTo>
                    <a:cubicBezTo>
                      <a:pt x="6" y="5"/>
                      <a:pt x="6" y="5"/>
                      <a:pt x="6" y="5"/>
                    </a:cubicBezTo>
                    <a:cubicBezTo>
                      <a:pt x="6" y="5"/>
                      <a:pt x="6" y="5"/>
                      <a:pt x="6" y="5"/>
                    </a:cubicBezTo>
                    <a:cubicBezTo>
                      <a:pt x="6" y="4"/>
                      <a:pt x="8" y="3"/>
                      <a:pt x="7" y="3"/>
                    </a:cubicBezTo>
                    <a:cubicBezTo>
                      <a:pt x="8" y="3"/>
                      <a:pt x="8" y="2"/>
                      <a:pt x="8" y="2"/>
                    </a:cubicBezTo>
                    <a:cubicBezTo>
                      <a:pt x="7" y="2"/>
                      <a:pt x="7" y="2"/>
                      <a:pt x="7" y="1"/>
                    </a:cubicBezTo>
                    <a:cubicBezTo>
                      <a:pt x="8" y="1"/>
                      <a:pt x="9" y="1"/>
                      <a:pt x="9" y="0"/>
                    </a:cubicBezTo>
                    <a:cubicBezTo>
                      <a:pt x="8" y="0"/>
                      <a:pt x="8" y="0"/>
                      <a:pt x="8" y="0"/>
                    </a:cubicBezTo>
                    <a:cubicBezTo>
                      <a:pt x="7" y="0"/>
                      <a:pt x="6" y="0"/>
                      <a:pt x="6" y="1"/>
                    </a:cubicBezTo>
                    <a:cubicBezTo>
                      <a:pt x="5" y="1"/>
                      <a:pt x="4" y="1"/>
                      <a:pt x="4" y="2"/>
                    </a:cubicBezTo>
                    <a:close/>
                    <a:moveTo>
                      <a:pt x="5" y="2"/>
                    </a:moveTo>
                    <a:cubicBezTo>
                      <a:pt x="5" y="2"/>
                      <a:pt x="5" y="2"/>
                      <a:pt x="5" y="2"/>
                    </a:cubicBezTo>
                    <a:cubicBezTo>
                      <a:pt x="5" y="2"/>
                      <a:pt x="5" y="2"/>
                      <a:pt x="5" y="2"/>
                    </a:cubicBezTo>
                    <a:cubicBezTo>
                      <a:pt x="5" y="2"/>
                      <a:pt x="5" y="2"/>
                      <a:pt x="5" y="2"/>
                    </a:cubicBezTo>
                    <a:cubicBezTo>
                      <a:pt x="5" y="2"/>
                      <a:pt x="5"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9" name="Freeform 10"/>
              <p:cNvSpPr/>
              <p:nvPr/>
            </p:nvSpPr>
            <p:spPr bwMode="auto">
              <a:xfrm>
                <a:off x="2137" y="931"/>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0" name="Oval 11"/>
              <p:cNvSpPr>
                <a:spLocks noChangeArrowheads="1"/>
              </p:cNvSpPr>
              <p:nvPr/>
            </p:nvSpPr>
            <p:spPr bwMode="auto">
              <a:xfrm>
                <a:off x="2137" y="156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1" name="Freeform 12"/>
              <p:cNvSpPr/>
              <p:nvPr/>
            </p:nvSpPr>
            <p:spPr bwMode="auto">
              <a:xfrm>
                <a:off x="2133" y="1521"/>
                <a:ext cx="4" cy="5"/>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2" name="Freeform 13"/>
              <p:cNvSpPr/>
              <p:nvPr/>
            </p:nvSpPr>
            <p:spPr bwMode="auto">
              <a:xfrm>
                <a:off x="2133" y="145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3" name="Oval 14"/>
              <p:cNvSpPr>
                <a:spLocks noChangeArrowheads="1"/>
              </p:cNvSpPr>
              <p:nvPr/>
            </p:nvSpPr>
            <p:spPr bwMode="auto">
              <a:xfrm>
                <a:off x="2133" y="156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4" name="Freeform 15"/>
              <p:cNvSpPr/>
              <p:nvPr/>
            </p:nvSpPr>
            <p:spPr bwMode="auto">
              <a:xfrm>
                <a:off x="2121" y="922"/>
                <a:ext cx="12" cy="9"/>
              </a:xfrm>
              <a:custGeom>
                <a:avLst/>
                <a:gdLst>
                  <a:gd name="T0" fmla="*/ 3 w 3"/>
                  <a:gd name="T1" fmla="*/ 0 h 2"/>
                  <a:gd name="T2" fmla="*/ 0 w 3"/>
                  <a:gd name="T3" fmla="*/ 1 h 2"/>
                  <a:gd name="T4" fmla="*/ 0 w 3"/>
                  <a:gd name="T5" fmla="*/ 1 h 2"/>
                  <a:gd name="T6" fmla="*/ 1 w 3"/>
                  <a:gd name="T7" fmla="*/ 2 h 2"/>
                  <a:gd name="T8" fmla="*/ 2 w 3"/>
                  <a:gd name="T9" fmla="*/ 2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cubicBezTo>
                      <a:pt x="2" y="0"/>
                      <a:pt x="1" y="1"/>
                      <a:pt x="0" y="1"/>
                    </a:cubicBezTo>
                    <a:cubicBezTo>
                      <a:pt x="0" y="1"/>
                      <a:pt x="0" y="1"/>
                      <a:pt x="0" y="1"/>
                    </a:cubicBezTo>
                    <a:cubicBezTo>
                      <a:pt x="0" y="1"/>
                      <a:pt x="1" y="1"/>
                      <a:pt x="1" y="2"/>
                    </a:cubicBezTo>
                    <a:cubicBezTo>
                      <a:pt x="2" y="2"/>
                      <a:pt x="2" y="2"/>
                      <a:pt x="2" y="2"/>
                    </a:cubicBezTo>
                    <a:cubicBezTo>
                      <a:pt x="2" y="1"/>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5" name="Freeform 16"/>
              <p:cNvSpPr/>
              <p:nvPr/>
            </p:nvSpPr>
            <p:spPr bwMode="auto">
              <a:xfrm>
                <a:off x="2129" y="1447"/>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6" name="Freeform 17"/>
              <p:cNvSpPr/>
              <p:nvPr/>
            </p:nvSpPr>
            <p:spPr bwMode="auto">
              <a:xfrm>
                <a:off x="2129" y="947"/>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7" name="Freeform 18"/>
              <p:cNvSpPr/>
              <p:nvPr/>
            </p:nvSpPr>
            <p:spPr bwMode="auto">
              <a:xfrm>
                <a:off x="2129" y="145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8" name="Freeform 19"/>
              <p:cNvSpPr/>
              <p:nvPr/>
            </p:nvSpPr>
            <p:spPr bwMode="auto">
              <a:xfrm>
                <a:off x="2125" y="94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9" name="Freeform 20"/>
              <p:cNvSpPr/>
              <p:nvPr/>
            </p:nvSpPr>
            <p:spPr bwMode="auto">
              <a:xfrm>
                <a:off x="2121" y="1534"/>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0" name="Freeform 21"/>
              <p:cNvSpPr/>
              <p:nvPr/>
            </p:nvSpPr>
            <p:spPr bwMode="auto">
              <a:xfrm>
                <a:off x="2121" y="1381"/>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1" name="Freeform 22"/>
              <p:cNvSpPr/>
              <p:nvPr/>
            </p:nvSpPr>
            <p:spPr bwMode="auto">
              <a:xfrm>
                <a:off x="2117" y="1208"/>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2" name="Freeform 23"/>
              <p:cNvSpPr/>
              <p:nvPr/>
            </p:nvSpPr>
            <p:spPr bwMode="auto">
              <a:xfrm>
                <a:off x="2105" y="931"/>
                <a:ext cx="12" cy="16"/>
              </a:xfrm>
              <a:custGeom>
                <a:avLst/>
                <a:gdLst>
                  <a:gd name="T0" fmla="*/ 3 w 3"/>
                  <a:gd name="T1" fmla="*/ 4 h 4"/>
                  <a:gd name="T2" fmla="*/ 3 w 3"/>
                  <a:gd name="T3" fmla="*/ 3 h 4"/>
                  <a:gd name="T4" fmla="*/ 2 w 3"/>
                  <a:gd name="T5" fmla="*/ 1 h 4"/>
                  <a:gd name="T6" fmla="*/ 2 w 3"/>
                  <a:gd name="T7" fmla="*/ 1 h 4"/>
                  <a:gd name="T8" fmla="*/ 0 w 3"/>
                  <a:gd name="T9" fmla="*/ 1 h 4"/>
                  <a:gd name="T10" fmla="*/ 0 w 3"/>
                  <a:gd name="T11" fmla="*/ 1 h 4"/>
                  <a:gd name="T12" fmla="*/ 1 w 3"/>
                  <a:gd name="T13" fmla="*/ 1 h 4"/>
                  <a:gd name="T14" fmla="*/ 1 w 3"/>
                  <a:gd name="T15" fmla="*/ 3 h 4"/>
                  <a:gd name="T16" fmla="*/ 2 w 3"/>
                  <a:gd name="T17" fmla="*/ 3 h 4"/>
                  <a:gd name="T18" fmla="*/ 3 w 3"/>
                  <a:gd name="T19" fmla="*/ 4 h 4"/>
                  <a:gd name="T20" fmla="*/ 3 w 3"/>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3" y="4"/>
                    </a:moveTo>
                    <a:cubicBezTo>
                      <a:pt x="3" y="3"/>
                      <a:pt x="3" y="3"/>
                      <a:pt x="3" y="3"/>
                    </a:cubicBezTo>
                    <a:cubicBezTo>
                      <a:pt x="2" y="3"/>
                      <a:pt x="2" y="2"/>
                      <a:pt x="2" y="1"/>
                    </a:cubicBezTo>
                    <a:cubicBezTo>
                      <a:pt x="2" y="1"/>
                      <a:pt x="2" y="1"/>
                      <a:pt x="2" y="1"/>
                    </a:cubicBezTo>
                    <a:cubicBezTo>
                      <a:pt x="1" y="1"/>
                      <a:pt x="1" y="0"/>
                      <a:pt x="0" y="1"/>
                    </a:cubicBezTo>
                    <a:cubicBezTo>
                      <a:pt x="0" y="1"/>
                      <a:pt x="0" y="1"/>
                      <a:pt x="0" y="1"/>
                    </a:cubicBezTo>
                    <a:cubicBezTo>
                      <a:pt x="0" y="2"/>
                      <a:pt x="1" y="1"/>
                      <a:pt x="1" y="1"/>
                    </a:cubicBezTo>
                    <a:cubicBezTo>
                      <a:pt x="1" y="2"/>
                      <a:pt x="1" y="3"/>
                      <a:pt x="1" y="3"/>
                    </a:cubicBezTo>
                    <a:cubicBezTo>
                      <a:pt x="1" y="3"/>
                      <a:pt x="1" y="3"/>
                      <a:pt x="2" y="3"/>
                    </a:cubicBezTo>
                    <a:cubicBezTo>
                      <a:pt x="2" y="3"/>
                      <a:pt x="2" y="4"/>
                      <a:pt x="3" y="4"/>
                    </a:cubicBezTo>
                    <a:cubicBezTo>
                      <a:pt x="3" y="3"/>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3" name="Freeform 24"/>
              <p:cNvSpPr/>
              <p:nvPr/>
            </p:nvSpPr>
            <p:spPr bwMode="auto">
              <a:xfrm>
                <a:off x="2105" y="1232"/>
                <a:ext cx="4" cy="9"/>
              </a:xfrm>
              <a:custGeom>
                <a:avLst/>
                <a:gdLst>
                  <a:gd name="T0" fmla="*/ 1 w 1"/>
                  <a:gd name="T1" fmla="*/ 1 h 2"/>
                  <a:gd name="T2" fmla="*/ 0 w 1"/>
                  <a:gd name="T3" fmla="*/ 0 h 2"/>
                  <a:gd name="T4" fmla="*/ 0 w 1"/>
                  <a:gd name="T5" fmla="*/ 1 h 2"/>
                  <a:gd name="T6" fmla="*/ 0 w 1"/>
                  <a:gd name="T7" fmla="*/ 2 h 2"/>
                  <a:gd name="T8" fmla="*/ 1 w 1"/>
                  <a:gd name="T9" fmla="*/ 1 h 2"/>
                  <a:gd name="T10" fmla="*/ 1 w 1"/>
                  <a:gd name="T11" fmla="*/ 0 h 2"/>
                  <a:gd name="T12" fmla="*/ 1 w 1"/>
                  <a:gd name="T13" fmla="*/ 0 h 2"/>
                  <a:gd name="T14" fmla="*/ 1 w 1"/>
                  <a:gd name="T15" fmla="*/ 0 h 2"/>
                  <a:gd name="T16" fmla="*/ 1 w 1"/>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1"/>
                    </a:moveTo>
                    <a:cubicBezTo>
                      <a:pt x="1" y="0"/>
                      <a:pt x="0" y="0"/>
                      <a:pt x="0" y="0"/>
                    </a:cubicBezTo>
                    <a:cubicBezTo>
                      <a:pt x="0" y="0"/>
                      <a:pt x="0" y="1"/>
                      <a:pt x="0" y="1"/>
                    </a:cubicBezTo>
                    <a:cubicBezTo>
                      <a:pt x="0" y="1"/>
                      <a:pt x="0" y="1"/>
                      <a:pt x="0" y="2"/>
                    </a:cubicBezTo>
                    <a:cubicBezTo>
                      <a:pt x="0" y="2"/>
                      <a:pt x="1" y="1"/>
                      <a:pt x="1" y="1"/>
                    </a:cubicBezTo>
                    <a:cubicBezTo>
                      <a:pt x="1" y="1"/>
                      <a:pt x="1" y="0"/>
                      <a:pt x="1" y="0"/>
                    </a:cubicBezTo>
                    <a:cubicBezTo>
                      <a:pt x="1" y="0"/>
                      <a:pt x="1" y="0"/>
                      <a:pt x="1" y="0"/>
                    </a:cubicBezTo>
                    <a:cubicBezTo>
                      <a:pt x="1" y="0"/>
                      <a:pt x="1" y="0"/>
                      <a:pt x="1"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4" name="Freeform 25"/>
              <p:cNvSpPr/>
              <p:nvPr/>
            </p:nvSpPr>
            <p:spPr bwMode="auto">
              <a:xfrm>
                <a:off x="2105" y="1398"/>
                <a:ext cx="4" cy="4"/>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0"/>
                      <a:pt x="0" y="0"/>
                    </a:cubicBezTo>
                    <a:cubicBezTo>
                      <a:pt x="0"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5" name="Freeform 26"/>
              <p:cNvSpPr/>
              <p:nvPr/>
            </p:nvSpPr>
            <p:spPr bwMode="auto">
              <a:xfrm>
                <a:off x="2105" y="1534"/>
                <a:ext cx="4" cy="4"/>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6" name="Freeform 27"/>
              <p:cNvSpPr/>
              <p:nvPr/>
            </p:nvSpPr>
            <p:spPr bwMode="auto">
              <a:xfrm>
                <a:off x="2105" y="15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7" name="Freeform 28"/>
              <p:cNvSpPr/>
              <p:nvPr/>
            </p:nvSpPr>
            <p:spPr bwMode="auto">
              <a:xfrm>
                <a:off x="2105" y="14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8" name="Freeform 29"/>
              <p:cNvSpPr/>
              <p:nvPr/>
            </p:nvSpPr>
            <p:spPr bwMode="auto">
              <a:xfrm>
                <a:off x="2101" y="1575"/>
                <a:ext cx="8" cy="8"/>
              </a:xfrm>
              <a:custGeom>
                <a:avLst/>
                <a:gdLst>
                  <a:gd name="T0" fmla="*/ 1 w 2"/>
                  <a:gd name="T1" fmla="*/ 1 h 2"/>
                  <a:gd name="T2" fmla="*/ 1 w 2"/>
                  <a:gd name="T3" fmla="*/ 1 h 2"/>
                  <a:gd name="T4" fmla="*/ 1 w 2"/>
                  <a:gd name="T5" fmla="*/ 2 h 2"/>
                  <a:gd name="T6" fmla="*/ 1 w 2"/>
                  <a:gd name="T7" fmla="*/ 2 h 2"/>
                  <a:gd name="T8" fmla="*/ 0 w 2"/>
                  <a:gd name="T9" fmla="*/ 2 h 2"/>
                  <a:gd name="T10" fmla="*/ 1 w 2"/>
                  <a:gd name="T11" fmla="*/ 2 h 2"/>
                  <a:gd name="T12" fmla="*/ 1 w 2"/>
                  <a:gd name="T13" fmla="*/ 2 h 2"/>
                  <a:gd name="T14" fmla="*/ 1 w 2"/>
                  <a:gd name="T15" fmla="*/ 2 h 2"/>
                  <a:gd name="T16" fmla="*/ 1 w 2"/>
                  <a:gd name="T17" fmla="*/ 2 h 2"/>
                  <a:gd name="T18" fmla="*/ 1 w 2"/>
                  <a:gd name="T19" fmla="*/ 2 h 2"/>
                  <a:gd name="T20" fmla="*/ 1 w 2"/>
                  <a:gd name="T21" fmla="*/ 1 h 2"/>
                  <a:gd name="T22" fmla="*/ 1 w 2"/>
                  <a:gd name="T23" fmla="*/ 0 h 2"/>
                  <a:gd name="T24" fmla="*/ 0 w 2"/>
                  <a:gd name="T25" fmla="*/ 0 h 2"/>
                  <a:gd name="T26" fmla="*/ 0 w 2"/>
                  <a:gd name="T27" fmla="*/ 1 h 2"/>
                  <a:gd name="T28" fmla="*/ 1 w 2"/>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2">
                    <a:moveTo>
                      <a:pt x="1" y="1"/>
                    </a:moveTo>
                    <a:cubicBezTo>
                      <a:pt x="1" y="1"/>
                      <a:pt x="1" y="1"/>
                      <a:pt x="1" y="1"/>
                    </a:cubicBezTo>
                    <a:cubicBezTo>
                      <a:pt x="1" y="1"/>
                      <a:pt x="1" y="2"/>
                      <a:pt x="1" y="2"/>
                    </a:cubicBezTo>
                    <a:cubicBezTo>
                      <a:pt x="1" y="2"/>
                      <a:pt x="1" y="2"/>
                      <a:pt x="1" y="2"/>
                    </a:cubicBezTo>
                    <a:cubicBezTo>
                      <a:pt x="1" y="2"/>
                      <a:pt x="0" y="2"/>
                      <a:pt x="0" y="2"/>
                    </a:cubicBezTo>
                    <a:cubicBezTo>
                      <a:pt x="0"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1"/>
                      <a:pt x="1" y="1"/>
                    </a:cubicBezTo>
                    <a:cubicBezTo>
                      <a:pt x="2" y="1"/>
                      <a:pt x="1" y="1"/>
                      <a:pt x="1" y="0"/>
                    </a:cubicBezTo>
                    <a:cubicBezTo>
                      <a:pt x="1" y="0"/>
                      <a:pt x="0" y="0"/>
                      <a:pt x="0"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9" name="Freeform 30"/>
              <p:cNvSpPr/>
              <p:nvPr/>
            </p:nvSpPr>
            <p:spPr bwMode="auto">
              <a:xfrm>
                <a:off x="2101" y="1398"/>
                <a:ext cx="4" cy="4"/>
              </a:xfrm>
              <a:custGeom>
                <a:avLst/>
                <a:gdLst>
                  <a:gd name="T0" fmla="*/ 0 w 1"/>
                  <a:gd name="T1" fmla="*/ 1 h 1"/>
                  <a:gd name="T2" fmla="*/ 0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0" name="Freeform 31"/>
              <p:cNvSpPr/>
              <p:nvPr/>
            </p:nvSpPr>
            <p:spPr bwMode="auto">
              <a:xfrm>
                <a:off x="2101" y="1414"/>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1"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1" name="Freeform 32"/>
              <p:cNvSpPr/>
              <p:nvPr/>
            </p:nvSpPr>
            <p:spPr bwMode="auto">
              <a:xfrm>
                <a:off x="2101" y="1488"/>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2" name="Freeform 33"/>
              <p:cNvSpPr/>
              <p:nvPr/>
            </p:nvSpPr>
            <p:spPr bwMode="auto">
              <a:xfrm>
                <a:off x="2101" y="140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3" name="Freeform 34"/>
              <p:cNvSpPr/>
              <p:nvPr/>
            </p:nvSpPr>
            <p:spPr bwMode="auto">
              <a:xfrm>
                <a:off x="2101" y="1559"/>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4" name="Freeform 35"/>
              <p:cNvSpPr/>
              <p:nvPr/>
            </p:nvSpPr>
            <p:spPr bwMode="auto">
              <a:xfrm>
                <a:off x="2101" y="1426"/>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5" name="Freeform 36"/>
              <p:cNvSpPr/>
              <p:nvPr/>
            </p:nvSpPr>
            <p:spPr bwMode="auto">
              <a:xfrm>
                <a:off x="2096" y="1476"/>
                <a:ext cx="5"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0" y="1"/>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6" name="Freeform 37"/>
              <p:cNvSpPr/>
              <p:nvPr/>
            </p:nvSpPr>
            <p:spPr bwMode="auto">
              <a:xfrm>
                <a:off x="2096" y="1563"/>
                <a:ext cx="5"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7" name="Freeform 38"/>
              <p:cNvSpPr/>
              <p:nvPr/>
            </p:nvSpPr>
            <p:spPr bwMode="auto">
              <a:xfrm>
                <a:off x="2080" y="1224"/>
                <a:ext cx="16" cy="17"/>
              </a:xfrm>
              <a:custGeom>
                <a:avLst/>
                <a:gdLst>
                  <a:gd name="T0" fmla="*/ 3 w 4"/>
                  <a:gd name="T1" fmla="*/ 1 h 4"/>
                  <a:gd name="T2" fmla="*/ 3 w 4"/>
                  <a:gd name="T3" fmla="*/ 1 h 4"/>
                  <a:gd name="T4" fmla="*/ 3 w 4"/>
                  <a:gd name="T5" fmla="*/ 1 h 4"/>
                  <a:gd name="T6" fmla="*/ 3 w 4"/>
                  <a:gd name="T7" fmla="*/ 1 h 4"/>
                  <a:gd name="T8" fmla="*/ 3 w 4"/>
                  <a:gd name="T9" fmla="*/ 1 h 4"/>
                  <a:gd name="T10" fmla="*/ 1 w 4"/>
                  <a:gd name="T11" fmla="*/ 2 h 4"/>
                  <a:gd name="T12" fmla="*/ 1 w 4"/>
                  <a:gd name="T13" fmla="*/ 2 h 4"/>
                  <a:gd name="T14" fmla="*/ 1 w 4"/>
                  <a:gd name="T15" fmla="*/ 2 h 4"/>
                  <a:gd name="T16" fmla="*/ 0 w 4"/>
                  <a:gd name="T17" fmla="*/ 2 h 4"/>
                  <a:gd name="T18" fmla="*/ 0 w 4"/>
                  <a:gd name="T19" fmla="*/ 2 h 4"/>
                  <a:gd name="T20" fmla="*/ 0 w 4"/>
                  <a:gd name="T21" fmla="*/ 2 h 4"/>
                  <a:gd name="T22" fmla="*/ 0 w 4"/>
                  <a:gd name="T23" fmla="*/ 2 h 4"/>
                  <a:gd name="T24" fmla="*/ 0 w 4"/>
                  <a:gd name="T25" fmla="*/ 3 h 4"/>
                  <a:gd name="T26" fmla="*/ 1 w 4"/>
                  <a:gd name="T27" fmla="*/ 2 h 4"/>
                  <a:gd name="T28" fmla="*/ 1 w 4"/>
                  <a:gd name="T29" fmla="*/ 2 h 4"/>
                  <a:gd name="T30" fmla="*/ 1 w 4"/>
                  <a:gd name="T31" fmla="*/ 2 h 4"/>
                  <a:gd name="T32" fmla="*/ 1 w 4"/>
                  <a:gd name="T33" fmla="*/ 3 h 4"/>
                  <a:gd name="T34" fmla="*/ 2 w 4"/>
                  <a:gd name="T35" fmla="*/ 3 h 4"/>
                  <a:gd name="T36" fmla="*/ 1 w 4"/>
                  <a:gd name="T37" fmla="*/ 4 h 4"/>
                  <a:gd name="T38" fmla="*/ 2 w 4"/>
                  <a:gd name="T39" fmla="*/ 4 h 4"/>
                  <a:gd name="T40" fmla="*/ 4 w 4"/>
                  <a:gd name="T41" fmla="*/ 3 h 4"/>
                  <a:gd name="T42" fmla="*/ 4 w 4"/>
                  <a:gd name="T43" fmla="*/ 1 h 4"/>
                  <a:gd name="T44" fmla="*/ 3 w 4"/>
                  <a:gd name="T45" fmla="*/ 1 h 4"/>
                  <a:gd name="T46" fmla="*/ 3 w 4"/>
                  <a:gd name="T4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4">
                    <a:moveTo>
                      <a:pt x="3" y="1"/>
                    </a:moveTo>
                    <a:cubicBezTo>
                      <a:pt x="3" y="1"/>
                      <a:pt x="3" y="1"/>
                      <a:pt x="3" y="1"/>
                    </a:cubicBezTo>
                    <a:cubicBezTo>
                      <a:pt x="3" y="1"/>
                      <a:pt x="3" y="1"/>
                      <a:pt x="3" y="1"/>
                    </a:cubicBezTo>
                    <a:cubicBezTo>
                      <a:pt x="3" y="1"/>
                      <a:pt x="3" y="1"/>
                      <a:pt x="3" y="1"/>
                    </a:cubicBezTo>
                    <a:cubicBezTo>
                      <a:pt x="3" y="1"/>
                      <a:pt x="3" y="1"/>
                      <a:pt x="3" y="1"/>
                    </a:cubicBezTo>
                    <a:cubicBezTo>
                      <a:pt x="2" y="1"/>
                      <a:pt x="1" y="1"/>
                      <a:pt x="1" y="2"/>
                    </a:cubicBezTo>
                    <a:cubicBezTo>
                      <a:pt x="1" y="2"/>
                      <a:pt x="1" y="2"/>
                      <a:pt x="1" y="2"/>
                    </a:cubicBezTo>
                    <a:cubicBezTo>
                      <a:pt x="1" y="2"/>
                      <a:pt x="1" y="2"/>
                      <a:pt x="1" y="2"/>
                    </a:cubicBezTo>
                    <a:cubicBezTo>
                      <a:pt x="1" y="2"/>
                      <a:pt x="1" y="2"/>
                      <a:pt x="0" y="2"/>
                    </a:cubicBezTo>
                    <a:cubicBezTo>
                      <a:pt x="0" y="2"/>
                      <a:pt x="0" y="2"/>
                      <a:pt x="0" y="2"/>
                    </a:cubicBezTo>
                    <a:cubicBezTo>
                      <a:pt x="0" y="2"/>
                      <a:pt x="0" y="2"/>
                      <a:pt x="0" y="2"/>
                    </a:cubicBezTo>
                    <a:cubicBezTo>
                      <a:pt x="0" y="2"/>
                      <a:pt x="0" y="2"/>
                      <a:pt x="0" y="2"/>
                    </a:cubicBezTo>
                    <a:cubicBezTo>
                      <a:pt x="0" y="3"/>
                      <a:pt x="0" y="3"/>
                      <a:pt x="0" y="3"/>
                    </a:cubicBezTo>
                    <a:cubicBezTo>
                      <a:pt x="0" y="2"/>
                      <a:pt x="0" y="2"/>
                      <a:pt x="1" y="2"/>
                    </a:cubicBezTo>
                    <a:cubicBezTo>
                      <a:pt x="1" y="2"/>
                      <a:pt x="1" y="2"/>
                      <a:pt x="1" y="2"/>
                    </a:cubicBezTo>
                    <a:cubicBezTo>
                      <a:pt x="1" y="2"/>
                      <a:pt x="1" y="2"/>
                      <a:pt x="1" y="2"/>
                    </a:cubicBezTo>
                    <a:cubicBezTo>
                      <a:pt x="2" y="3"/>
                      <a:pt x="1" y="3"/>
                      <a:pt x="1" y="3"/>
                    </a:cubicBezTo>
                    <a:cubicBezTo>
                      <a:pt x="1" y="3"/>
                      <a:pt x="2" y="3"/>
                      <a:pt x="2" y="3"/>
                    </a:cubicBezTo>
                    <a:cubicBezTo>
                      <a:pt x="2" y="4"/>
                      <a:pt x="1" y="4"/>
                      <a:pt x="1" y="4"/>
                    </a:cubicBezTo>
                    <a:cubicBezTo>
                      <a:pt x="2" y="4"/>
                      <a:pt x="2" y="4"/>
                      <a:pt x="2" y="4"/>
                    </a:cubicBezTo>
                    <a:cubicBezTo>
                      <a:pt x="2" y="3"/>
                      <a:pt x="3" y="3"/>
                      <a:pt x="4" y="3"/>
                    </a:cubicBezTo>
                    <a:cubicBezTo>
                      <a:pt x="4" y="3"/>
                      <a:pt x="4" y="2"/>
                      <a:pt x="4" y="1"/>
                    </a:cubicBezTo>
                    <a:cubicBezTo>
                      <a:pt x="4" y="0"/>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8" name="Freeform 39"/>
              <p:cNvSpPr/>
              <p:nvPr/>
            </p:nvSpPr>
            <p:spPr bwMode="auto">
              <a:xfrm>
                <a:off x="2092" y="1208"/>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9" name="Freeform 40"/>
              <p:cNvSpPr/>
              <p:nvPr/>
            </p:nvSpPr>
            <p:spPr bwMode="auto">
              <a:xfrm>
                <a:off x="2092" y="147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0" name="Freeform 41"/>
              <p:cNvSpPr/>
              <p:nvPr/>
            </p:nvSpPr>
            <p:spPr bwMode="auto">
              <a:xfrm>
                <a:off x="2092" y="1534"/>
                <a:ext cx="4" cy="4"/>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1" name="Freeform 42"/>
              <p:cNvSpPr/>
              <p:nvPr/>
            </p:nvSpPr>
            <p:spPr bwMode="auto">
              <a:xfrm>
                <a:off x="2092" y="1559"/>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2" name="Freeform 43"/>
              <p:cNvSpPr/>
              <p:nvPr/>
            </p:nvSpPr>
            <p:spPr bwMode="auto">
              <a:xfrm>
                <a:off x="2092" y="146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3" name="Freeform 44"/>
              <p:cNvSpPr/>
              <p:nvPr/>
            </p:nvSpPr>
            <p:spPr bwMode="auto">
              <a:xfrm>
                <a:off x="2088" y="146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4" name="Freeform 45"/>
              <p:cNvSpPr/>
              <p:nvPr/>
            </p:nvSpPr>
            <p:spPr bwMode="auto">
              <a:xfrm>
                <a:off x="2084" y="1505"/>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5" name="Freeform 46"/>
              <p:cNvSpPr/>
              <p:nvPr/>
            </p:nvSpPr>
            <p:spPr bwMode="auto">
              <a:xfrm>
                <a:off x="2084" y="1451"/>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6" name="Freeform 47"/>
              <p:cNvSpPr/>
              <p:nvPr/>
            </p:nvSpPr>
            <p:spPr bwMode="auto">
              <a:xfrm>
                <a:off x="2084" y="1530"/>
                <a:ext cx="4"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7" name="Freeform 48"/>
              <p:cNvSpPr/>
              <p:nvPr/>
            </p:nvSpPr>
            <p:spPr bwMode="auto">
              <a:xfrm>
                <a:off x="2084"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8" name="Freeform 49"/>
              <p:cNvSpPr/>
              <p:nvPr/>
            </p:nvSpPr>
            <p:spPr bwMode="auto">
              <a:xfrm>
                <a:off x="2080" y="1563"/>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9" name="Freeform 50"/>
              <p:cNvSpPr/>
              <p:nvPr/>
            </p:nvSpPr>
            <p:spPr bwMode="auto">
              <a:xfrm>
                <a:off x="2080" y="1443"/>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0" name="Freeform 51"/>
              <p:cNvSpPr/>
              <p:nvPr/>
            </p:nvSpPr>
            <p:spPr bwMode="auto">
              <a:xfrm>
                <a:off x="2080" y="1447"/>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1" name="Oval 52"/>
              <p:cNvSpPr>
                <a:spLocks noChangeArrowheads="1"/>
              </p:cNvSpPr>
              <p:nvPr/>
            </p:nvSpPr>
            <p:spPr bwMode="auto">
              <a:xfrm>
                <a:off x="2080" y="152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2" name="Freeform 53"/>
              <p:cNvSpPr/>
              <p:nvPr/>
            </p:nvSpPr>
            <p:spPr bwMode="auto">
              <a:xfrm>
                <a:off x="2080" y="147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3" name="Freeform 54"/>
              <p:cNvSpPr/>
              <p:nvPr/>
            </p:nvSpPr>
            <p:spPr bwMode="auto">
              <a:xfrm>
                <a:off x="2076" y="1571"/>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4" name="Freeform 55"/>
              <p:cNvSpPr/>
              <p:nvPr/>
            </p:nvSpPr>
            <p:spPr bwMode="auto">
              <a:xfrm>
                <a:off x="2076" y="1220"/>
                <a:ext cx="4" cy="4"/>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5" name="Freeform 56"/>
              <p:cNvSpPr/>
              <p:nvPr/>
            </p:nvSpPr>
            <p:spPr bwMode="auto">
              <a:xfrm>
                <a:off x="2072" y="1513"/>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6" name="Freeform 57"/>
              <p:cNvSpPr/>
              <p:nvPr/>
            </p:nvSpPr>
            <p:spPr bwMode="auto">
              <a:xfrm>
                <a:off x="2072" y="1493"/>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1" y="0"/>
                      <a:pt x="1"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7" name="Freeform 58"/>
              <p:cNvSpPr/>
              <p:nvPr/>
            </p:nvSpPr>
            <p:spPr bwMode="auto">
              <a:xfrm>
                <a:off x="2068" y="1468"/>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8" name="Freeform 59"/>
              <p:cNvSpPr/>
              <p:nvPr/>
            </p:nvSpPr>
            <p:spPr bwMode="auto">
              <a:xfrm>
                <a:off x="2068" y="137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9" name="Freeform 60"/>
              <p:cNvSpPr>
                <a:spLocks noEditPoints="1"/>
              </p:cNvSpPr>
              <p:nvPr/>
            </p:nvSpPr>
            <p:spPr bwMode="auto">
              <a:xfrm>
                <a:off x="2056" y="1393"/>
                <a:ext cx="12" cy="13"/>
              </a:xfrm>
              <a:custGeom>
                <a:avLst/>
                <a:gdLst>
                  <a:gd name="T0" fmla="*/ 1 w 3"/>
                  <a:gd name="T1" fmla="*/ 1 h 3"/>
                  <a:gd name="T2" fmla="*/ 2 w 3"/>
                  <a:gd name="T3" fmla="*/ 0 h 3"/>
                  <a:gd name="T4" fmla="*/ 1 w 3"/>
                  <a:gd name="T5" fmla="*/ 0 h 3"/>
                  <a:gd name="T6" fmla="*/ 1 w 3"/>
                  <a:gd name="T7" fmla="*/ 0 h 3"/>
                  <a:gd name="T8" fmla="*/ 0 w 3"/>
                  <a:gd name="T9" fmla="*/ 0 h 3"/>
                  <a:gd name="T10" fmla="*/ 0 w 3"/>
                  <a:gd name="T11" fmla="*/ 0 h 3"/>
                  <a:gd name="T12" fmla="*/ 0 w 3"/>
                  <a:gd name="T13" fmla="*/ 0 h 3"/>
                  <a:gd name="T14" fmla="*/ 0 w 3"/>
                  <a:gd name="T15" fmla="*/ 1 h 3"/>
                  <a:gd name="T16" fmla="*/ 1 w 3"/>
                  <a:gd name="T17" fmla="*/ 1 h 3"/>
                  <a:gd name="T18" fmla="*/ 1 w 3"/>
                  <a:gd name="T19" fmla="*/ 1 h 3"/>
                  <a:gd name="T20" fmla="*/ 1 w 3"/>
                  <a:gd name="T21" fmla="*/ 1 h 3"/>
                  <a:gd name="T22" fmla="*/ 0 w 3"/>
                  <a:gd name="T23" fmla="*/ 1 h 3"/>
                  <a:gd name="T24" fmla="*/ 0 w 3"/>
                  <a:gd name="T25" fmla="*/ 1 h 3"/>
                  <a:gd name="T26" fmla="*/ 0 w 3"/>
                  <a:gd name="T27" fmla="*/ 1 h 3"/>
                  <a:gd name="T28" fmla="*/ 1 w 3"/>
                  <a:gd name="T29" fmla="*/ 2 h 3"/>
                  <a:gd name="T30" fmla="*/ 0 w 3"/>
                  <a:gd name="T31" fmla="*/ 2 h 3"/>
                  <a:gd name="T32" fmla="*/ 0 w 3"/>
                  <a:gd name="T33" fmla="*/ 2 h 3"/>
                  <a:gd name="T34" fmla="*/ 0 w 3"/>
                  <a:gd name="T35" fmla="*/ 2 h 3"/>
                  <a:gd name="T36" fmla="*/ 0 w 3"/>
                  <a:gd name="T37" fmla="*/ 3 h 3"/>
                  <a:gd name="T38" fmla="*/ 1 w 3"/>
                  <a:gd name="T39" fmla="*/ 3 h 3"/>
                  <a:gd name="T40" fmla="*/ 3 w 3"/>
                  <a:gd name="T41" fmla="*/ 2 h 3"/>
                  <a:gd name="T42" fmla="*/ 3 w 3"/>
                  <a:gd name="T43" fmla="*/ 2 h 3"/>
                  <a:gd name="T44" fmla="*/ 3 w 3"/>
                  <a:gd name="T45" fmla="*/ 2 h 3"/>
                  <a:gd name="T46" fmla="*/ 3 w 3"/>
                  <a:gd name="T47" fmla="*/ 2 h 3"/>
                  <a:gd name="T48" fmla="*/ 3 w 3"/>
                  <a:gd name="T49" fmla="*/ 2 h 3"/>
                  <a:gd name="T50" fmla="*/ 2 w 3"/>
                  <a:gd name="T51" fmla="*/ 1 h 3"/>
                  <a:gd name="T52" fmla="*/ 1 w 3"/>
                  <a:gd name="T53" fmla="*/ 1 h 3"/>
                  <a:gd name="T54" fmla="*/ 1 w 3"/>
                  <a:gd name="T55" fmla="*/ 1 h 3"/>
                  <a:gd name="T56" fmla="*/ 1 w 3"/>
                  <a:gd name="T57" fmla="*/ 1 h 3"/>
                  <a:gd name="T58" fmla="*/ 3 w 3"/>
                  <a:gd name="T59" fmla="*/ 2 h 3"/>
                  <a:gd name="T60" fmla="*/ 3 w 3"/>
                  <a:gd name="T61" fmla="*/ 2 h 3"/>
                  <a:gd name="T62" fmla="*/ 3 w 3"/>
                  <a:gd name="T63" fmla="*/ 2 h 3"/>
                  <a:gd name="T64" fmla="*/ 3 w 3"/>
                  <a:gd name="T65" fmla="*/ 2 h 3"/>
                  <a:gd name="T66" fmla="*/ 3 w 3"/>
                  <a:gd name="T67" fmla="*/ 2 h 3"/>
                  <a:gd name="T68" fmla="*/ 1 w 3"/>
                  <a:gd name="T69" fmla="*/ 2 h 3"/>
                  <a:gd name="T70" fmla="*/ 1 w 3"/>
                  <a:gd name="T7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 h="3">
                    <a:moveTo>
                      <a:pt x="1" y="1"/>
                    </a:moveTo>
                    <a:cubicBezTo>
                      <a:pt x="1" y="1"/>
                      <a:pt x="1" y="1"/>
                      <a:pt x="1" y="1"/>
                    </a:cubicBezTo>
                    <a:cubicBezTo>
                      <a:pt x="1" y="1"/>
                      <a:pt x="2" y="1"/>
                      <a:pt x="2" y="1"/>
                    </a:cubicBezTo>
                    <a:cubicBezTo>
                      <a:pt x="2" y="1"/>
                      <a:pt x="2" y="0"/>
                      <a:pt x="2"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1" y="2"/>
                    </a:cubicBezTo>
                    <a:cubicBezTo>
                      <a:pt x="1" y="2"/>
                      <a:pt x="1" y="2"/>
                      <a:pt x="1" y="2"/>
                    </a:cubicBezTo>
                    <a:cubicBezTo>
                      <a:pt x="1" y="2"/>
                      <a:pt x="0" y="2"/>
                      <a:pt x="0" y="2"/>
                    </a:cubicBezTo>
                    <a:cubicBezTo>
                      <a:pt x="0" y="2"/>
                      <a:pt x="0" y="2"/>
                      <a:pt x="0" y="2"/>
                    </a:cubicBezTo>
                    <a:cubicBezTo>
                      <a:pt x="0" y="2"/>
                      <a:pt x="0" y="2"/>
                      <a:pt x="0" y="2"/>
                    </a:cubicBezTo>
                    <a:cubicBezTo>
                      <a:pt x="0" y="2"/>
                      <a:pt x="0" y="2"/>
                      <a:pt x="0" y="2"/>
                    </a:cubicBezTo>
                    <a:cubicBezTo>
                      <a:pt x="0" y="2"/>
                      <a:pt x="0" y="2"/>
                      <a:pt x="0" y="2"/>
                    </a:cubicBezTo>
                    <a:cubicBezTo>
                      <a:pt x="0" y="3"/>
                      <a:pt x="0" y="3"/>
                      <a:pt x="0" y="3"/>
                    </a:cubicBezTo>
                    <a:cubicBezTo>
                      <a:pt x="0" y="3"/>
                      <a:pt x="0" y="3"/>
                      <a:pt x="0" y="3"/>
                    </a:cubicBezTo>
                    <a:cubicBezTo>
                      <a:pt x="0" y="3"/>
                      <a:pt x="0" y="3"/>
                      <a:pt x="0" y="3"/>
                    </a:cubicBezTo>
                    <a:cubicBezTo>
                      <a:pt x="1" y="3"/>
                      <a:pt x="1" y="3"/>
                      <a:pt x="1" y="3"/>
                    </a:cubicBezTo>
                    <a:cubicBezTo>
                      <a:pt x="1" y="3"/>
                      <a:pt x="1" y="3"/>
                      <a:pt x="1" y="3"/>
                    </a:cubicBezTo>
                    <a:cubicBezTo>
                      <a:pt x="2" y="3"/>
                      <a:pt x="2" y="2"/>
                      <a:pt x="3" y="2"/>
                    </a:cubicBezTo>
                    <a:cubicBezTo>
                      <a:pt x="3" y="2"/>
                      <a:pt x="3" y="2"/>
                      <a:pt x="3" y="2"/>
                    </a:cubicBezTo>
                    <a:cubicBezTo>
                      <a:pt x="3" y="2"/>
                      <a:pt x="3" y="2"/>
                      <a:pt x="3" y="2"/>
                    </a:cubicBezTo>
                    <a:cubicBezTo>
                      <a:pt x="3" y="2"/>
                      <a:pt x="3" y="2"/>
                      <a:pt x="3" y="3"/>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2" y="1"/>
                      <a:pt x="2" y="1"/>
                      <a:pt x="2" y="1"/>
                    </a:cubicBezTo>
                    <a:cubicBezTo>
                      <a:pt x="2" y="1"/>
                      <a:pt x="2" y="1"/>
                      <a:pt x="1" y="1"/>
                    </a:cubicBezTo>
                    <a:cubicBezTo>
                      <a:pt x="1" y="1"/>
                      <a:pt x="1" y="1"/>
                      <a:pt x="1" y="1"/>
                    </a:cubicBezTo>
                    <a:close/>
                    <a:moveTo>
                      <a:pt x="1" y="1"/>
                    </a:moveTo>
                    <a:cubicBezTo>
                      <a:pt x="1" y="1"/>
                      <a:pt x="1" y="1"/>
                      <a:pt x="1" y="1"/>
                    </a:cubicBezTo>
                    <a:cubicBezTo>
                      <a:pt x="1" y="1"/>
                      <a:pt x="1" y="1"/>
                      <a:pt x="1" y="1"/>
                    </a:cubicBezTo>
                    <a:cubicBezTo>
                      <a:pt x="1" y="1"/>
                      <a:pt x="1" y="1"/>
                      <a:pt x="1" y="1"/>
                    </a:cubicBezTo>
                    <a:cubicBezTo>
                      <a:pt x="1" y="1"/>
                      <a:pt x="1" y="1"/>
                      <a:pt x="1" y="1"/>
                    </a:cubicBezTo>
                    <a:close/>
                    <a:moveTo>
                      <a:pt x="3" y="2"/>
                    </a:move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lose/>
                    <a:moveTo>
                      <a:pt x="2" y="2"/>
                    </a:moveTo>
                    <a:cubicBezTo>
                      <a:pt x="2" y="2"/>
                      <a:pt x="2" y="2"/>
                      <a:pt x="3" y="2"/>
                    </a:cubicBezTo>
                    <a:cubicBezTo>
                      <a:pt x="3" y="2"/>
                      <a:pt x="3" y="2"/>
                      <a:pt x="3" y="2"/>
                    </a:cubicBezTo>
                    <a:cubicBezTo>
                      <a:pt x="2" y="2"/>
                      <a:pt x="1" y="2"/>
                      <a:pt x="1" y="2"/>
                    </a:cubicBezTo>
                    <a:cubicBezTo>
                      <a:pt x="1" y="2"/>
                      <a:pt x="1" y="2"/>
                      <a:pt x="1" y="2"/>
                    </a:cubicBezTo>
                    <a:cubicBezTo>
                      <a:pt x="1" y="2"/>
                      <a:pt x="1" y="2"/>
                      <a:pt x="1"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0" name="Freeform 61"/>
              <p:cNvSpPr/>
              <p:nvPr/>
            </p:nvSpPr>
            <p:spPr bwMode="auto">
              <a:xfrm>
                <a:off x="2068" y="149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1" name="Freeform 62"/>
              <p:cNvSpPr/>
              <p:nvPr/>
            </p:nvSpPr>
            <p:spPr bwMode="auto">
              <a:xfrm>
                <a:off x="2068" y="123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2" name="Freeform 63"/>
              <p:cNvSpPr/>
              <p:nvPr/>
            </p:nvSpPr>
            <p:spPr bwMode="auto">
              <a:xfrm>
                <a:off x="2064" y="1460"/>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0"/>
                      <a:pt x="1" y="1"/>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3" name="Freeform 64"/>
              <p:cNvSpPr/>
              <p:nvPr/>
            </p:nvSpPr>
            <p:spPr bwMode="auto">
              <a:xfrm>
                <a:off x="2068" y="140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4" name="Freeform 65"/>
              <p:cNvSpPr/>
              <p:nvPr/>
            </p:nvSpPr>
            <p:spPr bwMode="auto">
              <a:xfrm>
                <a:off x="2064" y="1464"/>
                <a:ext cx="4" cy="4"/>
              </a:xfrm>
              <a:custGeom>
                <a:avLst/>
                <a:gdLst>
                  <a:gd name="T0" fmla="*/ 0 w 1"/>
                  <a:gd name="T1" fmla="*/ 0 h 1"/>
                  <a:gd name="T2" fmla="*/ 0 w 1"/>
                  <a:gd name="T3" fmla="*/ 0 h 1"/>
                  <a:gd name="T4" fmla="*/ 0 w 1"/>
                  <a:gd name="T5" fmla="*/ 1 h 1"/>
                  <a:gd name="T6" fmla="*/ 0 w 1"/>
                  <a:gd name="T7" fmla="*/ 0 h 1"/>
                  <a:gd name="T8" fmla="*/ 0 w 1"/>
                  <a:gd name="T9" fmla="*/ 0 h 1"/>
                  <a:gd name="T10" fmla="*/ 1 w 1"/>
                  <a:gd name="T11" fmla="*/ 0 h 1"/>
                  <a:gd name="T12" fmla="*/ 1 w 1"/>
                  <a:gd name="T13" fmla="*/ 0 h 1"/>
                  <a:gd name="T14" fmla="*/ 1 w 1"/>
                  <a:gd name="T15" fmla="*/ 0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0"/>
                      <a:pt x="0" y="1"/>
                    </a:cubicBezTo>
                    <a:cubicBezTo>
                      <a:pt x="0" y="1"/>
                      <a:pt x="1" y="1"/>
                      <a:pt x="0" y="0"/>
                    </a:cubicBez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5" name="Freeform 66"/>
              <p:cNvSpPr/>
              <p:nvPr/>
            </p:nvSpPr>
            <p:spPr bwMode="auto">
              <a:xfrm>
                <a:off x="2064" y="153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6" name="Freeform 67"/>
              <p:cNvSpPr/>
              <p:nvPr/>
            </p:nvSpPr>
            <p:spPr bwMode="auto">
              <a:xfrm>
                <a:off x="2064" y="1426"/>
                <a:ext cx="4" cy="5"/>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1"/>
                      <a:pt x="1" y="0"/>
                    </a:cubicBezTo>
                    <a:cubicBezTo>
                      <a:pt x="0" y="0"/>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7" name="Freeform 68"/>
              <p:cNvSpPr/>
              <p:nvPr/>
            </p:nvSpPr>
            <p:spPr bwMode="auto">
              <a:xfrm>
                <a:off x="2064"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8" name="Freeform 69"/>
              <p:cNvSpPr/>
              <p:nvPr/>
            </p:nvSpPr>
            <p:spPr bwMode="auto">
              <a:xfrm>
                <a:off x="2064" y="104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9" name="Freeform 70"/>
              <p:cNvSpPr/>
              <p:nvPr/>
            </p:nvSpPr>
            <p:spPr bwMode="auto">
              <a:xfrm>
                <a:off x="2064" y="139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0" name="Freeform 71"/>
              <p:cNvSpPr/>
              <p:nvPr/>
            </p:nvSpPr>
            <p:spPr bwMode="auto">
              <a:xfrm>
                <a:off x="2064" y="1488"/>
                <a:ext cx="0" cy="5"/>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1" name="Freeform 72"/>
              <p:cNvSpPr/>
              <p:nvPr/>
            </p:nvSpPr>
            <p:spPr bwMode="auto">
              <a:xfrm>
                <a:off x="2060" y="138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2" name="Freeform 73"/>
              <p:cNvSpPr/>
              <p:nvPr/>
            </p:nvSpPr>
            <p:spPr bwMode="auto">
              <a:xfrm>
                <a:off x="2060"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3" name="Freeform 74"/>
              <p:cNvSpPr/>
              <p:nvPr/>
            </p:nvSpPr>
            <p:spPr bwMode="auto">
              <a:xfrm>
                <a:off x="2060" y="1439"/>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0"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4" name="Freeform 75"/>
              <p:cNvSpPr/>
              <p:nvPr/>
            </p:nvSpPr>
            <p:spPr bwMode="auto">
              <a:xfrm>
                <a:off x="2060" y="144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1"/>
                      <a:pt x="1" y="0"/>
                    </a:cubicBezTo>
                    <a:cubicBezTo>
                      <a:pt x="0" y="0"/>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5" name="Freeform 76"/>
              <p:cNvSpPr/>
              <p:nvPr/>
            </p:nvSpPr>
            <p:spPr bwMode="auto">
              <a:xfrm>
                <a:off x="2060" y="1269"/>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6" name="Freeform 77"/>
              <p:cNvSpPr/>
              <p:nvPr/>
            </p:nvSpPr>
            <p:spPr bwMode="auto">
              <a:xfrm>
                <a:off x="2056"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7" name="Freeform 78"/>
              <p:cNvSpPr/>
              <p:nvPr/>
            </p:nvSpPr>
            <p:spPr bwMode="auto">
              <a:xfrm>
                <a:off x="2060" y="15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8" name="Oval 79"/>
              <p:cNvSpPr>
                <a:spLocks noChangeArrowheads="1"/>
              </p:cNvSpPr>
              <p:nvPr/>
            </p:nvSpPr>
            <p:spPr bwMode="auto">
              <a:xfrm>
                <a:off x="2056"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9" name="Freeform 80"/>
              <p:cNvSpPr/>
              <p:nvPr/>
            </p:nvSpPr>
            <p:spPr bwMode="auto">
              <a:xfrm>
                <a:off x="2052" y="1385"/>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0" name="Freeform 81"/>
              <p:cNvSpPr/>
              <p:nvPr/>
            </p:nvSpPr>
            <p:spPr bwMode="auto">
              <a:xfrm>
                <a:off x="2052" y="1493"/>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1" name="Freeform 82"/>
              <p:cNvSpPr/>
              <p:nvPr/>
            </p:nvSpPr>
            <p:spPr bwMode="auto">
              <a:xfrm>
                <a:off x="2052" y="1488"/>
                <a:ext cx="4" cy="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2" name="Freeform 83"/>
              <p:cNvSpPr/>
              <p:nvPr/>
            </p:nvSpPr>
            <p:spPr bwMode="auto">
              <a:xfrm>
                <a:off x="2052" y="1422"/>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3" name="Freeform 84"/>
              <p:cNvSpPr/>
              <p:nvPr/>
            </p:nvSpPr>
            <p:spPr bwMode="auto">
              <a:xfrm>
                <a:off x="2052" y="14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4" name="Oval 85"/>
              <p:cNvSpPr>
                <a:spLocks noChangeArrowheads="1"/>
              </p:cNvSpPr>
              <p:nvPr/>
            </p:nvSpPr>
            <p:spPr bwMode="auto">
              <a:xfrm>
                <a:off x="2052" y="138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5" name="Freeform 86"/>
              <p:cNvSpPr/>
              <p:nvPr/>
            </p:nvSpPr>
            <p:spPr bwMode="auto">
              <a:xfrm>
                <a:off x="2047" y="1426"/>
                <a:ext cx="5" cy="5"/>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6" name="Freeform 87"/>
              <p:cNvSpPr/>
              <p:nvPr/>
            </p:nvSpPr>
            <p:spPr bwMode="auto">
              <a:xfrm>
                <a:off x="2047" y="1493"/>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7" name="Freeform 88"/>
              <p:cNvSpPr/>
              <p:nvPr/>
            </p:nvSpPr>
            <p:spPr bwMode="auto">
              <a:xfrm>
                <a:off x="2047" y="123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8" name="Freeform 89"/>
              <p:cNvSpPr/>
              <p:nvPr/>
            </p:nvSpPr>
            <p:spPr bwMode="auto">
              <a:xfrm>
                <a:off x="2047" y="137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9" name="Freeform 90"/>
              <p:cNvSpPr/>
              <p:nvPr/>
            </p:nvSpPr>
            <p:spPr bwMode="auto">
              <a:xfrm>
                <a:off x="2047" y="1460"/>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0" name="Freeform 91"/>
              <p:cNvSpPr/>
              <p:nvPr/>
            </p:nvSpPr>
            <p:spPr bwMode="auto">
              <a:xfrm>
                <a:off x="2043" y="1435"/>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1" name="Freeform 92"/>
              <p:cNvSpPr/>
              <p:nvPr/>
            </p:nvSpPr>
            <p:spPr bwMode="auto">
              <a:xfrm>
                <a:off x="2043"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2" name="Freeform 93"/>
              <p:cNvSpPr/>
              <p:nvPr/>
            </p:nvSpPr>
            <p:spPr bwMode="auto">
              <a:xfrm>
                <a:off x="2043" y="1414"/>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3" name="Freeform 94"/>
              <p:cNvSpPr/>
              <p:nvPr/>
            </p:nvSpPr>
            <p:spPr bwMode="auto">
              <a:xfrm>
                <a:off x="2043" y="138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4" name="Freeform 95"/>
              <p:cNvSpPr/>
              <p:nvPr/>
            </p:nvSpPr>
            <p:spPr bwMode="auto">
              <a:xfrm>
                <a:off x="2039"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5" name="Freeform 96"/>
              <p:cNvSpPr/>
              <p:nvPr/>
            </p:nvSpPr>
            <p:spPr bwMode="auto">
              <a:xfrm>
                <a:off x="2039" y="138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6" name="Freeform 97"/>
              <p:cNvSpPr/>
              <p:nvPr/>
            </p:nvSpPr>
            <p:spPr bwMode="auto">
              <a:xfrm>
                <a:off x="2039" y="122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7" name="Freeform 98"/>
              <p:cNvSpPr/>
              <p:nvPr/>
            </p:nvSpPr>
            <p:spPr bwMode="auto">
              <a:xfrm>
                <a:off x="2039"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8" name="Freeform 99"/>
              <p:cNvSpPr/>
              <p:nvPr/>
            </p:nvSpPr>
            <p:spPr bwMode="auto">
              <a:xfrm>
                <a:off x="2035" y="1431"/>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0"/>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9" name="Freeform 100"/>
              <p:cNvSpPr/>
              <p:nvPr/>
            </p:nvSpPr>
            <p:spPr bwMode="auto">
              <a:xfrm>
                <a:off x="2035" y="119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0" name="Freeform 101"/>
              <p:cNvSpPr/>
              <p:nvPr/>
            </p:nvSpPr>
            <p:spPr bwMode="auto">
              <a:xfrm>
                <a:off x="2035" y="141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1" name="Freeform 102"/>
              <p:cNvSpPr/>
              <p:nvPr/>
            </p:nvSpPr>
            <p:spPr bwMode="auto">
              <a:xfrm>
                <a:off x="2031" y="1571"/>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2" name="Freeform 103"/>
              <p:cNvSpPr/>
              <p:nvPr/>
            </p:nvSpPr>
            <p:spPr bwMode="auto">
              <a:xfrm>
                <a:off x="2031" y="10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3" name="Freeform 104"/>
              <p:cNvSpPr/>
              <p:nvPr/>
            </p:nvSpPr>
            <p:spPr bwMode="auto">
              <a:xfrm>
                <a:off x="2027"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4" name="Freeform 105"/>
              <p:cNvSpPr/>
              <p:nvPr/>
            </p:nvSpPr>
            <p:spPr bwMode="auto">
              <a:xfrm>
                <a:off x="2027" y="1455"/>
                <a:ext cx="4" cy="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5" name="Freeform 106"/>
              <p:cNvSpPr/>
              <p:nvPr/>
            </p:nvSpPr>
            <p:spPr bwMode="auto">
              <a:xfrm>
                <a:off x="1962" y="1228"/>
                <a:ext cx="65" cy="4"/>
              </a:xfrm>
              <a:custGeom>
                <a:avLst/>
                <a:gdLst>
                  <a:gd name="T0" fmla="*/ 14 w 16"/>
                  <a:gd name="T1" fmla="*/ 1 h 1"/>
                  <a:gd name="T2" fmla="*/ 14 w 16"/>
                  <a:gd name="T3" fmla="*/ 0 h 1"/>
                  <a:gd name="T4" fmla="*/ 14 w 16"/>
                  <a:gd name="T5" fmla="*/ 0 h 1"/>
                  <a:gd name="T6" fmla="*/ 15 w 16"/>
                  <a:gd name="T7" fmla="*/ 0 h 1"/>
                  <a:gd name="T8" fmla="*/ 16 w 16"/>
                  <a:gd name="T9" fmla="*/ 0 h 1"/>
                  <a:gd name="T10" fmla="*/ 16 w 16"/>
                  <a:gd name="T11" fmla="*/ 0 h 1"/>
                  <a:gd name="T12" fmla="*/ 16 w 16"/>
                  <a:gd name="T13" fmla="*/ 0 h 1"/>
                  <a:gd name="T14" fmla="*/ 15 w 16"/>
                  <a:gd name="T15" fmla="*/ 0 h 1"/>
                  <a:gd name="T16" fmla="*/ 14 w 16"/>
                  <a:gd name="T17" fmla="*/ 0 h 1"/>
                  <a:gd name="T18" fmla="*/ 14 w 16"/>
                  <a:gd name="T19" fmla="*/ 0 h 1"/>
                  <a:gd name="T20" fmla="*/ 14 w 16"/>
                  <a:gd name="T21" fmla="*/ 0 h 1"/>
                  <a:gd name="T22" fmla="*/ 14 w 16"/>
                  <a:gd name="T23" fmla="*/ 0 h 1"/>
                  <a:gd name="T24" fmla="*/ 14 w 16"/>
                  <a:gd name="T25" fmla="*/ 0 h 1"/>
                  <a:gd name="T26" fmla="*/ 14 w 16"/>
                  <a:gd name="T27" fmla="*/ 0 h 1"/>
                  <a:gd name="T28" fmla="*/ 14 w 16"/>
                  <a:gd name="T29" fmla="*/ 0 h 1"/>
                  <a:gd name="T30" fmla="*/ 14 w 16"/>
                  <a:gd name="T31" fmla="*/ 0 h 1"/>
                  <a:gd name="T32" fmla="*/ 14 w 16"/>
                  <a:gd name="T33" fmla="*/ 0 h 1"/>
                  <a:gd name="T34" fmla="*/ 7 w 16"/>
                  <a:gd name="T35" fmla="*/ 0 h 1"/>
                  <a:gd name="T36" fmla="*/ 4 w 16"/>
                  <a:gd name="T37" fmla="*/ 1 h 1"/>
                  <a:gd name="T38" fmla="*/ 1 w 16"/>
                  <a:gd name="T39" fmla="*/ 1 h 1"/>
                  <a:gd name="T40" fmla="*/ 0 w 16"/>
                  <a:gd name="T41" fmla="*/ 1 h 1"/>
                  <a:gd name="T42" fmla="*/ 0 w 16"/>
                  <a:gd name="T43" fmla="*/ 1 h 1"/>
                  <a:gd name="T44" fmla="*/ 1 w 16"/>
                  <a:gd name="T45" fmla="*/ 1 h 1"/>
                  <a:gd name="T46" fmla="*/ 4 w 16"/>
                  <a:gd name="T47" fmla="*/ 1 h 1"/>
                  <a:gd name="T48" fmla="*/ 4 w 16"/>
                  <a:gd name="T49" fmla="*/ 1 h 1"/>
                  <a:gd name="T50" fmla="*/ 14 w 16"/>
                  <a:gd name="T5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
                    <a:moveTo>
                      <a:pt x="14" y="1"/>
                    </a:moveTo>
                    <a:cubicBezTo>
                      <a:pt x="14" y="0"/>
                      <a:pt x="14" y="0"/>
                      <a:pt x="14" y="0"/>
                    </a:cubicBezTo>
                    <a:cubicBezTo>
                      <a:pt x="14" y="0"/>
                      <a:pt x="14" y="0"/>
                      <a:pt x="14" y="0"/>
                    </a:cubicBezTo>
                    <a:cubicBezTo>
                      <a:pt x="14" y="0"/>
                      <a:pt x="14" y="0"/>
                      <a:pt x="15" y="0"/>
                    </a:cubicBezTo>
                    <a:cubicBezTo>
                      <a:pt x="15" y="0"/>
                      <a:pt x="15" y="0"/>
                      <a:pt x="16" y="0"/>
                    </a:cubicBezTo>
                    <a:cubicBezTo>
                      <a:pt x="16" y="0"/>
                      <a:pt x="16" y="0"/>
                      <a:pt x="16" y="0"/>
                    </a:cubicBezTo>
                    <a:cubicBezTo>
                      <a:pt x="16" y="0"/>
                      <a:pt x="16" y="0"/>
                      <a:pt x="16" y="0"/>
                    </a:cubicBezTo>
                    <a:cubicBezTo>
                      <a:pt x="15" y="0"/>
                      <a:pt x="15" y="0"/>
                      <a:pt x="15" y="0"/>
                    </a:cubicBezTo>
                    <a:cubicBezTo>
                      <a:pt x="14" y="0"/>
                      <a:pt x="14" y="0"/>
                      <a:pt x="14" y="0"/>
                    </a:cubicBezTo>
                    <a:cubicBezTo>
                      <a:pt x="14" y="0"/>
                      <a:pt x="13"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1" y="0"/>
                      <a:pt x="9" y="0"/>
                      <a:pt x="7" y="0"/>
                    </a:cubicBezTo>
                    <a:cubicBezTo>
                      <a:pt x="6" y="0"/>
                      <a:pt x="4" y="0"/>
                      <a:pt x="4" y="1"/>
                    </a:cubicBezTo>
                    <a:cubicBezTo>
                      <a:pt x="3" y="1"/>
                      <a:pt x="2" y="1"/>
                      <a:pt x="1" y="1"/>
                    </a:cubicBezTo>
                    <a:cubicBezTo>
                      <a:pt x="1" y="1"/>
                      <a:pt x="0" y="1"/>
                      <a:pt x="0" y="1"/>
                    </a:cubicBezTo>
                    <a:cubicBezTo>
                      <a:pt x="0" y="1"/>
                      <a:pt x="0" y="1"/>
                      <a:pt x="0" y="1"/>
                    </a:cubicBezTo>
                    <a:cubicBezTo>
                      <a:pt x="0" y="1"/>
                      <a:pt x="1" y="1"/>
                      <a:pt x="1" y="1"/>
                    </a:cubicBezTo>
                    <a:cubicBezTo>
                      <a:pt x="2" y="1"/>
                      <a:pt x="3" y="1"/>
                      <a:pt x="4" y="1"/>
                    </a:cubicBezTo>
                    <a:cubicBezTo>
                      <a:pt x="4" y="1"/>
                      <a:pt x="4" y="1"/>
                      <a:pt x="4" y="1"/>
                    </a:cubicBezTo>
                    <a:cubicBezTo>
                      <a:pt x="8" y="1"/>
                      <a:pt x="10" y="1"/>
                      <a:pt x="1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6" name="Freeform 107"/>
              <p:cNvSpPr/>
              <p:nvPr/>
            </p:nvSpPr>
            <p:spPr bwMode="auto">
              <a:xfrm>
                <a:off x="2019" y="122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7" name="Freeform 108"/>
              <p:cNvSpPr/>
              <p:nvPr/>
            </p:nvSpPr>
            <p:spPr bwMode="auto">
              <a:xfrm>
                <a:off x="2019"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8" name="Freeform 109"/>
              <p:cNvSpPr/>
              <p:nvPr/>
            </p:nvSpPr>
            <p:spPr bwMode="auto">
              <a:xfrm>
                <a:off x="2023" y="1571"/>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9" name="Freeform 110"/>
              <p:cNvSpPr/>
              <p:nvPr/>
            </p:nvSpPr>
            <p:spPr bwMode="auto">
              <a:xfrm>
                <a:off x="2019" y="1038"/>
                <a:ext cx="4" cy="4"/>
              </a:xfrm>
              <a:custGeom>
                <a:avLst/>
                <a:gdLst>
                  <a:gd name="T0" fmla="*/ 1 w 1"/>
                  <a:gd name="T1" fmla="*/ 0 h 1"/>
                  <a:gd name="T2" fmla="*/ 1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0" name="Freeform 111"/>
              <p:cNvSpPr/>
              <p:nvPr/>
            </p:nvSpPr>
            <p:spPr bwMode="auto">
              <a:xfrm>
                <a:off x="2011" y="1046"/>
                <a:ext cx="12" cy="5"/>
              </a:xfrm>
              <a:custGeom>
                <a:avLst/>
                <a:gdLst>
                  <a:gd name="T0" fmla="*/ 0 w 3"/>
                  <a:gd name="T1" fmla="*/ 1 h 1"/>
                  <a:gd name="T2" fmla="*/ 3 w 3"/>
                  <a:gd name="T3" fmla="*/ 1 h 1"/>
                  <a:gd name="T4" fmla="*/ 3 w 3"/>
                  <a:gd name="T5" fmla="*/ 1 h 1"/>
                  <a:gd name="T6" fmla="*/ 0 w 3"/>
                  <a:gd name="T7" fmla="*/ 1 h 1"/>
                </a:gdLst>
                <a:ahLst/>
                <a:cxnLst>
                  <a:cxn ang="0">
                    <a:pos x="T0" y="T1"/>
                  </a:cxn>
                  <a:cxn ang="0">
                    <a:pos x="T2" y="T3"/>
                  </a:cxn>
                  <a:cxn ang="0">
                    <a:pos x="T4" y="T5"/>
                  </a:cxn>
                  <a:cxn ang="0">
                    <a:pos x="T6" y="T7"/>
                  </a:cxn>
                </a:cxnLst>
                <a:rect l="0" t="0" r="r" b="b"/>
                <a:pathLst>
                  <a:path w="3" h="1">
                    <a:moveTo>
                      <a:pt x="0" y="1"/>
                    </a:moveTo>
                    <a:cubicBezTo>
                      <a:pt x="1" y="1"/>
                      <a:pt x="2" y="1"/>
                      <a:pt x="3" y="1"/>
                    </a:cubicBezTo>
                    <a:cubicBezTo>
                      <a:pt x="3" y="1"/>
                      <a:pt x="3" y="1"/>
                      <a:pt x="3" y="1"/>
                    </a:cubicBezTo>
                    <a:cubicBezTo>
                      <a:pt x="2"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1" name="Freeform 112"/>
              <p:cNvSpPr/>
              <p:nvPr/>
            </p:nvSpPr>
            <p:spPr bwMode="auto">
              <a:xfrm>
                <a:off x="2019" y="13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2" name="Freeform 113"/>
              <p:cNvSpPr/>
              <p:nvPr/>
            </p:nvSpPr>
            <p:spPr bwMode="auto">
              <a:xfrm>
                <a:off x="2019" y="1327"/>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3" name="Freeform 114"/>
              <p:cNvSpPr/>
              <p:nvPr/>
            </p:nvSpPr>
            <p:spPr bwMode="auto">
              <a:xfrm>
                <a:off x="2015"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4" name="Freeform 115"/>
              <p:cNvSpPr/>
              <p:nvPr/>
            </p:nvSpPr>
            <p:spPr bwMode="auto">
              <a:xfrm>
                <a:off x="2015" y="1327"/>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5" name="Freeform 116"/>
              <p:cNvSpPr/>
              <p:nvPr/>
            </p:nvSpPr>
            <p:spPr bwMode="auto">
              <a:xfrm>
                <a:off x="2015" y="119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6" name="Freeform 117"/>
              <p:cNvSpPr/>
              <p:nvPr/>
            </p:nvSpPr>
            <p:spPr bwMode="auto">
              <a:xfrm>
                <a:off x="2015" y="132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7" name="Freeform 118"/>
              <p:cNvSpPr/>
              <p:nvPr/>
            </p:nvSpPr>
            <p:spPr bwMode="auto">
              <a:xfrm>
                <a:off x="2007" y="1517"/>
                <a:ext cx="4" cy="4"/>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8" name="Freeform 119"/>
              <p:cNvSpPr/>
              <p:nvPr/>
            </p:nvSpPr>
            <p:spPr bwMode="auto">
              <a:xfrm>
                <a:off x="2007" y="1224"/>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9" name="Freeform 120"/>
              <p:cNvSpPr/>
              <p:nvPr/>
            </p:nvSpPr>
            <p:spPr bwMode="auto">
              <a:xfrm>
                <a:off x="2007" y="1241"/>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0" name="Freeform 121"/>
              <p:cNvSpPr/>
              <p:nvPr/>
            </p:nvSpPr>
            <p:spPr bwMode="auto">
              <a:xfrm>
                <a:off x="2003" y="1517"/>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1" name="Freeform 122"/>
              <p:cNvSpPr/>
              <p:nvPr/>
            </p:nvSpPr>
            <p:spPr bwMode="auto">
              <a:xfrm>
                <a:off x="2003" y="122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2" name="Freeform 123"/>
              <p:cNvSpPr/>
              <p:nvPr/>
            </p:nvSpPr>
            <p:spPr bwMode="auto">
              <a:xfrm>
                <a:off x="1998"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3" name="Freeform 124"/>
              <p:cNvSpPr/>
              <p:nvPr/>
            </p:nvSpPr>
            <p:spPr bwMode="auto">
              <a:xfrm>
                <a:off x="1998"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4" name="Freeform 125"/>
              <p:cNvSpPr/>
              <p:nvPr/>
            </p:nvSpPr>
            <p:spPr bwMode="auto">
              <a:xfrm>
                <a:off x="1998" y="1195"/>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5" name="Freeform 126"/>
              <p:cNvSpPr/>
              <p:nvPr/>
            </p:nvSpPr>
            <p:spPr bwMode="auto">
              <a:xfrm>
                <a:off x="1994" y="1195"/>
                <a:ext cx="4" cy="4"/>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6" name="Freeform 127"/>
              <p:cNvSpPr/>
              <p:nvPr/>
            </p:nvSpPr>
            <p:spPr bwMode="auto">
              <a:xfrm>
                <a:off x="1990" y="121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7" name="Freeform 128"/>
              <p:cNvSpPr/>
              <p:nvPr/>
            </p:nvSpPr>
            <p:spPr bwMode="auto">
              <a:xfrm>
                <a:off x="1974" y="1212"/>
                <a:ext cx="4" cy="4"/>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1" y="0"/>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8" name="Freeform 129"/>
              <p:cNvSpPr/>
              <p:nvPr/>
            </p:nvSpPr>
            <p:spPr bwMode="auto">
              <a:xfrm>
                <a:off x="1974" y="121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9" name="Freeform 130"/>
              <p:cNvSpPr/>
              <p:nvPr/>
            </p:nvSpPr>
            <p:spPr bwMode="auto">
              <a:xfrm>
                <a:off x="1970"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0" name="Freeform 131"/>
              <p:cNvSpPr/>
              <p:nvPr/>
            </p:nvSpPr>
            <p:spPr bwMode="auto">
              <a:xfrm>
                <a:off x="1970"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1" name="Freeform 132"/>
              <p:cNvSpPr/>
              <p:nvPr/>
            </p:nvSpPr>
            <p:spPr bwMode="auto">
              <a:xfrm>
                <a:off x="1966" y="119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2" name="Freeform 133"/>
              <p:cNvSpPr/>
              <p:nvPr/>
            </p:nvSpPr>
            <p:spPr bwMode="auto">
              <a:xfrm>
                <a:off x="1966" y="159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3" name="Freeform 134"/>
              <p:cNvSpPr/>
              <p:nvPr/>
            </p:nvSpPr>
            <p:spPr bwMode="auto">
              <a:xfrm>
                <a:off x="1966" y="1249"/>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4" name="Freeform 135"/>
              <p:cNvSpPr/>
              <p:nvPr/>
            </p:nvSpPr>
            <p:spPr bwMode="auto">
              <a:xfrm>
                <a:off x="1966" y="15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5" name="Freeform 136"/>
              <p:cNvSpPr/>
              <p:nvPr/>
            </p:nvSpPr>
            <p:spPr bwMode="auto">
              <a:xfrm>
                <a:off x="1962"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6" name="Freeform 137"/>
              <p:cNvSpPr/>
              <p:nvPr/>
            </p:nvSpPr>
            <p:spPr bwMode="auto">
              <a:xfrm>
                <a:off x="1966" y="159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7" name="Freeform 138"/>
              <p:cNvSpPr/>
              <p:nvPr/>
            </p:nvSpPr>
            <p:spPr bwMode="auto">
              <a:xfrm>
                <a:off x="1954" y="1067"/>
                <a:ext cx="8" cy="4"/>
              </a:xfrm>
              <a:custGeom>
                <a:avLst/>
                <a:gdLst>
                  <a:gd name="T0" fmla="*/ 2 w 2"/>
                  <a:gd name="T1" fmla="*/ 1 h 1"/>
                  <a:gd name="T2" fmla="*/ 2 w 2"/>
                  <a:gd name="T3" fmla="*/ 1 h 1"/>
                  <a:gd name="T4" fmla="*/ 2 w 2"/>
                  <a:gd name="T5" fmla="*/ 1 h 1"/>
                  <a:gd name="T6" fmla="*/ 2 w 2"/>
                  <a:gd name="T7" fmla="*/ 1 h 1"/>
                  <a:gd name="T8" fmla="*/ 2 w 2"/>
                  <a:gd name="T9" fmla="*/ 1 h 1"/>
                  <a:gd name="T10" fmla="*/ 0 w 2"/>
                  <a:gd name="T11" fmla="*/ 1 h 1"/>
                  <a:gd name="T12" fmla="*/ 2 w 2"/>
                  <a:gd name="T13" fmla="*/ 1 h 1"/>
                  <a:gd name="T14" fmla="*/ 2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1"/>
                    </a:moveTo>
                    <a:cubicBezTo>
                      <a:pt x="2" y="1"/>
                      <a:pt x="2" y="1"/>
                      <a:pt x="2" y="1"/>
                    </a:cubicBezTo>
                    <a:cubicBezTo>
                      <a:pt x="2" y="1"/>
                      <a:pt x="2" y="1"/>
                      <a:pt x="2" y="1"/>
                    </a:cubicBezTo>
                    <a:cubicBezTo>
                      <a:pt x="2" y="1"/>
                      <a:pt x="2" y="1"/>
                      <a:pt x="2" y="1"/>
                    </a:cubicBezTo>
                    <a:cubicBezTo>
                      <a:pt x="2" y="1"/>
                      <a:pt x="2" y="1"/>
                      <a:pt x="2" y="1"/>
                    </a:cubicBezTo>
                    <a:cubicBezTo>
                      <a:pt x="1" y="1"/>
                      <a:pt x="1" y="0"/>
                      <a:pt x="0" y="1"/>
                    </a:cubicBezTo>
                    <a:cubicBezTo>
                      <a:pt x="0"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8" name="Freeform 139"/>
              <p:cNvSpPr/>
              <p:nvPr/>
            </p:nvSpPr>
            <p:spPr bwMode="auto">
              <a:xfrm>
                <a:off x="1962"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9" name="Freeform 140"/>
              <p:cNvSpPr/>
              <p:nvPr/>
            </p:nvSpPr>
            <p:spPr bwMode="auto">
              <a:xfrm>
                <a:off x="1954" y="123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0" name="Freeform 141"/>
              <p:cNvSpPr/>
              <p:nvPr/>
            </p:nvSpPr>
            <p:spPr bwMode="auto">
              <a:xfrm>
                <a:off x="1949" y="1228"/>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1" name="Freeform 142"/>
              <p:cNvSpPr/>
              <p:nvPr/>
            </p:nvSpPr>
            <p:spPr bwMode="auto">
              <a:xfrm>
                <a:off x="1949" y="1249"/>
                <a:ext cx="5"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2" name="Freeform 143"/>
              <p:cNvSpPr/>
              <p:nvPr/>
            </p:nvSpPr>
            <p:spPr bwMode="auto">
              <a:xfrm>
                <a:off x="1949" y="1261"/>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3" name="Freeform 144"/>
              <p:cNvSpPr/>
              <p:nvPr/>
            </p:nvSpPr>
            <p:spPr bwMode="auto">
              <a:xfrm>
                <a:off x="1945" y="1249"/>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4" name="Freeform 145"/>
              <p:cNvSpPr/>
              <p:nvPr/>
            </p:nvSpPr>
            <p:spPr bwMode="auto">
              <a:xfrm>
                <a:off x="1945" y="1261"/>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5" name="Freeform 146"/>
              <p:cNvSpPr/>
              <p:nvPr/>
            </p:nvSpPr>
            <p:spPr bwMode="auto">
              <a:xfrm>
                <a:off x="1925" y="1071"/>
                <a:ext cx="20" cy="4"/>
              </a:xfrm>
              <a:custGeom>
                <a:avLst/>
                <a:gdLst>
                  <a:gd name="T0" fmla="*/ 3 w 5"/>
                  <a:gd name="T1" fmla="*/ 1 h 1"/>
                  <a:gd name="T2" fmla="*/ 3 w 5"/>
                  <a:gd name="T3" fmla="*/ 1 h 1"/>
                  <a:gd name="T4" fmla="*/ 3 w 5"/>
                  <a:gd name="T5" fmla="*/ 1 h 1"/>
                  <a:gd name="T6" fmla="*/ 3 w 5"/>
                  <a:gd name="T7" fmla="*/ 1 h 1"/>
                  <a:gd name="T8" fmla="*/ 3 w 5"/>
                  <a:gd name="T9" fmla="*/ 1 h 1"/>
                  <a:gd name="T10" fmla="*/ 4 w 5"/>
                  <a:gd name="T11" fmla="*/ 1 h 1"/>
                  <a:gd name="T12" fmla="*/ 4 w 5"/>
                  <a:gd name="T13" fmla="*/ 1 h 1"/>
                  <a:gd name="T14" fmla="*/ 5 w 5"/>
                  <a:gd name="T15" fmla="*/ 1 h 1"/>
                  <a:gd name="T16" fmla="*/ 5 w 5"/>
                  <a:gd name="T17" fmla="*/ 0 h 1"/>
                  <a:gd name="T18" fmla="*/ 5 w 5"/>
                  <a:gd name="T19" fmla="*/ 0 h 1"/>
                  <a:gd name="T20" fmla="*/ 4 w 5"/>
                  <a:gd name="T21" fmla="*/ 0 h 1"/>
                  <a:gd name="T22" fmla="*/ 4 w 5"/>
                  <a:gd name="T23" fmla="*/ 0 h 1"/>
                  <a:gd name="T24" fmla="*/ 4 w 5"/>
                  <a:gd name="T25" fmla="*/ 0 h 1"/>
                  <a:gd name="T26" fmla="*/ 3 w 5"/>
                  <a:gd name="T27" fmla="*/ 1 h 1"/>
                  <a:gd name="T28" fmla="*/ 1 w 5"/>
                  <a:gd name="T29" fmla="*/ 1 h 1"/>
                  <a:gd name="T30" fmla="*/ 0 w 5"/>
                  <a:gd name="T31" fmla="*/ 1 h 1"/>
                  <a:gd name="T32" fmla="*/ 0 w 5"/>
                  <a:gd name="T33" fmla="*/ 1 h 1"/>
                  <a:gd name="T34" fmla="*/ 0 w 5"/>
                  <a:gd name="T35" fmla="*/ 1 h 1"/>
                  <a:gd name="T36" fmla="*/ 0 w 5"/>
                  <a:gd name="T37" fmla="*/ 1 h 1"/>
                  <a:gd name="T38" fmla="*/ 1 w 5"/>
                  <a:gd name="T39" fmla="*/ 1 h 1"/>
                  <a:gd name="T40" fmla="*/ 3 w 5"/>
                  <a:gd name="T4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1">
                    <a:moveTo>
                      <a:pt x="3" y="1"/>
                    </a:moveTo>
                    <a:cubicBezTo>
                      <a:pt x="3" y="1"/>
                      <a:pt x="3" y="1"/>
                      <a:pt x="3" y="1"/>
                    </a:cubicBezTo>
                    <a:cubicBezTo>
                      <a:pt x="3" y="1"/>
                      <a:pt x="3" y="1"/>
                      <a:pt x="3" y="1"/>
                    </a:cubicBezTo>
                    <a:cubicBezTo>
                      <a:pt x="3" y="1"/>
                      <a:pt x="3" y="1"/>
                      <a:pt x="3" y="1"/>
                    </a:cubicBezTo>
                    <a:cubicBezTo>
                      <a:pt x="3" y="1"/>
                      <a:pt x="3" y="1"/>
                      <a:pt x="3" y="1"/>
                    </a:cubicBezTo>
                    <a:cubicBezTo>
                      <a:pt x="3" y="1"/>
                      <a:pt x="4" y="1"/>
                      <a:pt x="4" y="1"/>
                    </a:cubicBezTo>
                    <a:cubicBezTo>
                      <a:pt x="4" y="1"/>
                      <a:pt x="4" y="1"/>
                      <a:pt x="4" y="1"/>
                    </a:cubicBezTo>
                    <a:cubicBezTo>
                      <a:pt x="4" y="1"/>
                      <a:pt x="5" y="1"/>
                      <a:pt x="5" y="1"/>
                    </a:cubicBezTo>
                    <a:cubicBezTo>
                      <a:pt x="5" y="1"/>
                      <a:pt x="5" y="1"/>
                      <a:pt x="5" y="0"/>
                    </a:cubicBezTo>
                    <a:cubicBezTo>
                      <a:pt x="5" y="0"/>
                      <a:pt x="5" y="0"/>
                      <a:pt x="5" y="0"/>
                    </a:cubicBezTo>
                    <a:cubicBezTo>
                      <a:pt x="5" y="0"/>
                      <a:pt x="4" y="0"/>
                      <a:pt x="4" y="0"/>
                    </a:cubicBezTo>
                    <a:cubicBezTo>
                      <a:pt x="4" y="0"/>
                      <a:pt x="4" y="0"/>
                      <a:pt x="4" y="0"/>
                    </a:cubicBezTo>
                    <a:cubicBezTo>
                      <a:pt x="4" y="0"/>
                      <a:pt x="4" y="0"/>
                      <a:pt x="4" y="0"/>
                    </a:cubicBezTo>
                    <a:cubicBezTo>
                      <a:pt x="4" y="0"/>
                      <a:pt x="2" y="0"/>
                      <a:pt x="3" y="1"/>
                    </a:cubicBezTo>
                    <a:cubicBezTo>
                      <a:pt x="2" y="1"/>
                      <a:pt x="1" y="1"/>
                      <a:pt x="1"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6" name="Freeform 147"/>
              <p:cNvSpPr/>
              <p:nvPr/>
            </p:nvSpPr>
            <p:spPr bwMode="auto">
              <a:xfrm>
                <a:off x="1941" y="12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7" name="Freeform 148"/>
              <p:cNvSpPr/>
              <p:nvPr/>
            </p:nvSpPr>
            <p:spPr bwMode="auto">
              <a:xfrm>
                <a:off x="1937" y="102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8" name="Freeform 149"/>
              <p:cNvSpPr/>
              <p:nvPr/>
            </p:nvSpPr>
            <p:spPr bwMode="auto">
              <a:xfrm>
                <a:off x="1892" y="1022"/>
                <a:ext cx="45" cy="8"/>
              </a:xfrm>
              <a:custGeom>
                <a:avLst/>
                <a:gdLst>
                  <a:gd name="T0" fmla="*/ 4 w 11"/>
                  <a:gd name="T1" fmla="*/ 1 h 2"/>
                  <a:gd name="T2" fmla="*/ 8 w 11"/>
                  <a:gd name="T3" fmla="*/ 1 h 2"/>
                  <a:gd name="T4" fmla="*/ 8 w 11"/>
                  <a:gd name="T5" fmla="*/ 1 h 2"/>
                  <a:gd name="T6" fmla="*/ 8 w 11"/>
                  <a:gd name="T7" fmla="*/ 1 h 2"/>
                  <a:gd name="T8" fmla="*/ 8 w 11"/>
                  <a:gd name="T9" fmla="*/ 1 h 2"/>
                  <a:gd name="T10" fmla="*/ 10 w 11"/>
                  <a:gd name="T11" fmla="*/ 1 h 2"/>
                  <a:gd name="T12" fmla="*/ 11 w 11"/>
                  <a:gd name="T13" fmla="*/ 1 h 2"/>
                  <a:gd name="T14" fmla="*/ 11 w 11"/>
                  <a:gd name="T15" fmla="*/ 1 h 2"/>
                  <a:gd name="T16" fmla="*/ 11 w 11"/>
                  <a:gd name="T17" fmla="*/ 0 h 2"/>
                  <a:gd name="T18" fmla="*/ 9 w 11"/>
                  <a:gd name="T19" fmla="*/ 0 h 2"/>
                  <a:gd name="T20" fmla="*/ 8 w 11"/>
                  <a:gd name="T21" fmla="*/ 1 h 2"/>
                  <a:gd name="T22" fmla="*/ 8 w 11"/>
                  <a:gd name="T23" fmla="*/ 0 h 2"/>
                  <a:gd name="T24" fmla="*/ 8 w 11"/>
                  <a:gd name="T25" fmla="*/ 1 h 2"/>
                  <a:gd name="T26" fmla="*/ 8 w 11"/>
                  <a:gd name="T27" fmla="*/ 0 h 2"/>
                  <a:gd name="T28" fmla="*/ 8 w 11"/>
                  <a:gd name="T29" fmla="*/ 1 h 2"/>
                  <a:gd name="T30" fmla="*/ 8 w 11"/>
                  <a:gd name="T31" fmla="*/ 1 h 2"/>
                  <a:gd name="T32" fmla="*/ 8 w 11"/>
                  <a:gd name="T33" fmla="*/ 1 h 2"/>
                  <a:gd name="T34" fmla="*/ 8 w 11"/>
                  <a:gd name="T35" fmla="*/ 1 h 2"/>
                  <a:gd name="T36" fmla="*/ 8 w 11"/>
                  <a:gd name="T37" fmla="*/ 1 h 2"/>
                  <a:gd name="T38" fmla="*/ 8 w 11"/>
                  <a:gd name="T39" fmla="*/ 1 h 2"/>
                  <a:gd name="T40" fmla="*/ 8 w 11"/>
                  <a:gd name="T41" fmla="*/ 1 h 2"/>
                  <a:gd name="T42" fmla="*/ 8 w 11"/>
                  <a:gd name="T43" fmla="*/ 1 h 2"/>
                  <a:gd name="T44" fmla="*/ 6 w 11"/>
                  <a:gd name="T45" fmla="*/ 1 h 2"/>
                  <a:gd name="T46" fmla="*/ 6 w 11"/>
                  <a:gd name="T47" fmla="*/ 1 h 2"/>
                  <a:gd name="T48" fmla="*/ 6 w 11"/>
                  <a:gd name="T49" fmla="*/ 1 h 2"/>
                  <a:gd name="T50" fmla="*/ 5 w 11"/>
                  <a:gd name="T51" fmla="*/ 1 h 2"/>
                  <a:gd name="T52" fmla="*/ 4 w 11"/>
                  <a:gd name="T53" fmla="*/ 1 h 2"/>
                  <a:gd name="T54" fmla="*/ 4 w 11"/>
                  <a:gd name="T55" fmla="*/ 1 h 2"/>
                  <a:gd name="T56" fmla="*/ 4 w 11"/>
                  <a:gd name="T57" fmla="*/ 1 h 2"/>
                  <a:gd name="T58" fmla="*/ 4 w 11"/>
                  <a:gd name="T59" fmla="*/ 1 h 2"/>
                  <a:gd name="T60" fmla="*/ 2 w 11"/>
                  <a:gd name="T61" fmla="*/ 1 h 2"/>
                  <a:gd name="T62" fmla="*/ 2 w 11"/>
                  <a:gd name="T63" fmla="*/ 1 h 2"/>
                  <a:gd name="T64" fmla="*/ 1 w 11"/>
                  <a:gd name="T65" fmla="*/ 1 h 2"/>
                  <a:gd name="T66" fmla="*/ 0 w 11"/>
                  <a:gd name="T67" fmla="*/ 1 h 2"/>
                  <a:gd name="T68" fmla="*/ 0 w 11"/>
                  <a:gd name="T69" fmla="*/ 1 h 2"/>
                  <a:gd name="T70" fmla="*/ 0 w 11"/>
                  <a:gd name="T71" fmla="*/ 1 h 2"/>
                  <a:gd name="T72" fmla="*/ 0 w 11"/>
                  <a:gd name="T73" fmla="*/ 1 h 2"/>
                  <a:gd name="T74" fmla="*/ 1 w 11"/>
                  <a:gd name="T75" fmla="*/ 1 h 2"/>
                  <a:gd name="T76" fmla="*/ 2 w 11"/>
                  <a:gd name="T77" fmla="*/ 1 h 2"/>
                  <a:gd name="T78" fmla="*/ 3 w 11"/>
                  <a:gd name="T79" fmla="*/ 2 h 2"/>
                  <a:gd name="T80" fmla="*/ 4 w 11"/>
                  <a:gd name="T81" fmla="*/ 1 h 2"/>
                  <a:gd name="T82" fmla="*/ 4 w 11"/>
                  <a:gd name="T8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
                    <a:moveTo>
                      <a:pt x="4" y="1"/>
                    </a:moveTo>
                    <a:cubicBezTo>
                      <a:pt x="5" y="2"/>
                      <a:pt x="7" y="1"/>
                      <a:pt x="8" y="1"/>
                    </a:cubicBezTo>
                    <a:cubicBezTo>
                      <a:pt x="8" y="1"/>
                      <a:pt x="8" y="1"/>
                      <a:pt x="8" y="1"/>
                    </a:cubicBezTo>
                    <a:cubicBezTo>
                      <a:pt x="8" y="1"/>
                      <a:pt x="8" y="1"/>
                      <a:pt x="8" y="1"/>
                    </a:cubicBezTo>
                    <a:cubicBezTo>
                      <a:pt x="8" y="1"/>
                      <a:pt x="8" y="1"/>
                      <a:pt x="8" y="1"/>
                    </a:cubicBezTo>
                    <a:cubicBezTo>
                      <a:pt x="9" y="1"/>
                      <a:pt x="9" y="1"/>
                      <a:pt x="10" y="1"/>
                    </a:cubicBezTo>
                    <a:cubicBezTo>
                      <a:pt x="10" y="1"/>
                      <a:pt x="11" y="1"/>
                      <a:pt x="11" y="1"/>
                    </a:cubicBezTo>
                    <a:cubicBezTo>
                      <a:pt x="11" y="1"/>
                      <a:pt x="11" y="1"/>
                      <a:pt x="11" y="1"/>
                    </a:cubicBezTo>
                    <a:cubicBezTo>
                      <a:pt x="11" y="1"/>
                      <a:pt x="11" y="0"/>
                      <a:pt x="11" y="0"/>
                    </a:cubicBezTo>
                    <a:cubicBezTo>
                      <a:pt x="11" y="0"/>
                      <a:pt x="10" y="0"/>
                      <a:pt x="9" y="0"/>
                    </a:cubicBezTo>
                    <a:cubicBezTo>
                      <a:pt x="9" y="1"/>
                      <a:pt x="9" y="1"/>
                      <a:pt x="8" y="1"/>
                    </a:cubicBezTo>
                    <a:cubicBezTo>
                      <a:pt x="8" y="0"/>
                      <a:pt x="8" y="0"/>
                      <a:pt x="8" y="0"/>
                    </a:cubicBezTo>
                    <a:cubicBezTo>
                      <a:pt x="8" y="1"/>
                      <a:pt x="8" y="1"/>
                      <a:pt x="8" y="1"/>
                    </a:cubicBezTo>
                    <a:cubicBezTo>
                      <a:pt x="8" y="0"/>
                      <a:pt x="8" y="0"/>
                      <a:pt x="8" y="0"/>
                    </a:cubicBezTo>
                    <a:cubicBezTo>
                      <a:pt x="8" y="0"/>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7" y="0"/>
                      <a:pt x="6" y="0"/>
                      <a:pt x="6" y="1"/>
                    </a:cubicBezTo>
                    <a:cubicBezTo>
                      <a:pt x="6" y="1"/>
                      <a:pt x="5" y="1"/>
                      <a:pt x="6" y="1"/>
                    </a:cubicBezTo>
                    <a:cubicBezTo>
                      <a:pt x="6" y="1"/>
                      <a:pt x="6" y="1"/>
                      <a:pt x="6" y="1"/>
                    </a:cubicBezTo>
                    <a:cubicBezTo>
                      <a:pt x="6" y="1"/>
                      <a:pt x="6" y="1"/>
                      <a:pt x="5" y="1"/>
                    </a:cubicBezTo>
                    <a:cubicBezTo>
                      <a:pt x="5" y="1"/>
                      <a:pt x="4" y="1"/>
                      <a:pt x="4" y="1"/>
                    </a:cubicBezTo>
                    <a:cubicBezTo>
                      <a:pt x="4" y="1"/>
                      <a:pt x="4" y="1"/>
                      <a:pt x="4" y="1"/>
                    </a:cubicBezTo>
                    <a:cubicBezTo>
                      <a:pt x="4" y="1"/>
                      <a:pt x="4" y="1"/>
                      <a:pt x="4" y="1"/>
                    </a:cubicBezTo>
                    <a:cubicBezTo>
                      <a:pt x="4" y="1"/>
                      <a:pt x="4" y="1"/>
                      <a:pt x="4" y="1"/>
                    </a:cubicBezTo>
                    <a:cubicBezTo>
                      <a:pt x="3" y="1"/>
                      <a:pt x="3" y="1"/>
                      <a:pt x="2" y="1"/>
                    </a:cubicBezTo>
                    <a:cubicBezTo>
                      <a:pt x="2" y="1"/>
                      <a:pt x="2" y="1"/>
                      <a:pt x="2" y="1"/>
                    </a:cubicBezTo>
                    <a:cubicBezTo>
                      <a:pt x="2"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1"/>
                    </a:cubicBezTo>
                    <a:cubicBezTo>
                      <a:pt x="3" y="2"/>
                      <a:pt x="3" y="2"/>
                      <a:pt x="3" y="2"/>
                    </a:cubicBezTo>
                    <a:cubicBezTo>
                      <a:pt x="3" y="2"/>
                      <a:pt x="4" y="2"/>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9" name="Freeform 150"/>
              <p:cNvSpPr/>
              <p:nvPr/>
            </p:nvSpPr>
            <p:spPr bwMode="auto">
              <a:xfrm>
                <a:off x="1929" y="1249"/>
                <a:ext cx="8" cy="4"/>
              </a:xfrm>
              <a:custGeom>
                <a:avLst/>
                <a:gdLst>
                  <a:gd name="T0" fmla="*/ 1 w 2"/>
                  <a:gd name="T1" fmla="*/ 1 h 1"/>
                  <a:gd name="T2" fmla="*/ 2 w 2"/>
                  <a:gd name="T3" fmla="*/ 1 h 1"/>
                  <a:gd name="T4" fmla="*/ 2 w 2"/>
                  <a:gd name="T5" fmla="*/ 0 h 1"/>
                  <a:gd name="T6" fmla="*/ 1 w 2"/>
                  <a:gd name="T7" fmla="*/ 0 h 1"/>
                  <a:gd name="T8" fmla="*/ 1 w 2"/>
                  <a:gd name="T9" fmla="*/ 0 h 1"/>
                  <a:gd name="T10" fmla="*/ 1 w 2"/>
                  <a:gd name="T11" fmla="*/ 0 h 1"/>
                  <a:gd name="T12" fmla="*/ 0 w 2"/>
                  <a:gd name="T13" fmla="*/ 1 h 1"/>
                  <a:gd name="T14" fmla="*/ 1 w 2"/>
                  <a:gd name="T15" fmla="*/ 1 h 1"/>
                  <a:gd name="T16" fmla="*/ 1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1"/>
                    </a:moveTo>
                    <a:cubicBezTo>
                      <a:pt x="1" y="1"/>
                      <a:pt x="1" y="1"/>
                      <a:pt x="2" y="1"/>
                    </a:cubicBezTo>
                    <a:cubicBezTo>
                      <a:pt x="2" y="1"/>
                      <a:pt x="2" y="1"/>
                      <a:pt x="2" y="0"/>
                    </a:cubicBezTo>
                    <a:cubicBezTo>
                      <a:pt x="2" y="0"/>
                      <a:pt x="2" y="0"/>
                      <a:pt x="1" y="0"/>
                    </a:cubicBezTo>
                    <a:cubicBezTo>
                      <a:pt x="1" y="0"/>
                      <a:pt x="1" y="0"/>
                      <a:pt x="1" y="0"/>
                    </a:cubicBezTo>
                    <a:cubicBezTo>
                      <a:pt x="1" y="0"/>
                      <a:pt x="1" y="0"/>
                      <a:pt x="1" y="0"/>
                    </a:cubicBezTo>
                    <a:cubicBezTo>
                      <a:pt x="1" y="0"/>
                      <a:pt x="1" y="0"/>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0" name="Freeform 151"/>
              <p:cNvSpPr/>
              <p:nvPr/>
            </p:nvSpPr>
            <p:spPr bwMode="auto">
              <a:xfrm>
                <a:off x="1933" y="11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1" name="Freeform 152"/>
              <p:cNvSpPr/>
              <p:nvPr/>
            </p:nvSpPr>
            <p:spPr bwMode="auto">
              <a:xfrm>
                <a:off x="1929"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2" name="Freeform 153"/>
              <p:cNvSpPr/>
              <p:nvPr/>
            </p:nvSpPr>
            <p:spPr bwMode="auto">
              <a:xfrm>
                <a:off x="1925" y="1030"/>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3" name="Freeform 154"/>
              <p:cNvSpPr/>
              <p:nvPr/>
            </p:nvSpPr>
            <p:spPr bwMode="auto">
              <a:xfrm>
                <a:off x="1921" y="1592"/>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4" name="Freeform 155"/>
              <p:cNvSpPr/>
              <p:nvPr/>
            </p:nvSpPr>
            <p:spPr bwMode="auto">
              <a:xfrm>
                <a:off x="1921" y="10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5" name="Freeform 156"/>
              <p:cNvSpPr/>
              <p:nvPr/>
            </p:nvSpPr>
            <p:spPr bwMode="auto">
              <a:xfrm>
                <a:off x="1921" y="15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6" name="Freeform 157"/>
              <p:cNvSpPr/>
              <p:nvPr/>
            </p:nvSpPr>
            <p:spPr bwMode="auto">
              <a:xfrm>
                <a:off x="1917" y="124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7" name="Freeform 158"/>
              <p:cNvSpPr/>
              <p:nvPr/>
            </p:nvSpPr>
            <p:spPr bwMode="auto">
              <a:xfrm>
                <a:off x="1909" y="103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8" name="Freeform 159"/>
              <p:cNvSpPr/>
              <p:nvPr/>
            </p:nvSpPr>
            <p:spPr bwMode="auto">
              <a:xfrm>
                <a:off x="1909" y="126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9" name="Freeform 160"/>
              <p:cNvSpPr/>
              <p:nvPr/>
            </p:nvSpPr>
            <p:spPr bwMode="auto">
              <a:xfrm>
                <a:off x="1909" y="159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0" name="Freeform 161"/>
              <p:cNvSpPr/>
              <p:nvPr/>
            </p:nvSpPr>
            <p:spPr bwMode="auto">
              <a:xfrm>
                <a:off x="1904" y="1269"/>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1" name="Freeform 162"/>
              <p:cNvSpPr/>
              <p:nvPr/>
            </p:nvSpPr>
            <p:spPr bwMode="auto">
              <a:xfrm>
                <a:off x="1904" y="1001"/>
                <a:ext cx="5"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2" name="Freeform 163"/>
              <p:cNvSpPr/>
              <p:nvPr/>
            </p:nvSpPr>
            <p:spPr bwMode="auto">
              <a:xfrm>
                <a:off x="1900" y="1261"/>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3" name="Freeform 164"/>
              <p:cNvSpPr/>
              <p:nvPr/>
            </p:nvSpPr>
            <p:spPr bwMode="auto">
              <a:xfrm>
                <a:off x="1900" y="126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4" name="Freeform 165"/>
              <p:cNvSpPr/>
              <p:nvPr/>
            </p:nvSpPr>
            <p:spPr bwMode="auto">
              <a:xfrm>
                <a:off x="1900" y="1261"/>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5" name="Freeform 166"/>
              <p:cNvSpPr/>
              <p:nvPr/>
            </p:nvSpPr>
            <p:spPr bwMode="auto">
              <a:xfrm>
                <a:off x="1896" y="126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6" name="Freeform 167"/>
              <p:cNvSpPr/>
              <p:nvPr/>
            </p:nvSpPr>
            <p:spPr bwMode="auto">
              <a:xfrm>
                <a:off x="1892" y="126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7" name="Freeform 168"/>
              <p:cNvSpPr/>
              <p:nvPr/>
            </p:nvSpPr>
            <p:spPr bwMode="auto">
              <a:xfrm>
                <a:off x="1888" y="126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8" name="Freeform 169"/>
              <p:cNvSpPr/>
              <p:nvPr/>
            </p:nvSpPr>
            <p:spPr bwMode="auto">
              <a:xfrm>
                <a:off x="1880" y="1286"/>
                <a:ext cx="4" cy="0"/>
              </a:xfrm>
              <a:custGeom>
                <a:avLst/>
                <a:gdLst>
                  <a:gd name="T0" fmla="*/ 0 w 1"/>
                  <a:gd name="T1" fmla="*/ 0 w 1"/>
                  <a:gd name="T2" fmla="*/ 1 w 1"/>
                  <a:gd name="T3" fmla="*/ 1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9" name="Freeform 170"/>
              <p:cNvSpPr/>
              <p:nvPr/>
            </p:nvSpPr>
            <p:spPr bwMode="auto">
              <a:xfrm>
                <a:off x="1884" y="1286"/>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0" name="Freeform 171"/>
              <p:cNvSpPr/>
              <p:nvPr/>
            </p:nvSpPr>
            <p:spPr bwMode="auto">
              <a:xfrm>
                <a:off x="1880" y="119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1" name="Freeform 172"/>
              <p:cNvSpPr/>
              <p:nvPr/>
            </p:nvSpPr>
            <p:spPr bwMode="auto">
              <a:xfrm>
                <a:off x="1880" y="126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2" name="Freeform 173"/>
              <p:cNvSpPr/>
              <p:nvPr/>
            </p:nvSpPr>
            <p:spPr bwMode="auto">
              <a:xfrm>
                <a:off x="1876" y="1261"/>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0"/>
                      <a:pt x="1" y="0"/>
                    </a:cubicBezTo>
                    <a:cubicBezTo>
                      <a:pt x="1"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3" name="Freeform 174"/>
              <p:cNvSpPr/>
              <p:nvPr/>
            </p:nvSpPr>
            <p:spPr bwMode="auto">
              <a:xfrm>
                <a:off x="1876" y="10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4" name="Freeform 175"/>
              <p:cNvSpPr/>
              <p:nvPr/>
            </p:nvSpPr>
            <p:spPr bwMode="auto">
              <a:xfrm>
                <a:off x="1872" y="10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5" name="Freeform 176"/>
              <p:cNvSpPr/>
              <p:nvPr/>
            </p:nvSpPr>
            <p:spPr bwMode="auto">
              <a:xfrm>
                <a:off x="1872" y="1588"/>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6" name="Freeform 177"/>
              <p:cNvSpPr/>
              <p:nvPr/>
            </p:nvSpPr>
            <p:spPr bwMode="auto">
              <a:xfrm>
                <a:off x="1872" y="12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7" name="Freeform 178"/>
              <p:cNvSpPr/>
              <p:nvPr/>
            </p:nvSpPr>
            <p:spPr bwMode="auto">
              <a:xfrm>
                <a:off x="1860" y="1013"/>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8" name="Freeform 179"/>
              <p:cNvSpPr/>
              <p:nvPr/>
            </p:nvSpPr>
            <p:spPr bwMode="auto">
              <a:xfrm>
                <a:off x="1855"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9" name="Freeform 180"/>
              <p:cNvSpPr/>
              <p:nvPr/>
            </p:nvSpPr>
            <p:spPr bwMode="auto">
              <a:xfrm>
                <a:off x="1839" y="101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0" name="Freeform 181"/>
              <p:cNvSpPr/>
              <p:nvPr/>
            </p:nvSpPr>
            <p:spPr bwMode="auto">
              <a:xfrm>
                <a:off x="1839" y="15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1" name="Freeform 182"/>
              <p:cNvSpPr/>
              <p:nvPr/>
            </p:nvSpPr>
            <p:spPr bwMode="auto">
              <a:xfrm>
                <a:off x="1827" y="1166"/>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2" name="Freeform 183"/>
              <p:cNvSpPr/>
              <p:nvPr/>
            </p:nvSpPr>
            <p:spPr bwMode="auto">
              <a:xfrm>
                <a:off x="1823" y="117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3" name="Freeform 184"/>
              <p:cNvSpPr/>
              <p:nvPr/>
            </p:nvSpPr>
            <p:spPr bwMode="auto">
              <a:xfrm>
                <a:off x="1806"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4" name="Freeform 185"/>
              <p:cNvSpPr/>
              <p:nvPr/>
            </p:nvSpPr>
            <p:spPr bwMode="auto">
              <a:xfrm>
                <a:off x="1798" y="158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5" name="Freeform 186"/>
              <p:cNvSpPr/>
              <p:nvPr/>
            </p:nvSpPr>
            <p:spPr bwMode="auto">
              <a:xfrm>
                <a:off x="1794" y="1174"/>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6" name="Freeform 187"/>
              <p:cNvSpPr/>
              <p:nvPr/>
            </p:nvSpPr>
            <p:spPr bwMode="auto">
              <a:xfrm>
                <a:off x="1790" y="158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7" name="Freeform 188"/>
              <p:cNvSpPr/>
              <p:nvPr/>
            </p:nvSpPr>
            <p:spPr bwMode="auto">
              <a:xfrm>
                <a:off x="1757" y="1575"/>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8" name="Freeform 189"/>
              <p:cNvSpPr/>
              <p:nvPr/>
            </p:nvSpPr>
            <p:spPr bwMode="auto">
              <a:xfrm>
                <a:off x="1745" y="116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9" name="Freeform 190"/>
              <p:cNvSpPr/>
              <p:nvPr/>
            </p:nvSpPr>
            <p:spPr bwMode="auto">
              <a:xfrm>
                <a:off x="1741" y="1579"/>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0" name="Freeform 191"/>
              <p:cNvSpPr/>
              <p:nvPr/>
            </p:nvSpPr>
            <p:spPr bwMode="auto">
              <a:xfrm>
                <a:off x="1741"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1" name="Freeform 192"/>
              <p:cNvSpPr/>
              <p:nvPr/>
            </p:nvSpPr>
            <p:spPr bwMode="auto">
              <a:xfrm>
                <a:off x="1725" y="158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2" name="Freeform 193"/>
              <p:cNvSpPr/>
              <p:nvPr/>
            </p:nvSpPr>
            <p:spPr bwMode="auto">
              <a:xfrm>
                <a:off x="1721" y="158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3" name="Freeform 194"/>
              <p:cNvSpPr/>
              <p:nvPr/>
            </p:nvSpPr>
            <p:spPr bwMode="auto">
              <a:xfrm>
                <a:off x="1717" y="1158"/>
                <a:ext cx="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2"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4" name="Freeform 195"/>
              <p:cNvSpPr/>
              <p:nvPr/>
            </p:nvSpPr>
            <p:spPr bwMode="auto">
              <a:xfrm>
                <a:off x="1717" y="1567"/>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1"/>
                      <a:pt x="0" y="1"/>
                    </a:cubicBez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5" name="Freeform 196"/>
              <p:cNvSpPr/>
              <p:nvPr/>
            </p:nvSpPr>
            <p:spPr bwMode="auto">
              <a:xfrm>
                <a:off x="1713" y="1567"/>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6" name="Oval 197"/>
              <p:cNvSpPr>
                <a:spLocks noChangeArrowheads="1"/>
              </p:cNvSpPr>
              <p:nvPr/>
            </p:nvSpPr>
            <p:spPr bwMode="auto">
              <a:xfrm>
                <a:off x="1700" y="115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7" name="Freeform 198"/>
              <p:cNvSpPr/>
              <p:nvPr/>
            </p:nvSpPr>
            <p:spPr bwMode="auto">
              <a:xfrm>
                <a:off x="1696" y="11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8" name="Freeform 199"/>
              <p:cNvSpPr/>
              <p:nvPr/>
            </p:nvSpPr>
            <p:spPr bwMode="auto">
              <a:xfrm>
                <a:off x="1692" y="1571"/>
                <a:ext cx="4" cy="4"/>
              </a:xfrm>
              <a:custGeom>
                <a:avLst/>
                <a:gdLst>
                  <a:gd name="T0" fmla="*/ 1 w 1"/>
                  <a:gd name="T1" fmla="*/ 0 h 1"/>
                  <a:gd name="T2" fmla="*/ 1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1"/>
                      <a:pt x="1" y="1"/>
                    </a:cubicBez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9" name="Freeform 200"/>
              <p:cNvSpPr/>
              <p:nvPr/>
            </p:nvSpPr>
            <p:spPr bwMode="auto">
              <a:xfrm>
                <a:off x="1688" y="1571"/>
                <a:ext cx="4" cy="4"/>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0" y="0"/>
                      <a:pt x="0"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0" name="Freeform 201"/>
              <p:cNvSpPr/>
              <p:nvPr/>
            </p:nvSpPr>
            <p:spPr bwMode="auto">
              <a:xfrm>
                <a:off x="1684" y="157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1" name="Freeform 202"/>
              <p:cNvSpPr/>
              <p:nvPr/>
            </p:nvSpPr>
            <p:spPr bwMode="auto">
              <a:xfrm>
                <a:off x="1668" y="1567"/>
                <a:ext cx="12" cy="8"/>
              </a:xfrm>
              <a:custGeom>
                <a:avLst/>
                <a:gdLst>
                  <a:gd name="T0" fmla="*/ 2 w 3"/>
                  <a:gd name="T1" fmla="*/ 0 h 2"/>
                  <a:gd name="T2" fmla="*/ 2 w 3"/>
                  <a:gd name="T3" fmla="*/ 0 h 2"/>
                  <a:gd name="T4" fmla="*/ 2 w 3"/>
                  <a:gd name="T5" fmla="*/ 0 h 2"/>
                  <a:gd name="T6" fmla="*/ 2 w 3"/>
                  <a:gd name="T7" fmla="*/ 0 h 2"/>
                  <a:gd name="T8" fmla="*/ 3 w 3"/>
                  <a:gd name="T9" fmla="*/ 1 h 2"/>
                  <a:gd name="T10" fmla="*/ 3 w 3"/>
                  <a:gd name="T11" fmla="*/ 1 h 2"/>
                  <a:gd name="T12" fmla="*/ 1 w 3"/>
                  <a:gd name="T13" fmla="*/ 1 h 2"/>
                  <a:gd name="T14" fmla="*/ 0 w 3"/>
                  <a:gd name="T15" fmla="*/ 1 h 2"/>
                  <a:gd name="T16" fmla="*/ 0 w 3"/>
                  <a:gd name="T17" fmla="*/ 1 h 2"/>
                  <a:gd name="T18" fmla="*/ 1 w 3"/>
                  <a:gd name="T19" fmla="*/ 1 h 2"/>
                  <a:gd name="T20" fmla="*/ 3 w 3"/>
                  <a:gd name="T21" fmla="*/ 1 h 2"/>
                  <a:gd name="T22" fmla="*/ 3 w 3"/>
                  <a:gd name="T23" fmla="*/ 2 h 2"/>
                  <a:gd name="T24" fmla="*/ 3 w 3"/>
                  <a:gd name="T25" fmla="*/ 1 h 2"/>
                  <a:gd name="T26" fmla="*/ 3 w 3"/>
                  <a:gd name="T27" fmla="*/ 1 h 2"/>
                  <a:gd name="T28" fmla="*/ 3 w 3"/>
                  <a:gd name="T29" fmla="*/ 1 h 2"/>
                  <a:gd name="T30" fmla="*/ 3 w 3"/>
                  <a:gd name="T31" fmla="*/ 1 h 2"/>
                  <a:gd name="T32" fmla="*/ 3 w 3"/>
                  <a:gd name="T33" fmla="*/ 1 h 2"/>
                  <a:gd name="T34" fmla="*/ 3 w 3"/>
                  <a:gd name="T35" fmla="*/ 1 h 2"/>
                  <a:gd name="T36" fmla="*/ 3 w 3"/>
                  <a:gd name="T37" fmla="*/ 1 h 2"/>
                  <a:gd name="T38" fmla="*/ 3 w 3"/>
                  <a:gd name="T39" fmla="*/ 1 h 2"/>
                  <a:gd name="T40" fmla="*/ 2 w 3"/>
                  <a:gd name="T4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 h="2">
                    <a:moveTo>
                      <a:pt x="2" y="0"/>
                    </a:moveTo>
                    <a:cubicBezTo>
                      <a:pt x="2" y="0"/>
                      <a:pt x="2" y="0"/>
                      <a:pt x="2" y="0"/>
                    </a:cubicBezTo>
                    <a:cubicBezTo>
                      <a:pt x="2" y="0"/>
                      <a:pt x="2" y="0"/>
                      <a:pt x="2" y="0"/>
                    </a:cubicBezTo>
                    <a:cubicBezTo>
                      <a:pt x="2" y="0"/>
                      <a:pt x="2" y="1"/>
                      <a:pt x="2" y="0"/>
                    </a:cubicBezTo>
                    <a:cubicBezTo>
                      <a:pt x="2" y="0"/>
                      <a:pt x="2" y="0"/>
                      <a:pt x="3" y="1"/>
                    </a:cubicBezTo>
                    <a:cubicBezTo>
                      <a:pt x="3" y="1"/>
                      <a:pt x="3" y="1"/>
                      <a:pt x="3" y="1"/>
                    </a:cubicBezTo>
                    <a:cubicBezTo>
                      <a:pt x="2" y="1"/>
                      <a:pt x="1" y="1"/>
                      <a:pt x="1" y="1"/>
                    </a:cubicBezTo>
                    <a:cubicBezTo>
                      <a:pt x="1" y="1"/>
                      <a:pt x="0" y="1"/>
                      <a:pt x="0" y="1"/>
                    </a:cubicBezTo>
                    <a:cubicBezTo>
                      <a:pt x="0" y="1"/>
                      <a:pt x="0" y="1"/>
                      <a:pt x="0" y="1"/>
                    </a:cubicBezTo>
                    <a:cubicBezTo>
                      <a:pt x="0" y="1"/>
                      <a:pt x="1" y="1"/>
                      <a:pt x="1" y="1"/>
                    </a:cubicBezTo>
                    <a:cubicBezTo>
                      <a:pt x="1" y="1"/>
                      <a:pt x="2" y="1"/>
                      <a:pt x="3" y="1"/>
                    </a:cubicBezTo>
                    <a:cubicBezTo>
                      <a:pt x="3" y="1"/>
                      <a:pt x="3" y="1"/>
                      <a:pt x="3" y="2"/>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2" name="Freeform 203"/>
              <p:cNvSpPr/>
              <p:nvPr/>
            </p:nvSpPr>
            <p:spPr bwMode="auto">
              <a:xfrm>
                <a:off x="1676" y="157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3" name="Freeform 204"/>
              <p:cNvSpPr/>
              <p:nvPr/>
            </p:nvSpPr>
            <p:spPr bwMode="auto">
              <a:xfrm>
                <a:off x="1672" y="1579"/>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51" name="Group 406"/>
            <p:cNvGrpSpPr/>
            <p:nvPr/>
          </p:nvGrpSpPr>
          <p:grpSpPr bwMode="auto">
            <a:xfrm>
              <a:off x="1271" y="1121"/>
              <a:ext cx="397" cy="479"/>
              <a:chOff x="1271" y="1121"/>
              <a:chExt cx="397" cy="479"/>
            </a:xfrm>
            <a:grpFill/>
          </p:grpSpPr>
          <p:sp>
            <p:nvSpPr>
              <p:cNvPr id="2244" name="Freeform 206"/>
              <p:cNvSpPr/>
              <p:nvPr/>
            </p:nvSpPr>
            <p:spPr bwMode="auto">
              <a:xfrm>
                <a:off x="1664" y="1596"/>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5" name="Freeform 207"/>
              <p:cNvSpPr/>
              <p:nvPr/>
            </p:nvSpPr>
            <p:spPr bwMode="auto">
              <a:xfrm>
                <a:off x="1623" y="1571"/>
                <a:ext cx="41" cy="0"/>
              </a:xfrm>
              <a:custGeom>
                <a:avLst/>
                <a:gdLst>
                  <a:gd name="T0" fmla="*/ 2 w 10"/>
                  <a:gd name="T1" fmla="*/ 2 w 10"/>
                  <a:gd name="T2" fmla="*/ 2 w 10"/>
                  <a:gd name="T3" fmla="*/ 7 w 10"/>
                  <a:gd name="T4" fmla="*/ 9 w 10"/>
                  <a:gd name="T5" fmla="*/ 10 w 10"/>
                  <a:gd name="T6" fmla="*/ 9 w 10"/>
                  <a:gd name="T7" fmla="*/ 7 w 10"/>
                  <a:gd name="T8" fmla="*/ 2 w 10"/>
                  <a:gd name="T9" fmla="*/ 2 w 10"/>
                  <a:gd name="T10" fmla="*/ 2 w 10"/>
                  <a:gd name="T11" fmla="*/ 2 w 10"/>
                  <a:gd name="T12" fmla="*/ 1 w 10"/>
                  <a:gd name="T13" fmla="*/ 0 w 10"/>
                  <a:gd name="T14" fmla="*/ 0 w 10"/>
                  <a:gd name="T15" fmla="*/ 0 w 10"/>
                  <a:gd name="T16" fmla="*/ 0 w 10"/>
                  <a:gd name="T17" fmla="*/ 1 w 10"/>
                  <a:gd name="T18" fmla="*/ 1 w 10"/>
                  <a:gd name="T19" fmla="*/ 2 w 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Lst>
                <a:rect l="0" t="0" r="r" b="b"/>
                <a:pathLst>
                  <a:path w="10">
                    <a:moveTo>
                      <a:pt x="2" y="0"/>
                    </a:moveTo>
                    <a:cubicBezTo>
                      <a:pt x="2" y="0"/>
                      <a:pt x="2" y="0"/>
                      <a:pt x="2" y="0"/>
                    </a:cubicBezTo>
                    <a:cubicBezTo>
                      <a:pt x="2" y="0"/>
                      <a:pt x="2" y="0"/>
                      <a:pt x="2" y="0"/>
                    </a:cubicBezTo>
                    <a:cubicBezTo>
                      <a:pt x="4" y="0"/>
                      <a:pt x="5" y="0"/>
                      <a:pt x="7" y="0"/>
                    </a:cubicBezTo>
                    <a:cubicBezTo>
                      <a:pt x="8" y="0"/>
                      <a:pt x="9" y="0"/>
                      <a:pt x="9" y="0"/>
                    </a:cubicBezTo>
                    <a:cubicBezTo>
                      <a:pt x="9" y="0"/>
                      <a:pt x="10" y="0"/>
                      <a:pt x="10" y="0"/>
                    </a:cubicBezTo>
                    <a:cubicBezTo>
                      <a:pt x="10" y="0"/>
                      <a:pt x="9" y="0"/>
                      <a:pt x="9" y="0"/>
                    </a:cubicBezTo>
                    <a:cubicBezTo>
                      <a:pt x="9" y="0"/>
                      <a:pt x="8" y="0"/>
                      <a:pt x="7" y="0"/>
                    </a:cubicBezTo>
                    <a:cubicBezTo>
                      <a:pt x="5" y="0"/>
                      <a:pt x="4" y="0"/>
                      <a:pt x="2" y="0"/>
                    </a:cubicBezTo>
                    <a:cubicBezTo>
                      <a:pt x="2" y="0"/>
                      <a:pt x="2" y="0"/>
                      <a:pt x="2" y="0"/>
                    </a:cubicBezTo>
                    <a:cubicBezTo>
                      <a:pt x="2" y="0"/>
                      <a:pt x="2" y="0"/>
                      <a:pt x="2" y="0"/>
                    </a:cubicBezTo>
                    <a:cubicBezTo>
                      <a:pt x="2" y="0"/>
                      <a:pt x="2" y="0"/>
                      <a:pt x="2"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6" name="Freeform 208"/>
              <p:cNvSpPr/>
              <p:nvPr/>
            </p:nvSpPr>
            <p:spPr bwMode="auto">
              <a:xfrm>
                <a:off x="1643" y="1170"/>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7" name="Freeform 209"/>
              <p:cNvSpPr/>
              <p:nvPr/>
            </p:nvSpPr>
            <p:spPr bwMode="auto">
              <a:xfrm>
                <a:off x="1639" y="116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8" name="Freeform 210"/>
              <p:cNvSpPr/>
              <p:nvPr/>
            </p:nvSpPr>
            <p:spPr bwMode="auto">
              <a:xfrm>
                <a:off x="1631" y="11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9" name="Freeform 211"/>
              <p:cNvSpPr/>
              <p:nvPr/>
            </p:nvSpPr>
            <p:spPr bwMode="auto">
              <a:xfrm>
                <a:off x="1627" y="1563"/>
                <a:ext cx="4" cy="4"/>
              </a:xfrm>
              <a:custGeom>
                <a:avLst/>
                <a:gdLst>
                  <a:gd name="T0" fmla="*/ 0 w 1"/>
                  <a:gd name="T1" fmla="*/ 1 h 1"/>
                  <a:gd name="T2" fmla="*/ 1 w 1"/>
                  <a:gd name="T3" fmla="*/ 1 h 1"/>
                  <a:gd name="T4" fmla="*/ 0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1"/>
                    </a:cubicBezTo>
                    <a:cubicBezTo>
                      <a:pt x="1"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0" name="Freeform 212"/>
              <p:cNvSpPr/>
              <p:nvPr/>
            </p:nvSpPr>
            <p:spPr bwMode="auto">
              <a:xfrm>
                <a:off x="1623"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1" name="Freeform 213"/>
              <p:cNvSpPr/>
              <p:nvPr/>
            </p:nvSpPr>
            <p:spPr bwMode="auto">
              <a:xfrm>
                <a:off x="1623" y="156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2" name="Freeform 214"/>
              <p:cNvSpPr/>
              <p:nvPr/>
            </p:nvSpPr>
            <p:spPr bwMode="auto">
              <a:xfrm>
                <a:off x="1619" y="1571"/>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3" name="Freeform 215"/>
              <p:cNvSpPr/>
              <p:nvPr/>
            </p:nvSpPr>
            <p:spPr bwMode="auto">
              <a:xfrm>
                <a:off x="1619" y="1563"/>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4" name="Rectangle 216"/>
              <p:cNvSpPr>
                <a:spLocks noChangeArrowheads="1"/>
              </p:cNvSpPr>
              <p:nvPr/>
            </p:nvSpPr>
            <p:spPr bwMode="auto">
              <a:xfrm>
                <a:off x="1619" y="117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55" name="Freeform 217"/>
              <p:cNvSpPr/>
              <p:nvPr/>
            </p:nvSpPr>
            <p:spPr bwMode="auto">
              <a:xfrm>
                <a:off x="1619" y="156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6" name="Freeform 218"/>
              <p:cNvSpPr/>
              <p:nvPr/>
            </p:nvSpPr>
            <p:spPr bwMode="auto">
              <a:xfrm>
                <a:off x="1615" y="1575"/>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7" name="Freeform 219"/>
              <p:cNvSpPr/>
              <p:nvPr/>
            </p:nvSpPr>
            <p:spPr bwMode="auto">
              <a:xfrm>
                <a:off x="1615" y="1166"/>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8" name="Freeform 220"/>
              <p:cNvSpPr/>
              <p:nvPr/>
            </p:nvSpPr>
            <p:spPr bwMode="auto">
              <a:xfrm>
                <a:off x="1615" y="156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9" name="Freeform 221"/>
              <p:cNvSpPr/>
              <p:nvPr/>
            </p:nvSpPr>
            <p:spPr bwMode="auto">
              <a:xfrm>
                <a:off x="1615" y="1563"/>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0" name="Freeform 222"/>
              <p:cNvSpPr/>
              <p:nvPr/>
            </p:nvSpPr>
            <p:spPr bwMode="auto">
              <a:xfrm>
                <a:off x="1615" y="1563"/>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1" name="Freeform 223"/>
              <p:cNvSpPr/>
              <p:nvPr/>
            </p:nvSpPr>
            <p:spPr bwMode="auto">
              <a:xfrm>
                <a:off x="1610" y="1571"/>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2" name="Freeform 224"/>
              <p:cNvSpPr/>
              <p:nvPr/>
            </p:nvSpPr>
            <p:spPr bwMode="auto">
              <a:xfrm>
                <a:off x="1610" y="1567"/>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3" name="Freeform 225"/>
              <p:cNvSpPr/>
              <p:nvPr/>
            </p:nvSpPr>
            <p:spPr bwMode="auto">
              <a:xfrm>
                <a:off x="1606" y="157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4" name="Freeform 226"/>
              <p:cNvSpPr/>
              <p:nvPr/>
            </p:nvSpPr>
            <p:spPr bwMode="auto">
              <a:xfrm>
                <a:off x="1602"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5" name="Oval 227"/>
              <p:cNvSpPr>
                <a:spLocks noChangeArrowheads="1"/>
              </p:cNvSpPr>
              <p:nvPr/>
            </p:nvSpPr>
            <p:spPr bwMode="auto">
              <a:xfrm>
                <a:off x="1602" y="15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6" name="Freeform 228"/>
              <p:cNvSpPr/>
              <p:nvPr/>
            </p:nvSpPr>
            <p:spPr bwMode="auto">
              <a:xfrm>
                <a:off x="1602" y="116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7" name="Freeform 229"/>
              <p:cNvSpPr/>
              <p:nvPr/>
            </p:nvSpPr>
            <p:spPr bwMode="auto">
              <a:xfrm>
                <a:off x="1594" y="1150"/>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8" name="Freeform 230"/>
              <p:cNvSpPr/>
              <p:nvPr/>
            </p:nvSpPr>
            <p:spPr bwMode="auto">
              <a:xfrm>
                <a:off x="1590" y="1575"/>
                <a:ext cx="4" cy="4"/>
              </a:xfrm>
              <a:custGeom>
                <a:avLst/>
                <a:gdLst>
                  <a:gd name="T0" fmla="*/ 0 w 1"/>
                  <a:gd name="T1" fmla="*/ 0 h 1"/>
                  <a:gd name="T2" fmla="*/ 1 w 1"/>
                  <a:gd name="T3" fmla="*/ 0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1" y="0"/>
                    </a:cubicBez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9" name="Freeform 231"/>
              <p:cNvSpPr/>
              <p:nvPr/>
            </p:nvSpPr>
            <p:spPr bwMode="auto">
              <a:xfrm>
                <a:off x="1586" y="115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0" name="Freeform 232"/>
              <p:cNvSpPr/>
              <p:nvPr/>
            </p:nvSpPr>
            <p:spPr bwMode="auto">
              <a:xfrm>
                <a:off x="1582"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1" name="Freeform 233"/>
              <p:cNvSpPr/>
              <p:nvPr/>
            </p:nvSpPr>
            <p:spPr bwMode="auto">
              <a:xfrm>
                <a:off x="1574" y="116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2" name="Freeform 234"/>
              <p:cNvSpPr/>
              <p:nvPr/>
            </p:nvSpPr>
            <p:spPr bwMode="auto">
              <a:xfrm>
                <a:off x="1570" y="1158"/>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3" name="Freeform 235"/>
              <p:cNvSpPr/>
              <p:nvPr/>
            </p:nvSpPr>
            <p:spPr bwMode="auto">
              <a:xfrm>
                <a:off x="1566" y="1162"/>
                <a:ext cx="4" cy="4"/>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1"/>
                    </a:cubicBez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4" name="Freeform 236"/>
              <p:cNvSpPr/>
              <p:nvPr/>
            </p:nvSpPr>
            <p:spPr bwMode="auto">
              <a:xfrm>
                <a:off x="1566" y="1575"/>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5" name="Freeform 237"/>
              <p:cNvSpPr/>
              <p:nvPr/>
            </p:nvSpPr>
            <p:spPr bwMode="auto">
              <a:xfrm>
                <a:off x="1566" y="115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6" name="Freeform 238"/>
              <p:cNvSpPr/>
              <p:nvPr/>
            </p:nvSpPr>
            <p:spPr bwMode="auto">
              <a:xfrm>
                <a:off x="1557" y="115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7" name="Freeform 239"/>
              <p:cNvSpPr/>
              <p:nvPr/>
            </p:nvSpPr>
            <p:spPr bwMode="auto">
              <a:xfrm>
                <a:off x="1557" y="157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8" name="Oval 240"/>
              <p:cNvSpPr>
                <a:spLocks noChangeArrowheads="1"/>
              </p:cNvSpPr>
              <p:nvPr/>
            </p:nvSpPr>
            <p:spPr bwMode="auto">
              <a:xfrm>
                <a:off x="1557" y="115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9" name="Freeform 241"/>
              <p:cNvSpPr/>
              <p:nvPr/>
            </p:nvSpPr>
            <p:spPr bwMode="auto">
              <a:xfrm>
                <a:off x="1553"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0" name="Freeform 242"/>
              <p:cNvSpPr/>
              <p:nvPr/>
            </p:nvSpPr>
            <p:spPr bwMode="auto">
              <a:xfrm>
                <a:off x="1545" y="1162"/>
                <a:ext cx="4" cy="4"/>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0" y="0"/>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1" name="Freeform 243"/>
              <p:cNvSpPr/>
              <p:nvPr/>
            </p:nvSpPr>
            <p:spPr bwMode="auto">
              <a:xfrm>
                <a:off x="1541" y="1146"/>
                <a:ext cx="4" cy="4"/>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2" name="Freeform 244"/>
              <p:cNvSpPr/>
              <p:nvPr/>
            </p:nvSpPr>
            <p:spPr bwMode="auto">
              <a:xfrm>
                <a:off x="1533" y="114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3" name="Freeform 245"/>
              <p:cNvSpPr/>
              <p:nvPr/>
            </p:nvSpPr>
            <p:spPr bwMode="auto">
              <a:xfrm>
                <a:off x="1529" y="1146"/>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4" name="Freeform 246"/>
              <p:cNvSpPr/>
              <p:nvPr/>
            </p:nvSpPr>
            <p:spPr bwMode="auto">
              <a:xfrm>
                <a:off x="1525" y="1146"/>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5" name="Freeform 247"/>
              <p:cNvSpPr/>
              <p:nvPr/>
            </p:nvSpPr>
            <p:spPr bwMode="auto">
              <a:xfrm>
                <a:off x="1525" y="114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6" name="Freeform 248"/>
              <p:cNvSpPr/>
              <p:nvPr/>
            </p:nvSpPr>
            <p:spPr bwMode="auto">
              <a:xfrm>
                <a:off x="1521" y="1146"/>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7" name="Freeform 249"/>
              <p:cNvSpPr/>
              <p:nvPr/>
            </p:nvSpPr>
            <p:spPr bwMode="auto">
              <a:xfrm>
                <a:off x="1521"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8" name="Freeform 250"/>
              <p:cNvSpPr/>
              <p:nvPr/>
            </p:nvSpPr>
            <p:spPr bwMode="auto">
              <a:xfrm>
                <a:off x="1517" y="114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9" name="Freeform 251"/>
              <p:cNvSpPr/>
              <p:nvPr/>
            </p:nvSpPr>
            <p:spPr bwMode="auto">
              <a:xfrm>
                <a:off x="1508" y="115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0" name="Freeform 252"/>
              <p:cNvSpPr/>
              <p:nvPr/>
            </p:nvSpPr>
            <p:spPr bwMode="auto">
              <a:xfrm>
                <a:off x="1504" y="115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1" name="Freeform 253"/>
              <p:cNvSpPr/>
              <p:nvPr/>
            </p:nvSpPr>
            <p:spPr bwMode="auto">
              <a:xfrm>
                <a:off x="1504" y="1162"/>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2" name="Freeform 254"/>
              <p:cNvSpPr/>
              <p:nvPr/>
            </p:nvSpPr>
            <p:spPr bwMode="auto">
              <a:xfrm>
                <a:off x="1504" y="114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3" name="Freeform 255"/>
              <p:cNvSpPr/>
              <p:nvPr/>
            </p:nvSpPr>
            <p:spPr bwMode="auto">
              <a:xfrm>
                <a:off x="1500" y="1154"/>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4" name="Freeform 256"/>
              <p:cNvSpPr/>
              <p:nvPr/>
            </p:nvSpPr>
            <p:spPr bwMode="auto">
              <a:xfrm>
                <a:off x="1500" y="1158"/>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5" name="Freeform 257"/>
              <p:cNvSpPr/>
              <p:nvPr/>
            </p:nvSpPr>
            <p:spPr bwMode="auto">
              <a:xfrm>
                <a:off x="1500" y="1146"/>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6" name="Freeform 258"/>
              <p:cNvSpPr/>
              <p:nvPr/>
            </p:nvSpPr>
            <p:spPr bwMode="auto">
              <a:xfrm>
                <a:off x="1496" y="1141"/>
                <a:ext cx="4"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7" name="Freeform 259"/>
              <p:cNvSpPr/>
              <p:nvPr/>
            </p:nvSpPr>
            <p:spPr bwMode="auto">
              <a:xfrm>
                <a:off x="1496" y="157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8" name="Freeform 260"/>
              <p:cNvSpPr/>
              <p:nvPr/>
            </p:nvSpPr>
            <p:spPr bwMode="auto">
              <a:xfrm>
                <a:off x="1492" y="15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9" name="Freeform 261"/>
              <p:cNvSpPr/>
              <p:nvPr/>
            </p:nvSpPr>
            <p:spPr bwMode="auto">
              <a:xfrm>
                <a:off x="1492" y="1141"/>
                <a:ext cx="0" cy="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0" name="Freeform 262"/>
              <p:cNvSpPr/>
              <p:nvPr/>
            </p:nvSpPr>
            <p:spPr bwMode="auto">
              <a:xfrm>
                <a:off x="1492" y="115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1" name="Freeform 263"/>
              <p:cNvSpPr/>
              <p:nvPr/>
            </p:nvSpPr>
            <p:spPr bwMode="auto">
              <a:xfrm>
                <a:off x="1488" y="1141"/>
                <a:ext cx="4"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2" name="Freeform 264"/>
              <p:cNvSpPr/>
              <p:nvPr/>
            </p:nvSpPr>
            <p:spPr bwMode="auto">
              <a:xfrm>
                <a:off x="1488" y="126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3" name="Freeform 265"/>
              <p:cNvSpPr/>
              <p:nvPr/>
            </p:nvSpPr>
            <p:spPr bwMode="auto">
              <a:xfrm>
                <a:off x="1484" y="115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4" name="Freeform 266"/>
              <p:cNvSpPr/>
              <p:nvPr/>
            </p:nvSpPr>
            <p:spPr bwMode="auto">
              <a:xfrm>
                <a:off x="1480"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5" name="Freeform 267"/>
              <p:cNvSpPr/>
              <p:nvPr/>
            </p:nvSpPr>
            <p:spPr bwMode="auto">
              <a:xfrm>
                <a:off x="1468" y="127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6" name="Freeform 268"/>
              <p:cNvSpPr/>
              <p:nvPr/>
            </p:nvSpPr>
            <p:spPr bwMode="auto">
              <a:xfrm>
                <a:off x="1463" y="1166"/>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7" name="Freeform 269"/>
              <p:cNvSpPr/>
              <p:nvPr/>
            </p:nvSpPr>
            <p:spPr bwMode="auto">
              <a:xfrm>
                <a:off x="1463" y="1162"/>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8" name="Freeform 270"/>
              <p:cNvSpPr/>
              <p:nvPr/>
            </p:nvSpPr>
            <p:spPr bwMode="auto">
              <a:xfrm>
                <a:off x="1459" y="155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9" name="Freeform 271"/>
              <p:cNvSpPr/>
              <p:nvPr/>
            </p:nvSpPr>
            <p:spPr bwMode="auto">
              <a:xfrm>
                <a:off x="1459" y="116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0" name="Freeform 272"/>
              <p:cNvSpPr/>
              <p:nvPr/>
            </p:nvSpPr>
            <p:spPr bwMode="auto">
              <a:xfrm>
                <a:off x="1455" y="116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1" name="Freeform 273"/>
              <p:cNvSpPr/>
              <p:nvPr/>
            </p:nvSpPr>
            <p:spPr bwMode="auto">
              <a:xfrm>
                <a:off x="1451" y="1274"/>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2" name="Freeform 274"/>
              <p:cNvSpPr/>
              <p:nvPr/>
            </p:nvSpPr>
            <p:spPr bwMode="auto">
              <a:xfrm>
                <a:off x="1451" y="1158"/>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3" name="Freeform 275"/>
              <p:cNvSpPr/>
              <p:nvPr/>
            </p:nvSpPr>
            <p:spPr bwMode="auto">
              <a:xfrm>
                <a:off x="1451" y="11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4" name="Freeform 276"/>
              <p:cNvSpPr/>
              <p:nvPr/>
            </p:nvSpPr>
            <p:spPr bwMode="auto">
              <a:xfrm>
                <a:off x="1447"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5" name="Freeform 277"/>
              <p:cNvSpPr/>
              <p:nvPr/>
            </p:nvSpPr>
            <p:spPr bwMode="auto">
              <a:xfrm>
                <a:off x="1447" y="1274"/>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6" name="Freeform 278"/>
              <p:cNvSpPr/>
              <p:nvPr/>
            </p:nvSpPr>
            <p:spPr bwMode="auto">
              <a:xfrm>
                <a:off x="1447" y="1550"/>
                <a:ext cx="4" cy="0"/>
              </a:xfrm>
              <a:custGeom>
                <a:avLst/>
                <a:gdLst>
                  <a:gd name="T0" fmla="*/ 0 w 1"/>
                  <a:gd name="T1" fmla="*/ 0 w 1"/>
                </a:gdLst>
                <a:ahLst/>
                <a:cxnLst>
                  <a:cxn ang="0">
                    <a:pos x="T0" y="0"/>
                  </a:cxn>
                  <a:cxn ang="0">
                    <a:pos x="T1" y="0"/>
                  </a:cxn>
                </a:cxnLst>
                <a:rect l="0" t="0" r="r" b="b"/>
                <a:pathLst>
                  <a:path w="1">
                    <a:moveTo>
                      <a:pt x="0" y="0"/>
                    </a:move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7" name="Freeform 279"/>
              <p:cNvSpPr/>
              <p:nvPr/>
            </p:nvSpPr>
            <p:spPr bwMode="auto">
              <a:xfrm>
                <a:off x="1447" y="131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8" name="Freeform 280"/>
              <p:cNvSpPr>
                <a:spLocks noEditPoints="1"/>
              </p:cNvSpPr>
              <p:nvPr/>
            </p:nvSpPr>
            <p:spPr bwMode="auto">
              <a:xfrm>
                <a:off x="1431" y="1158"/>
                <a:ext cx="16" cy="4"/>
              </a:xfrm>
              <a:custGeom>
                <a:avLst/>
                <a:gdLst>
                  <a:gd name="T0" fmla="*/ 3 w 4"/>
                  <a:gd name="T1" fmla="*/ 1 h 1"/>
                  <a:gd name="T2" fmla="*/ 4 w 4"/>
                  <a:gd name="T3" fmla="*/ 1 h 1"/>
                  <a:gd name="T4" fmla="*/ 3 w 4"/>
                  <a:gd name="T5" fmla="*/ 0 h 1"/>
                  <a:gd name="T6" fmla="*/ 2 w 4"/>
                  <a:gd name="T7" fmla="*/ 0 h 1"/>
                  <a:gd name="T8" fmla="*/ 2 w 4"/>
                  <a:gd name="T9" fmla="*/ 0 h 1"/>
                  <a:gd name="T10" fmla="*/ 2 w 4"/>
                  <a:gd name="T11" fmla="*/ 0 h 1"/>
                  <a:gd name="T12" fmla="*/ 0 w 4"/>
                  <a:gd name="T13" fmla="*/ 0 h 1"/>
                  <a:gd name="T14" fmla="*/ 0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0 h 1"/>
                  <a:gd name="T30" fmla="*/ 0 w 4"/>
                  <a:gd name="T31" fmla="*/ 0 h 1"/>
                  <a:gd name="T32" fmla="*/ 0 w 4"/>
                  <a:gd name="T33" fmla="*/ 0 h 1"/>
                  <a:gd name="T34" fmla="*/ 0 w 4"/>
                  <a:gd name="T35" fmla="*/ 1 h 1"/>
                  <a:gd name="T36" fmla="*/ 0 w 4"/>
                  <a:gd name="T37" fmla="*/ 1 h 1"/>
                  <a:gd name="T38" fmla="*/ 0 w 4"/>
                  <a:gd name="T39" fmla="*/ 1 h 1"/>
                  <a:gd name="T40" fmla="*/ 2 w 4"/>
                  <a:gd name="T41" fmla="*/ 1 h 1"/>
                  <a:gd name="T42" fmla="*/ 2 w 4"/>
                  <a:gd name="T43" fmla="*/ 1 h 1"/>
                  <a:gd name="T44" fmla="*/ 2 w 4"/>
                  <a:gd name="T45" fmla="*/ 1 h 1"/>
                  <a:gd name="T46" fmla="*/ 2 w 4"/>
                  <a:gd name="T47" fmla="*/ 1 h 1"/>
                  <a:gd name="T48" fmla="*/ 2 w 4"/>
                  <a:gd name="T49" fmla="*/ 1 h 1"/>
                  <a:gd name="T50" fmla="*/ 4 w 4"/>
                  <a:gd name="T51" fmla="*/ 1 h 1"/>
                  <a:gd name="T52" fmla="*/ 3 w 4"/>
                  <a:gd name="T53" fmla="*/ 1 h 1"/>
                  <a:gd name="T54" fmla="*/ 2 w 4"/>
                  <a:gd name="T55" fmla="*/ 1 h 1"/>
                  <a:gd name="T56" fmla="*/ 2 w 4"/>
                  <a:gd name="T57" fmla="*/ 1 h 1"/>
                  <a:gd name="T58" fmla="*/ 2 w 4"/>
                  <a:gd name="T59" fmla="*/ 1 h 1"/>
                  <a:gd name="T60" fmla="*/ 2 w 4"/>
                  <a:gd name="T61" fmla="*/ 1 h 1"/>
                  <a:gd name="T62" fmla="*/ 2 w 4"/>
                  <a:gd name="T63" fmla="*/ 1 h 1"/>
                  <a:gd name="T64" fmla="*/ 2 w 4"/>
                  <a:gd name="T65" fmla="*/ 1 h 1"/>
                  <a:gd name="T66" fmla="*/ 2 w 4"/>
                  <a:gd name="T6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 h="1">
                    <a:moveTo>
                      <a:pt x="3" y="1"/>
                    </a:moveTo>
                    <a:cubicBezTo>
                      <a:pt x="4" y="1"/>
                      <a:pt x="4" y="1"/>
                      <a:pt x="4" y="1"/>
                    </a:cubicBezTo>
                    <a:cubicBezTo>
                      <a:pt x="4" y="1"/>
                      <a:pt x="4" y="0"/>
                      <a:pt x="3" y="0"/>
                    </a:cubicBezTo>
                    <a:cubicBezTo>
                      <a:pt x="3" y="0"/>
                      <a:pt x="3"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1"/>
                    </a:cubicBezTo>
                    <a:cubicBezTo>
                      <a:pt x="0" y="1"/>
                      <a:pt x="0" y="1"/>
                      <a:pt x="0" y="1"/>
                    </a:cubicBezTo>
                    <a:cubicBezTo>
                      <a:pt x="1" y="1"/>
                      <a:pt x="1" y="1"/>
                      <a:pt x="2" y="1"/>
                    </a:cubicBezTo>
                    <a:cubicBezTo>
                      <a:pt x="2" y="1"/>
                      <a:pt x="2" y="1"/>
                      <a:pt x="2" y="1"/>
                    </a:cubicBezTo>
                    <a:cubicBezTo>
                      <a:pt x="2" y="1"/>
                      <a:pt x="2" y="1"/>
                      <a:pt x="2" y="1"/>
                    </a:cubicBezTo>
                    <a:cubicBezTo>
                      <a:pt x="2" y="1"/>
                      <a:pt x="2" y="1"/>
                      <a:pt x="2" y="1"/>
                    </a:cubicBezTo>
                    <a:cubicBezTo>
                      <a:pt x="2" y="1"/>
                      <a:pt x="2" y="1"/>
                      <a:pt x="2" y="1"/>
                    </a:cubicBezTo>
                    <a:cubicBezTo>
                      <a:pt x="3" y="1"/>
                      <a:pt x="4" y="1"/>
                      <a:pt x="4" y="1"/>
                    </a:cubicBezTo>
                    <a:cubicBezTo>
                      <a:pt x="4" y="1"/>
                      <a:pt x="3" y="1"/>
                      <a:pt x="3" y="1"/>
                    </a:cubicBezTo>
                    <a:close/>
                    <a:moveTo>
                      <a:pt x="2" y="1"/>
                    </a:move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9" name="Freeform 281"/>
              <p:cNvSpPr/>
              <p:nvPr/>
            </p:nvSpPr>
            <p:spPr bwMode="auto">
              <a:xfrm>
                <a:off x="1439" y="126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0" name="Freeform 282"/>
              <p:cNvSpPr/>
              <p:nvPr/>
            </p:nvSpPr>
            <p:spPr bwMode="auto">
              <a:xfrm>
                <a:off x="1435" y="1150"/>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1" name="Freeform 283"/>
              <p:cNvSpPr/>
              <p:nvPr/>
            </p:nvSpPr>
            <p:spPr bwMode="auto">
              <a:xfrm>
                <a:off x="1410" y="1158"/>
                <a:ext cx="17" cy="4"/>
              </a:xfrm>
              <a:custGeom>
                <a:avLst/>
                <a:gdLst>
                  <a:gd name="T0" fmla="*/ 4 w 4"/>
                  <a:gd name="T1" fmla="*/ 1 h 1"/>
                  <a:gd name="T2" fmla="*/ 4 w 4"/>
                  <a:gd name="T3" fmla="*/ 0 h 1"/>
                  <a:gd name="T4" fmla="*/ 3 w 4"/>
                  <a:gd name="T5" fmla="*/ 0 h 1"/>
                  <a:gd name="T6" fmla="*/ 2 w 4"/>
                  <a:gd name="T7" fmla="*/ 0 h 1"/>
                  <a:gd name="T8" fmla="*/ 2 w 4"/>
                  <a:gd name="T9" fmla="*/ 0 h 1"/>
                  <a:gd name="T10" fmla="*/ 1 w 4"/>
                  <a:gd name="T11" fmla="*/ 0 h 1"/>
                  <a:gd name="T12" fmla="*/ 0 w 4"/>
                  <a:gd name="T13" fmla="*/ 0 h 1"/>
                  <a:gd name="T14" fmla="*/ 4 w 4"/>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
                    <a:moveTo>
                      <a:pt x="4" y="1"/>
                    </a:moveTo>
                    <a:cubicBezTo>
                      <a:pt x="4" y="0"/>
                      <a:pt x="4" y="0"/>
                      <a:pt x="4" y="0"/>
                    </a:cubicBezTo>
                    <a:cubicBezTo>
                      <a:pt x="4" y="0"/>
                      <a:pt x="4" y="0"/>
                      <a:pt x="3" y="0"/>
                    </a:cubicBezTo>
                    <a:cubicBezTo>
                      <a:pt x="3" y="0"/>
                      <a:pt x="3" y="0"/>
                      <a:pt x="2" y="0"/>
                    </a:cubicBezTo>
                    <a:cubicBezTo>
                      <a:pt x="2" y="0"/>
                      <a:pt x="2" y="0"/>
                      <a:pt x="2" y="0"/>
                    </a:cubicBezTo>
                    <a:cubicBezTo>
                      <a:pt x="1" y="0"/>
                      <a:pt x="1" y="0"/>
                      <a:pt x="1" y="0"/>
                    </a:cubicBezTo>
                    <a:cubicBezTo>
                      <a:pt x="1" y="0"/>
                      <a:pt x="1" y="0"/>
                      <a:pt x="0" y="0"/>
                    </a:cubicBezTo>
                    <a:cubicBezTo>
                      <a:pt x="1" y="1"/>
                      <a:pt x="3"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2" name="Freeform 284"/>
              <p:cNvSpPr/>
              <p:nvPr/>
            </p:nvSpPr>
            <p:spPr bwMode="auto">
              <a:xfrm>
                <a:off x="1423" y="113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3" name="Freeform 285"/>
              <p:cNvSpPr/>
              <p:nvPr/>
            </p:nvSpPr>
            <p:spPr bwMode="auto">
              <a:xfrm>
                <a:off x="1423" y="155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4" name="Freeform 286"/>
              <p:cNvSpPr/>
              <p:nvPr/>
            </p:nvSpPr>
            <p:spPr bwMode="auto">
              <a:xfrm>
                <a:off x="1419" y="113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5" name="Freeform 287"/>
              <p:cNvSpPr/>
              <p:nvPr/>
            </p:nvSpPr>
            <p:spPr bwMode="auto">
              <a:xfrm>
                <a:off x="1414" y="1137"/>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6" name="Freeform 288"/>
              <p:cNvSpPr/>
              <p:nvPr/>
            </p:nvSpPr>
            <p:spPr bwMode="auto">
              <a:xfrm>
                <a:off x="1410" y="126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7" name="Freeform 289"/>
              <p:cNvSpPr/>
              <p:nvPr/>
            </p:nvSpPr>
            <p:spPr bwMode="auto">
              <a:xfrm>
                <a:off x="1410" y="126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8" name="Freeform 290"/>
              <p:cNvSpPr/>
              <p:nvPr/>
            </p:nvSpPr>
            <p:spPr bwMode="auto">
              <a:xfrm>
                <a:off x="1410" y="15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9" name="Freeform 291"/>
              <p:cNvSpPr/>
              <p:nvPr/>
            </p:nvSpPr>
            <p:spPr bwMode="auto">
              <a:xfrm>
                <a:off x="1402" y="15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0" name="Freeform 292"/>
              <p:cNvSpPr/>
              <p:nvPr/>
            </p:nvSpPr>
            <p:spPr bwMode="auto">
              <a:xfrm>
                <a:off x="1398" y="122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1" name="Freeform 293"/>
              <p:cNvSpPr/>
              <p:nvPr/>
            </p:nvSpPr>
            <p:spPr bwMode="auto">
              <a:xfrm>
                <a:off x="1398" y="115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2" name="Freeform 294"/>
              <p:cNvSpPr/>
              <p:nvPr/>
            </p:nvSpPr>
            <p:spPr bwMode="auto">
              <a:xfrm>
                <a:off x="1390" y="155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3" name="Freeform 295"/>
              <p:cNvSpPr/>
              <p:nvPr/>
            </p:nvSpPr>
            <p:spPr bwMode="auto">
              <a:xfrm>
                <a:off x="1390" y="1426"/>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4" name="Freeform 296"/>
              <p:cNvSpPr/>
              <p:nvPr/>
            </p:nvSpPr>
            <p:spPr bwMode="auto">
              <a:xfrm>
                <a:off x="1390" y="127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5" name="Freeform 297"/>
              <p:cNvSpPr/>
              <p:nvPr/>
            </p:nvSpPr>
            <p:spPr bwMode="auto">
              <a:xfrm>
                <a:off x="1386" y="115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6" name="Freeform 298"/>
              <p:cNvSpPr/>
              <p:nvPr/>
            </p:nvSpPr>
            <p:spPr bwMode="auto">
              <a:xfrm>
                <a:off x="1386" y="1555"/>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7" name="Freeform 299"/>
              <p:cNvSpPr/>
              <p:nvPr/>
            </p:nvSpPr>
            <p:spPr bwMode="auto">
              <a:xfrm>
                <a:off x="1386" y="1546"/>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8" name="Freeform 300"/>
              <p:cNvSpPr/>
              <p:nvPr/>
            </p:nvSpPr>
            <p:spPr bwMode="auto">
              <a:xfrm>
                <a:off x="1386" y="1542"/>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9" name="Freeform 301"/>
              <p:cNvSpPr/>
              <p:nvPr/>
            </p:nvSpPr>
            <p:spPr bwMode="auto">
              <a:xfrm>
                <a:off x="1369" y="1154"/>
                <a:ext cx="17" cy="4"/>
              </a:xfrm>
              <a:custGeom>
                <a:avLst/>
                <a:gdLst>
                  <a:gd name="T0" fmla="*/ 2 w 4"/>
                  <a:gd name="T1" fmla="*/ 0 h 1"/>
                  <a:gd name="T2" fmla="*/ 2 w 4"/>
                  <a:gd name="T3" fmla="*/ 0 h 1"/>
                  <a:gd name="T4" fmla="*/ 4 w 4"/>
                  <a:gd name="T5" fmla="*/ 0 h 1"/>
                  <a:gd name="T6" fmla="*/ 4 w 4"/>
                  <a:gd name="T7" fmla="*/ 0 h 1"/>
                  <a:gd name="T8" fmla="*/ 4 w 4"/>
                  <a:gd name="T9" fmla="*/ 0 h 1"/>
                  <a:gd name="T10" fmla="*/ 2 w 4"/>
                  <a:gd name="T11" fmla="*/ 0 h 1"/>
                  <a:gd name="T12" fmla="*/ 2 w 4"/>
                  <a:gd name="T13" fmla="*/ 0 h 1"/>
                  <a:gd name="T14" fmla="*/ 2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0 h 1"/>
                  <a:gd name="T30" fmla="*/ 2 w 4"/>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1">
                    <a:moveTo>
                      <a:pt x="2" y="0"/>
                    </a:moveTo>
                    <a:cubicBezTo>
                      <a:pt x="2" y="0"/>
                      <a:pt x="2" y="0"/>
                      <a:pt x="2" y="0"/>
                    </a:cubicBezTo>
                    <a:cubicBezTo>
                      <a:pt x="3" y="0"/>
                      <a:pt x="3" y="1"/>
                      <a:pt x="4" y="0"/>
                    </a:cubicBezTo>
                    <a:cubicBezTo>
                      <a:pt x="4" y="0"/>
                      <a:pt x="4" y="0"/>
                      <a:pt x="4" y="0"/>
                    </a:cubicBezTo>
                    <a:cubicBezTo>
                      <a:pt x="4" y="0"/>
                      <a:pt x="4" y="0"/>
                      <a:pt x="4" y="0"/>
                    </a:cubicBezTo>
                    <a:cubicBezTo>
                      <a:pt x="3" y="0"/>
                      <a:pt x="3" y="0"/>
                      <a:pt x="2" y="0"/>
                    </a:cubicBezTo>
                    <a:cubicBezTo>
                      <a:pt x="2" y="0"/>
                      <a:pt x="2" y="0"/>
                      <a:pt x="2" y="0"/>
                    </a:cubicBezTo>
                    <a:cubicBezTo>
                      <a:pt x="2" y="0"/>
                      <a:pt x="2" y="0"/>
                      <a:pt x="2" y="0"/>
                    </a:cubicBez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0" name="Freeform 302"/>
              <p:cNvSpPr/>
              <p:nvPr/>
            </p:nvSpPr>
            <p:spPr bwMode="auto">
              <a:xfrm>
                <a:off x="1382" y="123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1" name="Rectangle 303"/>
              <p:cNvSpPr>
                <a:spLocks noChangeArrowheads="1"/>
              </p:cNvSpPr>
              <p:nvPr/>
            </p:nvSpPr>
            <p:spPr bwMode="auto">
              <a:xfrm>
                <a:off x="1382" y="154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42" name="Freeform 304"/>
              <p:cNvSpPr/>
              <p:nvPr/>
            </p:nvSpPr>
            <p:spPr bwMode="auto">
              <a:xfrm>
                <a:off x="1382" y="1141"/>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3" name="Oval 305"/>
              <p:cNvSpPr>
                <a:spLocks noChangeArrowheads="1"/>
              </p:cNvSpPr>
              <p:nvPr/>
            </p:nvSpPr>
            <p:spPr bwMode="auto">
              <a:xfrm>
                <a:off x="1378" y="154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4" name="Freeform 306"/>
              <p:cNvSpPr/>
              <p:nvPr/>
            </p:nvSpPr>
            <p:spPr bwMode="auto">
              <a:xfrm>
                <a:off x="1374" y="154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5" name="Freeform 307"/>
              <p:cNvSpPr/>
              <p:nvPr/>
            </p:nvSpPr>
            <p:spPr bwMode="auto">
              <a:xfrm>
                <a:off x="1374" y="1278"/>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6" name="Freeform 308"/>
              <p:cNvSpPr/>
              <p:nvPr/>
            </p:nvSpPr>
            <p:spPr bwMode="auto">
              <a:xfrm>
                <a:off x="1369" y="1179"/>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7" name="Freeform 309"/>
              <p:cNvSpPr/>
              <p:nvPr/>
            </p:nvSpPr>
            <p:spPr bwMode="auto">
              <a:xfrm>
                <a:off x="1369" y="1278"/>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8" name="Oval 310"/>
              <p:cNvSpPr>
                <a:spLocks noChangeArrowheads="1"/>
              </p:cNvSpPr>
              <p:nvPr/>
            </p:nvSpPr>
            <p:spPr bwMode="auto">
              <a:xfrm>
                <a:off x="1369" y="124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9" name="Freeform 311"/>
              <p:cNvSpPr/>
              <p:nvPr/>
            </p:nvSpPr>
            <p:spPr bwMode="auto">
              <a:xfrm>
                <a:off x="1365" y="1257"/>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0" name="Freeform 312"/>
              <p:cNvSpPr/>
              <p:nvPr/>
            </p:nvSpPr>
            <p:spPr bwMode="auto">
              <a:xfrm>
                <a:off x="1365" y="124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1" name="Freeform 313"/>
              <p:cNvSpPr/>
              <p:nvPr/>
            </p:nvSpPr>
            <p:spPr bwMode="auto">
              <a:xfrm>
                <a:off x="1365" y="11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2" name="Freeform 314"/>
              <p:cNvSpPr/>
              <p:nvPr/>
            </p:nvSpPr>
            <p:spPr bwMode="auto">
              <a:xfrm>
                <a:off x="1357" y="154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3" name="Freeform 315"/>
              <p:cNvSpPr/>
              <p:nvPr/>
            </p:nvSpPr>
            <p:spPr bwMode="auto">
              <a:xfrm>
                <a:off x="1349" y="1137"/>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4" name="Freeform 316"/>
              <p:cNvSpPr/>
              <p:nvPr/>
            </p:nvSpPr>
            <p:spPr bwMode="auto">
              <a:xfrm>
                <a:off x="1349" y="127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5" name="Freeform 317"/>
              <p:cNvSpPr/>
              <p:nvPr/>
            </p:nvSpPr>
            <p:spPr bwMode="auto">
              <a:xfrm>
                <a:off x="1349" y="114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6" name="Freeform 318"/>
              <p:cNvSpPr/>
              <p:nvPr/>
            </p:nvSpPr>
            <p:spPr bwMode="auto">
              <a:xfrm>
                <a:off x="1349" y="1249"/>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7" name="Freeform 319"/>
              <p:cNvSpPr/>
              <p:nvPr/>
            </p:nvSpPr>
            <p:spPr bwMode="auto">
              <a:xfrm>
                <a:off x="1349" y="1550"/>
                <a:ext cx="0" cy="5"/>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8" name="Freeform 320"/>
              <p:cNvSpPr/>
              <p:nvPr/>
            </p:nvSpPr>
            <p:spPr bwMode="auto">
              <a:xfrm>
                <a:off x="1349" y="1542"/>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9" name="Freeform 321"/>
              <p:cNvSpPr/>
              <p:nvPr/>
            </p:nvSpPr>
            <p:spPr bwMode="auto">
              <a:xfrm>
                <a:off x="1345" y="1241"/>
                <a:ext cx="4" cy="4"/>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1"/>
                    </a:cubicBezTo>
                    <a:cubicBezTo>
                      <a:pt x="1" y="0"/>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0" name="Freeform 322"/>
              <p:cNvSpPr/>
              <p:nvPr/>
            </p:nvSpPr>
            <p:spPr bwMode="auto">
              <a:xfrm>
                <a:off x="1345" y="12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1" name="Freeform 323"/>
              <p:cNvSpPr/>
              <p:nvPr/>
            </p:nvSpPr>
            <p:spPr bwMode="auto">
              <a:xfrm>
                <a:off x="1341" y="154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2" name="Oval 324"/>
              <p:cNvSpPr>
                <a:spLocks noChangeArrowheads="1"/>
              </p:cNvSpPr>
              <p:nvPr/>
            </p:nvSpPr>
            <p:spPr bwMode="auto">
              <a:xfrm>
                <a:off x="1345" y="124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3" name="Freeform 325"/>
              <p:cNvSpPr/>
              <p:nvPr/>
            </p:nvSpPr>
            <p:spPr bwMode="auto">
              <a:xfrm>
                <a:off x="1341" y="116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4" name="Freeform 326"/>
              <p:cNvSpPr/>
              <p:nvPr/>
            </p:nvSpPr>
            <p:spPr bwMode="auto">
              <a:xfrm>
                <a:off x="1333" y="115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5" name="Freeform 327"/>
              <p:cNvSpPr/>
              <p:nvPr/>
            </p:nvSpPr>
            <p:spPr bwMode="auto">
              <a:xfrm>
                <a:off x="1333" y="116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6" name="Freeform 328"/>
              <p:cNvSpPr/>
              <p:nvPr/>
            </p:nvSpPr>
            <p:spPr bwMode="auto">
              <a:xfrm>
                <a:off x="1333" y="112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7" name="Freeform 329"/>
              <p:cNvSpPr/>
              <p:nvPr/>
            </p:nvSpPr>
            <p:spPr bwMode="auto">
              <a:xfrm>
                <a:off x="1333" y="116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8" name="Freeform 330"/>
              <p:cNvSpPr/>
              <p:nvPr/>
            </p:nvSpPr>
            <p:spPr bwMode="auto">
              <a:xfrm>
                <a:off x="1333"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9" name="Freeform 331"/>
              <p:cNvSpPr/>
              <p:nvPr/>
            </p:nvSpPr>
            <p:spPr bwMode="auto">
              <a:xfrm>
                <a:off x="1329" y="125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0" name="Freeform 332"/>
              <p:cNvSpPr/>
              <p:nvPr/>
            </p:nvSpPr>
            <p:spPr bwMode="auto">
              <a:xfrm>
                <a:off x="1329" y="123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1" name="Freeform 333"/>
              <p:cNvSpPr/>
              <p:nvPr/>
            </p:nvSpPr>
            <p:spPr bwMode="auto">
              <a:xfrm>
                <a:off x="1329" y="1269"/>
                <a:ext cx="0" cy="5"/>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2" name="Freeform 334"/>
              <p:cNvSpPr/>
              <p:nvPr/>
            </p:nvSpPr>
            <p:spPr bwMode="auto">
              <a:xfrm>
                <a:off x="1325" y="1154"/>
                <a:ext cx="4" cy="0"/>
              </a:xfrm>
              <a:custGeom>
                <a:avLst/>
                <a:gdLst>
                  <a:gd name="T0" fmla="*/ 1 w 1"/>
                  <a:gd name="T1" fmla="*/ 1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3" name="Freeform 335"/>
              <p:cNvSpPr/>
              <p:nvPr/>
            </p:nvSpPr>
            <p:spPr bwMode="auto">
              <a:xfrm>
                <a:off x="1329" y="1216"/>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4" name="Freeform 336"/>
              <p:cNvSpPr/>
              <p:nvPr/>
            </p:nvSpPr>
            <p:spPr bwMode="auto">
              <a:xfrm>
                <a:off x="1325" y="1241"/>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5" name="Freeform 337"/>
              <p:cNvSpPr/>
              <p:nvPr/>
            </p:nvSpPr>
            <p:spPr bwMode="auto">
              <a:xfrm>
                <a:off x="1325" y="126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6" name="Freeform 338"/>
              <p:cNvSpPr/>
              <p:nvPr/>
            </p:nvSpPr>
            <p:spPr bwMode="auto">
              <a:xfrm>
                <a:off x="1320" y="1232"/>
                <a:ext cx="5"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7" name="Freeform 339"/>
              <p:cNvSpPr/>
              <p:nvPr/>
            </p:nvSpPr>
            <p:spPr bwMode="auto">
              <a:xfrm>
                <a:off x="1320" y="1381"/>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8" name="Freeform 340"/>
              <p:cNvSpPr/>
              <p:nvPr/>
            </p:nvSpPr>
            <p:spPr bwMode="auto">
              <a:xfrm>
                <a:off x="1320" y="1137"/>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9" name="Freeform 341"/>
              <p:cNvSpPr/>
              <p:nvPr/>
            </p:nvSpPr>
            <p:spPr bwMode="auto">
              <a:xfrm>
                <a:off x="1320" y="124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0" name="Freeform 342"/>
              <p:cNvSpPr/>
              <p:nvPr/>
            </p:nvSpPr>
            <p:spPr bwMode="auto">
              <a:xfrm>
                <a:off x="1316" y="1418"/>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1" name="Oval 343"/>
              <p:cNvSpPr>
                <a:spLocks noChangeArrowheads="1"/>
              </p:cNvSpPr>
              <p:nvPr/>
            </p:nvSpPr>
            <p:spPr bwMode="auto">
              <a:xfrm>
                <a:off x="1320" y="113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2" name="Freeform 344"/>
              <p:cNvSpPr/>
              <p:nvPr/>
            </p:nvSpPr>
            <p:spPr bwMode="auto">
              <a:xfrm>
                <a:off x="1316" y="1228"/>
                <a:ext cx="4" cy="4"/>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3" name="Freeform 345"/>
              <p:cNvSpPr/>
              <p:nvPr/>
            </p:nvSpPr>
            <p:spPr bwMode="auto">
              <a:xfrm>
                <a:off x="1316" y="123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4" name="Freeform 346"/>
              <p:cNvSpPr/>
              <p:nvPr/>
            </p:nvSpPr>
            <p:spPr bwMode="auto">
              <a:xfrm>
                <a:off x="1316" y="1232"/>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5" name="Freeform 347"/>
              <p:cNvSpPr/>
              <p:nvPr/>
            </p:nvSpPr>
            <p:spPr bwMode="auto">
              <a:xfrm>
                <a:off x="1312" y="141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6" name="Rectangle 348"/>
              <p:cNvSpPr>
                <a:spLocks noChangeArrowheads="1"/>
              </p:cNvSpPr>
              <p:nvPr/>
            </p:nvSpPr>
            <p:spPr bwMode="auto">
              <a:xfrm>
                <a:off x="1312" y="116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87" name="Freeform 349"/>
              <p:cNvSpPr/>
              <p:nvPr/>
            </p:nvSpPr>
            <p:spPr bwMode="auto">
              <a:xfrm>
                <a:off x="1312" y="112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8" name="Freeform 350"/>
              <p:cNvSpPr/>
              <p:nvPr/>
            </p:nvSpPr>
            <p:spPr bwMode="auto">
              <a:xfrm>
                <a:off x="1312" y="154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9" name="Oval 351"/>
              <p:cNvSpPr>
                <a:spLocks noChangeArrowheads="1"/>
              </p:cNvSpPr>
              <p:nvPr/>
            </p:nvSpPr>
            <p:spPr bwMode="auto">
              <a:xfrm>
                <a:off x="1312" y="121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0" name="Oval 352"/>
              <p:cNvSpPr>
                <a:spLocks noChangeArrowheads="1"/>
              </p:cNvSpPr>
              <p:nvPr/>
            </p:nvSpPr>
            <p:spPr bwMode="auto">
              <a:xfrm>
                <a:off x="1312" y="126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1" name="Freeform 353"/>
              <p:cNvSpPr/>
              <p:nvPr/>
            </p:nvSpPr>
            <p:spPr bwMode="auto">
              <a:xfrm>
                <a:off x="1312" y="115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2" name="Freeform 354"/>
              <p:cNvSpPr/>
              <p:nvPr/>
            </p:nvSpPr>
            <p:spPr bwMode="auto">
              <a:xfrm>
                <a:off x="1312" y="1158"/>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3" name="Freeform 355"/>
              <p:cNvSpPr/>
              <p:nvPr/>
            </p:nvSpPr>
            <p:spPr bwMode="auto">
              <a:xfrm>
                <a:off x="1308" y="1154"/>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4" name="Freeform 356"/>
              <p:cNvSpPr/>
              <p:nvPr/>
            </p:nvSpPr>
            <p:spPr bwMode="auto">
              <a:xfrm>
                <a:off x="1308" y="123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5" name="Freeform 357"/>
              <p:cNvSpPr/>
              <p:nvPr/>
            </p:nvSpPr>
            <p:spPr bwMode="auto">
              <a:xfrm>
                <a:off x="1308" y="12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6" name="Freeform 358"/>
              <p:cNvSpPr/>
              <p:nvPr/>
            </p:nvSpPr>
            <p:spPr bwMode="auto">
              <a:xfrm>
                <a:off x="1308" y="126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7" name="Oval 359"/>
              <p:cNvSpPr>
                <a:spLocks noChangeArrowheads="1"/>
              </p:cNvSpPr>
              <p:nvPr/>
            </p:nvSpPr>
            <p:spPr bwMode="auto">
              <a:xfrm>
                <a:off x="1308" y="113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8" name="Freeform 360"/>
              <p:cNvSpPr/>
              <p:nvPr/>
            </p:nvSpPr>
            <p:spPr bwMode="auto">
              <a:xfrm>
                <a:off x="1304" y="113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9" name="Freeform 361"/>
              <p:cNvSpPr/>
              <p:nvPr/>
            </p:nvSpPr>
            <p:spPr bwMode="auto">
              <a:xfrm>
                <a:off x="1304" y="1158"/>
                <a:ext cx="4" cy="4"/>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1"/>
                    </a:cubicBezTo>
                    <a:cubicBezTo>
                      <a:pt x="0" y="1"/>
                      <a:pt x="0"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0" name="Freeform 362"/>
              <p:cNvSpPr/>
              <p:nvPr/>
            </p:nvSpPr>
            <p:spPr bwMode="auto">
              <a:xfrm>
                <a:off x="1304" y="140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1" name="Rectangle 363"/>
              <p:cNvSpPr>
                <a:spLocks noChangeArrowheads="1"/>
              </p:cNvSpPr>
              <p:nvPr/>
            </p:nvSpPr>
            <p:spPr bwMode="auto">
              <a:xfrm>
                <a:off x="1304" y="153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02" name="Freeform 364"/>
              <p:cNvSpPr/>
              <p:nvPr/>
            </p:nvSpPr>
            <p:spPr bwMode="auto">
              <a:xfrm>
                <a:off x="1300" y="1402"/>
                <a:ext cx="4" cy="4"/>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3" name="Freeform 365"/>
              <p:cNvSpPr/>
              <p:nvPr/>
            </p:nvSpPr>
            <p:spPr bwMode="auto">
              <a:xfrm>
                <a:off x="1300" y="122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4" name="Freeform 366"/>
              <p:cNvSpPr/>
              <p:nvPr/>
            </p:nvSpPr>
            <p:spPr bwMode="auto">
              <a:xfrm>
                <a:off x="1300" y="153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5" name="Freeform 367"/>
              <p:cNvSpPr/>
              <p:nvPr/>
            </p:nvSpPr>
            <p:spPr bwMode="auto">
              <a:xfrm>
                <a:off x="1300" y="1373"/>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6" name="Freeform 368"/>
              <p:cNvSpPr/>
              <p:nvPr/>
            </p:nvSpPr>
            <p:spPr bwMode="auto">
              <a:xfrm>
                <a:off x="1296" y="140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7" name="Freeform 369"/>
              <p:cNvSpPr/>
              <p:nvPr/>
            </p:nvSpPr>
            <p:spPr bwMode="auto">
              <a:xfrm>
                <a:off x="1296"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8" name="Freeform 370"/>
              <p:cNvSpPr/>
              <p:nvPr/>
            </p:nvSpPr>
            <p:spPr bwMode="auto">
              <a:xfrm>
                <a:off x="1292" y="121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9" name="Freeform 371"/>
              <p:cNvSpPr/>
              <p:nvPr/>
            </p:nvSpPr>
            <p:spPr bwMode="auto">
              <a:xfrm>
                <a:off x="1292" y="1265"/>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0" name="Freeform 372"/>
              <p:cNvSpPr/>
              <p:nvPr/>
            </p:nvSpPr>
            <p:spPr bwMode="auto">
              <a:xfrm>
                <a:off x="1292" y="1393"/>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1" name="Freeform 373"/>
              <p:cNvSpPr/>
              <p:nvPr/>
            </p:nvSpPr>
            <p:spPr bwMode="auto">
              <a:xfrm>
                <a:off x="1292" y="1418"/>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2" name="Freeform 374"/>
              <p:cNvSpPr/>
              <p:nvPr/>
            </p:nvSpPr>
            <p:spPr bwMode="auto">
              <a:xfrm>
                <a:off x="1292" y="112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3" name="Freeform 375"/>
              <p:cNvSpPr/>
              <p:nvPr/>
            </p:nvSpPr>
            <p:spPr bwMode="auto">
              <a:xfrm>
                <a:off x="1288" y="1137"/>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4" name="Freeform 376"/>
              <p:cNvSpPr/>
              <p:nvPr/>
            </p:nvSpPr>
            <p:spPr bwMode="auto">
              <a:xfrm>
                <a:off x="1292" y="1265"/>
                <a:ext cx="4" cy="4"/>
              </a:xfrm>
              <a:custGeom>
                <a:avLst/>
                <a:gdLst>
                  <a:gd name="T0" fmla="*/ 0 w 1"/>
                  <a:gd name="T1" fmla="*/ 0 h 1"/>
                  <a:gd name="T2" fmla="*/ 0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0"/>
                      <a:pt x="0" y="0"/>
                    </a:cubicBez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5" name="Freeform 377"/>
              <p:cNvSpPr/>
              <p:nvPr/>
            </p:nvSpPr>
            <p:spPr bwMode="auto">
              <a:xfrm>
                <a:off x="1292" y="146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6" name="Freeform 378"/>
              <p:cNvSpPr/>
              <p:nvPr/>
            </p:nvSpPr>
            <p:spPr bwMode="auto">
              <a:xfrm>
                <a:off x="1288" y="123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7" name="Freeform 379"/>
              <p:cNvSpPr/>
              <p:nvPr/>
            </p:nvSpPr>
            <p:spPr bwMode="auto">
              <a:xfrm>
                <a:off x="1271" y="1410"/>
                <a:ext cx="17" cy="8"/>
              </a:xfrm>
              <a:custGeom>
                <a:avLst/>
                <a:gdLst>
                  <a:gd name="T0" fmla="*/ 3 w 4"/>
                  <a:gd name="T1" fmla="*/ 1 h 2"/>
                  <a:gd name="T2" fmla="*/ 3 w 4"/>
                  <a:gd name="T3" fmla="*/ 1 h 2"/>
                  <a:gd name="T4" fmla="*/ 2 w 4"/>
                  <a:gd name="T5" fmla="*/ 1 h 2"/>
                  <a:gd name="T6" fmla="*/ 1 w 4"/>
                  <a:gd name="T7" fmla="*/ 0 h 2"/>
                  <a:gd name="T8" fmla="*/ 0 w 4"/>
                  <a:gd name="T9" fmla="*/ 0 h 2"/>
                  <a:gd name="T10" fmla="*/ 0 w 4"/>
                  <a:gd name="T11" fmla="*/ 0 h 2"/>
                  <a:gd name="T12" fmla="*/ 0 w 4"/>
                  <a:gd name="T13" fmla="*/ 0 h 2"/>
                  <a:gd name="T14" fmla="*/ 0 w 4"/>
                  <a:gd name="T15" fmla="*/ 0 h 2"/>
                  <a:gd name="T16" fmla="*/ 1 w 4"/>
                  <a:gd name="T17" fmla="*/ 0 h 2"/>
                  <a:gd name="T18" fmla="*/ 2 w 4"/>
                  <a:gd name="T19" fmla="*/ 1 h 2"/>
                  <a:gd name="T20" fmla="*/ 2 w 4"/>
                  <a:gd name="T21" fmla="*/ 1 h 2"/>
                  <a:gd name="T22" fmla="*/ 2 w 4"/>
                  <a:gd name="T23" fmla="*/ 1 h 2"/>
                  <a:gd name="T24" fmla="*/ 2 w 4"/>
                  <a:gd name="T25" fmla="*/ 1 h 2"/>
                  <a:gd name="T26" fmla="*/ 2 w 4"/>
                  <a:gd name="T27" fmla="*/ 1 h 2"/>
                  <a:gd name="T28" fmla="*/ 1 w 4"/>
                  <a:gd name="T29" fmla="*/ 1 h 2"/>
                  <a:gd name="T30" fmla="*/ 1 w 4"/>
                  <a:gd name="T31" fmla="*/ 1 h 2"/>
                  <a:gd name="T32" fmla="*/ 1 w 4"/>
                  <a:gd name="T33" fmla="*/ 1 h 2"/>
                  <a:gd name="T34" fmla="*/ 1 w 4"/>
                  <a:gd name="T35" fmla="*/ 1 h 2"/>
                  <a:gd name="T36" fmla="*/ 2 w 4"/>
                  <a:gd name="T37" fmla="*/ 1 h 2"/>
                  <a:gd name="T38" fmla="*/ 2 w 4"/>
                  <a:gd name="T39" fmla="*/ 2 h 2"/>
                  <a:gd name="T40" fmla="*/ 3 w 4"/>
                  <a:gd name="T41" fmla="*/ 2 h 2"/>
                  <a:gd name="T42" fmla="*/ 3 w 4"/>
                  <a:gd name="T43" fmla="*/ 1 h 2"/>
                  <a:gd name="T44" fmla="*/ 4 w 4"/>
                  <a:gd name="T45" fmla="*/ 1 h 2"/>
                  <a:gd name="T46" fmla="*/ 4 w 4"/>
                  <a:gd name="T47" fmla="*/ 1 h 2"/>
                  <a:gd name="T48" fmla="*/ 4 w 4"/>
                  <a:gd name="T49" fmla="*/ 1 h 2"/>
                  <a:gd name="T50" fmla="*/ 4 w 4"/>
                  <a:gd name="T51" fmla="*/ 1 h 2"/>
                  <a:gd name="T52" fmla="*/ 3 w 4"/>
                  <a:gd name="T53" fmla="*/ 1 h 2"/>
                  <a:gd name="T54" fmla="*/ 3 w 4"/>
                  <a:gd name="T55" fmla="*/ 1 h 2"/>
                  <a:gd name="T56" fmla="*/ 3 w 4"/>
                  <a:gd name="T5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 h="2">
                    <a:moveTo>
                      <a:pt x="3" y="1"/>
                    </a:moveTo>
                    <a:cubicBezTo>
                      <a:pt x="3" y="1"/>
                      <a:pt x="3" y="1"/>
                      <a:pt x="3" y="1"/>
                    </a:cubicBezTo>
                    <a:cubicBezTo>
                      <a:pt x="3" y="1"/>
                      <a:pt x="2" y="1"/>
                      <a:pt x="2" y="1"/>
                    </a:cubicBez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0"/>
                      <a:pt x="2" y="1"/>
                    </a:cubicBezTo>
                    <a:cubicBezTo>
                      <a:pt x="2" y="1"/>
                      <a:pt x="2" y="1"/>
                      <a:pt x="2" y="1"/>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1"/>
                      <a:pt x="2" y="2"/>
                    </a:cubicBezTo>
                    <a:cubicBezTo>
                      <a:pt x="2" y="2"/>
                      <a:pt x="3" y="1"/>
                      <a:pt x="3" y="2"/>
                    </a:cubicBezTo>
                    <a:cubicBezTo>
                      <a:pt x="3" y="1"/>
                      <a:pt x="3" y="1"/>
                      <a:pt x="3" y="1"/>
                    </a:cubicBezTo>
                    <a:cubicBezTo>
                      <a:pt x="3" y="1"/>
                      <a:pt x="3" y="1"/>
                      <a:pt x="4" y="1"/>
                    </a:cubicBezTo>
                    <a:cubicBezTo>
                      <a:pt x="4" y="1"/>
                      <a:pt x="4" y="1"/>
                      <a:pt x="4" y="1"/>
                    </a:cubicBezTo>
                    <a:cubicBezTo>
                      <a:pt x="4" y="1"/>
                      <a:pt x="4" y="1"/>
                      <a:pt x="4" y="1"/>
                    </a:cubicBezTo>
                    <a:cubicBezTo>
                      <a:pt x="4" y="1"/>
                      <a:pt x="4" y="1"/>
                      <a:pt x="4" y="1"/>
                    </a:cubicBezTo>
                    <a:cubicBezTo>
                      <a:pt x="3"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8" name="Oval 380"/>
              <p:cNvSpPr>
                <a:spLocks noChangeArrowheads="1"/>
              </p:cNvSpPr>
              <p:nvPr/>
            </p:nvSpPr>
            <p:spPr bwMode="auto">
              <a:xfrm>
                <a:off x="1288" y="135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9" name="Freeform 381"/>
              <p:cNvSpPr/>
              <p:nvPr/>
            </p:nvSpPr>
            <p:spPr bwMode="auto">
              <a:xfrm>
                <a:off x="1288" y="146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0" name="Freeform 382"/>
              <p:cNvSpPr/>
              <p:nvPr/>
            </p:nvSpPr>
            <p:spPr bwMode="auto">
              <a:xfrm>
                <a:off x="1288" y="153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1" name="Freeform 383"/>
              <p:cNvSpPr/>
              <p:nvPr/>
            </p:nvSpPr>
            <p:spPr bwMode="auto">
              <a:xfrm>
                <a:off x="1284" y="121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2" name="Freeform 384"/>
              <p:cNvSpPr/>
              <p:nvPr/>
            </p:nvSpPr>
            <p:spPr bwMode="auto">
              <a:xfrm>
                <a:off x="1284" y="1208"/>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3" name="Freeform 385"/>
              <p:cNvSpPr/>
              <p:nvPr/>
            </p:nvSpPr>
            <p:spPr bwMode="auto">
              <a:xfrm>
                <a:off x="1284" y="1393"/>
                <a:ext cx="0" cy="5"/>
              </a:xfrm>
              <a:custGeom>
                <a:avLst/>
                <a:gdLst>
                  <a:gd name="T0" fmla="*/ 0 h 1"/>
                  <a:gd name="T1" fmla="*/ 0 h 1"/>
                  <a:gd name="T2" fmla="*/ 0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0"/>
                      <a:pt x="0" y="0"/>
                    </a:cubicBezTo>
                    <a:cubicBezTo>
                      <a:pt x="0" y="0"/>
                      <a:pt x="0" y="0"/>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4" name="Freeform 386"/>
              <p:cNvSpPr/>
              <p:nvPr/>
            </p:nvSpPr>
            <p:spPr bwMode="auto">
              <a:xfrm>
                <a:off x="1280" y="123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5" name="Freeform 387"/>
              <p:cNvSpPr/>
              <p:nvPr/>
            </p:nvSpPr>
            <p:spPr bwMode="auto">
              <a:xfrm>
                <a:off x="1280" y="117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6" name="Rectangle 388"/>
              <p:cNvSpPr>
                <a:spLocks noChangeArrowheads="1"/>
              </p:cNvSpPr>
              <p:nvPr/>
            </p:nvSpPr>
            <p:spPr bwMode="auto">
              <a:xfrm>
                <a:off x="1280" y="137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27" name="Freeform 389"/>
              <p:cNvSpPr/>
              <p:nvPr/>
            </p:nvSpPr>
            <p:spPr bwMode="auto">
              <a:xfrm>
                <a:off x="1280" y="11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8" name="Oval 390"/>
              <p:cNvSpPr>
                <a:spLocks noChangeArrowheads="1"/>
              </p:cNvSpPr>
              <p:nvPr/>
            </p:nvSpPr>
            <p:spPr bwMode="auto">
              <a:xfrm>
                <a:off x="1280" y="114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9" name="Freeform 391"/>
              <p:cNvSpPr/>
              <p:nvPr/>
            </p:nvSpPr>
            <p:spPr bwMode="auto">
              <a:xfrm>
                <a:off x="1280" y="1369"/>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0" name="Freeform 392"/>
              <p:cNvSpPr/>
              <p:nvPr/>
            </p:nvSpPr>
            <p:spPr bwMode="auto">
              <a:xfrm>
                <a:off x="1280" y="13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1" name="Freeform 393"/>
              <p:cNvSpPr/>
              <p:nvPr/>
            </p:nvSpPr>
            <p:spPr bwMode="auto">
              <a:xfrm>
                <a:off x="1280" y="1447"/>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2" name="Freeform 394"/>
              <p:cNvSpPr/>
              <p:nvPr/>
            </p:nvSpPr>
            <p:spPr bwMode="auto">
              <a:xfrm>
                <a:off x="1276" y="1414"/>
                <a:ext cx="4" cy="4"/>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1"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3" name="Freeform 395"/>
              <p:cNvSpPr/>
              <p:nvPr/>
            </p:nvSpPr>
            <p:spPr bwMode="auto">
              <a:xfrm>
                <a:off x="1276" y="1232"/>
                <a:ext cx="4" cy="4"/>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1" y="1"/>
                    </a:cubicBezTo>
                    <a:cubicBezTo>
                      <a:pt x="1" y="1"/>
                      <a:pt x="1" y="1"/>
                      <a:pt x="1"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4" name="Freeform 396"/>
              <p:cNvSpPr/>
              <p:nvPr/>
            </p:nvSpPr>
            <p:spPr bwMode="auto">
              <a:xfrm>
                <a:off x="1276"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5" name="Freeform 397"/>
              <p:cNvSpPr/>
              <p:nvPr/>
            </p:nvSpPr>
            <p:spPr bwMode="auto">
              <a:xfrm>
                <a:off x="1276" y="137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6" name="Freeform 398"/>
              <p:cNvSpPr/>
              <p:nvPr/>
            </p:nvSpPr>
            <p:spPr bwMode="auto">
              <a:xfrm>
                <a:off x="1276" y="1228"/>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7" name="Freeform 399"/>
              <p:cNvSpPr/>
              <p:nvPr/>
            </p:nvSpPr>
            <p:spPr bwMode="auto">
              <a:xfrm>
                <a:off x="1276" y="1125"/>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8" name="Freeform 400"/>
              <p:cNvSpPr/>
              <p:nvPr/>
            </p:nvSpPr>
            <p:spPr bwMode="auto">
              <a:xfrm>
                <a:off x="1276" y="1121"/>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9" name="Freeform 401"/>
              <p:cNvSpPr/>
              <p:nvPr/>
            </p:nvSpPr>
            <p:spPr bwMode="auto">
              <a:xfrm>
                <a:off x="1271" y="1447"/>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0" name="Freeform 402"/>
              <p:cNvSpPr/>
              <p:nvPr/>
            </p:nvSpPr>
            <p:spPr bwMode="auto">
              <a:xfrm>
                <a:off x="1271" y="1162"/>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1" name="Freeform 403"/>
              <p:cNvSpPr/>
              <p:nvPr/>
            </p:nvSpPr>
            <p:spPr bwMode="auto">
              <a:xfrm>
                <a:off x="1271" y="1414"/>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2" name="Freeform 404"/>
              <p:cNvSpPr/>
              <p:nvPr/>
            </p:nvSpPr>
            <p:spPr bwMode="auto">
              <a:xfrm>
                <a:off x="1271" y="11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3" name="Freeform 405"/>
              <p:cNvSpPr/>
              <p:nvPr/>
            </p:nvSpPr>
            <p:spPr bwMode="auto">
              <a:xfrm>
                <a:off x="1271" y="1228"/>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52" name="Group 607"/>
            <p:cNvGrpSpPr/>
            <p:nvPr/>
          </p:nvGrpSpPr>
          <p:grpSpPr bwMode="auto">
            <a:xfrm>
              <a:off x="1145" y="1113"/>
              <a:ext cx="126" cy="388"/>
              <a:chOff x="1145" y="1113"/>
              <a:chExt cx="126" cy="388"/>
            </a:xfrm>
            <a:grpFill/>
          </p:grpSpPr>
          <p:sp>
            <p:nvSpPr>
              <p:cNvPr id="2044" name="Freeform 407"/>
              <p:cNvSpPr/>
              <p:nvPr/>
            </p:nvSpPr>
            <p:spPr bwMode="auto">
              <a:xfrm>
                <a:off x="1271" y="141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5" name="Freeform 408"/>
              <p:cNvSpPr/>
              <p:nvPr/>
            </p:nvSpPr>
            <p:spPr bwMode="auto">
              <a:xfrm>
                <a:off x="1267" y="1447"/>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6" name="Freeform 409"/>
              <p:cNvSpPr/>
              <p:nvPr/>
            </p:nvSpPr>
            <p:spPr bwMode="auto">
              <a:xfrm>
                <a:off x="1271" y="1447"/>
                <a:ext cx="0" cy="4"/>
              </a:xfrm>
              <a:custGeom>
                <a:avLst/>
                <a:gdLst>
                  <a:gd name="T0" fmla="*/ 1 h 1"/>
                  <a:gd name="T1" fmla="*/ 1 h 1"/>
                </a:gdLst>
                <a:ahLst/>
                <a:cxnLst>
                  <a:cxn ang="0">
                    <a:pos x="0" y="T0"/>
                  </a:cxn>
                  <a:cxn ang="0">
                    <a:pos x="0" y="T1"/>
                  </a:cxn>
                </a:cxnLst>
                <a:rect l="0" t="0" r="r" b="b"/>
                <a:pathLst>
                  <a:path h="1">
                    <a:moveTo>
                      <a:pt x="0" y="1"/>
                    </a:move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7" name="Freeform 410"/>
              <p:cNvSpPr/>
              <p:nvPr/>
            </p:nvSpPr>
            <p:spPr bwMode="auto">
              <a:xfrm>
                <a:off x="1267" y="142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8" name="Freeform 411"/>
              <p:cNvSpPr/>
              <p:nvPr/>
            </p:nvSpPr>
            <p:spPr bwMode="auto">
              <a:xfrm>
                <a:off x="1267"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9" name="Freeform 412"/>
              <p:cNvSpPr/>
              <p:nvPr/>
            </p:nvSpPr>
            <p:spPr bwMode="auto">
              <a:xfrm>
                <a:off x="1267" y="141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0" name="Freeform 413"/>
              <p:cNvSpPr/>
              <p:nvPr/>
            </p:nvSpPr>
            <p:spPr bwMode="auto">
              <a:xfrm>
                <a:off x="1267" y="123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1" name="Freeform 414"/>
              <p:cNvSpPr/>
              <p:nvPr/>
            </p:nvSpPr>
            <p:spPr bwMode="auto">
              <a:xfrm>
                <a:off x="1263" y="141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2" name="Freeform 415"/>
              <p:cNvSpPr/>
              <p:nvPr/>
            </p:nvSpPr>
            <p:spPr bwMode="auto">
              <a:xfrm>
                <a:off x="1263" y="1443"/>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3" name="Freeform 416"/>
              <p:cNvSpPr/>
              <p:nvPr/>
            </p:nvSpPr>
            <p:spPr bwMode="auto">
              <a:xfrm>
                <a:off x="1267" y="11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4" name="Freeform 417"/>
              <p:cNvSpPr/>
              <p:nvPr/>
            </p:nvSpPr>
            <p:spPr bwMode="auto">
              <a:xfrm>
                <a:off x="1263" y="1352"/>
                <a:ext cx="4" cy="4"/>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5" name="Freeform 418"/>
              <p:cNvSpPr/>
              <p:nvPr/>
            </p:nvSpPr>
            <p:spPr bwMode="auto">
              <a:xfrm>
                <a:off x="1263"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6" name="Freeform 419"/>
              <p:cNvSpPr/>
              <p:nvPr/>
            </p:nvSpPr>
            <p:spPr bwMode="auto">
              <a:xfrm>
                <a:off x="1263" y="145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7" name="Freeform 420"/>
              <p:cNvSpPr/>
              <p:nvPr/>
            </p:nvSpPr>
            <p:spPr bwMode="auto">
              <a:xfrm>
                <a:off x="1263" y="1154"/>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8" name="Freeform 421"/>
              <p:cNvSpPr/>
              <p:nvPr/>
            </p:nvSpPr>
            <p:spPr bwMode="auto">
              <a:xfrm>
                <a:off x="1263" y="143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9" name="Freeform 422"/>
              <p:cNvSpPr/>
              <p:nvPr/>
            </p:nvSpPr>
            <p:spPr bwMode="auto">
              <a:xfrm>
                <a:off x="1259" y="146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0" name="Freeform 423"/>
              <p:cNvSpPr/>
              <p:nvPr/>
            </p:nvSpPr>
            <p:spPr bwMode="auto">
              <a:xfrm>
                <a:off x="1259" y="112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1" name="Freeform 424"/>
              <p:cNvSpPr/>
              <p:nvPr/>
            </p:nvSpPr>
            <p:spPr bwMode="auto">
              <a:xfrm>
                <a:off x="1259" y="1451"/>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2" name="Freeform 425"/>
              <p:cNvSpPr/>
              <p:nvPr/>
            </p:nvSpPr>
            <p:spPr bwMode="auto">
              <a:xfrm>
                <a:off x="1255" y="1422"/>
                <a:ext cx="4" cy="4"/>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1" y="1"/>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3" name="Freeform 426"/>
              <p:cNvSpPr/>
              <p:nvPr/>
            </p:nvSpPr>
            <p:spPr bwMode="auto">
              <a:xfrm>
                <a:off x="1255" y="115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4" name="Freeform 427"/>
              <p:cNvSpPr/>
              <p:nvPr/>
            </p:nvSpPr>
            <p:spPr bwMode="auto">
              <a:xfrm>
                <a:off x="1255" y="1241"/>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5" name="Freeform 428"/>
              <p:cNvSpPr/>
              <p:nvPr/>
            </p:nvSpPr>
            <p:spPr bwMode="auto">
              <a:xfrm>
                <a:off x="1255" y="1154"/>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6" name="Freeform 429"/>
              <p:cNvSpPr/>
              <p:nvPr/>
            </p:nvSpPr>
            <p:spPr bwMode="auto">
              <a:xfrm>
                <a:off x="1255" y="1422"/>
                <a:ext cx="4" cy="4"/>
              </a:xfrm>
              <a:custGeom>
                <a:avLst/>
                <a:gdLst>
                  <a:gd name="T0" fmla="*/ 0 w 1"/>
                  <a:gd name="T1" fmla="*/ 1 h 1"/>
                  <a:gd name="T2" fmla="*/ 0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0" y="0"/>
                      <a:pt x="1" y="1"/>
                      <a:pt x="1" y="0"/>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7" name="Freeform 430"/>
              <p:cNvSpPr/>
              <p:nvPr/>
            </p:nvSpPr>
            <p:spPr bwMode="auto">
              <a:xfrm>
                <a:off x="1255" y="1141"/>
                <a:ext cx="0" cy="5"/>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8" name="Freeform 431"/>
              <p:cNvSpPr/>
              <p:nvPr/>
            </p:nvSpPr>
            <p:spPr bwMode="auto">
              <a:xfrm>
                <a:off x="1251" y="143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9" name="Freeform 432"/>
              <p:cNvSpPr/>
              <p:nvPr/>
            </p:nvSpPr>
            <p:spPr bwMode="auto">
              <a:xfrm>
                <a:off x="1251" y="120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0" name="Freeform 433"/>
              <p:cNvSpPr/>
              <p:nvPr/>
            </p:nvSpPr>
            <p:spPr bwMode="auto">
              <a:xfrm>
                <a:off x="1255" y="1447"/>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1" name="Freeform 434"/>
              <p:cNvSpPr/>
              <p:nvPr/>
            </p:nvSpPr>
            <p:spPr bwMode="auto">
              <a:xfrm>
                <a:off x="1251" y="140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2" name="Freeform 435"/>
              <p:cNvSpPr/>
              <p:nvPr/>
            </p:nvSpPr>
            <p:spPr bwMode="auto">
              <a:xfrm>
                <a:off x="1251" y="1443"/>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3" name="Freeform 436"/>
              <p:cNvSpPr/>
              <p:nvPr/>
            </p:nvSpPr>
            <p:spPr bwMode="auto">
              <a:xfrm>
                <a:off x="1251" y="12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4" name="Freeform 437"/>
              <p:cNvSpPr/>
              <p:nvPr/>
            </p:nvSpPr>
            <p:spPr bwMode="auto">
              <a:xfrm>
                <a:off x="1247" y="1426"/>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5" name="Freeform 438"/>
              <p:cNvSpPr/>
              <p:nvPr/>
            </p:nvSpPr>
            <p:spPr bwMode="auto">
              <a:xfrm>
                <a:off x="1247" y="1414"/>
                <a:ext cx="4" cy="4"/>
              </a:xfrm>
              <a:custGeom>
                <a:avLst/>
                <a:gdLst>
                  <a:gd name="T0" fmla="*/ 1 w 1"/>
                  <a:gd name="T1" fmla="*/ 1 h 1"/>
                  <a:gd name="T2" fmla="*/ 1 w 1"/>
                  <a:gd name="T3" fmla="*/ 0 h 1"/>
                  <a:gd name="T4" fmla="*/ 1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1" y="0"/>
                      <a:pt x="1" y="0"/>
                      <a:pt x="1" y="0"/>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6" name="Freeform 439"/>
              <p:cNvSpPr/>
              <p:nvPr/>
            </p:nvSpPr>
            <p:spPr bwMode="auto">
              <a:xfrm>
                <a:off x="1247" y="1443"/>
                <a:ext cx="4" cy="4"/>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7" name="Freeform 440"/>
              <p:cNvSpPr/>
              <p:nvPr/>
            </p:nvSpPr>
            <p:spPr bwMode="auto">
              <a:xfrm>
                <a:off x="1247"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8" name="Freeform 441"/>
              <p:cNvSpPr/>
              <p:nvPr/>
            </p:nvSpPr>
            <p:spPr bwMode="auto">
              <a:xfrm>
                <a:off x="1247" y="1406"/>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9" name="Freeform 442"/>
              <p:cNvSpPr/>
              <p:nvPr/>
            </p:nvSpPr>
            <p:spPr bwMode="auto">
              <a:xfrm>
                <a:off x="1243" y="1426"/>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0" name="Freeform 443"/>
              <p:cNvSpPr/>
              <p:nvPr/>
            </p:nvSpPr>
            <p:spPr bwMode="auto">
              <a:xfrm>
                <a:off x="1243" y="1443"/>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1" name="Freeform 444"/>
              <p:cNvSpPr/>
              <p:nvPr/>
            </p:nvSpPr>
            <p:spPr bwMode="auto">
              <a:xfrm>
                <a:off x="1243" y="1418"/>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2" name="Freeform 445"/>
              <p:cNvSpPr/>
              <p:nvPr/>
            </p:nvSpPr>
            <p:spPr bwMode="auto">
              <a:xfrm>
                <a:off x="1243" y="1426"/>
                <a:ext cx="4"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3" name="Freeform 446"/>
              <p:cNvSpPr/>
              <p:nvPr/>
            </p:nvSpPr>
            <p:spPr bwMode="auto">
              <a:xfrm>
                <a:off x="1243" y="14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4" name="Freeform 447"/>
              <p:cNvSpPr/>
              <p:nvPr/>
            </p:nvSpPr>
            <p:spPr bwMode="auto">
              <a:xfrm>
                <a:off x="1243" y="1381"/>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5" name="Freeform 448"/>
              <p:cNvSpPr/>
              <p:nvPr/>
            </p:nvSpPr>
            <p:spPr bwMode="auto">
              <a:xfrm>
                <a:off x="1243" y="141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6" name="Freeform 449"/>
              <p:cNvSpPr/>
              <p:nvPr/>
            </p:nvSpPr>
            <p:spPr bwMode="auto">
              <a:xfrm>
                <a:off x="1243" y="1203"/>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7" name="Freeform 450"/>
              <p:cNvSpPr/>
              <p:nvPr/>
            </p:nvSpPr>
            <p:spPr bwMode="auto">
              <a:xfrm>
                <a:off x="1243" y="126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8" name="Freeform 451"/>
              <p:cNvSpPr/>
              <p:nvPr/>
            </p:nvSpPr>
            <p:spPr bwMode="auto">
              <a:xfrm>
                <a:off x="1243" y="123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9" name="Freeform 452"/>
              <p:cNvSpPr/>
              <p:nvPr/>
            </p:nvSpPr>
            <p:spPr bwMode="auto">
              <a:xfrm>
                <a:off x="1239" y="141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0" name="Freeform 453"/>
              <p:cNvSpPr/>
              <p:nvPr/>
            </p:nvSpPr>
            <p:spPr bwMode="auto">
              <a:xfrm>
                <a:off x="1243" y="1348"/>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1" name="Freeform 454"/>
              <p:cNvSpPr/>
              <p:nvPr/>
            </p:nvSpPr>
            <p:spPr bwMode="auto">
              <a:xfrm>
                <a:off x="1239" y="143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2" name="Freeform 455"/>
              <p:cNvSpPr/>
              <p:nvPr/>
            </p:nvSpPr>
            <p:spPr bwMode="auto">
              <a:xfrm>
                <a:off x="1239" y="1117"/>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3" name="Freeform 456"/>
              <p:cNvSpPr/>
              <p:nvPr/>
            </p:nvSpPr>
            <p:spPr bwMode="auto">
              <a:xfrm>
                <a:off x="1239" y="126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4" name="Freeform 457"/>
              <p:cNvSpPr/>
              <p:nvPr/>
            </p:nvSpPr>
            <p:spPr bwMode="auto">
              <a:xfrm>
                <a:off x="1239" y="1443"/>
                <a:ext cx="4" cy="4"/>
              </a:xfrm>
              <a:custGeom>
                <a:avLst/>
                <a:gdLst>
                  <a:gd name="T0" fmla="*/ 0 w 1"/>
                  <a:gd name="T1" fmla="*/ 1 h 1"/>
                  <a:gd name="T2" fmla="*/ 1 w 1"/>
                  <a:gd name="T3" fmla="*/ 1 h 1"/>
                  <a:gd name="T4" fmla="*/ 1 w 1"/>
                  <a:gd name="T5" fmla="*/ 1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1"/>
                      <a:pt x="1" y="1"/>
                      <a:pt x="1" y="1"/>
                    </a:cubicBezTo>
                    <a:cubicBezTo>
                      <a:pt x="1" y="1"/>
                      <a:pt x="1" y="1"/>
                      <a:pt x="1" y="1"/>
                    </a:cubicBezTo>
                    <a:cubicBezTo>
                      <a:pt x="1" y="1"/>
                      <a:pt x="1"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5" name="Freeform 458"/>
              <p:cNvSpPr/>
              <p:nvPr/>
            </p:nvSpPr>
            <p:spPr bwMode="auto">
              <a:xfrm>
                <a:off x="1239" y="112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6" name="Freeform 459"/>
              <p:cNvSpPr/>
              <p:nvPr/>
            </p:nvSpPr>
            <p:spPr bwMode="auto">
              <a:xfrm>
                <a:off x="1239" y="1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7" name="Freeform 460"/>
              <p:cNvSpPr/>
              <p:nvPr/>
            </p:nvSpPr>
            <p:spPr bwMode="auto">
              <a:xfrm>
                <a:off x="1231" y="1443"/>
                <a:ext cx="8" cy="4"/>
              </a:xfrm>
              <a:custGeom>
                <a:avLst/>
                <a:gdLst>
                  <a:gd name="T0" fmla="*/ 1 w 2"/>
                  <a:gd name="T1" fmla="*/ 0 h 1"/>
                  <a:gd name="T2" fmla="*/ 1 w 2"/>
                  <a:gd name="T3" fmla="*/ 0 h 1"/>
                  <a:gd name="T4" fmla="*/ 0 w 2"/>
                  <a:gd name="T5" fmla="*/ 0 h 1"/>
                  <a:gd name="T6" fmla="*/ 0 w 2"/>
                  <a:gd name="T7" fmla="*/ 0 h 1"/>
                  <a:gd name="T8" fmla="*/ 1 w 2"/>
                  <a:gd name="T9" fmla="*/ 1 h 1"/>
                  <a:gd name="T10" fmla="*/ 1 w 2"/>
                  <a:gd name="T11" fmla="*/ 0 h 1"/>
                  <a:gd name="T12" fmla="*/ 1 w 2"/>
                  <a:gd name="T13" fmla="*/ 0 h 1"/>
                  <a:gd name="T14" fmla="*/ 1 w 2"/>
                  <a:gd name="T15" fmla="*/ 1 h 1"/>
                  <a:gd name="T16" fmla="*/ 2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0"/>
                    </a:cubicBezTo>
                    <a:cubicBezTo>
                      <a:pt x="0" y="0"/>
                      <a:pt x="0" y="0"/>
                      <a:pt x="0" y="0"/>
                    </a:cubicBezTo>
                    <a:cubicBezTo>
                      <a:pt x="0" y="0"/>
                      <a:pt x="1" y="1"/>
                      <a:pt x="1" y="1"/>
                    </a:cubicBezTo>
                    <a:cubicBezTo>
                      <a:pt x="1" y="1"/>
                      <a:pt x="1" y="1"/>
                      <a:pt x="1" y="0"/>
                    </a:cubicBezTo>
                    <a:cubicBezTo>
                      <a:pt x="1" y="0"/>
                      <a:pt x="1" y="0"/>
                      <a:pt x="1" y="0"/>
                    </a:cubicBezTo>
                    <a:cubicBezTo>
                      <a:pt x="1" y="1"/>
                      <a:pt x="2" y="0"/>
                      <a:pt x="1" y="1"/>
                    </a:cubicBezTo>
                    <a:cubicBezTo>
                      <a:pt x="2" y="1"/>
                      <a:pt x="2" y="0"/>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8" name="Freeform 461"/>
              <p:cNvSpPr/>
              <p:nvPr/>
            </p:nvSpPr>
            <p:spPr bwMode="auto">
              <a:xfrm>
                <a:off x="1235" y="112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9" name="Freeform 462"/>
              <p:cNvSpPr/>
              <p:nvPr/>
            </p:nvSpPr>
            <p:spPr bwMode="auto">
              <a:xfrm>
                <a:off x="1235" y="1348"/>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0" name="Freeform 463"/>
              <p:cNvSpPr/>
              <p:nvPr/>
            </p:nvSpPr>
            <p:spPr bwMode="auto">
              <a:xfrm>
                <a:off x="1235" y="1360"/>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1" name="Rectangle 464"/>
              <p:cNvSpPr>
                <a:spLocks noChangeArrowheads="1"/>
              </p:cNvSpPr>
              <p:nvPr/>
            </p:nvSpPr>
            <p:spPr bwMode="auto">
              <a:xfrm>
                <a:off x="1235" y="141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02" name="Freeform 465"/>
              <p:cNvSpPr/>
              <p:nvPr/>
            </p:nvSpPr>
            <p:spPr bwMode="auto">
              <a:xfrm>
                <a:off x="1235" y="14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3" name="Freeform 466"/>
              <p:cNvSpPr/>
              <p:nvPr/>
            </p:nvSpPr>
            <p:spPr bwMode="auto">
              <a:xfrm>
                <a:off x="1231" y="1282"/>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4" name="Freeform 467"/>
              <p:cNvSpPr/>
              <p:nvPr/>
            </p:nvSpPr>
            <p:spPr bwMode="auto">
              <a:xfrm>
                <a:off x="1231" y="113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5" name="Freeform 468"/>
              <p:cNvSpPr/>
              <p:nvPr/>
            </p:nvSpPr>
            <p:spPr bwMode="auto">
              <a:xfrm>
                <a:off x="1235" y="1373"/>
                <a:ext cx="0" cy="4"/>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6" name="Freeform 469"/>
              <p:cNvSpPr/>
              <p:nvPr/>
            </p:nvSpPr>
            <p:spPr bwMode="auto">
              <a:xfrm>
                <a:off x="1231" y="140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7" name="Freeform 470"/>
              <p:cNvSpPr/>
              <p:nvPr/>
            </p:nvSpPr>
            <p:spPr bwMode="auto">
              <a:xfrm>
                <a:off x="1231" y="145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8" name="Freeform 471"/>
              <p:cNvSpPr/>
              <p:nvPr/>
            </p:nvSpPr>
            <p:spPr bwMode="auto">
              <a:xfrm>
                <a:off x="1231" y="1117"/>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9" name="Freeform 472"/>
              <p:cNvSpPr/>
              <p:nvPr/>
            </p:nvSpPr>
            <p:spPr bwMode="auto">
              <a:xfrm>
                <a:off x="1231" y="146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0" name="Freeform 473"/>
              <p:cNvSpPr/>
              <p:nvPr/>
            </p:nvSpPr>
            <p:spPr bwMode="auto">
              <a:xfrm>
                <a:off x="1227" y="1406"/>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1" name="Freeform 474"/>
              <p:cNvSpPr/>
              <p:nvPr/>
            </p:nvSpPr>
            <p:spPr bwMode="auto">
              <a:xfrm>
                <a:off x="1227" y="112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2" name="Freeform 475"/>
              <p:cNvSpPr/>
              <p:nvPr/>
            </p:nvSpPr>
            <p:spPr bwMode="auto">
              <a:xfrm>
                <a:off x="1227" y="14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3" name="Freeform 476"/>
              <p:cNvSpPr/>
              <p:nvPr/>
            </p:nvSpPr>
            <p:spPr bwMode="auto">
              <a:xfrm>
                <a:off x="1227" y="114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4" name="Freeform 477"/>
              <p:cNvSpPr/>
              <p:nvPr/>
            </p:nvSpPr>
            <p:spPr bwMode="auto">
              <a:xfrm>
                <a:off x="1222" y="1141"/>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5" name="Freeform 478"/>
              <p:cNvSpPr/>
              <p:nvPr/>
            </p:nvSpPr>
            <p:spPr bwMode="auto">
              <a:xfrm>
                <a:off x="1222" y="1166"/>
                <a:ext cx="5"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6" name="Freeform 479"/>
              <p:cNvSpPr>
                <a:spLocks noEditPoints="1"/>
              </p:cNvSpPr>
              <p:nvPr/>
            </p:nvSpPr>
            <p:spPr bwMode="auto">
              <a:xfrm>
                <a:off x="1210" y="1344"/>
                <a:ext cx="17" cy="4"/>
              </a:xfrm>
              <a:custGeom>
                <a:avLst/>
                <a:gdLst>
                  <a:gd name="T0" fmla="*/ 4 w 4"/>
                  <a:gd name="T1" fmla="*/ 1 h 1"/>
                  <a:gd name="T2" fmla="*/ 4 w 4"/>
                  <a:gd name="T3" fmla="*/ 1 h 1"/>
                  <a:gd name="T4" fmla="*/ 4 w 4"/>
                  <a:gd name="T5" fmla="*/ 1 h 1"/>
                  <a:gd name="T6" fmla="*/ 4 w 4"/>
                  <a:gd name="T7" fmla="*/ 0 h 1"/>
                  <a:gd name="T8" fmla="*/ 3 w 4"/>
                  <a:gd name="T9" fmla="*/ 0 h 1"/>
                  <a:gd name="T10" fmla="*/ 3 w 4"/>
                  <a:gd name="T11" fmla="*/ 0 h 1"/>
                  <a:gd name="T12" fmla="*/ 0 w 4"/>
                  <a:gd name="T13" fmla="*/ 0 h 1"/>
                  <a:gd name="T14" fmla="*/ 0 w 4"/>
                  <a:gd name="T15" fmla="*/ 1 h 1"/>
                  <a:gd name="T16" fmla="*/ 1 w 4"/>
                  <a:gd name="T17" fmla="*/ 1 h 1"/>
                  <a:gd name="T18" fmla="*/ 1 w 4"/>
                  <a:gd name="T19" fmla="*/ 1 h 1"/>
                  <a:gd name="T20" fmla="*/ 2 w 4"/>
                  <a:gd name="T21" fmla="*/ 1 h 1"/>
                  <a:gd name="T22" fmla="*/ 2 w 4"/>
                  <a:gd name="T23" fmla="*/ 1 h 1"/>
                  <a:gd name="T24" fmla="*/ 3 w 4"/>
                  <a:gd name="T25" fmla="*/ 1 h 1"/>
                  <a:gd name="T26" fmla="*/ 3 w 4"/>
                  <a:gd name="T27" fmla="*/ 1 h 1"/>
                  <a:gd name="T28" fmla="*/ 4 w 4"/>
                  <a:gd name="T29" fmla="*/ 1 h 1"/>
                  <a:gd name="T30" fmla="*/ 4 w 4"/>
                  <a:gd name="T31" fmla="*/ 1 h 1"/>
                  <a:gd name="T32" fmla="*/ 2 w 4"/>
                  <a:gd name="T33" fmla="*/ 1 h 1"/>
                  <a:gd name="T34" fmla="*/ 2 w 4"/>
                  <a:gd name="T35" fmla="*/ 1 h 1"/>
                  <a:gd name="T36" fmla="*/ 2 w 4"/>
                  <a:gd name="T37" fmla="*/ 1 h 1"/>
                  <a:gd name="T38" fmla="*/ 2 w 4"/>
                  <a:gd name="T3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1">
                    <a:moveTo>
                      <a:pt x="4" y="1"/>
                    </a:moveTo>
                    <a:cubicBezTo>
                      <a:pt x="4" y="1"/>
                      <a:pt x="4" y="1"/>
                      <a:pt x="4" y="1"/>
                    </a:cubicBezTo>
                    <a:cubicBezTo>
                      <a:pt x="4" y="1"/>
                      <a:pt x="4" y="1"/>
                      <a:pt x="4" y="1"/>
                    </a:cubicBezTo>
                    <a:cubicBezTo>
                      <a:pt x="4" y="1"/>
                      <a:pt x="4" y="1"/>
                      <a:pt x="4" y="0"/>
                    </a:cubicBezTo>
                    <a:cubicBezTo>
                      <a:pt x="4" y="0"/>
                      <a:pt x="3" y="0"/>
                      <a:pt x="3" y="0"/>
                    </a:cubicBezTo>
                    <a:cubicBezTo>
                      <a:pt x="3" y="0"/>
                      <a:pt x="3" y="0"/>
                      <a:pt x="3" y="0"/>
                    </a:cubicBezTo>
                    <a:cubicBezTo>
                      <a:pt x="2" y="0"/>
                      <a:pt x="1" y="0"/>
                      <a:pt x="0" y="0"/>
                    </a:cubicBezTo>
                    <a:cubicBezTo>
                      <a:pt x="1" y="1"/>
                      <a:pt x="1" y="1"/>
                      <a:pt x="0" y="1"/>
                    </a:cubicBezTo>
                    <a:cubicBezTo>
                      <a:pt x="1" y="1"/>
                      <a:pt x="1" y="1"/>
                      <a:pt x="1" y="1"/>
                    </a:cubicBezTo>
                    <a:cubicBezTo>
                      <a:pt x="1" y="1"/>
                      <a:pt x="1" y="1"/>
                      <a:pt x="1" y="1"/>
                    </a:cubicBezTo>
                    <a:cubicBezTo>
                      <a:pt x="2" y="1"/>
                      <a:pt x="2" y="1"/>
                      <a:pt x="2" y="1"/>
                    </a:cubicBezTo>
                    <a:cubicBezTo>
                      <a:pt x="2" y="1"/>
                      <a:pt x="2" y="1"/>
                      <a:pt x="2" y="1"/>
                    </a:cubicBezTo>
                    <a:cubicBezTo>
                      <a:pt x="3" y="1"/>
                      <a:pt x="3" y="1"/>
                      <a:pt x="3" y="1"/>
                    </a:cubicBezTo>
                    <a:cubicBezTo>
                      <a:pt x="3" y="1"/>
                      <a:pt x="3" y="1"/>
                      <a:pt x="3" y="1"/>
                    </a:cubicBezTo>
                    <a:cubicBezTo>
                      <a:pt x="3" y="1"/>
                      <a:pt x="3" y="1"/>
                      <a:pt x="4" y="1"/>
                    </a:cubicBezTo>
                    <a:cubicBezTo>
                      <a:pt x="4" y="1"/>
                      <a:pt x="4" y="1"/>
                      <a:pt x="4" y="1"/>
                    </a:cubicBezTo>
                    <a:close/>
                    <a:moveTo>
                      <a:pt x="2" y="1"/>
                    </a:move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7" name="Freeform 480"/>
              <p:cNvSpPr/>
              <p:nvPr/>
            </p:nvSpPr>
            <p:spPr bwMode="auto">
              <a:xfrm>
                <a:off x="1222" y="1369"/>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8" name="Freeform 481"/>
              <p:cNvSpPr/>
              <p:nvPr/>
            </p:nvSpPr>
            <p:spPr bwMode="auto">
              <a:xfrm>
                <a:off x="1222" y="1166"/>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9" name="Freeform 482"/>
              <p:cNvSpPr/>
              <p:nvPr/>
            </p:nvSpPr>
            <p:spPr bwMode="auto">
              <a:xfrm>
                <a:off x="1222" y="1121"/>
                <a:ext cx="5"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0" name="Freeform 483"/>
              <p:cNvSpPr/>
              <p:nvPr/>
            </p:nvSpPr>
            <p:spPr bwMode="auto">
              <a:xfrm>
                <a:off x="1222" y="1455"/>
                <a:ext cx="5" cy="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1" name="Freeform 484"/>
              <p:cNvSpPr/>
              <p:nvPr/>
            </p:nvSpPr>
            <p:spPr bwMode="auto">
              <a:xfrm>
                <a:off x="1222" y="12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2" name="Freeform 485"/>
              <p:cNvSpPr/>
              <p:nvPr/>
            </p:nvSpPr>
            <p:spPr bwMode="auto">
              <a:xfrm>
                <a:off x="1210" y="1162"/>
                <a:ext cx="12" cy="4"/>
              </a:xfrm>
              <a:custGeom>
                <a:avLst/>
                <a:gdLst>
                  <a:gd name="T0" fmla="*/ 0 w 3"/>
                  <a:gd name="T1" fmla="*/ 1 h 1"/>
                  <a:gd name="T2" fmla="*/ 1 w 3"/>
                  <a:gd name="T3" fmla="*/ 1 h 1"/>
                  <a:gd name="T4" fmla="*/ 2 w 3"/>
                  <a:gd name="T5" fmla="*/ 1 h 1"/>
                  <a:gd name="T6" fmla="*/ 2 w 3"/>
                  <a:gd name="T7" fmla="*/ 1 h 1"/>
                  <a:gd name="T8" fmla="*/ 2 w 3"/>
                  <a:gd name="T9" fmla="*/ 1 h 1"/>
                  <a:gd name="T10" fmla="*/ 2 w 3"/>
                  <a:gd name="T11" fmla="*/ 1 h 1"/>
                  <a:gd name="T12" fmla="*/ 2 w 3"/>
                  <a:gd name="T13" fmla="*/ 1 h 1"/>
                  <a:gd name="T14" fmla="*/ 2 w 3"/>
                  <a:gd name="T15" fmla="*/ 1 h 1"/>
                  <a:gd name="T16" fmla="*/ 3 w 3"/>
                  <a:gd name="T17" fmla="*/ 1 h 1"/>
                  <a:gd name="T18" fmla="*/ 2 w 3"/>
                  <a:gd name="T19" fmla="*/ 1 h 1"/>
                  <a:gd name="T20" fmla="*/ 2 w 3"/>
                  <a:gd name="T21" fmla="*/ 1 h 1"/>
                  <a:gd name="T22" fmla="*/ 1 w 3"/>
                  <a:gd name="T23" fmla="*/ 0 h 1"/>
                  <a:gd name="T24" fmla="*/ 0 w 3"/>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
                    <a:moveTo>
                      <a:pt x="0" y="1"/>
                    </a:move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3" y="1"/>
                      <a:pt x="3" y="1"/>
                    </a:cubicBezTo>
                    <a:cubicBezTo>
                      <a:pt x="2" y="1"/>
                      <a:pt x="2" y="0"/>
                      <a:pt x="2" y="1"/>
                    </a:cubicBezTo>
                    <a:cubicBezTo>
                      <a:pt x="2" y="1"/>
                      <a:pt x="2" y="1"/>
                      <a:pt x="2" y="1"/>
                    </a:cubicBezTo>
                    <a:cubicBezTo>
                      <a:pt x="2"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3" name="Freeform 486"/>
              <p:cNvSpPr/>
              <p:nvPr/>
            </p:nvSpPr>
            <p:spPr bwMode="auto">
              <a:xfrm>
                <a:off x="1222"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4" name="Freeform 487"/>
              <p:cNvSpPr/>
              <p:nvPr/>
            </p:nvSpPr>
            <p:spPr bwMode="auto">
              <a:xfrm>
                <a:off x="1218" y="143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5" name="Freeform 488"/>
              <p:cNvSpPr/>
              <p:nvPr/>
            </p:nvSpPr>
            <p:spPr bwMode="auto">
              <a:xfrm>
                <a:off x="1218" y="1426"/>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6" name="Freeform 489"/>
              <p:cNvSpPr/>
              <p:nvPr/>
            </p:nvSpPr>
            <p:spPr bwMode="auto">
              <a:xfrm>
                <a:off x="1218" y="146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7" name="Freeform 490"/>
              <p:cNvSpPr/>
              <p:nvPr/>
            </p:nvSpPr>
            <p:spPr bwMode="auto">
              <a:xfrm>
                <a:off x="1214" y="122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8" name="Freeform 491"/>
              <p:cNvSpPr/>
              <p:nvPr/>
            </p:nvSpPr>
            <p:spPr bwMode="auto">
              <a:xfrm>
                <a:off x="1214" y="1431"/>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9" name="Freeform 492"/>
              <p:cNvSpPr/>
              <p:nvPr/>
            </p:nvSpPr>
            <p:spPr bwMode="auto">
              <a:xfrm>
                <a:off x="1214" y="1447"/>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0" name="Freeform 493"/>
              <p:cNvSpPr/>
              <p:nvPr/>
            </p:nvSpPr>
            <p:spPr bwMode="auto">
              <a:xfrm>
                <a:off x="1214" y="145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1"/>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1" name="Oval 494"/>
              <p:cNvSpPr>
                <a:spLocks noChangeArrowheads="1"/>
              </p:cNvSpPr>
              <p:nvPr/>
            </p:nvSpPr>
            <p:spPr bwMode="auto">
              <a:xfrm>
                <a:off x="1214" y="1443"/>
                <a:ext cx="1" cy="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2" name="Freeform 495"/>
              <p:cNvSpPr/>
              <p:nvPr/>
            </p:nvSpPr>
            <p:spPr bwMode="auto">
              <a:xfrm>
                <a:off x="1210" y="1224"/>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1" y="0"/>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3" name="Freeform 496"/>
              <p:cNvSpPr/>
              <p:nvPr/>
            </p:nvSpPr>
            <p:spPr bwMode="auto">
              <a:xfrm>
                <a:off x="1214" y="14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4" name="Freeform 497"/>
              <p:cNvSpPr/>
              <p:nvPr/>
            </p:nvSpPr>
            <p:spPr bwMode="auto">
              <a:xfrm>
                <a:off x="1214" y="14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5" name="Freeform 498"/>
              <p:cNvSpPr/>
              <p:nvPr/>
            </p:nvSpPr>
            <p:spPr bwMode="auto">
              <a:xfrm>
                <a:off x="1210"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6" name="Freeform 499"/>
              <p:cNvSpPr/>
              <p:nvPr/>
            </p:nvSpPr>
            <p:spPr bwMode="auto">
              <a:xfrm>
                <a:off x="1210" y="1422"/>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7" name="Freeform 500"/>
              <p:cNvSpPr/>
              <p:nvPr/>
            </p:nvSpPr>
            <p:spPr bwMode="auto">
              <a:xfrm>
                <a:off x="1210" y="140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8" name="Freeform 501"/>
              <p:cNvSpPr/>
              <p:nvPr/>
            </p:nvSpPr>
            <p:spPr bwMode="auto">
              <a:xfrm>
                <a:off x="1210" y="1443"/>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9" name="Freeform 502"/>
              <p:cNvSpPr/>
              <p:nvPr/>
            </p:nvSpPr>
            <p:spPr bwMode="auto">
              <a:xfrm>
                <a:off x="1210" y="135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0" name="Freeform 503"/>
              <p:cNvSpPr/>
              <p:nvPr/>
            </p:nvSpPr>
            <p:spPr bwMode="auto">
              <a:xfrm>
                <a:off x="1206" y="122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1" name="Freeform 504"/>
              <p:cNvSpPr/>
              <p:nvPr/>
            </p:nvSpPr>
            <p:spPr bwMode="auto">
              <a:xfrm>
                <a:off x="1206" y="1406"/>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2" name="Freeform 505"/>
              <p:cNvSpPr/>
              <p:nvPr/>
            </p:nvSpPr>
            <p:spPr bwMode="auto">
              <a:xfrm>
                <a:off x="1206" y="1422"/>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3" name="Freeform 506"/>
              <p:cNvSpPr/>
              <p:nvPr/>
            </p:nvSpPr>
            <p:spPr bwMode="auto">
              <a:xfrm>
                <a:off x="1206" y="1129"/>
                <a:ext cx="4" cy="4"/>
              </a:xfrm>
              <a:custGeom>
                <a:avLst/>
                <a:gdLst>
                  <a:gd name="T0" fmla="*/ 1 w 1"/>
                  <a:gd name="T1" fmla="*/ 0 h 1"/>
                  <a:gd name="T2" fmla="*/ 0 w 1"/>
                  <a:gd name="T3" fmla="*/ 0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4" name="Freeform 507"/>
              <p:cNvSpPr/>
              <p:nvPr/>
            </p:nvSpPr>
            <p:spPr bwMode="auto">
              <a:xfrm>
                <a:off x="1206" y="1464"/>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5" name="Freeform 508"/>
              <p:cNvSpPr/>
              <p:nvPr/>
            </p:nvSpPr>
            <p:spPr bwMode="auto">
              <a:xfrm>
                <a:off x="1202" y="1162"/>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0"/>
                    </a:cubicBezTo>
                    <a:cubicBezTo>
                      <a:pt x="1" y="0"/>
                      <a:pt x="1" y="0"/>
                      <a:pt x="0" y="0"/>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6" name="Freeform 509"/>
              <p:cNvSpPr/>
              <p:nvPr/>
            </p:nvSpPr>
            <p:spPr bwMode="auto">
              <a:xfrm>
                <a:off x="1202" y="111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7" name="Freeform 510"/>
              <p:cNvSpPr/>
              <p:nvPr/>
            </p:nvSpPr>
            <p:spPr bwMode="auto">
              <a:xfrm>
                <a:off x="1202" y="1443"/>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8" name="Freeform 511"/>
              <p:cNvSpPr/>
              <p:nvPr/>
            </p:nvSpPr>
            <p:spPr bwMode="auto">
              <a:xfrm>
                <a:off x="1202" y="1381"/>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9" name="Freeform 512"/>
              <p:cNvSpPr/>
              <p:nvPr/>
            </p:nvSpPr>
            <p:spPr bwMode="auto">
              <a:xfrm>
                <a:off x="1202" y="139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0" name="Freeform 513"/>
              <p:cNvSpPr/>
              <p:nvPr/>
            </p:nvSpPr>
            <p:spPr bwMode="auto">
              <a:xfrm>
                <a:off x="1194" y="1224"/>
                <a:ext cx="12" cy="4"/>
              </a:xfrm>
              <a:custGeom>
                <a:avLst/>
                <a:gdLst>
                  <a:gd name="T0" fmla="*/ 2 w 3"/>
                  <a:gd name="T1" fmla="*/ 1 h 1"/>
                  <a:gd name="T2" fmla="*/ 0 w 3"/>
                  <a:gd name="T3" fmla="*/ 0 h 1"/>
                  <a:gd name="T4" fmla="*/ 0 w 3"/>
                  <a:gd name="T5" fmla="*/ 1 h 1"/>
                  <a:gd name="T6" fmla="*/ 0 w 3"/>
                  <a:gd name="T7" fmla="*/ 1 h 1"/>
                  <a:gd name="T8" fmla="*/ 0 w 3"/>
                  <a:gd name="T9" fmla="*/ 1 h 1"/>
                  <a:gd name="T10" fmla="*/ 2 w 3"/>
                  <a:gd name="T11" fmla="*/ 1 h 1"/>
                  <a:gd name="T12" fmla="*/ 2 w 3"/>
                  <a:gd name="T13" fmla="*/ 1 h 1"/>
                  <a:gd name="T14" fmla="*/ 3 w 3"/>
                  <a:gd name="T15" fmla="*/ 1 h 1"/>
                  <a:gd name="T16" fmla="*/ 2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1"/>
                    </a:moveTo>
                    <a:cubicBezTo>
                      <a:pt x="1" y="1"/>
                      <a:pt x="1" y="1"/>
                      <a:pt x="0" y="0"/>
                    </a:cubicBezTo>
                    <a:cubicBezTo>
                      <a:pt x="0" y="0"/>
                      <a:pt x="0" y="0"/>
                      <a:pt x="0" y="1"/>
                    </a:cubicBezTo>
                    <a:cubicBezTo>
                      <a:pt x="0" y="1"/>
                      <a:pt x="0" y="1"/>
                      <a:pt x="0" y="1"/>
                    </a:cubicBezTo>
                    <a:cubicBezTo>
                      <a:pt x="0" y="1"/>
                      <a:pt x="0" y="1"/>
                      <a:pt x="0" y="1"/>
                    </a:cubicBezTo>
                    <a:cubicBezTo>
                      <a:pt x="1" y="1"/>
                      <a:pt x="1" y="1"/>
                      <a:pt x="2" y="1"/>
                    </a:cubicBezTo>
                    <a:cubicBezTo>
                      <a:pt x="2" y="1"/>
                      <a:pt x="2" y="1"/>
                      <a:pt x="2" y="1"/>
                    </a:cubicBezTo>
                    <a:cubicBezTo>
                      <a:pt x="2" y="1"/>
                      <a:pt x="3" y="1"/>
                      <a:pt x="3" y="1"/>
                    </a:cubicBezTo>
                    <a:cubicBezTo>
                      <a:pt x="3"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1" name="Freeform 514"/>
              <p:cNvSpPr/>
              <p:nvPr/>
            </p:nvSpPr>
            <p:spPr bwMode="auto">
              <a:xfrm>
                <a:off x="1202" y="138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2" name="Freeform 515"/>
              <p:cNvSpPr/>
              <p:nvPr/>
            </p:nvSpPr>
            <p:spPr bwMode="auto">
              <a:xfrm>
                <a:off x="1202" y="1117"/>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3" name="Freeform 516"/>
              <p:cNvSpPr/>
              <p:nvPr/>
            </p:nvSpPr>
            <p:spPr bwMode="auto">
              <a:xfrm>
                <a:off x="1202" y="121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4" name="Oval 517"/>
              <p:cNvSpPr>
                <a:spLocks noChangeArrowheads="1"/>
              </p:cNvSpPr>
              <p:nvPr/>
            </p:nvSpPr>
            <p:spPr bwMode="auto">
              <a:xfrm>
                <a:off x="1202" y="145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5" name="Freeform 518"/>
              <p:cNvSpPr/>
              <p:nvPr/>
            </p:nvSpPr>
            <p:spPr bwMode="auto">
              <a:xfrm>
                <a:off x="1202" y="1398"/>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6" name="Oval 519"/>
              <p:cNvSpPr>
                <a:spLocks noChangeArrowheads="1"/>
              </p:cNvSpPr>
              <p:nvPr/>
            </p:nvSpPr>
            <p:spPr bwMode="auto">
              <a:xfrm>
                <a:off x="1202"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7" name="Freeform 520"/>
              <p:cNvSpPr/>
              <p:nvPr/>
            </p:nvSpPr>
            <p:spPr bwMode="auto">
              <a:xfrm>
                <a:off x="1202" y="14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8" name="Freeform 521"/>
              <p:cNvSpPr/>
              <p:nvPr/>
            </p:nvSpPr>
            <p:spPr bwMode="auto">
              <a:xfrm>
                <a:off x="1198" y="1269"/>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9" name="Freeform 522"/>
              <p:cNvSpPr/>
              <p:nvPr/>
            </p:nvSpPr>
            <p:spPr bwMode="auto">
              <a:xfrm>
                <a:off x="1198" y="11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0" name="Freeform 523"/>
              <p:cNvSpPr/>
              <p:nvPr/>
            </p:nvSpPr>
            <p:spPr bwMode="auto">
              <a:xfrm>
                <a:off x="1194" y="1199"/>
                <a:ext cx="8" cy="4"/>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1" y="1"/>
                      <a:pt x="1" y="0"/>
                      <a:pt x="1" y="0"/>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1" name="Freeform 524"/>
              <p:cNvSpPr/>
              <p:nvPr/>
            </p:nvSpPr>
            <p:spPr bwMode="auto">
              <a:xfrm>
                <a:off x="1194" y="1455"/>
                <a:ext cx="4" cy="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2" name="Freeform 525"/>
              <p:cNvSpPr/>
              <p:nvPr/>
            </p:nvSpPr>
            <p:spPr bwMode="auto">
              <a:xfrm>
                <a:off x="1198" y="11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3" name="Oval 526"/>
              <p:cNvSpPr>
                <a:spLocks noChangeArrowheads="1"/>
              </p:cNvSpPr>
              <p:nvPr/>
            </p:nvSpPr>
            <p:spPr bwMode="auto">
              <a:xfrm>
                <a:off x="1198" y="138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4" name="Freeform 527"/>
              <p:cNvSpPr/>
              <p:nvPr/>
            </p:nvSpPr>
            <p:spPr bwMode="auto">
              <a:xfrm>
                <a:off x="1194" y="1426"/>
                <a:ext cx="4" cy="5"/>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5" name="Freeform 528"/>
              <p:cNvSpPr/>
              <p:nvPr/>
            </p:nvSpPr>
            <p:spPr bwMode="auto">
              <a:xfrm>
                <a:off x="1194" y="118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6" name="Freeform 529"/>
              <p:cNvSpPr/>
              <p:nvPr/>
            </p:nvSpPr>
            <p:spPr bwMode="auto">
              <a:xfrm>
                <a:off x="1194" y="138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7" name="Freeform 530"/>
              <p:cNvSpPr/>
              <p:nvPr/>
            </p:nvSpPr>
            <p:spPr bwMode="auto">
              <a:xfrm>
                <a:off x="1194" y="1199"/>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8" name="Freeform 531"/>
              <p:cNvSpPr/>
              <p:nvPr/>
            </p:nvSpPr>
            <p:spPr bwMode="auto">
              <a:xfrm>
                <a:off x="1194" y="14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9" name="Freeform 532"/>
              <p:cNvSpPr/>
              <p:nvPr/>
            </p:nvSpPr>
            <p:spPr bwMode="auto">
              <a:xfrm>
                <a:off x="1194" y="14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0" name="Freeform 533"/>
              <p:cNvSpPr/>
              <p:nvPr/>
            </p:nvSpPr>
            <p:spPr bwMode="auto">
              <a:xfrm>
                <a:off x="1194" y="122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1" name="Freeform 534"/>
              <p:cNvSpPr/>
              <p:nvPr/>
            </p:nvSpPr>
            <p:spPr bwMode="auto">
              <a:xfrm>
                <a:off x="1194" y="135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2" name="Freeform 535"/>
              <p:cNvSpPr/>
              <p:nvPr/>
            </p:nvSpPr>
            <p:spPr bwMode="auto">
              <a:xfrm>
                <a:off x="1194" y="1183"/>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3" name="Freeform 536"/>
              <p:cNvSpPr/>
              <p:nvPr/>
            </p:nvSpPr>
            <p:spPr bwMode="auto">
              <a:xfrm>
                <a:off x="1190" y="113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4" name="Freeform 537"/>
              <p:cNvSpPr/>
              <p:nvPr/>
            </p:nvSpPr>
            <p:spPr bwMode="auto">
              <a:xfrm>
                <a:off x="1190" y="1183"/>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5" name="Oval 538"/>
              <p:cNvSpPr>
                <a:spLocks noChangeArrowheads="1"/>
              </p:cNvSpPr>
              <p:nvPr/>
            </p:nvSpPr>
            <p:spPr bwMode="auto">
              <a:xfrm>
                <a:off x="1190"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6" name="Freeform 539"/>
              <p:cNvSpPr/>
              <p:nvPr/>
            </p:nvSpPr>
            <p:spPr bwMode="auto">
              <a:xfrm>
                <a:off x="1186" y="1224"/>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7" name="Freeform 540"/>
              <p:cNvSpPr/>
              <p:nvPr/>
            </p:nvSpPr>
            <p:spPr bwMode="auto">
              <a:xfrm>
                <a:off x="1190" y="14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8" name="Freeform 541"/>
              <p:cNvSpPr/>
              <p:nvPr/>
            </p:nvSpPr>
            <p:spPr bwMode="auto">
              <a:xfrm>
                <a:off x="1186"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9" name="Freeform 542"/>
              <p:cNvSpPr/>
              <p:nvPr/>
            </p:nvSpPr>
            <p:spPr bwMode="auto">
              <a:xfrm>
                <a:off x="1186" y="1183"/>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0" name="Freeform 543"/>
              <p:cNvSpPr>
                <a:spLocks noEditPoints="1"/>
              </p:cNvSpPr>
              <p:nvPr/>
            </p:nvSpPr>
            <p:spPr bwMode="auto">
              <a:xfrm>
                <a:off x="1178" y="1476"/>
                <a:ext cx="8" cy="4"/>
              </a:xfrm>
              <a:custGeom>
                <a:avLst/>
                <a:gdLst>
                  <a:gd name="T0" fmla="*/ 2 w 2"/>
                  <a:gd name="T1" fmla="*/ 1 h 1"/>
                  <a:gd name="T2" fmla="*/ 2 w 2"/>
                  <a:gd name="T3" fmla="*/ 0 h 1"/>
                  <a:gd name="T4" fmla="*/ 1 w 2"/>
                  <a:gd name="T5" fmla="*/ 0 h 1"/>
                  <a:gd name="T6" fmla="*/ 1 w 2"/>
                  <a:gd name="T7" fmla="*/ 1 h 1"/>
                  <a:gd name="T8" fmla="*/ 1 w 2"/>
                  <a:gd name="T9" fmla="*/ 0 h 1"/>
                  <a:gd name="T10" fmla="*/ 0 w 2"/>
                  <a:gd name="T11" fmla="*/ 0 h 1"/>
                  <a:gd name="T12" fmla="*/ 0 w 2"/>
                  <a:gd name="T13" fmla="*/ 1 h 1"/>
                  <a:gd name="T14" fmla="*/ 0 w 2"/>
                  <a:gd name="T15" fmla="*/ 1 h 1"/>
                  <a:gd name="T16" fmla="*/ 0 w 2"/>
                  <a:gd name="T17" fmla="*/ 1 h 1"/>
                  <a:gd name="T18" fmla="*/ 0 w 2"/>
                  <a:gd name="T19" fmla="*/ 1 h 1"/>
                  <a:gd name="T20" fmla="*/ 2 w 2"/>
                  <a:gd name="T21" fmla="*/ 1 h 1"/>
                  <a:gd name="T22" fmla="*/ 0 w 2"/>
                  <a:gd name="T23" fmla="*/ 1 h 1"/>
                  <a:gd name="T24" fmla="*/ 0 w 2"/>
                  <a:gd name="T25" fmla="*/ 0 h 1"/>
                  <a:gd name="T26" fmla="*/ 0 w 2"/>
                  <a:gd name="T27" fmla="*/ 1 h 1"/>
                  <a:gd name="T28" fmla="*/ 0 w 2"/>
                  <a:gd name="T29" fmla="*/ 1 h 1"/>
                  <a:gd name="T30" fmla="*/ 0 w 2"/>
                  <a:gd name="T31" fmla="*/ 1 h 1"/>
                  <a:gd name="T32" fmla="*/ 0 w 2"/>
                  <a:gd name="T33" fmla="*/ 1 h 1"/>
                  <a:gd name="T34" fmla="*/ 0 w 2"/>
                  <a:gd name="T35" fmla="*/ 1 h 1"/>
                  <a:gd name="T36" fmla="*/ 0 w 2"/>
                  <a:gd name="T3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1">
                    <a:moveTo>
                      <a:pt x="2" y="1"/>
                    </a:moveTo>
                    <a:cubicBezTo>
                      <a:pt x="2" y="1"/>
                      <a:pt x="2" y="0"/>
                      <a:pt x="2" y="0"/>
                    </a:cubicBezTo>
                    <a:cubicBezTo>
                      <a:pt x="2" y="1"/>
                      <a:pt x="1" y="1"/>
                      <a:pt x="1" y="0"/>
                    </a:cubicBezTo>
                    <a:cubicBezTo>
                      <a:pt x="1" y="1"/>
                      <a:pt x="1" y="1"/>
                      <a:pt x="1" y="1"/>
                    </a:cubicBezTo>
                    <a:cubicBezTo>
                      <a:pt x="1" y="0"/>
                      <a:pt x="1" y="0"/>
                      <a:pt x="1" y="0"/>
                    </a:cubicBez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1" y="1"/>
                      <a:pt x="2" y="1"/>
                      <a:pt x="2" y="1"/>
                    </a:cubicBezTo>
                    <a:close/>
                    <a:moveTo>
                      <a:pt x="0" y="1"/>
                    </a:move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1" name="Freeform 544"/>
              <p:cNvSpPr/>
              <p:nvPr/>
            </p:nvSpPr>
            <p:spPr bwMode="auto">
              <a:xfrm>
                <a:off x="1182" y="1216"/>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2" name="Freeform 545"/>
              <p:cNvSpPr/>
              <p:nvPr/>
            </p:nvSpPr>
            <p:spPr bwMode="auto">
              <a:xfrm>
                <a:off x="1182" y="1402"/>
                <a:ext cx="4" cy="4"/>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3" name="Freeform 546"/>
              <p:cNvSpPr/>
              <p:nvPr/>
            </p:nvSpPr>
            <p:spPr bwMode="auto">
              <a:xfrm>
                <a:off x="1182" y="1464"/>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4" name="Freeform 547"/>
              <p:cNvSpPr/>
              <p:nvPr/>
            </p:nvSpPr>
            <p:spPr bwMode="auto">
              <a:xfrm>
                <a:off x="1182" y="120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5" name="Freeform 548"/>
              <p:cNvSpPr/>
              <p:nvPr/>
            </p:nvSpPr>
            <p:spPr bwMode="auto">
              <a:xfrm>
                <a:off x="1182" y="140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6" name="Freeform 549"/>
              <p:cNvSpPr/>
              <p:nvPr/>
            </p:nvSpPr>
            <p:spPr bwMode="auto">
              <a:xfrm>
                <a:off x="1182" y="14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7" name="Freeform 550"/>
              <p:cNvSpPr/>
              <p:nvPr/>
            </p:nvSpPr>
            <p:spPr bwMode="auto">
              <a:xfrm>
                <a:off x="1178" y="1443"/>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8" name="Freeform 551"/>
              <p:cNvSpPr/>
              <p:nvPr/>
            </p:nvSpPr>
            <p:spPr bwMode="auto">
              <a:xfrm>
                <a:off x="1178" y="11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9" name="Freeform 552"/>
              <p:cNvSpPr/>
              <p:nvPr/>
            </p:nvSpPr>
            <p:spPr bwMode="auto">
              <a:xfrm>
                <a:off x="1178" y="11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0" name="Freeform 553"/>
              <p:cNvSpPr/>
              <p:nvPr/>
            </p:nvSpPr>
            <p:spPr bwMode="auto">
              <a:xfrm>
                <a:off x="1173" y="1224"/>
                <a:ext cx="5"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1" name="Freeform 554"/>
              <p:cNvSpPr/>
              <p:nvPr/>
            </p:nvSpPr>
            <p:spPr bwMode="auto">
              <a:xfrm>
                <a:off x="1173" y="1402"/>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2" name="Freeform 555"/>
              <p:cNvSpPr/>
              <p:nvPr/>
            </p:nvSpPr>
            <p:spPr bwMode="auto">
              <a:xfrm>
                <a:off x="1173" y="1439"/>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3" name="Freeform 556"/>
              <p:cNvSpPr/>
              <p:nvPr/>
            </p:nvSpPr>
            <p:spPr bwMode="auto">
              <a:xfrm>
                <a:off x="1173" y="1410"/>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4" name="Freeform 557"/>
              <p:cNvSpPr/>
              <p:nvPr/>
            </p:nvSpPr>
            <p:spPr bwMode="auto">
              <a:xfrm>
                <a:off x="1169" y="1154"/>
                <a:ext cx="4" cy="4"/>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0"/>
                      <a:pt x="1" y="0"/>
                    </a:cubicBezTo>
                    <a:cubicBezTo>
                      <a:pt x="1" y="1"/>
                      <a:pt x="1"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5" name="Freeform 558"/>
              <p:cNvSpPr/>
              <p:nvPr/>
            </p:nvSpPr>
            <p:spPr bwMode="auto">
              <a:xfrm>
                <a:off x="1169" y="122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6" name="Oval 559"/>
              <p:cNvSpPr>
                <a:spLocks noChangeArrowheads="1"/>
              </p:cNvSpPr>
              <p:nvPr/>
            </p:nvSpPr>
            <p:spPr bwMode="auto">
              <a:xfrm>
                <a:off x="1173" y="1224"/>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7" name="Freeform 560"/>
              <p:cNvSpPr/>
              <p:nvPr/>
            </p:nvSpPr>
            <p:spPr bwMode="auto">
              <a:xfrm>
                <a:off x="1169" y="1137"/>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8" name="Freeform 561"/>
              <p:cNvSpPr/>
              <p:nvPr/>
            </p:nvSpPr>
            <p:spPr bwMode="auto">
              <a:xfrm>
                <a:off x="1169"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9" name="Freeform 562"/>
              <p:cNvSpPr/>
              <p:nvPr/>
            </p:nvSpPr>
            <p:spPr bwMode="auto">
              <a:xfrm>
                <a:off x="1169" y="120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0" name="Freeform 563"/>
              <p:cNvSpPr/>
              <p:nvPr/>
            </p:nvSpPr>
            <p:spPr bwMode="auto">
              <a:xfrm>
                <a:off x="1169" y="1426"/>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1" name="Freeform 564"/>
              <p:cNvSpPr/>
              <p:nvPr/>
            </p:nvSpPr>
            <p:spPr bwMode="auto">
              <a:xfrm>
                <a:off x="1169" y="143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2" name="Freeform 565"/>
              <p:cNvSpPr/>
              <p:nvPr/>
            </p:nvSpPr>
            <p:spPr bwMode="auto">
              <a:xfrm>
                <a:off x="1169" y="13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3" name="Freeform 566"/>
              <p:cNvSpPr/>
              <p:nvPr/>
            </p:nvSpPr>
            <p:spPr bwMode="auto">
              <a:xfrm>
                <a:off x="1169" y="14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4" name="Freeform 567"/>
              <p:cNvSpPr/>
              <p:nvPr/>
            </p:nvSpPr>
            <p:spPr bwMode="auto">
              <a:xfrm>
                <a:off x="1165" y="116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5" name="Freeform 568"/>
              <p:cNvSpPr/>
              <p:nvPr/>
            </p:nvSpPr>
            <p:spPr bwMode="auto">
              <a:xfrm>
                <a:off x="1165" y="1224"/>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6" name="Freeform 569"/>
              <p:cNvSpPr/>
              <p:nvPr/>
            </p:nvSpPr>
            <p:spPr bwMode="auto">
              <a:xfrm>
                <a:off x="1165" y="145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7" name="Freeform 570"/>
              <p:cNvSpPr/>
              <p:nvPr/>
            </p:nvSpPr>
            <p:spPr bwMode="auto">
              <a:xfrm>
                <a:off x="1165" y="116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8" name="Rectangle 571"/>
              <p:cNvSpPr>
                <a:spLocks noChangeArrowheads="1"/>
              </p:cNvSpPr>
              <p:nvPr/>
            </p:nvSpPr>
            <p:spPr bwMode="auto">
              <a:xfrm>
                <a:off x="1165" y="130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09" name="Freeform 572"/>
              <p:cNvSpPr/>
              <p:nvPr/>
            </p:nvSpPr>
            <p:spPr bwMode="auto">
              <a:xfrm>
                <a:off x="1165"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0" name="Freeform 573"/>
              <p:cNvSpPr/>
              <p:nvPr/>
            </p:nvSpPr>
            <p:spPr bwMode="auto">
              <a:xfrm>
                <a:off x="1161" y="1410"/>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1" name="Freeform 574"/>
              <p:cNvSpPr/>
              <p:nvPr/>
            </p:nvSpPr>
            <p:spPr bwMode="auto">
              <a:xfrm>
                <a:off x="1161" y="11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2" name="Rectangle 575"/>
              <p:cNvSpPr>
                <a:spLocks noChangeArrowheads="1"/>
              </p:cNvSpPr>
              <p:nvPr/>
            </p:nvSpPr>
            <p:spPr bwMode="auto">
              <a:xfrm>
                <a:off x="1161" y="1232"/>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13" name="Freeform 576"/>
              <p:cNvSpPr/>
              <p:nvPr/>
            </p:nvSpPr>
            <p:spPr bwMode="auto">
              <a:xfrm>
                <a:off x="1157" y="1150"/>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1"/>
                      <a:pt x="1" y="1"/>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4" name="Freeform 577"/>
              <p:cNvSpPr/>
              <p:nvPr/>
            </p:nvSpPr>
            <p:spPr bwMode="auto">
              <a:xfrm>
                <a:off x="1161" y="142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5" name="Freeform 578"/>
              <p:cNvSpPr/>
              <p:nvPr/>
            </p:nvSpPr>
            <p:spPr bwMode="auto">
              <a:xfrm>
                <a:off x="1161" y="1468"/>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6" name="Freeform 579"/>
              <p:cNvSpPr/>
              <p:nvPr/>
            </p:nvSpPr>
            <p:spPr bwMode="auto">
              <a:xfrm>
                <a:off x="1157" y="1344"/>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0"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7" name="Freeform 580"/>
              <p:cNvSpPr/>
              <p:nvPr/>
            </p:nvSpPr>
            <p:spPr bwMode="auto">
              <a:xfrm>
                <a:off x="1157"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8" name="Freeform 581"/>
              <p:cNvSpPr/>
              <p:nvPr/>
            </p:nvSpPr>
            <p:spPr bwMode="auto">
              <a:xfrm>
                <a:off x="1157" y="1311"/>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9" name="Freeform 582"/>
              <p:cNvSpPr/>
              <p:nvPr/>
            </p:nvSpPr>
            <p:spPr bwMode="auto">
              <a:xfrm>
                <a:off x="1153" y="1344"/>
                <a:ext cx="4" cy="4"/>
              </a:xfrm>
              <a:custGeom>
                <a:avLst/>
                <a:gdLst>
                  <a:gd name="T0" fmla="*/ 1 w 1"/>
                  <a:gd name="T1" fmla="*/ 1 h 1"/>
                  <a:gd name="T2" fmla="*/ 1 w 1"/>
                  <a:gd name="T3" fmla="*/ 0 h 1"/>
                  <a:gd name="T4" fmla="*/ 1 w 1"/>
                  <a:gd name="T5" fmla="*/ 0 h 1"/>
                  <a:gd name="T6" fmla="*/ 1 w 1"/>
                  <a:gd name="T7" fmla="*/ 0 h 1"/>
                  <a:gd name="T8" fmla="*/ 1 w 1"/>
                  <a:gd name="T9" fmla="*/ 0 h 1"/>
                  <a:gd name="T10" fmla="*/ 1 w 1"/>
                  <a:gd name="T11" fmla="*/ 0 h 1"/>
                  <a:gd name="T12" fmla="*/ 1 w 1"/>
                  <a:gd name="T13" fmla="*/ 0 h 1"/>
                  <a:gd name="T14" fmla="*/ 1 w 1"/>
                  <a:gd name="T15" fmla="*/ 0 h 1"/>
                  <a:gd name="T16" fmla="*/ 1 w 1"/>
                  <a:gd name="T17" fmla="*/ 0 h 1"/>
                  <a:gd name="T18" fmla="*/ 0 w 1"/>
                  <a:gd name="T19" fmla="*/ 0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0" name="Freeform 583"/>
              <p:cNvSpPr/>
              <p:nvPr/>
            </p:nvSpPr>
            <p:spPr bwMode="auto">
              <a:xfrm>
                <a:off x="1157" y="1369"/>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1" name="Freeform 584"/>
              <p:cNvSpPr/>
              <p:nvPr/>
            </p:nvSpPr>
            <p:spPr bwMode="auto">
              <a:xfrm>
                <a:off x="1153" y="1220"/>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0"/>
                      <a:pt x="1" y="1"/>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2" name="Freeform 585"/>
              <p:cNvSpPr/>
              <p:nvPr/>
            </p:nvSpPr>
            <p:spPr bwMode="auto">
              <a:xfrm>
                <a:off x="1157" y="14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3" name="Freeform 586"/>
              <p:cNvSpPr/>
              <p:nvPr/>
            </p:nvSpPr>
            <p:spPr bwMode="auto">
              <a:xfrm>
                <a:off x="1157"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4" name="Freeform 587"/>
              <p:cNvSpPr/>
              <p:nvPr/>
            </p:nvSpPr>
            <p:spPr bwMode="auto">
              <a:xfrm>
                <a:off x="1157" y="142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5" name="Freeform 588"/>
              <p:cNvSpPr/>
              <p:nvPr/>
            </p:nvSpPr>
            <p:spPr bwMode="auto">
              <a:xfrm>
                <a:off x="1153" y="134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6" name="Freeform 589"/>
              <p:cNvSpPr/>
              <p:nvPr/>
            </p:nvSpPr>
            <p:spPr bwMode="auto">
              <a:xfrm>
                <a:off x="1153" y="1373"/>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7" name="Freeform 590"/>
              <p:cNvSpPr/>
              <p:nvPr/>
            </p:nvSpPr>
            <p:spPr bwMode="auto">
              <a:xfrm>
                <a:off x="1153" y="1340"/>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8" name="Freeform 591"/>
              <p:cNvSpPr/>
              <p:nvPr/>
            </p:nvSpPr>
            <p:spPr bwMode="auto">
              <a:xfrm>
                <a:off x="1153" y="1414"/>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9" name="Freeform 592"/>
              <p:cNvSpPr/>
              <p:nvPr/>
            </p:nvSpPr>
            <p:spPr bwMode="auto">
              <a:xfrm>
                <a:off x="1153"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0" name="Freeform 593"/>
              <p:cNvSpPr/>
              <p:nvPr/>
            </p:nvSpPr>
            <p:spPr bwMode="auto">
              <a:xfrm>
                <a:off x="1153" y="1497"/>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1" name="Freeform 594"/>
              <p:cNvSpPr/>
              <p:nvPr/>
            </p:nvSpPr>
            <p:spPr bwMode="auto">
              <a:xfrm>
                <a:off x="1153" y="1208"/>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2" name="Freeform 595"/>
              <p:cNvSpPr/>
              <p:nvPr/>
            </p:nvSpPr>
            <p:spPr bwMode="auto">
              <a:xfrm>
                <a:off x="1149" y="1480"/>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3" name="Freeform 596"/>
              <p:cNvSpPr/>
              <p:nvPr/>
            </p:nvSpPr>
            <p:spPr bwMode="auto">
              <a:xfrm>
                <a:off x="1149" y="121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4" name="Freeform 597"/>
              <p:cNvSpPr/>
              <p:nvPr/>
            </p:nvSpPr>
            <p:spPr bwMode="auto">
              <a:xfrm>
                <a:off x="1145" y="1150"/>
                <a:ext cx="4" cy="4"/>
              </a:xfrm>
              <a:custGeom>
                <a:avLst/>
                <a:gdLst>
                  <a:gd name="T0" fmla="*/ 0 w 1"/>
                  <a:gd name="T1" fmla="*/ 1 h 1"/>
                  <a:gd name="T2" fmla="*/ 0 w 1"/>
                  <a:gd name="T3" fmla="*/ 1 h 1"/>
                  <a:gd name="T4" fmla="*/ 1 w 1"/>
                  <a:gd name="T5" fmla="*/ 1 h 1"/>
                  <a:gd name="T6" fmla="*/ 1 w 1"/>
                  <a:gd name="T7" fmla="*/ 1 h 1"/>
                  <a:gd name="T8" fmla="*/ 1 w 1"/>
                  <a:gd name="T9" fmla="*/ 1 h 1"/>
                  <a:gd name="T10" fmla="*/ 1 w 1"/>
                  <a:gd name="T11" fmla="*/ 1 h 1"/>
                  <a:gd name="T12" fmla="*/ 1 w 1"/>
                  <a:gd name="T13" fmla="*/ 1 h 1"/>
                  <a:gd name="T14" fmla="*/ 0 w 1"/>
                  <a:gd name="T15" fmla="*/ 1 h 1"/>
                  <a:gd name="T16" fmla="*/ 0 w 1"/>
                  <a:gd name="T17" fmla="*/ 1 h 1"/>
                  <a:gd name="T18" fmla="*/ 0 w 1"/>
                  <a:gd name="T19" fmla="*/ 0 h 1"/>
                  <a:gd name="T20" fmla="*/ 0 w 1"/>
                  <a:gd name="T21" fmla="*/ 1 h 1"/>
                  <a:gd name="T22" fmla="*/ 0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1"/>
                    </a:move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0" y="1"/>
                    </a:cubicBezTo>
                    <a:cubicBezTo>
                      <a:pt x="0" y="1"/>
                      <a:pt x="0" y="1"/>
                      <a:pt x="0" y="1"/>
                    </a:cubicBezTo>
                    <a:cubicBezTo>
                      <a:pt x="0" y="1"/>
                      <a:pt x="1" y="0"/>
                      <a:pt x="0" y="0"/>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5" name="Freeform 598"/>
              <p:cNvSpPr/>
              <p:nvPr/>
            </p:nvSpPr>
            <p:spPr bwMode="auto">
              <a:xfrm>
                <a:off x="1149" y="149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6" name="Freeform 599"/>
              <p:cNvSpPr/>
              <p:nvPr/>
            </p:nvSpPr>
            <p:spPr bwMode="auto">
              <a:xfrm>
                <a:off x="1145" y="1150"/>
                <a:ext cx="8" cy="4"/>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1"/>
                      <a:pt x="1"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7" name="Freeform 600"/>
              <p:cNvSpPr/>
              <p:nvPr/>
            </p:nvSpPr>
            <p:spPr bwMode="auto">
              <a:xfrm>
                <a:off x="1149" y="14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8" name="Freeform 601"/>
              <p:cNvSpPr/>
              <p:nvPr/>
            </p:nvSpPr>
            <p:spPr bwMode="auto">
              <a:xfrm>
                <a:off x="1149" y="130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9" name="Freeform 602"/>
              <p:cNvSpPr/>
              <p:nvPr/>
            </p:nvSpPr>
            <p:spPr bwMode="auto">
              <a:xfrm>
                <a:off x="1145" y="148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0" name="Freeform 603"/>
              <p:cNvSpPr/>
              <p:nvPr/>
            </p:nvSpPr>
            <p:spPr bwMode="auto">
              <a:xfrm>
                <a:off x="1145" y="117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1" name="Freeform 604"/>
              <p:cNvSpPr/>
              <p:nvPr/>
            </p:nvSpPr>
            <p:spPr bwMode="auto">
              <a:xfrm>
                <a:off x="1145" y="1158"/>
                <a:ext cx="4" cy="4"/>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2" name="Freeform 605"/>
              <p:cNvSpPr/>
              <p:nvPr/>
            </p:nvSpPr>
            <p:spPr bwMode="auto">
              <a:xfrm>
                <a:off x="1145" y="135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3" name="Freeform 606"/>
              <p:cNvSpPr/>
              <p:nvPr/>
            </p:nvSpPr>
            <p:spPr bwMode="auto">
              <a:xfrm>
                <a:off x="1145" y="119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53" name="Group 808"/>
            <p:cNvGrpSpPr/>
            <p:nvPr/>
          </p:nvGrpSpPr>
          <p:grpSpPr bwMode="auto">
            <a:xfrm>
              <a:off x="475" y="989"/>
              <a:ext cx="1711" cy="603"/>
              <a:chOff x="475" y="989"/>
              <a:chExt cx="1711" cy="603"/>
            </a:xfrm>
            <a:grpFill/>
          </p:grpSpPr>
          <p:sp>
            <p:nvSpPr>
              <p:cNvPr id="1844" name="Freeform 608"/>
              <p:cNvSpPr/>
              <p:nvPr/>
            </p:nvSpPr>
            <p:spPr bwMode="auto">
              <a:xfrm>
                <a:off x="1141" y="1166"/>
                <a:ext cx="4" cy="4"/>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1"/>
                      <a:pt x="1" y="0"/>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5" name="Freeform 609"/>
              <p:cNvSpPr/>
              <p:nvPr/>
            </p:nvSpPr>
            <p:spPr bwMode="auto">
              <a:xfrm>
                <a:off x="1141" y="119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6" name="Freeform 610"/>
              <p:cNvSpPr/>
              <p:nvPr/>
            </p:nvSpPr>
            <p:spPr bwMode="auto">
              <a:xfrm>
                <a:off x="1141" y="134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7" name="Freeform 611"/>
              <p:cNvSpPr/>
              <p:nvPr/>
            </p:nvSpPr>
            <p:spPr bwMode="auto">
              <a:xfrm>
                <a:off x="1141" y="1150"/>
                <a:ext cx="4" cy="4"/>
              </a:xfrm>
              <a:custGeom>
                <a:avLst/>
                <a:gdLst>
                  <a:gd name="T0" fmla="*/ 0 w 1"/>
                  <a:gd name="T1" fmla="*/ 1 h 1"/>
                  <a:gd name="T2" fmla="*/ 1 w 1"/>
                  <a:gd name="T3" fmla="*/ 1 h 1"/>
                  <a:gd name="T4" fmla="*/ 0 w 1"/>
                  <a:gd name="T5" fmla="*/ 1 h 1"/>
                  <a:gd name="T6" fmla="*/ 0 w 1"/>
                  <a:gd name="T7" fmla="*/ 1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1" y="1"/>
                      <a:pt x="1" y="1"/>
                    </a:cubicBezTo>
                    <a:cubicBezTo>
                      <a:pt x="1" y="0"/>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8" name="Freeform 612"/>
              <p:cNvSpPr/>
              <p:nvPr/>
            </p:nvSpPr>
            <p:spPr bwMode="auto">
              <a:xfrm>
                <a:off x="1141" y="111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9" name="Freeform 613"/>
              <p:cNvSpPr/>
              <p:nvPr/>
            </p:nvSpPr>
            <p:spPr bwMode="auto">
              <a:xfrm>
                <a:off x="1137" y="1166"/>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0" name="Freeform 614"/>
              <p:cNvSpPr/>
              <p:nvPr/>
            </p:nvSpPr>
            <p:spPr bwMode="auto">
              <a:xfrm>
                <a:off x="1137" y="1191"/>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1" name="Freeform 615"/>
              <p:cNvSpPr/>
              <p:nvPr/>
            </p:nvSpPr>
            <p:spPr bwMode="auto">
              <a:xfrm>
                <a:off x="1137" y="121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2" name="Freeform 616"/>
              <p:cNvSpPr/>
              <p:nvPr/>
            </p:nvSpPr>
            <p:spPr bwMode="auto">
              <a:xfrm>
                <a:off x="1137" y="135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3" name="Freeform 617"/>
              <p:cNvSpPr/>
              <p:nvPr/>
            </p:nvSpPr>
            <p:spPr bwMode="auto">
              <a:xfrm>
                <a:off x="1133" y="118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4" name="Freeform 618"/>
              <p:cNvSpPr/>
              <p:nvPr/>
            </p:nvSpPr>
            <p:spPr bwMode="auto">
              <a:xfrm>
                <a:off x="1133" y="130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5" name="Freeform 619"/>
              <p:cNvSpPr/>
              <p:nvPr/>
            </p:nvSpPr>
            <p:spPr bwMode="auto">
              <a:xfrm>
                <a:off x="1129" y="1158"/>
                <a:ext cx="4" cy="4"/>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0" y="1"/>
                      <a:pt x="1" y="1"/>
                    </a:cubicBezTo>
                    <a:cubicBezTo>
                      <a:pt x="1"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6" name="Freeform 620"/>
              <p:cNvSpPr/>
              <p:nvPr/>
            </p:nvSpPr>
            <p:spPr bwMode="auto">
              <a:xfrm>
                <a:off x="1129" y="1179"/>
                <a:ext cx="4" cy="4"/>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7" name="Freeform 621"/>
              <p:cNvSpPr/>
              <p:nvPr/>
            </p:nvSpPr>
            <p:spPr bwMode="auto">
              <a:xfrm>
                <a:off x="1129" y="121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8" name="Freeform 622"/>
              <p:cNvSpPr/>
              <p:nvPr/>
            </p:nvSpPr>
            <p:spPr bwMode="auto">
              <a:xfrm>
                <a:off x="1129" y="140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9" name="Freeform 623"/>
              <p:cNvSpPr/>
              <p:nvPr/>
            </p:nvSpPr>
            <p:spPr bwMode="auto">
              <a:xfrm>
                <a:off x="1124" y="1364"/>
                <a:ext cx="5" cy="5"/>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0" name="Freeform 624"/>
              <p:cNvSpPr/>
              <p:nvPr/>
            </p:nvSpPr>
            <p:spPr bwMode="auto">
              <a:xfrm>
                <a:off x="1124" y="1406"/>
                <a:ext cx="5"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1" name="Freeform 625"/>
              <p:cNvSpPr/>
              <p:nvPr/>
            </p:nvSpPr>
            <p:spPr bwMode="auto">
              <a:xfrm>
                <a:off x="1124" y="1439"/>
                <a:ext cx="5"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2" name="Freeform 626"/>
              <p:cNvSpPr/>
              <p:nvPr/>
            </p:nvSpPr>
            <p:spPr bwMode="auto">
              <a:xfrm>
                <a:off x="1120" y="151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3" name="Freeform 627"/>
              <p:cNvSpPr/>
              <p:nvPr/>
            </p:nvSpPr>
            <p:spPr bwMode="auto">
              <a:xfrm>
                <a:off x="1120" y="117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4" name="Freeform 628"/>
              <p:cNvSpPr/>
              <p:nvPr/>
            </p:nvSpPr>
            <p:spPr bwMode="auto">
              <a:xfrm>
                <a:off x="1120" y="1220"/>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5" name="Freeform 629"/>
              <p:cNvSpPr/>
              <p:nvPr/>
            </p:nvSpPr>
            <p:spPr bwMode="auto">
              <a:xfrm>
                <a:off x="1120" y="1406"/>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6" name="Rectangle 630"/>
              <p:cNvSpPr>
                <a:spLocks noChangeArrowheads="1"/>
              </p:cNvSpPr>
              <p:nvPr/>
            </p:nvSpPr>
            <p:spPr bwMode="auto">
              <a:xfrm>
                <a:off x="1120" y="1220"/>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67" name="Freeform 631"/>
              <p:cNvSpPr/>
              <p:nvPr/>
            </p:nvSpPr>
            <p:spPr bwMode="auto">
              <a:xfrm>
                <a:off x="1120" y="13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8" name="Freeform 632"/>
              <p:cNvSpPr/>
              <p:nvPr/>
            </p:nvSpPr>
            <p:spPr bwMode="auto">
              <a:xfrm>
                <a:off x="1120" y="1501"/>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9" name="Freeform 633"/>
              <p:cNvSpPr/>
              <p:nvPr/>
            </p:nvSpPr>
            <p:spPr bwMode="auto">
              <a:xfrm>
                <a:off x="1116" y="1195"/>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0" name="Freeform 634"/>
              <p:cNvSpPr/>
              <p:nvPr/>
            </p:nvSpPr>
            <p:spPr bwMode="auto">
              <a:xfrm>
                <a:off x="1116" y="116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1" name="Freeform 635"/>
              <p:cNvSpPr/>
              <p:nvPr/>
            </p:nvSpPr>
            <p:spPr bwMode="auto">
              <a:xfrm>
                <a:off x="1116" y="130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2" name="Oval 636"/>
              <p:cNvSpPr>
                <a:spLocks noChangeArrowheads="1"/>
              </p:cNvSpPr>
              <p:nvPr/>
            </p:nvSpPr>
            <p:spPr bwMode="auto">
              <a:xfrm>
                <a:off x="1116" y="1493"/>
                <a:ext cx="1" cy="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3" name="Freeform 637"/>
              <p:cNvSpPr/>
              <p:nvPr/>
            </p:nvSpPr>
            <p:spPr bwMode="auto">
              <a:xfrm>
                <a:off x="1116" y="14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4" name="Freeform 638"/>
              <p:cNvSpPr/>
              <p:nvPr/>
            </p:nvSpPr>
            <p:spPr bwMode="auto">
              <a:xfrm>
                <a:off x="1116" y="1183"/>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5" name="Freeform 639"/>
              <p:cNvSpPr/>
              <p:nvPr/>
            </p:nvSpPr>
            <p:spPr bwMode="auto">
              <a:xfrm>
                <a:off x="1112" y="1497"/>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6" name="Freeform 640"/>
              <p:cNvSpPr/>
              <p:nvPr/>
            </p:nvSpPr>
            <p:spPr bwMode="auto">
              <a:xfrm>
                <a:off x="1112" y="1166"/>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7" name="Freeform 641"/>
              <p:cNvSpPr/>
              <p:nvPr/>
            </p:nvSpPr>
            <p:spPr bwMode="auto">
              <a:xfrm>
                <a:off x="1112" y="1179"/>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8" name="Freeform 642"/>
              <p:cNvSpPr/>
              <p:nvPr/>
            </p:nvSpPr>
            <p:spPr bwMode="auto">
              <a:xfrm>
                <a:off x="1112" y="119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9" name="Freeform 643"/>
              <p:cNvSpPr/>
              <p:nvPr/>
            </p:nvSpPr>
            <p:spPr bwMode="auto">
              <a:xfrm>
                <a:off x="1112" y="1488"/>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0" name="Freeform 644"/>
              <p:cNvSpPr/>
              <p:nvPr/>
            </p:nvSpPr>
            <p:spPr bwMode="auto">
              <a:xfrm>
                <a:off x="1108" y="1187"/>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1" name="Freeform 645"/>
              <p:cNvSpPr/>
              <p:nvPr/>
            </p:nvSpPr>
            <p:spPr bwMode="auto">
              <a:xfrm>
                <a:off x="1112" y="1497"/>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2" name="Freeform 646"/>
              <p:cNvSpPr/>
              <p:nvPr/>
            </p:nvSpPr>
            <p:spPr bwMode="auto">
              <a:xfrm>
                <a:off x="1112"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3" name="Freeform 647"/>
              <p:cNvSpPr/>
              <p:nvPr/>
            </p:nvSpPr>
            <p:spPr bwMode="auto">
              <a:xfrm>
                <a:off x="1100" y="1158"/>
                <a:ext cx="12" cy="0"/>
              </a:xfrm>
              <a:custGeom>
                <a:avLst/>
                <a:gdLst>
                  <a:gd name="T0" fmla="*/ 2 w 3"/>
                  <a:gd name="T1" fmla="*/ 2 w 3"/>
                  <a:gd name="T2" fmla="*/ 3 w 3"/>
                  <a:gd name="T3" fmla="*/ 3 w 3"/>
                  <a:gd name="T4" fmla="*/ 3 w 3"/>
                  <a:gd name="T5" fmla="*/ 2 w 3"/>
                  <a:gd name="T6" fmla="*/ 1 w 3"/>
                  <a:gd name="T7" fmla="*/ 1 w 3"/>
                  <a:gd name="T8" fmla="*/ 1 w 3"/>
                  <a:gd name="T9" fmla="*/ 1 w 3"/>
                  <a:gd name="T10" fmla="*/ 1 w 3"/>
                  <a:gd name="T11" fmla="*/ 0 w 3"/>
                  <a:gd name="T12" fmla="*/ 0 w 3"/>
                  <a:gd name="T13" fmla="*/ 0 w 3"/>
                  <a:gd name="T14" fmla="*/ 0 w 3"/>
                  <a:gd name="T15" fmla="*/ 0 w 3"/>
                  <a:gd name="T16" fmla="*/ 0 w 3"/>
                  <a:gd name="T17" fmla="*/ 0 w 3"/>
                  <a:gd name="T18" fmla="*/ 1 w 3"/>
                  <a:gd name="T19" fmla="*/ 1 w 3"/>
                  <a:gd name="T20" fmla="*/ 1 w 3"/>
                  <a:gd name="T21" fmla="*/ 1 w 3"/>
                  <a:gd name="T22"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Lst>
                <a:rect l="0" t="0" r="r" b="b"/>
                <a:pathLst>
                  <a:path w="3">
                    <a:moveTo>
                      <a:pt x="2" y="0"/>
                    </a:moveTo>
                    <a:cubicBezTo>
                      <a:pt x="2" y="0"/>
                      <a:pt x="2" y="0"/>
                      <a:pt x="2" y="0"/>
                    </a:cubicBezTo>
                    <a:cubicBezTo>
                      <a:pt x="2" y="0"/>
                      <a:pt x="3" y="0"/>
                      <a:pt x="3" y="0"/>
                    </a:cubicBezTo>
                    <a:cubicBezTo>
                      <a:pt x="3" y="0"/>
                      <a:pt x="3" y="0"/>
                      <a:pt x="3" y="0"/>
                    </a:cubicBezTo>
                    <a:cubicBezTo>
                      <a:pt x="3" y="0"/>
                      <a:pt x="3" y="0"/>
                      <a:pt x="3" y="0"/>
                    </a:cubicBezTo>
                    <a:cubicBezTo>
                      <a:pt x="3" y="0"/>
                      <a:pt x="2" y="0"/>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4" name="Freeform 648"/>
              <p:cNvSpPr/>
              <p:nvPr/>
            </p:nvSpPr>
            <p:spPr bwMode="auto">
              <a:xfrm>
                <a:off x="1112" y="1298"/>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5" name="Freeform 649"/>
              <p:cNvSpPr/>
              <p:nvPr/>
            </p:nvSpPr>
            <p:spPr bwMode="auto">
              <a:xfrm>
                <a:off x="1104" y="1162"/>
                <a:ext cx="8" cy="4"/>
              </a:xfrm>
              <a:custGeom>
                <a:avLst/>
                <a:gdLst>
                  <a:gd name="T0" fmla="*/ 1 w 2"/>
                  <a:gd name="T1" fmla="*/ 0 h 1"/>
                  <a:gd name="T2" fmla="*/ 0 w 2"/>
                  <a:gd name="T3" fmla="*/ 0 h 1"/>
                  <a:gd name="T4" fmla="*/ 0 w 2"/>
                  <a:gd name="T5" fmla="*/ 1 h 1"/>
                  <a:gd name="T6" fmla="*/ 1 w 2"/>
                  <a:gd name="T7" fmla="*/ 1 h 1"/>
                  <a:gd name="T8" fmla="*/ 1 w 2"/>
                  <a:gd name="T9" fmla="*/ 1 h 1"/>
                  <a:gd name="T10" fmla="*/ 1 w 2"/>
                  <a:gd name="T11" fmla="*/ 1 h 1"/>
                  <a:gd name="T12" fmla="*/ 2 w 2"/>
                  <a:gd name="T13" fmla="*/ 1 h 1"/>
                  <a:gd name="T14" fmla="*/ 2 w 2"/>
                  <a:gd name="T15" fmla="*/ 1 h 1"/>
                  <a:gd name="T16" fmla="*/ 1 w 2"/>
                  <a:gd name="T17" fmla="*/ 0 h 1"/>
                  <a:gd name="T18" fmla="*/ 1 w 2"/>
                  <a:gd name="T19" fmla="*/ 1 h 1"/>
                  <a:gd name="T20" fmla="*/ 1 w 2"/>
                  <a:gd name="T21" fmla="*/ 1 h 1"/>
                  <a:gd name="T22" fmla="*/ 1 w 2"/>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1" y="0"/>
                    </a:moveTo>
                    <a:cubicBezTo>
                      <a:pt x="0" y="0"/>
                      <a:pt x="0" y="1"/>
                      <a:pt x="0" y="0"/>
                    </a:cubicBezTo>
                    <a:cubicBezTo>
                      <a:pt x="0" y="1"/>
                      <a:pt x="0" y="1"/>
                      <a:pt x="0" y="1"/>
                    </a:cubicBezTo>
                    <a:cubicBezTo>
                      <a:pt x="0" y="1"/>
                      <a:pt x="0" y="1"/>
                      <a:pt x="1" y="1"/>
                    </a:cubicBezTo>
                    <a:cubicBezTo>
                      <a:pt x="1" y="1"/>
                      <a:pt x="1" y="1"/>
                      <a:pt x="1" y="1"/>
                    </a:cubicBezTo>
                    <a:cubicBezTo>
                      <a:pt x="1" y="1"/>
                      <a:pt x="1" y="1"/>
                      <a:pt x="1" y="1"/>
                    </a:cubicBezTo>
                    <a:cubicBezTo>
                      <a:pt x="1" y="1"/>
                      <a:pt x="1" y="1"/>
                      <a:pt x="2" y="1"/>
                    </a:cubicBezTo>
                    <a:cubicBezTo>
                      <a:pt x="1" y="1"/>
                      <a:pt x="2" y="1"/>
                      <a:pt x="2" y="1"/>
                    </a:cubicBezTo>
                    <a:cubicBezTo>
                      <a:pt x="2" y="1"/>
                      <a:pt x="1" y="0"/>
                      <a:pt x="1" y="0"/>
                    </a:cubicBezTo>
                    <a:cubicBezTo>
                      <a:pt x="1" y="1"/>
                      <a:pt x="1" y="1"/>
                      <a:pt x="1" y="1"/>
                    </a:cubicBezTo>
                    <a:cubicBezTo>
                      <a:pt x="1" y="0"/>
                      <a:pt x="1" y="0"/>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6" name="Freeform 650"/>
              <p:cNvSpPr/>
              <p:nvPr/>
            </p:nvSpPr>
            <p:spPr bwMode="auto">
              <a:xfrm>
                <a:off x="1108" y="1331"/>
                <a:ext cx="4" cy="5"/>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1"/>
                      <a:pt x="0" y="1"/>
                      <a:pt x="0" y="1"/>
                    </a:cubicBezTo>
                    <a:cubicBezTo>
                      <a:pt x="1" y="1"/>
                      <a:pt x="1" y="1"/>
                      <a:pt x="1" y="1"/>
                    </a:cubicBezTo>
                    <a:cubicBezTo>
                      <a:pt x="1"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7" name="Freeform 651"/>
              <p:cNvSpPr/>
              <p:nvPr/>
            </p:nvSpPr>
            <p:spPr bwMode="auto">
              <a:xfrm>
                <a:off x="1104" y="1187"/>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1"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8" name="Freeform 652"/>
              <p:cNvSpPr/>
              <p:nvPr/>
            </p:nvSpPr>
            <p:spPr bwMode="auto">
              <a:xfrm>
                <a:off x="1108" y="134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9" name="Freeform 653"/>
              <p:cNvSpPr/>
              <p:nvPr/>
            </p:nvSpPr>
            <p:spPr bwMode="auto">
              <a:xfrm>
                <a:off x="1104" y="115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0" name="Freeform 654"/>
              <p:cNvSpPr/>
              <p:nvPr/>
            </p:nvSpPr>
            <p:spPr bwMode="auto">
              <a:xfrm>
                <a:off x="1104" y="134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1" name="Freeform 655"/>
              <p:cNvSpPr/>
              <p:nvPr/>
            </p:nvSpPr>
            <p:spPr bwMode="auto">
              <a:xfrm>
                <a:off x="1104" y="119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2" name="Freeform 656"/>
              <p:cNvSpPr/>
              <p:nvPr/>
            </p:nvSpPr>
            <p:spPr bwMode="auto">
              <a:xfrm>
                <a:off x="1104"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3" name="Freeform 657"/>
              <p:cNvSpPr/>
              <p:nvPr/>
            </p:nvSpPr>
            <p:spPr bwMode="auto">
              <a:xfrm>
                <a:off x="1104" y="14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4" name="Freeform 658"/>
              <p:cNvSpPr/>
              <p:nvPr/>
            </p:nvSpPr>
            <p:spPr bwMode="auto">
              <a:xfrm>
                <a:off x="1100" y="1414"/>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5" name="Freeform 659"/>
              <p:cNvSpPr/>
              <p:nvPr/>
            </p:nvSpPr>
            <p:spPr bwMode="auto">
              <a:xfrm>
                <a:off x="1104" y="15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6" name="Freeform 660"/>
              <p:cNvSpPr/>
              <p:nvPr/>
            </p:nvSpPr>
            <p:spPr bwMode="auto">
              <a:xfrm>
                <a:off x="1104" y="1369"/>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7" name="Freeform 661"/>
              <p:cNvSpPr/>
              <p:nvPr/>
            </p:nvSpPr>
            <p:spPr bwMode="auto">
              <a:xfrm>
                <a:off x="1100" y="1488"/>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8" name="Oval 662"/>
              <p:cNvSpPr>
                <a:spLocks noChangeArrowheads="1"/>
              </p:cNvSpPr>
              <p:nvPr/>
            </p:nvSpPr>
            <p:spPr bwMode="auto">
              <a:xfrm>
                <a:off x="1100" y="116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9" name="Freeform 663"/>
              <p:cNvSpPr/>
              <p:nvPr/>
            </p:nvSpPr>
            <p:spPr bwMode="auto">
              <a:xfrm>
                <a:off x="1100" y="1166"/>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0" name="Freeform 664"/>
              <p:cNvSpPr/>
              <p:nvPr/>
            </p:nvSpPr>
            <p:spPr bwMode="auto">
              <a:xfrm>
                <a:off x="1100" y="136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1" name="Freeform 665"/>
              <p:cNvSpPr/>
              <p:nvPr/>
            </p:nvSpPr>
            <p:spPr bwMode="auto">
              <a:xfrm>
                <a:off x="1100"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2" name="Freeform 666"/>
              <p:cNvSpPr/>
              <p:nvPr/>
            </p:nvSpPr>
            <p:spPr bwMode="auto">
              <a:xfrm>
                <a:off x="1100" y="12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3" name="Freeform 667"/>
              <p:cNvSpPr/>
              <p:nvPr/>
            </p:nvSpPr>
            <p:spPr bwMode="auto">
              <a:xfrm>
                <a:off x="1096" y="119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4" name="Freeform 668"/>
              <p:cNvSpPr/>
              <p:nvPr/>
            </p:nvSpPr>
            <p:spPr bwMode="auto">
              <a:xfrm>
                <a:off x="1096" y="1517"/>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5" name="Freeform 669"/>
              <p:cNvSpPr/>
              <p:nvPr/>
            </p:nvSpPr>
            <p:spPr bwMode="auto">
              <a:xfrm>
                <a:off x="1096" y="116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6" name="Freeform 670"/>
              <p:cNvSpPr/>
              <p:nvPr/>
            </p:nvSpPr>
            <p:spPr bwMode="auto">
              <a:xfrm>
                <a:off x="1096" y="13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7" name="Freeform 671"/>
              <p:cNvSpPr/>
              <p:nvPr/>
            </p:nvSpPr>
            <p:spPr bwMode="auto">
              <a:xfrm>
                <a:off x="1096" y="11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8" name="Freeform 672"/>
              <p:cNvSpPr/>
              <p:nvPr/>
            </p:nvSpPr>
            <p:spPr bwMode="auto">
              <a:xfrm>
                <a:off x="1092" y="126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9" name="Freeform 673"/>
              <p:cNvSpPr/>
              <p:nvPr/>
            </p:nvSpPr>
            <p:spPr bwMode="auto">
              <a:xfrm>
                <a:off x="1096" y="15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0" name="Freeform 674"/>
              <p:cNvSpPr/>
              <p:nvPr/>
            </p:nvSpPr>
            <p:spPr bwMode="auto">
              <a:xfrm>
                <a:off x="1088" y="1162"/>
                <a:ext cx="8" cy="4"/>
              </a:xfrm>
              <a:custGeom>
                <a:avLst/>
                <a:gdLst>
                  <a:gd name="T0" fmla="*/ 1 w 2"/>
                  <a:gd name="T1" fmla="*/ 1 h 1"/>
                  <a:gd name="T2" fmla="*/ 2 w 2"/>
                  <a:gd name="T3" fmla="*/ 0 h 1"/>
                  <a:gd name="T4" fmla="*/ 2 w 2"/>
                  <a:gd name="T5" fmla="*/ 1 h 1"/>
                  <a:gd name="T6" fmla="*/ 2 w 2"/>
                  <a:gd name="T7" fmla="*/ 1 h 1"/>
                  <a:gd name="T8" fmla="*/ 2 w 2"/>
                  <a:gd name="T9" fmla="*/ 0 h 1"/>
                  <a:gd name="T10" fmla="*/ 2 w 2"/>
                  <a:gd name="T11" fmla="*/ 0 h 1"/>
                  <a:gd name="T12" fmla="*/ 0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2" y="0"/>
                      <a:pt x="2" y="0"/>
                      <a:pt x="2" y="0"/>
                    </a:cubicBezTo>
                    <a:cubicBezTo>
                      <a:pt x="2" y="1"/>
                      <a:pt x="2" y="1"/>
                      <a:pt x="2" y="1"/>
                    </a:cubicBezTo>
                    <a:cubicBezTo>
                      <a:pt x="2" y="1"/>
                      <a:pt x="2" y="1"/>
                      <a:pt x="2" y="1"/>
                    </a:cubicBezTo>
                    <a:cubicBezTo>
                      <a:pt x="2" y="0"/>
                      <a:pt x="2" y="0"/>
                      <a:pt x="2" y="0"/>
                    </a:cubicBezTo>
                    <a:cubicBezTo>
                      <a:pt x="2" y="0"/>
                      <a:pt x="2" y="0"/>
                      <a:pt x="2" y="0"/>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1" name="Freeform 675"/>
              <p:cNvSpPr/>
              <p:nvPr/>
            </p:nvSpPr>
            <p:spPr bwMode="auto">
              <a:xfrm>
                <a:off x="1092" y="148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2" name="Freeform 676"/>
              <p:cNvSpPr/>
              <p:nvPr/>
            </p:nvSpPr>
            <p:spPr bwMode="auto">
              <a:xfrm>
                <a:off x="1092" y="1505"/>
                <a:ext cx="4" cy="4"/>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3" name="Freeform 677"/>
              <p:cNvSpPr/>
              <p:nvPr/>
            </p:nvSpPr>
            <p:spPr bwMode="auto">
              <a:xfrm>
                <a:off x="1092" y="1414"/>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4" name="Freeform 678"/>
              <p:cNvSpPr/>
              <p:nvPr/>
            </p:nvSpPr>
            <p:spPr bwMode="auto">
              <a:xfrm>
                <a:off x="1092" y="1331"/>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5" name="Freeform 679"/>
              <p:cNvSpPr/>
              <p:nvPr/>
            </p:nvSpPr>
            <p:spPr bwMode="auto">
              <a:xfrm>
                <a:off x="1092" y="1286"/>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6" name="Oval 680"/>
              <p:cNvSpPr>
                <a:spLocks noChangeArrowheads="1"/>
              </p:cNvSpPr>
              <p:nvPr/>
            </p:nvSpPr>
            <p:spPr bwMode="auto">
              <a:xfrm>
                <a:off x="1092" y="148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7" name="Freeform 681"/>
              <p:cNvSpPr/>
              <p:nvPr/>
            </p:nvSpPr>
            <p:spPr bwMode="auto">
              <a:xfrm>
                <a:off x="1088" y="1290"/>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8" name="Freeform 682"/>
              <p:cNvSpPr/>
              <p:nvPr/>
            </p:nvSpPr>
            <p:spPr bwMode="auto">
              <a:xfrm>
                <a:off x="1088" y="1290"/>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9" name="Freeform 683"/>
              <p:cNvSpPr/>
              <p:nvPr/>
            </p:nvSpPr>
            <p:spPr bwMode="auto">
              <a:xfrm>
                <a:off x="1088" y="1422"/>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0" name="Freeform 684"/>
              <p:cNvSpPr/>
              <p:nvPr/>
            </p:nvSpPr>
            <p:spPr bwMode="auto">
              <a:xfrm>
                <a:off x="1084" y="115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1" name="Freeform 685"/>
              <p:cNvSpPr/>
              <p:nvPr/>
            </p:nvSpPr>
            <p:spPr bwMode="auto">
              <a:xfrm>
                <a:off x="1080" y="1406"/>
                <a:ext cx="8" cy="4"/>
              </a:xfrm>
              <a:custGeom>
                <a:avLst/>
                <a:gdLst>
                  <a:gd name="T0" fmla="*/ 0 w 2"/>
                  <a:gd name="T1" fmla="*/ 0 h 1"/>
                  <a:gd name="T2" fmla="*/ 2 w 2"/>
                  <a:gd name="T3" fmla="*/ 0 h 1"/>
                  <a:gd name="T4" fmla="*/ 0 w 2"/>
                  <a:gd name="T5" fmla="*/ 0 h 1"/>
                </a:gdLst>
                <a:ahLst/>
                <a:cxnLst>
                  <a:cxn ang="0">
                    <a:pos x="T0" y="T1"/>
                  </a:cxn>
                  <a:cxn ang="0">
                    <a:pos x="T2" y="T3"/>
                  </a:cxn>
                  <a:cxn ang="0">
                    <a:pos x="T4" y="T5"/>
                  </a:cxn>
                </a:cxnLst>
                <a:rect l="0" t="0" r="r" b="b"/>
                <a:pathLst>
                  <a:path w="2" h="1">
                    <a:moveTo>
                      <a:pt x="0" y="0"/>
                    </a:moveTo>
                    <a:cubicBezTo>
                      <a:pt x="1" y="0"/>
                      <a:pt x="2" y="1"/>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2" name="Freeform 686"/>
              <p:cNvSpPr/>
              <p:nvPr/>
            </p:nvSpPr>
            <p:spPr bwMode="auto">
              <a:xfrm>
                <a:off x="1084" y="14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3" name="Freeform 687"/>
              <p:cNvSpPr/>
              <p:nvPr/>
            </p:nvSpPr>
            <p:spPr bwMode="auto">
              <a:xfrm>
                <a:off x="1080" y="1484"/>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1"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4" name="Freeform 688"/>
              <p:cNvSpPr/>
              <p:nvPr/>
            </p:nvSpPr>
            <p:spPr bwMode="auto">
              <a:xfrm>
                <a:off x="1080" y="14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5" name="Freeform 689"/>
              <p:cNvSpPr/>
              <p:nvPr/>
            </p:nvSpPr>
            <p:spPr bwMode="auto">
              <a:xfrm>
                <a:off x="1080" y="1154"/>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6" name="Freeform 690"/>
              <p:cNvSpPr/>
              <p:nvPr/>
            </p:nvSpPr>
            <p:spPr bwMode="auto">
              <a:xfrm>
                <a:off x="1075" y="1162"/>
                <a:ext cx="5" cy="0"/>
              </a:xfrm>
              <a:custGeom>
                <a:avLst/>
                <a:gdLst>
                  <a:gd name="T0" fmla="*/ 0 w 1"/>
                  <a:gd name="T1" fmla="*/ 0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7" name="Freeform 691"/>
              <p:cNvSpPr/>
              <p:nvPr/>
            </p:nvSpPr>
            <p:spPr bwMode="auto">
              <a:xfrm>
                <a:off x="1075"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8" name="Freeform 692"/>
              <p:cNvSpPr/>
              <p:nvPr/>
            </p:nvSpPr>
            <p:spPr bwMode="auto">
              <a:xfrm>
                <a:off x="1071" y="142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9" name="Oval 693"/>
              <p:cNvSpPr>
                <a:spLocks noChangeArrowheads="1"/>
              </p:cNvSpPr>
              <p:nvPr/>
            </p:nvSpPr>
            <p:spPr bwMode="auto">
              <a:xfrm>
                <a:off x="1071" y="135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0" name="Freeform 694"/>
              <p:cNvSpPr/>
              <p:nvPr/>
            </p:nvSpPr>
            <p:spPr bwMode="auto">
              <a:xfrm>
                <a:off x="1067" y="1162"/>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1"/>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1" name="Freeform 695"/>
              <p:cNvSpPr/>
              <p:nvPr/>
            </p:nvSpPr>
            <p:spPr bwMode="auto">
              <a:xfrm>
                <a:off x="1067" y="135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2" name="Oval 696"/>
              <p:cNvSpPr>
                <a:spLocks noChangeArrowheads="1"/>
              </p:cNvSpPr>
              <p:nvPr/>
            </p:nvSpPr>
            <p:spPr bwMode="auto">
              <a:xfrm>
                <a:off x="1067" y="130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3" name="Freeform 697"/>
              <p:cNvSpPr/>
              <p:nvPr/>
            </p:nvSpPr>
            <p:spPr bwMode="auto">
              <a:xfrm>
                <a:off x="1063" y="149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4" name="Freeform 698"/>
              <p:cNvSpPr/>
              <p:nvPr/>
            </p:nvSpPr>
            <p:spPr bwMode="auto">
              <a:xfrm>
                <a:off x="1063" y="1480"/>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5" name="Freeform 699"/>
              <p:cNvSpPr/>
              <p:nvPr/>
            </p:nvSpPr>
            <p:spPr bwMode="auto">
              <a:xfrm>
                <a:off x="1063" y="1286"/>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6" name="Freeform 700"/>
              <p:cNvSpPr/>
              <p:nvPr/>
            </p:nvSpPr>
            <p:spPr bwMode="auto">
              <a:xfrm>
                <a:off x="1063" y="13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7" name="Freeform 701"/>
              <p:cNvSpPr/>
              <p:nvPr/>
            </p:nvSpPr>
            <p:spPr bwMode="auto">
              <a:xfrm>
                <a:off x="1059" y="140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8" name="Freeform 702"/>
              <p:cNvSpPr/>
              <p:nvPr/>
            </p:nvSpPr>
            <p:spPr bwMode="auto">
              <a:xfrm>
                <a:off x="1047" y="1348"/>
                <a:ext cx="12" cy="0"/>
              </a:xfrm>
              <a:custGeom>
                <a:avLst/>
                <a:gdLst>
                  <a:gd name="T0" fmla="*/ 1 w 3"/>
                  <a:gd name="T1" fmla="*/ 0 w 3"/>
                  <a:gd name="T2" fmla="*/ 0 w 3"/>
                  <a:gd name="T3" fmla="*/ 0 w 3"/>
                  <a:gd name="T4" fmla="*/ 0 w 3"/>
                  <a:gd name="T5" fmla="*/ 1 w 3"/>
                  <a:gd name="T6" fmla="*/ 1 w 3"/>
                  <a:gd name="T7" fmla="*/ 1 w 3"/>
                  <a:gd name="T8" fmla="*/ 2 w 3"/>
                  <a:gd name="T9" fmla="*/ 2 w 3"/>
                  <a:gd name="T10" fmla="*/ 3 w 3"/>
                  <a:gd name="T11" fmla="*/ 3 w 3"/>
                  <a:gd name="T12" fmla="*/ 3 w 3"/>
                  <a:gd name="T13" fmla="*/ 2 w 3"/>
                  <a:gd name="T14" fmla="*/ 1 w 3"/>
                  <a:gd name="T15" fmla="*/ 1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Lst>
                <a:rect l="0" t="0" r="r" b="b"/>
                <a:pathLst>
                  <a:path w="3">
                    <a:moveTo>
                      <a:pt x="1" y="0"/>
                    </a:moveTo>
                    <a:cubicBezTo>
                      <a:pt x="1"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3" y="0"/>
                      <a:pt x="3" y="0"/>
                    </a:cubicBezTo>
                    <a:cubicBezTo>
                      <a:pt x="3" y="0"/>
                      <a:pt x="3" y="0"/>
                      <a:pt x="3" y="0"/>
                    </a:cubicBezTo>
                    <a:cubicBezTo>
                      <a:pt x="3" y="0"/>
                      <a:pt x="3" y="0"/>
                      <a:pt x="3" y="0"/>
                    </a:cubicBezTo>
                    <a:cubicBezTo>
                      <a:pt x="3" y="0"/>
                      <a:pt x="2" y="0"/>
                      <a:pt x="2" y="0"/>
                    </a:cubicBezTo>
                    <a:cubicBezTo>
                      <a:pt x="2"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9" name="Freeform 703"/>
              <p:cNvSpPr/>
              <p:nvPr/>
            </p:nvSpPr>
            <p:spPr bwMode="auto">
              <a:xfrm>
                <a:off x="1055" y="135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0" name="Oval 704"/>
              <p:cNvSpPr>
                <a:spLocks noChangeArrowheads="1"/>
              </p:cNvSpPr>
              <p:nvPr/>
            </p:nvSpPr>
            <p:spPr bwMode="auto">
              <a:xfrm>
                <a:off x="1059" y="129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1" name="Freeform 705"/>
              <p:cNvSpPr/>
              <p:nvPr/>
            </p:nvSpPr>
            <p:spPr bwMode="auto">
              <a:xfrm>
                <a:off x="1055" y="14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2" name="Oval 706"/>
              <p:cNvSpPr>
                <a:spLocks noChangeArrowheads="1"/>
              </p:cNvSpPr>
              <p:nvPr/>
            </p:nvSpPr>
            <p:spPr bwMode="auto">
              <a:xfrm>
                <a:off x="1055" y="129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3" name="Freeform 707"/>
              <p:cNvSpPr/>
              <p:nvPr/>
            </p:nvSpPr>
            <p:spPr bwMode="auto">
              <a:xfrm>
                <a:off x="1051"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4" name="Freeform 708"/>
              <p:cNvSpPr/>
              <p:nvPr/>
            </p:nvSpPr>
            <p:spPr bwMode="auto">
              <a:xfrm>
                <a:off x="1047" y="1426"/>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5" name="Freeform 709"/>
              <p:cNvSpPr/>
              <p:nvPr/>
            </p:nvSpPr>
            <p:spPr bwMode="auto">
              <a:xfrm>
                <a:off x="1047" y="1331"/>
                <a:ext cx="4" cy="5"/>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6" name="Freeform 710"/>
              <p:cNvSpPr/>
              <p:nvPr/>
            </p:nvSpPr>
            <p:spPr bwMode="auto">
              <a:xfrm>
                <a:off x="1043" y="1331"/>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7" name="Freeform 711"/>
              <p:cNvSpPr/>
              <p:nvPr/>
            </p:nvSpPr>
            <p:spPr bwMode="auto">
              <a:xfrm>
                <a:off x="1043" y="1348"/>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8" name="Oval 712"/>
              <p:cNvSpPr>
                <a:spLocks noChangeArrowheads="1"/>
              </p:cNvSpPr>
              <p:nvPr/>
            </p:nvSpPr>
            <p:spPr bwMode="auto">
              <a:xfrm>
                <a:off x="1043" y="149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9" name="Freeform 713"/>
              <p:cNvSpPr/>
              <p:nvPr/>
            </p:nvSpPr>
            <p:spPr bwMode="auto">
              <a:xfrm>
                <a:off x="1039" y="1513"/>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0" name="Freeform 714"/>
              <p:cNvSpPr/>
              <p:nvPr/>
            </p:nvSpPr>
            <p:spPr bwMode="auto">
              <a:xfrm>
                <a:off x="1035" y="125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1" name="Freeform 715"/>
              <p:cNvSpPr/>
              <p:nvPr/>
            </p:nvSpPr>
            <p:spPr bwMode="auto">
              <a:xfrm>
                <a:off x="1035" y="151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2" name="Freeform 716"/>
              <p:cNvSpPr/>
              <p:nvPr/>
            </p:nvSpPr>
            <p:spPr bwMode="auto">
              <a:xfrm>
                <a:off x="1031" y="125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3" name="Freeform 717"/>
              <p:cNvSpPr/>
              <p:nvPr/>
            </p:nvSpPr>
            <p:spPr bwMode="auto">
              <a:xfrm>
                <a:off x="1031" y="135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4" name="Freeform 718"/>
              <p:cNvSpPr/>
              <p:nvPr/>
            </p:nvSpPr>
            <p:spPr bwMode="auto">
              <a:xfrm>
                <a:off x="1031" y="148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5" name="Freeform 719"/>
              <p:cNvSpPr/>
              <p:nvPr/>
            </p:nvSpPr>
            <p:spPr bwMode="auto">
              <a:xfrm>
                <a:off x="1031" y="1513"/>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6" name="Freeform 720"/>
              <p:cNvSpPr/>
              <p:nvPr/>
            </p:nvSpPr>
            <p:spPr bwMode="auto">
              <a:xfrm>
                <a:off x="1031" y="144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7" name="Freeform 721"/>
              <p:cNvSpPr/>
              <p:nvPr/>
            </p:nvSpPr>
            <p:spPr bwMode="auto">
              <a:xfrm>
                <a:off x="1026" y="1414"/>
                <a:ext cx="5" cy="4"/>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0" y="0"/>
                      <a:pt x="0" y="0"/>
                      <a:pt x="0" y="0"/>
                    </a:cubicBezTo>
                    <a:cubicBezTo>
                      <a:pt x="0" y="1"/>
                      <a:pt x="0" y="1"/>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8" name="Freeform 722"/>
              <p:cNvSpPr/>
              <p:nvPr/>
            </p:nvSpPr>
            <p:spPr bwMode="auto">
              <a:xfrm>
                <a:off x="1026" y="1331"/>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9" name="Freeform 723"/>
              <p:cNvSpPr/>
              <p:nvPr/>
            </p:nvSpPr>
            <p:spPr bwMode="auto">
              <a:xfrm>
                <a:off x="1022" y="1414"/>
                <a:ext cx="4" cy="4"/>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0" name="Freeform 724"/>
              <p:cNvSpPr/>
              <p:nvPr/>
            </p:nvSpPr>
            <p:spPr bwMode="auto">
              <a:xfrm>
                <a:off x="1022" y="1480"/>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1" name="Freeform 725"/>
              <p:cNvSpPr/>
              <p:nvPr/>
            </p:nvSpPr>
            <p:spPr bwMode="auto">
              <a:xfrm>
                <a:off x="1022" y="1414"/>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2" name="Freeform 726"/>
              <p:cNvSpPr/>
              <p:nvPr/>
            </p:nvSpPr>
            <p:spPr bwMode="auto">
              <a:xfrm>
                <a:off x="1022" y="12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3" name="Freeform 727"/>
              <p:cNvSpPr/>
              <p:nvPr/>
            </p:nvSpPr>
            <p:spPr bwMode="auto">
              <a:xfrm>
                <a:off x="1014"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4" name="Freeform 728"/>
              <p:cNvSpPr/>
              <p:nvPr/>
            </p:nvSpPr>
            <p:spPr bwMode="auto">
              <a:xfrm>
                <a:off x="1014"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5" name="Freeform 729"/>
              <p:cNvSpPr/>
              <p:nvPr/>
            </p:nvSpPr>
            <p:spPr bwMode="auto">
              <a:xfrm>
                <a:off x="1014" y="139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6" name="Freeform 730"/>
              <p:cNvSpPr/>
              <p:nvPr/>
            </p:nvSpPr>
            <p:spPr bwMode="auto">
              <a:xfrm>
                <a:off x="1010" y="139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7" name="Freeform 731"/>
              <p:cNvSpPr/>
              <p:nvPr/>
            </p:nvSpPr>
            <p:spPr bwMode="auto">
              <a:xfrm>
                <a:off x="1010"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8" name="Freeform 732"/>
              <p:cNvSpPr/>
              <p:nvPr/>
            </p:nvSpPr>
            <p:spPr bwMode="auto">
              <a:xfrm>
                <a:off x="1010" y="13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9" name="Oval 733"/>
              <p:cNvSpPr>
                <a:spLocks noChangeArrowheads="1"/>
              </p:cNvSpPr>
              <p:nvPr/>
            </p:nvSpPr>
            <p:spPr bwMode="auto">
              <a:xfrm>
                <a:off x="1010" y="13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0" name="Freeform 734"/>
              <p:cNvSpPr/>
              <p:nvPr/>
            </p:nvSpPr>
            <p:spPr bwMode="auto">
              <a:xfrm>
                <a:off x="1006" y="134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1" name="Freeform 735"/>
              <p:cNvSpPr/>
              <p:nvPr/>
            </p:nvSpPr>
            <p:spPr bwMode="auto">
              <a:xfrm>
                <a:off x="1002" y="1352"/>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2" name="Freeform 736"/>
              <p:cNvSpPr/>
              <p:nvPr/>
            </p:nvSpPr>
            <p:spPr bwMode="auto">
              <a:xfrm>
                <a:off x="1006" y="1331"/>
                <a:ext cx="0" cy="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3" name="Freeform 737"/>
              <p:cNvSpPr/>
              <p:nvPr/>
            </p:nvSpPr>
            <p:spPr bwMode="auto">
              <a:xfrm>
                <a:off x="1006" y="13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4" name="Freeform 738"/>
              <p:cNvSpPr/>
              <p:nvPr/>
            </p:nvSpPr>
            <p:spPr bwMode="auto">
              <a:xfrm>
                <a:off x="1002" y="134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5" name="Freeform 739"/>
              <p:cNvSpPr/>
              <p:nvPr/>
            </p:nvSpPr>
            <p:spPr bwMode="auto">
              <a:xfrm>
                <a:off x="1002" y="133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6" name="Freeform 740"/>
              <p:cNvSpPr/>
              <p:nvPr/>
            </p:nvSpPr>
            <p:spPr bwMode="auto">
              <a:xfrm>
                <a:off x="998" y="135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7" name="Freeform 741"/>
              <p:cNvSpPr/>
              <p:nvPr/>
            </p:nvSpPr>
            <p:spPr bwMode="auto">
              <a:xfrm>
                <a:off x="982"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8" name="Freeform 742"/>
              <p:cNvSpPr/>
              <p:nvPr/>
            </p:nvSpPr>
            <p:spPr bwMode="auto">
              <a:xfrm>
                <a:off x="977" y="1480"/>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9" name="Freeform 743"/>
              <p:cNvSpPr/>
              <p:nvPr/>
            </p:nvSpPr>
            <p:spPr bwMode="auto">
              <a:xfrm>
                <a:off x="973" y="1249"/>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0" name="Freeform 744"/>
              <p:cNvSpPr/>
              <p:nvPr/>
            </p:nvSpPr>
            <p:spPr bwMode="auto">
              <a:xfrm>
                <a:off x="973" y="148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1" name="Oval 745"/>
              <p:cNvSpPr>
                <a:spLocks noChangeArrowheads="1"/>
              </p:cNvSpPr>
              <p:nvPr/>
            </p:nvSpPr>
            <p:spPr bwMode="auto">
              <a:xfrm>
                <a:off x="973" y="133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2" name="Freeform 746"/>
              <p:cNvSpPr/>
              <p:nvPr/>
            </p:nvSpPr>
            <p:spPr bwMode="auto">
              <a:xfrm>
                <a:off x="969"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3" name="Freeform 747"/>
              <p:cNvSpPr/>
              <p:nvPr/>
            </p:nvSpPr>
            <p:spPr bwMode="auto">
              <a:xfrm>
                <a:off x="965" y="1480"/>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4" name="Freeform 748"/>
              <p:cNvSpPr/>
              <p:nvPr/>
            </p:nvSpPr>
            <p:spPr bwMode="auto">
              <a:xfrm>
                <a:off x="965" y="142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5" name="Freeform 749"/>
              <p:cNvSpPr/>
              <p:nvPr/>
            </p:nvSpPr>
            <p:spPr bwMode="auto">
              <a:xfrm>
                <a:off x="961" y="1484"/>
                <a:ext cx="4" cy="4"/>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6" name="Freeform 750"/>
              <p:cNvSpPr/>
              <p:nvPr/>
            </p:nvSpPr>
            <p:spPr bwMode="auto">
              <a:xfrm>
                <a:off x="961" y="1331"/>
                <a:ext cx="4" cy="5"/>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7" name="Freeform 751"/>
              <p:cNvSpPr/>
              <p:nvPr/>
            </p:nvSpPr>
            <p:spPr bwMode="auto">
              <a:xfrm>
                <a:off x="961" y="1426"/>
                <a:ext cx="4" cy="5"/>
              </a:xfrm>
              <a:custGeom>
                <a:avLst/>
                <a:gdLst>
                  <a:gd name="T0" fmla="*/ 0 w 1"/>
                  <a:gd name="T1" fmla="*/ 0 h 1"/>
                  <a:gd name="T2" fmla="*/ 0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0"/>
                      <a:pt x="0" y="0"/>
                    </a:cubicBez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8" name="Freeform 752"/>
              <p:cNvSpPr/>
              <p:nvPr/>
            </p:nvSpPr>
            <p:spPr bwMode="auto">
              <a:xfrm>
                <a:off x="957" y="1331"/>
                <a:ext cx="4" cy="5"/>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9" name="Freeform 753"/>
              <p:cNvSpPr/>
              <p:nvPr/>
            </p:nvSpPr>
            <p:spPr bwMode="auto">
              <a:xfrm>
                <a:off x="957" y="115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0" name="Freeform 754"/>
              <p:cNvSpPr/>
              <p:nvPr/>
            </p:nvSpPr>
            <p:spPr bwMode="auto">
              <a:xfrm>
                <a:off x="953" y="1426"/>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1" name="Freeform 755"/>
              <p:cNvSpPr/>
              <p:nvPr/>
            </p:nvSpPr>
            <p:spPr bwMode="auto">
              <a:xfrm>
                <a:off x="949" y="133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2" name="Freeform 756"/>
              <p:cNvSpPr/>
              <p:nvPr/>
            </p:nvSpPr>
            <p:spPr bwMode="auto">
              <a:xfrm>
                <a:off x="941" y="1426"/>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3" name="Freeform 757"/>
              <p:cNvSpPr/>
              <p:nvPr/>
            </p:nvSpPr>
            <p:spPr bwMode="auto">
              <a:xfrm>
                <a:off x="933" y="126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4" name="Freeform 758"/>
              <p:cNvSpPr/>
              <p:nvPr/>
            </p:nvSpPr>
            <p:spPr bwMode="auto">
              <a:xfrm>
                <a:off x="916" y="126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5" name="Freeform 759"/>
              <p:cNvSpPr/>
              <p:nvPr/>
            </p:nvSpPr>
            <p:spPr bwMode="auto">
              <a:xfrm>
                <a:off x="892" y="1340"/>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6" name="Freeform 760"/>
              <p:cNvSpPr/>
              <p:nvPr/>
            </p:nvSpPr>
            <p:spPr bwMode="auto">
              <a:xfrm>
                <a:off x="892" y="13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7" name="Freeform 761"/>
              <p:cNvSpPr/>
              <p:nvPr/>
            </p:nvSpPr>
            <p:spPr bwMode="auto">
              <a:xfrm>
                <a:off x="879" y="126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8" name="Freeform 762"/>
              <p:cNvSpPr/>
              <p:nvPr/>
            </p:nvSpPr>
            <p:spPr bwMode="auto">
              <a:xfrm>
                <a:off x="798"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9" name="Freeform 763"/>
              <p:cNvSpPr/>
              <p:nvPr/>
            </p:nvSpPr>
            <p:spPr bwMode="auto">
              <a:xfrm>
                <a:off x="777" y="1253"/>
                <a:ext cx="4" cy="0"/>
              </a:xfrm>
              <a:custGeom>
                <a:avLst/>
                <a:gdLst>
                  <a:gd name="T0" fmla="*/ 0 w 1"/>
                  <a:gd name="T1" fmla="*/ 0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0" name="Freeform 764"/>
              <p:cNvSpPr/>
              <p:nvPr/>
            </p:nvSpPr>
            <p:spPr bwMode="auto">
              <a:xfrm>
                <a:off x="708" y="124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1" name="Freeform 765"/>
              <p:cNvSpPr/>
              <p:nvPr/>
            </p:nvSpPr>
            <p:spPr bwMode="auto">
              <a:xfrm>
                <a:off x="692" y="124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2" name="Freeform 766"/>
              <p:cNvSpPr/>
              <p:nvPr/>
            </p:nvSpPr>
            <p:spPr bwMode="auto">
              <a:xfrm>
                <a:off x="683" y="1245"/>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3" name="Freeform 767"/>
              <p:cNvSpPr/>
              <p:nvPr/>
            </p:nvSpPr>
            <p:spPr bwMode="auto">
              <a:xfrm>
                <a:off x="679" y="1245"/>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4" name="Freeform 768"/>
              <p:cNvSpPr/>
              <p:nvPr/>
            </p:nvSpPr>
            <p:spPr bwMode="auto">
              <a:xfrm>
                <a:off x="663" y="1245"/>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5" name="Freeform 769"/>
              <p:cNvSpPr/>
              <p:nvPr/>
            </p:nvSpPr>
            <p:spPr bwMode="auto">
              <a:xfrm>
                <a:off x="655" y="1245"/>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6" name="Freeform 770"/>
              <p:cNvSpPr/>
              <p:nvPr/>
            </p:nvSpPr>
            <p:spPr bwMode="auto">
              <a:xfrm>
                <a:off x="651" y="1245"/>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7" name="Freeform 771"/>
              <p:cNvSpPr/>
              <p:nvPr/>
            </p:nvSpPr>
            <p:spPr bwMode="auto">
              <a:xfrm>
                <a:off x="651" y="12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8" name="Freeform 772"/>
              <p:cNvSpPr/>
              <p:nvPr/>
            </p:nvSpPr>
            <p:spPr bwMode="auto">
              <a:xfrm>
                <a:off x="643" y="12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9" name="Freeform 773"/>
              <p:cNvSpPr/>
              <p:nvPr/>
            </p:nvSpPr>
            <p:spPr bwMode="auto">
              <a:xfrm>
                <a:off x="573" y="1236"/>
                <a:ext cx="0" cy="5"/>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0" name="Freeform 774"/>
              <p:cNvSpPr/>
              <p:nvPr/>
            </p:nvSpPr>
            <p:spPr bwMode="auto">
              <a:xfrm>
                <a:off x="545"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1" name="Freeform 775"/>
              <p:cNvSpPr/>
              <p:nvPr/>
            </p:nvSpPr>
            <p:spPr bwMode="auto">
              <a:xfrm>
                <a:off x="475" y="123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2" name="Freeform 776"/>
              <p:cNvSpPr/>
              <p:nvPr/>
            </p:nvSpPr>
            <p:spPr bwMode="auto">
              <a:xfrm>
                <a:off x="2170" y="993"/>
                <a:ext cx="16" cy="8"/>
              </a:xfrm>
              <a:custGeom>
                <a:avLst/>
                <a:gdLst>
                  <a:gd name="T0" fmla="*/ 1 w 4"/>
                  <a:gd name="T1" fmla="*/ 2 h 2"/>
                  <a:gd name="T2" fmla="*/ 2 w 4"/>
                  <a:gd name="T3" fmla="*/ 2 h 2"/>
                  <a:gd name="T4" fmla="*/ 3 w 4"/>
                  <a:gd name="T5" fmla="*/ 2 h 2"/>
                  <a:gd name="T6" fmla="*/ 2 w 4"/>
                  <a:gd name="T7" fmla="*/ 2 h 2"/>
                  <a:gd name="T8" fmla="*/ 3 w 4"/>
                  <a:gd name="T9" fmla="*/ 2 h 2"/>
                  <a:gd name="T10" fmla="*/ 4 w 4"/>
                  <a:gd name="T11" fmla="*/ 1 h 2"/>
                  <a:gd name="T12" fmla="*/ 3 w 4"/>
                  <a:gd name="T13" fmla="*/ 1 h 2"/>
                  <a:gd name="T14" fmla="*/ 0 w 4"/>
                  <a:gd name="T15" fmla="*/ 2 h 2"/>
                  <a:gd name="T16" fmla="*/ 1 w 4"/>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1" y="2"/>
                    </a:moveTo>
                    <a:cubicBezTo>
                      <a:pt x="1" y="2"/>
                      <a:pt x="1" y="2"/>
                      <a:pt x="2" y="2"/>
                    </a:cubicBezTo>
                    <a:cubicBezTo>
                      <a:pt x="2" y="2"/>
                      <a:pt x="2" y="2"/>
                      <a:pt x="3" y="2"/>
                    </a:cubicBezTo>
                    <a:cubicBezTo>
                      <a:pt x="2" y="2"/>
                      <a:pt x="2" y="2"/>
                      <a:pt x="2" y="2"/>
                    </a:cubicBezTo>
                    <a:cubicBezTo>
                      <a:pt x="2" y="2"/>
                      <a:pt x="3" y="2"/>
                      <a:pt x="3" y="2"/>
                    </a:cubicBezTo>
                    <a:cubicBezTo>
                      <a:pt x="3" y="2"/>
                      <a:pt x="4" y="2"/>
                      <a:pt x="4" y="1"/>
                    </a:cubicBezTo>
                    <a:cubicBezTo>
                      <a:pt x="3" y="1"/>
                      <a:pt x="3" y="1"/>
                      <a:pt x="3" y="1"/>
                    </a:cubicBezTo>
                    <a:cubicBezTo>
                      <a:pt x="2" y="0"/>
                      <a:pt x="1" y="1"/>
                      <a:pt x="0"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3" name="Freeform 777"/>
              <p:cNvSpPr>
                <a:spLocks noEditPoints="1"/>
              </p:cNvSpPr>
              <p:nvPr/>
            </p:nvSpPr>
            <p:spPr bwMode="auto">
              <a:xfrm>
                <a:off x="1909" y="989"/>
                <a:ext cx="245" cy="37"/>
              </a:xfrm>
              <a:custGeom>
                <a:avLst/>
                <a:gdLst>
                  <a:gd name="T0" fmla="*/ 14 w 60"/>
                  <a:gd name="T1" fmla="*/ 9 h 9"/>
                  <a:gd name="T2" fmla="*/ 15 w 60"/>
                  <a:gd name="T3" fmla="*/ 9 h 9"/>
                  <a:gd name="T4" fmla="*/ 14 w 60"/>
                  <a:gd name="T5" fmla="*/ 9 h 9"/>
                  <a:gd name="T6" fmla="*/ 19 w 60"/>
                  <a:gd name="T7" fmla="*/ 8 h 9"/>
                  <a:gd name="T8" fmla="*/ 22 w 60"/>
                  <a:gd name="T9" fmla="*/ 9 h 9"/>
                  <a:gd name="T10" fmla="*/ 22 w 60"/>
                  <a:gd name="T11" fmla="*/ 9 h 9"/>
                  <a:gd name="T12" fmla="*/ 22 w 60"/>
                  <a:gd name="T13" fmla="*/ 9 h 9"/>
                  <a:gd name="T14" fmla="*/ 17 w 60"/>
                  <a:gd name="T15" fmla="*/ 7 h 9"/>
                  <a:gd name="T16" fmla="*/ 15 w 60"/>
                  <a:gd name="T17" fmla="*/ 7 h 9"/>
                  <a:gd name="T18" fmla="*/ 19 w 60"/>
                  <a:gd name="T19" fmla="*/ 7 h 9"/>
                  <a:gd name="T20" fmla="*/ 19 w 60"/>
                  <a:gd name="T21" fmla="*/ 7 h 9"/>
                  <a:gd name="T22" fmla="*/ 20 w 60"/>
                  <a:gd name="T23" fmla="*/ 7 h 9"/>
                  <a:gd name="T24" fmla="*/ 21 w 60"/>
                  <a:gd name="T25" fmla="*/ 7 h 9"/>
                  <a:gd name="T26" fmla="*/ 23 w 60"/>
                  <a:gd name="T27" fmla="*/ 7 h 9"/>
                  <a:gd name="T28" fmla="*/ 20 w 60"/>
                  <a:gd name="T29" fmla="*/ 6 h 9"/>
                  <a:gd name="T30" fmla="*/ 28 w 60"/>
                  <a:gd name="T31" fmla="*/ 7 h 9"/>
                  <a:gd name="T32" fmla="*/ 29 w 60"/>
                  <a:gd name="T33" fmla="*/ 5 h 9"/>
                  <a:gd name="T34" fmla="*/ 32 w 60"/>
                  <a:gd name="T35" fmla="*/ 6 h 9"/>
                  <a:gd name="T36" fmla="*/ 34 w 60"/>
                  <a:gd name="T37" fmla="*/ 5 h 9"/>
                  <a:gd name="T38" fmla="*/ 37 w 60"/>
                  <a:gd name="T39" fmla="*/ 4 h 9"/>
                  <a:gd name="T40" fmla="*/ 42 w 60"/>
                  <a:gd name="T41" fmla="*/ 4 h 9"/>
                  <a:gd name="T42" fmla="*/ 45 w 60"/>
                  <a:gd name="T43" fmla="*/ 3 h 9"/>
                  <a:gd name="T44" fmla="*/ 48 w 60"/>
                  <a:gd name="T45" fmla="*/ 4 h 9"/>
                  <a:gd name="T46" fmla="*/ 50 w 60"/>
                  <a:gd name="T47" fmla="*/ 2 h 9"/>
                  <a:gd name="T48" fmla="*/ 52 w 60"/>
                  <a:gd name="T49" fmla="*/ 2 h 9"/>
                  <a:gd name="T50" fmla="*/ 59 w 60"/>
                  <a:gd name="T51" fmla="*/ 2 h 9"/>
                  <a:gd name="T52" fmla="*/ 60 w 60"/>
                  <a:gd name="T53" fmla="*/ 3 h 9"/>
                  <a:gd name="T54" fmla="*/ 58 w 60"/>
                  <a:gd name="T55" fmla="*/ 2 h 9"/>
                  <a:gd name="T56" fmla="*/ 59 w 60"/>
                  <a:gd name="T57" fmla="*/ 1 h 9"/>
                  <a:gd name="T58" fmla="*/ 60 w 60"/>
                  <a:gd name="T59" fmla="*/ 0 h 9"/>
                  <a:gd name="T60" fmla="*/ 57 w 60"/>
                  <a:gd name="T61" fmla="*/ 1 h 9"/>
                  <a:gd name="T62" fmla="*/ 50 w 60"/>
                  <a:gd name="T63" fmla="*/ 0 h 9"/>
                  <a:gd name="T64" fmla="*/ 49 w 60"/>
                  <a:gd name="T65" fmla="*/ 0 h 9"/>
                  <a:gd name="T66" fmla="*/ 48 w 60"/>
                  <a:gd name="T67" fmla="*/ 0 h 9"/>
                  <a:gd name="T68" fmla="*/ 49 w 60"/>
                  <a:gd name="T69" fmla="*/ 1 h 9"/>
                  <a:gd name="T70" fmla="*/ 48 w 60"/>
                  <a:gd name="T71" fmla="*/ 1 h 9"/>
                  <a:gd name="T72" fmla="*/ 48 w 60"/>
                  <a:gd name="T73" fmla="*/ 1 h 9"/>
                  <a:gd name="T74" fmla="*/ 48 w 60"/>
                  <a:gd name="T75" fmla="*/ 1 h 9"/>
                  <a:gd name="T76" fmla="*/ 48 w 60"/>
                  <a:gd name="T77" fmla="*/ 1 h 9"/>
                  <a:gd name="T78" fmla="*/ 48 w 60"/>
                  <a:gd name="T79" fmla="*/ 1 h 9"/>
                  <a:gd name="T80" fmla="*/ 47 w 60"/>
                  <a:gd name="T81" fmla="*/ 1 h 9"/>
                  <a:gd name="T82" fmla="*/ 42 w 60"/>
                  <a:gd name="T83" fmla="*/ 1 h 9"/>
                  <a:gd name="T84" fmla="*/ 39 w 60"/>
                  <a:gd name="T85" fmla="*/ 0 h 9"/>
                  <a:gd name="T86" fmla="*/ 29 w 60"/>
                  <a:gd name="T87" fmla="*/ 1 h 9"/>
                  <a:gd name="T88" fmla="*/ 15 w 60"/>
                  <a:gd name="T89" fmla="*/ 2 h 9"/>
                  <a:gd name="T90" fmla="*/ 6 w 60"/>
                  <a:gd name="T91" fmla="*/ 2 h 9"/>
                  <a:gd name="T92" fmla="*/ 1 w 60"/>
                  <a:gd name="T93" fmla="*/ 3 h 9"/>
                  <a:gd name="T94" fmla="*/ 0 w 60"/>
                  <a:gd name="T95" fmla="*/ 3 h 9"/>
                  <a:gd name="T96" fmla="*/ 2 w 60"/>
                  <a:gd name="T97" fmla="*/ 3 h 9"/>
                  <a:gd name="T98" fmla="*/ 8 w 60"/>
                  <a:gd name="T99" fmla="*/ 4 h 9"/>
                  <a:gd name="T100" fmla="*/ 15 w 60"/>
                  <a:gd name="T101" fmla="*/ 4 h 9"/>
                  <a:gd name="T102" fmla="*/ 6 w 60"/>
                  <a:gd name="T103" fmla="*/ 5 h 9"/>
                  <a:gd name="T104" fmla="*/ 4 w 60"/>
                  <a:gd name="T105" fmla="*/ 5 h 9"/>
                  <a:gd name="T106" fmla="*/ 5 w 60"/>
                  <a:gd name="T107" fmla="*/ 5 h 9"/>
                  <a:gd name="T108" fmla="*/ 10 w 60"/>
                  <a:gd name="T109" fmla="*/ 5 h 9"/>
                  <a:gd name="T110" fmla="*/ 6 w 60"/>
                  <a:gd name="T111" fmla="*/ 6 h 9"/>
                  <a:gd name="T112" fmla="*/ 9 w 60"/>
                  <a:gd name="T113" fmla="*/ 7 h 9"/>
                  <a:gd name="T114" fmla="*/ 8 w 60"/>
                  <a:gd name="T115" fmla="*/ 9 h 9"/>
                  <a:gd name="T116" fmla="*/ 48 w 60"/>
                  <a:gd name="T117" fmla="*/ 1 h 9"/>
                  <a:gd name="T118" fmla="*/ 49 w 60"/>
                  <a:gd name="T119" fmla="*/ 1 h 9"/>
                  <a:gd name="T120" fmla="*/ 48 w 60"/>
                  <a:gd name="T121" fmla="*/ 2 h 9"/>
                  <a:gd name="T122" fmla="*/ 22 w 60"/>
                  <a:gd name="T123" fmla="*/ 6 h 9"/>
                  <a:gd name="T124" fmla="*/ 19 w 60"/>
                  <a:gd name="T125"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 h="9">
                    <a:moveTo>
                      <a:pt x="8" y="9"/>
                    </a:moveTo>
                    <a:cubicBezTo>
                      <a:pt x="9" y="9"/>
                      <a:pt x="8" y="9"/>
                      <a:pt x="9" y="9"/>
                    </a:cubicBezTo>
                    <a:cubicBezTo>
                      <a:pt x="10" y="9"/>
                      <a:pt x="12" y="9"/>
                      <a:pt x="14" y="9"/>
                    </a:cubicBezTo>
                    <a:cubicBezTo>
                      <a:pt x="14" y="9"/>
                      <a:pt x="14" y="9"/>
                      <a:pt x="14" y="9"/>
                    </a:cubicBezTo>
                    <a:cubicBezTo>
                      <a:pt x="15" y="9"/>
                      <a:pt x="15" y="9"/>
                      <a:pt x="15" y="9"/>
                    </a:cubicBezTo>
                    <a:cubicBezTo>
                      <a:pt x="15" y="9"/>
                      <a:pt x="15" y="9"/>
                      <a:pt x="15" y="9"/>
                    </a:cubicBezTo>
                    <a:cubicBezTo>
                      <a:pt x="15" y="9"/>
                      <a:pt x="15" y="9"/>
                      <a:pt x="15" y="9"/>
                    </a:cubicBezTo>
                    <a:cubicBezTo>
                      <a:pt x="15" y="9"/>
                      <a:pt x="15" y="9"/>
                      <a:pt x="14" y="9"/>
                    </a:cubicBezTo>
                    <a:cubicBezTo>
                      <a:pt x="14" y="9"/>
                      <a:pt x="14" y="9"/>
                      <a:pt x="14" y="9"/>
                    </a:cubicBezTo>
                    <a:cubicBezTo>
                      <a:pt x="14" y="9"/>
                      <a:pt x="14" y="9"/>
                      <a:pt x="14" y="8"/>
                    </a:cubicBezTo>
                    <a:cubicBezTo>
                      <a:pt x="16" y="8"/>
                      <a:pt x="18" y="8"/>
                      <a:pt x="19" y="9"/>
                    </a:cubicBezTo>
                    <a:cubicBezTo>
                      <a:pt x="19" y="8"/>
                      <a:pt x="19" y="8"/>
                      <a:pt x="19" y="8"/>
                    </a:cubicBezTo>
                    <a:cubicBezTo>
                      <a:pt x="19" y="9"/>
                      <a:pt x="19" y="9"/>
                      <a:pt x="19" y="9"/>
                    </a:cubicBezTo>
                    <a:cubicBezTo>
                      <a:pt x="19" y="8"/>
                      <a:pt x="19" y="8"/>
                      <a:pt x="19" y="8"/>
                    </a:cubicBezTo>
                    <a:cubicBezTo>
                      <a:pt x="20" y="8"/>
                      <a:pt x="21" y="9"/>
                      <a:pt x="22" y="9"/>
                    </a:cubicBezTo>
                    <a:cubicBezTo>
                      <a:pt x="22" y="9"/>
                      <a:pt x="22" y="9"/>
                      <a:pt x="22" y="9"/>
                    </a:cubicBezTo>
                    <a:cubicBezTo>
                      <a:pt x="22" y="9"/>
                      <a:pt x="22" y="9"/>
                      <a:pt x="22" y="9"/>
                    </a:cubicBezTo>
                    <a:cubicBezTo>
                      <a:pt x="22" y="9"/>
                      <a:pt x="22" y="9"/>
                      <a:pt x="22" y="9"/>
                    </a:cubicBezTo>
                    <a:cubicBezTo>
                      <a:pt x="23" y="9"/>
                      <a:pt x="23" y="9"/>
                      <a:pt x="23" y="9"/>
                    </a:cubicBezTo>
                    <a:cubicBezTo>
                      <a:pt x="23" y="9"/>
                      <a:pt x="23" y="9"/>
                      <a:pt x="22" y="9"/>
                    </a:cubicBezTo>
                    <a:cubicBezTo>
                      <a:pt x="22" y="9"/>
                      <a:pt x="22" y="9"/>
                      <a:pt x="22" y="9"/>
                    </a:cubicBezTo>
                    <a:cubicBezTo>
                      <a:pt x="22" y="9"/>
                      <a:pt x="22" y="9"/>
                      <a:pt x="22" y="9"/>
                    </a:cubicBezTo>
                    <a:cubicBezTo>
                      <a:pt x="22" y="9"/>
                      <a:pt x="22" y="9"/>
                      <a:pt x="22" y="9"/>
                    </a:cubicBezTo>
                    <a:cubicBezTo>
                      <a:pt x="21" y="8"/>
                      <a:pt x="19" y="8"/>
                      <a:pt x="17" y="7"/>
                    </a:cubicBezTo>
                    <a:cubicBezTo>
                      <a:pt x="17" y="7"/>
                      <a:pt x="17" y="8"/>
                      <a:pt x="17" y="8"/>
                    </a:cubicBezTo>
                    <a:cubicBezTo>
                      <a:pt x="16" y="7"/>
                      <a:pt x="16" y="7"/>
                      <a:pt x="16" y="7"/>
                    </a:cubicBezTo>
                    <a:cubicBezTo>
                      <a:pt x="15" y="7"/>
                      <a:pt x="15" y="8"/>
                      <a:pt x="15" y="7"/>
                    </a:cubicBezTo>
                    <a:cubicBezTo>
                      <a:pt x="15" y="7"/>
                      <a:pt x="15" y="7"/>
                      <a:pt x="15" y="7"/>
                    </a:cubicBezTo>
                    <a:cubicBezTo>
                      <a:pt x="16" y="7"/>
                      <a:pt x="18" y="7"/>
                      <a:pt x="19" y="7"/>
                    </a:cubicBezTo>
                    <a:cubicBezTo>
                      <a:pt x="19" y="7"/>
                      <a:pt x="19" y="7"/>
                      <a:pt x="19" y="7"/>
                    </a:cubicBezTo>
                    <a:cubicBezTo>
                      <a:pt x="19" y="7"/>
                      <a:pt x="19" y="7"/>
                      <a:pt x="19" y="7"/>
                    </a:cubicBezTo>
                    <a:cubicBezTo>
                      <a:pt x="19" y="7"/>
                      <a:pt x="19" y="7"/>
                      <a:pt x="19" y="7"/>
                    </a:cubicBezTo>
                    <a:cubicBezTo>
                      <a:pt x="20" y="7"/>
                      <a:pt x="20" y="7"/>
                      <a:pt x="19" y="7"/>
                    </a:cubicBezTo>
                    <a:cubicBezTo>
                      <a:pt x="19" y="7"/>
                      <a:pt x="19" y="7"/>
                      <a:pt x="19" y="7"/>
                    </a:cubicBezTo>
                    <a:cubicBezTo>
                      <a:pt x="19" y="7"/>
                      <a:pt x="19" y="7"/>
                      <a:pt x="19" y="7"/>
                    </a:cubicBezTo>
                    <a:cubicBezTo>
                      <a:pt x="19" y="6"/>
                      <a:pt x="20" y="7"/>
                      <a:pt x="20" y="7"/>
                    </a:cubicBezTo>
                    <a:cubicBezTo>
                      <a:pt x="20" y="7"/>
                      <a:pt x="20" y="7"/>
                      <a:pt x="20" y="7"/>
                    </a:cubicBezTo>
                    <a:cubicBezTo>
                      <a:pt x="20" y="7"/>
                      <a:pt x="20" y="7"/>
                      <a:pt x="20" y="7"/>
                    </a:cubicBezTo>
                    <a:cubicBezTo>
                      <a:pt x="21" y="7"/>
                      <a:pt x="21" y="7"/>
                      <a:pt x="21" y="7"/>
                    </a:cubicBezTo>
                    <a:cubicBezTo>
                      <a:pt x="22" y="7"/>
                      <a:pt x="23" y="8"/>
                      <a:pt x="23" y="8"/>
                    </a:cubicBezTo>
                    <a:cubicBezTo>
                      <a:pt x="23" y="8"/>
                      <a:pt x="24" y="7"/>
                      <a:pt x="24" y="7"/>
                    </a:cubicBezTo>
                    <a:cubicBezTo>
                      <a:pt x="24" y="7"/>
                      <a:pt x="23" y="7"/>
                      <a:pt x="23" y="7"/>
                    </a:cubicBezTo>
                    <a:cubicBezTo>
                      <a:pt x="23" y="7"/>
                      <a:pt x="22" y="7"/>
                      <a:pt x="22" y="7"/>
                    </a:cubicBezTo>
                    <a:cubicBezTo>
                      <a:pt x="21" y="7"/>
                      <a:pt x="21" y="6"/>
                      <a:pt x="20" y="6"/>
                    </a:cubicBezTo>
                    <a:cubicBezTo>
                      <a:pt x="20" y="6"/>
                      <a:pt x="20" y="6"/>
                      <a:pt x="20" y="6"/>
                    </a:cubicBezTo>
                    <a:cubicBezTo>
                      <a:pt x="21" y="6"/>
                      <a:pt x="22" y="6"/>
                      <a:pt x="22" y="7"/>
                    </a:cubicBezTo>
                    <a:cubicBezTo>
                      <a:pt x="23" y="7"/>
                      <a:pt x="24" y="7"/>
                      <a:pt x="25" y="7"/>
                    </a:cubicBezTo>
                    <a:cubicBezTo>
                      <a:pt x="25" y="7"/>
                      <a:pt x="27" y="7"/>
                      <a:pt x="28" y="7"/>
                    </a:cubicBezTo>
                    <a:cubicBezTo>
                      <a:pt x="28" y="7"/>
                      <a:pt x="27" y="6"/>
                      <a:pt x="28" y="6"/>
                    </a:cubicBezTo>
                    <a:cubicBezTo>
                      <a:pt x="28" y="6"/>
                      <a:pt x="28" y="6"/>
                      <a:pt x="28" y="6"/>
                    </a:cubicBezTo>
                    <a:cubicBezTo>
                      <a:pt x="28" y="6"/>
                      <a:pt x="28" y="5"/>
                      <a:pt x="29" y="5"/>
                    </a:cubicBezTo>
                    <a:cubicBezTo>
                      <a:pt x="29" y="5"/>
                      <a:pt x="29" y="5"/>
                      <a:pt x="30" y="5"/>
                    </a:cubicBezTo>
                    <a:cubicBezTo>
                      <a:pt x="30" y="5"/>
                      <a:pt x="31" y="6"/>
                      <a:pt x="32" y="5"/>
                    </a:cubicBezTo>
                    <a:cubicBezTo>
                      <a:pt x="32" y="5"/>
                      <a:pt x="32" y="6"/>
                      <a:pt x="32" y="6"/>
                    </a:cubicBezTo>
                    <a:cubicBezTo>
                      <a:pt x="32" y="5"/>
                      <a:pt x="32" y="5"/>
                      <a:pt x="32" y="5"/>
                    </a:cubicBezTo>
                    <a:cubicBezTo>
                      <a:pt x="32" y="4"/>
                      <a:pt x="32" y="4"/>
                      <a:pt x="32" y="4"/>
                    </a:cubicBezTo>
                    <a:cubicBezTo>
                      <a:pt x="32" y="4"/>
                      <a:pt x="33" y="4"/>
                      <a:pt x="34" y="5"/>
                    </a:cubicBezTo>
                    <a:cubicBezTo>
                      <a:pt x="34" y="4"/>
                      <a:pt x="34" y="4"/>
                      <a:pt x="34" y="4"/>
                    </a:cubicBezTo>
                    <a:cubicBezTo>
                      <a:pt x="34" y="4"/>
                      <a:pt x="33" y="4"/>
                      <a:pt x="33" y="4"/>
                    </a:cubicBezTo>
                    <a:cubicBezTo>
                      <a:pt x="35" y="3"/>
                      <a:pt x="35" y="5"/>
                      <a:pt x="37" y="4"/>
                    </a:cubicBezTo>
                    <a:cubicBezTo>
                      <a:pt x="37" y="4"/>
                      <a:pt x="36" y="4"/>
                      <a:pt x="37" y="4"/>
                    </a:cubicBezTo>
                    <a:cubicBezTo>
                      <a:pt x="38" y="4"/>
                      <a:pt x="40" y="4"/>
                      <a:pt x="41" y="4"/>
                    </a:cubicBezTo>
                    <a:cubicBezTo>
                      <a:pt x="41" y="4"/>
                      <a:pt x="41" y="4"/>
                      <a:pt x="42" y="4"/>
                    </a:cubicBezTo>
                    <a:cubicBezTo>
                      <a:pt x="42" y="4"/>
                      <a:pt x="43" y="4"/>
                      <a:pt x="43" y="4"/>
                    </a:cubicBezTo>
                    <a:cubicBezTo>
                      <a:pt x="43" y="4"/>
                      <a:pt x="42" y="4"/>
                      <a:pt x="42" y="3"/>
                    </a:cubicBezTo>
                    <a:cubicBezTo>
                      <a:pt x="43" y="3"/>
                      <a:pt x="44" y="4"/>
                      <a:pt x="45" y="3"/>
                    </a:cubicBezTo>
                    <a:cubicBezTo>
                      <a:pt x="46" y="3"/>
                      <a:pt x="46" y="3"/>
                      <a:pt x="47" y="4"/>
                    </a:cubicBezTo>
                    <a:cubicBezTo>
                      <a:pt x="47" y="3"/>
                      <a:pt x="47" y="3"/>
                      <a:pt x="47" y="3"/>
                    </a:cubicBezTo>
                    <a:cubicBezTo>
                      <a:pt x="48" y="3"/>
                      <a:pt x="48" y="4"/>
                      <a:pt x="48" y="4"/>
                    </a:cubicBezTo>
                    <a:cubicBezTo>
                      <a:pt x="48" y="3"/>
                      <a:pt x="49" y="3"/>
                      <a:pt x="49" y="3"/>
                    </a:cubicBezTo>
                    <a:cubicBezTo>
                      <a:pt x="50" y="3"/>
                      <a:pt x="50" y="3"/>
                      <a:pt x="51" y="2"/>
                    </a:cubicBezTo>
                    <a:cubicBezTo>
                      <a:pt x="50" y="2"/>
                      <a:pt x="50" y="2"/>
                      <a:pt x="50" y="2"/>
                    </a:cubicBezTo>
                    <a:cubicBezTo>
                      <a:pt x="50" y="2"/>
                      <a:pt x="50" y="2"/>
                      <a:pt x="50" y="2"/>
                    </a:cubicBezTo>
                    <a:cubicBezTo>
                      <a:pt x="50" y="2"/>
                      <a:pt x="51" y="2"/>
                      <a:pt x="52" y="2"/>
                    </a:cubicBezTo>
                    <a:cubicBezTo>
                      <a:pt x="52" y="2"/>
                      <a:pt x="52" y="2"/>
                      <a:pt x="52" y="2"/>
                    </a:cubicBezTo>
                    <a:cubicBezTo>
                      <a:pt x="54" y="2"/>
                      <a:pt x="55" y="2"/>
                      <a:pt x="57" y="3"/>
                    </a:cubicBezTo>
                    <a:cubicBezTo>
                      <a:pt x="57" y="2"/>
                      <a:pt x="58" y="2"/>
                      <a:pt x="58" y="2"/>
                    </a:cubicBezTo>
                    <a:cubicBezTo>
                      <a:pt x="58" y="2"/>
                      <a:pt x="58" y="2"/>
                      <a:pt x="59" y="2"/>
                    </a:cubicBezTo>
                    <a:cubicBezTo>
                      <a:pt x="59" y="2"/>
                      <a:pt x="59" y="2"/>
                      <a:pt x="59" y="2"/>
                    </a:cubicBezTo>
                    <a:cubicBezTo>
                      <a:pt x="59" y="2"/>
                      <a:pt x="59" y="2"/>
                      <a:pt x="59" y="2"/>
                    </a:cubicBezTo>
                    <a:cubicBezTo>
                      <a:pt x="59" y="3"/>
                      <a:pt x="60" y="3"/>
                      <a:pt x="60" y="3"/>
                    </a:cubicBezTo>
                    <a:cubicBezTo>
                      <a:pt x="60" y="2"/>
                      <a:pt x="59" y="2"/>
                      <a:pt x="59" y="2"/>
                    </a:cubicBezTo>
                    <a:cubicBezTo>
                      <a:pt x="59" y="2"/>
                      <a:pt x="59" y="2"/>
                      <a:pt x="59" y="2"/>
                    </a:cubicBezTo>
                    <a:cubicBezTo>
                      <a:pt x="59" y="2"/>
                      <a:pt x="58" y="2"/>
                      <a:pt x="58" y="2"/>
                    </a:cubicBezTo>
                    <a:cubicBezTo>
                      <a:pt x="58" y="2"/>
                      <a:pt x="58" y="2"/>
                      <a:pt x="58" y="2"/>
                    </a:cubicBezTo>
                    <a:cubicBezTo>
                      <a:pt x="58" y="2"/>
                      <a:pt x="58" y="2"/>
                      <a:pt x="58" y="2"/>
                    </a:cubicBezTo>
                    <a:cubicBezTo>
                      <a:pt x="58" y="1"/>
                      <a:pt x="59" y="1"/>
                      <a:pt x="59" y="1"/>
                    </a:cubicBezTo>
                    <a:cubicBezTo>
                      <a:pt x="60" y="1"/>
                      <a:pt x="60" y="1"/>
                      <a:pt x="60" y="1"/>
                    </a:cubicBezTo>
                    <a:cubicBezTo>
                      <a:pt x="60" y="1"/>
                      <a:pt x="60" y="0"/>
                      <a:pt x="60" y="0"/>
                    </a:cubicBezTo>
                    <a:cubicBezTo>
                      <a:pt x="60" y="0"/>
                      <a:pt x="60" y="0"/>
                      <a:pt x="60" y="0"/>
                    </a:cubicBezTo>
                    <a:cubicBezTo>
                      <a:pt x="60" y="0"/>
                      <a:pt x="59" y="0"/>
                      <a:pt x="59" y="1"/>
                    </a:cubicBezTo>
                    <a:cubicBezTo>
                      <a:pt x="59" y="1"/>
                      <a:pt x="58" y="1"/>
                      <a:pt x="58" y="1"/>
                    </a:cubicBezTo>
                    <a:cubicBezTo>
                      <a:pt x="58" y="1"/>
                      <a:pt x="57" y="1"/>
                      <a:pt x="57" y="1"/>
                    </a:cubicBezTo>
                    <a:cubicBezTo>
                      <a:pt x="57" y="1"/>
                      <a:pt x="56" y="1"/>
                      <a:pt x="56" y="1"/>
                    </a:cubicBezTo>
                    <a:cubicBezTo>
                      <a:pt x="55" y="0"/>
                      <a:pt x="54" y="0"/>
                      <a:pt x="52" y="0"/>
                    </a:cubicBezTo>
                    <a:cubicBezTo>
                      <a:pt x="51" y="0"/>
                      <a:pt x="51" y="0"/>
                      <a:pt x="50" y="0"/>
                    </a:cubicBezTo>
                    <a:cubicBezTo>
                      <a:pt x="50" y="0"/>
                      <a:pt x="50" y="0"/>
                      <a:pt x="50" y="0"/>
                    </a:cubicBezTo>
                    <a:cubicBezTo>
                      <a:pt x="49" y="0"/>
                      <a:pt x="49" y="0"/>
                      <a:pt x="49" y="0"/>
                    </a:cubicBezTo>
                    <a:cubicBezTo>
                      <a:pt x="49" y="0"/>
                      <a:pt x="49" y="0"/>
                      <a:pt x="49" y="0"/>
                    </a:cubicBezTo>
                    <a:cubicBezTo>
                      <a:pt x="48" y="0"/>
                      <a:pt x="48" y="0"/>
                      <a:pt x="48" y="0"/>
                    </a:cubicBezTo>
                    <a:cubicBezTo>
                      <a:pt x="48" y="0"/>
                      <a:pt x="48" y="0"/>
                      <a:pt x="48" y="0"/>
                    </a:cubicBezTo>
                    <a:cubicBezTo>
                      <a:pt x="48" y="0"/>
                      <a:pt x="48" y="0"/>
                      <a:pt x="48" y="0"/>
                    </a:cubicBezTo>
                    <a:cubicBezTo>
                      <a:pt x="48" y="0"/>
                      <a:pt x="48" y="0"/>
                      <a:pt x="48" y="0"/>
                    </a:cubicBezTo>
                    <a:cubicBezTo>
                      <a:pt x="48" y="0"/>
                      <a:pt x="48" y="0"/>
                      <a:pt x="49" y="0"/>
                    </a:cubicBezTo>
                    <a:cubicBezTo>
                      <a:pt x="49" y="0"/>
                      <a:pt x="49" y="1"/>
                      <a:pt x="49" y="1"/>
                    </a:cubicBezTo>
                    <a:cubicBezTo>
                      <a:pt x="49" y="1"/>
                      <a:pt x="49" y="1"/>
                      <a:pt x="49" y="1"/>
                    </a:cubicBezTo>
                    <a:cubicBezTo>
                      <a:pt x="49"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7" y="1"/>
                    </a:cubicBezTo>
                    <a:cubicBezTo>
                      <a:pt x="47" y="1"/>
                      <a:pt x="47" y="1"/>
                      <a:pt x="47" y="1"/>
                    </a:cubicBezTo>
                    <a:cubicBezTo>
                      <a:pt x="47" y="1"/>
                      <a:pt x="47" y="1"/>
                      <a:pt x="47" y="1"/>
                    </a:cubicBezTo>
                    <a:cubicBezTo>
                      <a:pt x="46" y="1"/>
                      <a:pt x="45" y="1"/>
                      <a:pt x="44" y="1"/>
                    </a:cubicBezTo>
                    <a:cubicBezTo>
                      <a:pt x="43" y="1"/>
                      <a:pt x="42" y="0"/>
                      <a:pt x="42" y="1"/>
                    </a:cubicBezTo>
                    <a:cubicBezTo>
                      <a:pt x="42" y="1"/>
                      <a:pt x="41" y="1"/>
                      <a:pt x="41" y="1"/>
                    </a:cubicBezTo>
                    <a:cubicBezTo>
                      <a:pt x="41" y="1"/>
                      <a:pt x="40" y="1"/>
                      <a:pt x="40" y="1"/>
                    </a:cubicBezTo>
                    <a:cubicBezTo>
                      <a:pt x="39" y="1"/>
                      <a:pt x="39" y="0"/>
                      <a:pt x="39" y="0"/>
                    </a:cubicBezTo>
                    <a:cubicBezTo>
                      <a:pt x="38" y="0"/>
                      <a:pt x="37" y="1"/>
                      <a:pt x="36" y="1"/>
                    </a:cubicBezTo>
                    <a:cubicBezTo>
                      <a:pt x="34" y="1"/>
                      <a:pt x="32" y="1"/>
                      <a:pt x="30" y="1"/>
                    </a:cubicBezTo>
                    <a:cubicBezTo>
                      <a:pt x="30" y="1"/>
                      <a:pt x="30" y="1"/>
                      <a:pt x="29" y="1"/>
                    </a:cubicBezTo>
                    <a:cubicBezTo>
                      <a:pt x="26" y="2"/>
                      <a:pt x="23" y="1"/>
                      <a:pt x="19" y="2"/>
                    </a:cubicBezTo>
                    <a:cubicBezTo>
                      <a:pt x="19" y="1"/>
                      <a:pt x="17" y="2"/>
                      <a:pt x="17" y="2"/>
                    </a:cubicBezTo>
                    <a:cubicBezTo>
                      <a:pt x="16" y="2"/>
                      <a:pt x="16" y="2"/>
                      <a:pt x="15" y="2"/>
                    </a:cubicBezTo>
                    <a:cubicBezTo>
                      <a:pt x="15" y="2"/>
                      <a:pt x="15" y="2"/>
                      <a:pt x="14" y="2"/>
                    </a:cubicBezTo>
                    <a:cubicBezTo>
                      <a:pt x="11" y="2"/>
                      <a:pt x="9" y="2"/>
                      <a:pt x="6" y="2"/>
                    </a:cubicBezTo>
                    <a:cubicBezTo>
                      <a:pt x="6" y="2"/>
                      <a:pt x="6" y="2"/>
                      <a:pt x="6" y="2"/>
                    </a:cubicBezTo>
                    <a:cubicBezTo>
                      <a:pt x="5" y="3"/>
                      <a:pt x="4" y="2"/>
                      <a:pt x="2" y="3"/>
                    </a:cubicBezTo>
                    <a:cubicBezTo>
                      <a:pt x="2" y="3"/>
                      <a:pt x="2" y="3"/>
                      <a:pt x="2" y="3"/>
                    </a:cubicBezTo>
                    <a:cubicBezTo>
                      <a:pt x="2" y="3"/>
                      <a:pt x="2" y="3"/>
                      <a:pt x="1" y="3"/>
                    </a:cubicBezTo>
                    <a:cubicBezTo>
                      <a:pt x="1" y="3"/>
                      <a:pt x="1" y="3"/>
                      <a:pt x="0" y="3"/>
                    </a:cubicBezTo>
                    <a:cubicBezTo>
                      <a:pt x="0" y="3"/>
                      <a:pt x="0" y="3"/>
                      <a:pt x="0" y="3"/>
                    </a:cubicBezTo>
                    <a:cubicBezTo>
                      <a:pt x="0" y="3"/>
                      <a:pt x="0" y="3"/>
                      <a:pt x="0" y="3"/>
                    </a:cubicBezTo>
                    <a:cubicBezTo>
                      <a:pt x="0" y="3"/>
                      <a:pt x="0" y="3"/>
                      <a:pt x="0" y="3"/>
                    </a:cubicBezTo>
                    <a:cubicBezTo>
                      <a:pt x="1" y="3"/>
                      <a:pt x="1" y="3"/>
                      <a:pt x="1" y="3"/>
                    </a:cubicBezTo>
                    <a:cubicBezTo>
                      <a:pt x="2" y="3"/>
                      <a:pt x="2" y="3"/>
                      <a:pt x="2" y="3"/>
                    </a:cubicBezTo>
                    <a:cubicBezTo>
                      <a:pt x="2" y="3"/>
                      <a:pt x="2" y="3"/>
                      <a:pt x="2" y="3"/>
                    </a:cubicBezTo>
                    <a:cubicBezTo>
                      <a:pt x="2" y="3"/>
                      <a:pt x="3" y="3"/>
                      <a:pt x="3" y="4"/>
                    </a:cubicBezTo>
                    <a:cubicBezTo>
                      <a:pt x="4" y="4"/>
                      <a:pt x="6" y="4"/>
                      <a:pt x="8" y="4"/>
                    </a:cubicBezTo>
                    <a:cubicBezTo>
                      <a:pt x="8" y="4"/>
                      <a:pt x="8" y="4"/>
                      <a:pt x="8" y="4"/>
                    </a:cubicBezTo>
                    <a:cubicBezTo>
                      <a:pt x="10" y="4"/>
                      <a:pt x="12" y="4"/>
                      <a:pt x="13" y="4"/>
                    </a:cubicBezTo>
                    <a:cubicBezTo>
                      <a:pt x="14" y="4"/>
                      <a:pt x="14" y="4"/>
                      <a:pt x="15" y="4"/>
                    </a:cubicBezTo>
                    <a:cubicBezTo>
                      <a:pt x="13" y="5"/>
                      <a:pt x="9" y="4"/>
                      <a:pt x="6" y="5"/>
                    </a:cubicBezTo>
                    <a:cubicBezTo>
                      <a:pt x="6" y="5"/>
                      <a:pt x="6" y="5"/>
                      <a:pt x="6" y="5"/>
                    </a:cubicBezTo>
                    <a:cubicBezTo>
                      <a:pt x="6" y="5"/>
                      <a:pt x="6" y="5"/>
                      <a:pt x="6" y="5"/>
                    </a:cubicBezTo>
                    <a:cubicBezTo>
                      <a:pt x="6" y="5"/>
                      <a:pt x="5" y="5"/>
                      <a:pt x="5" y="5"/>
                    </a:cubicBezTo>
                    <a:cubicBezTo>
                      <a:pt x="5" y="5"/>
                      <a:pt x="4" y="4"/>
                      <a:pt x="4" y="5"/>
                    </a:cubicBezTo>
                    <a:cubicBezTo>
                      <a:pt x="4" y="5"/>
                      <a:pt x="4" y="5"/>
                      <a:pt x="4" y="5"/>
                    </a:cubicBezTo>
                    <a:cubicBezTo>
                      <a:pt x="4" y="5"/>
                      <a:pt x="4" y="5"/>
                      <a:pt x="4" y="5"/>
                    </a:cubicBezTo>
                    <a:cubicBezTo>
                      <a:pt x="4" y="5"/>
                      <a:pt x="4" y="5"/>
                      <a:pt x="4" y="5"/>
                    </a:cubicBezTo>
                    <a:cubicBezTo>
                      <a:pt x="4" y="5"/>
                      <a:pt x="5" y="5"/>
                      <a:pt x="5" y="5"/>
                    </a:cubicBezTo>
                    <a:cubicBezTo>
                      <a:pt x="5" y="5"/>
                      <a:pt x="6" y="5"/>
                      <a:pt x="6" y="5"/>
                    </a:cubicBezTo>
                    <a:cubicBezTo>
                      <a:pt x="6" y="5"/>
                      <a:pt x="6" y="5"/>
                      <a:pt x="6" y="5"/>
                    </a:cubicBezTo>
                    <a:cubicBezTo>
                      <a:pt x="7" y="5"/>
                      <a:pt x="8" y="5"/>
                      <a:pt x="10" y="5"/>
                    </a:cubicBezTo>
                    <a:cubicBezTo>
                      <a:pt x="10" y="5"/>
                      <a:pt x="11" y="5"/>
                      <a:pt x="11" y="5"/>
                    </a:cubicBezTo>
                    <a:cubicBezTo>
                      <a:pt x="11" y="5"/>
                      <a:pt x="10" y="6"/>
                      <a:pt x="9" y="6"/>
                    </a:cubicBezTo>
                    <a:cubicBezTo>
                      <a:pt x="8" y="6"/>
                      <a:pt x="7" y="6"/>
                      <a:pt x="6" y="6"/>
                    </a:cubicBezTo>
                    <a:cubicBezTo>
                      <a:pt x="5" y="6"/>
                      <a:pt x="5" y="6"/>
                      <a:pt x="5" y="6"/>
                    </a:cubicBezTo>
                    <a:cubicBezTo>
                      <a:pt x="4" y="6"/>
                      <a:pt x="4" y="6"/>
                      <a:pt x="3" y="6"/>
                    </a:cubicBezTo>
                    <a:cubicBezTo>
                      <a:pt x="5" y="7"/>
                      <a:pt x="8" y="6"/>
                      <a:pt x="9" y="7"/>
                    </a:cubicBezTo>
                    <a:cubicBezTo>
                      <a:pt x="9" y="7"/>
                      <a:pt x="9" y="7"/>
                      <a:pt x="8" y="7"/>
                    </a:cubicBezTo>
                    <a:cubicBezTo>
                      <a:pt x="9" y="8"/>
                      <a:pt x="9" y="8"/>
                      <a:pt x="9" y="8"/>
                    </a:cubicBezTo>
                    <a:cubicBezTo>
                      <a:pt x="9" y="8"/>
                      <a:pt x="8" y="8"/>
                      <a:pt x="8" y="9"/>
                    </a:cubicBezTo>
                    <a:close/>
                    <a:moveTo>
                      <a:pt x="48" y="2"/>
                    </a:moveTo>
                    <a:cubicBezTo>
                      <a:pt x="48" y="2"/>
                      <a:pt x="48" y="1"/>
                      <a:pt x="48" y="1"/>
                    </a:cubicBezTo>
                    <a:cubicBezTo>
                      <a:pt x="48" y="1"/>
                      <a:pt x="48" y="1"/>
                      <a:pt x="48" y="1"/>
                    </a:cubicBezTo>
                    <a:cubicBezTo>
                      <a:pt x="48" y="1"/>
                      <a:pt x="48" y="1"/>
                      <a:pt x="49" y="1"/>
                    </a:cubicBezTo>
                    <a:cubicBezTo>
                      <a:pt x="49" y="1"/>
                      <a:pt x="49" y="1"/>
                      <a:pt x="49" y="1"/>
                    </a:cubicBezTo>
                    <a:cubicBezTo>
                      <a:pt x="49" y="1"/>
                      <a:pt x="49" y="1"/>
                      <a:pt x="49" y="1"/>
                    </a:cubicBezTo>
                    <a:cubicBezTo>
                      <a:pt x="49" y="1"/>
                      <a:pt x="49" y="1"/>
                      <a:pt x="50" y="1"/>
                    </a:cubicBezTo>
                    <a:cubicBezTo>
                      <a:pt x="50" y="2"/>
                      <a:pt x="50" y="2"/>
                      <a:pt x="50" y="2"/>
                    </a:cubicBezTo>
                    <a:cubicBezTo>
                      <a:pt x="49" y="2"/>
                      <a:pt x="49" y="2"/>
                      <a:pt x="48" y="2"/>
                    </a:cubicBezTo>
                    <a:close/>
                    <a:moveTo>
                      <a:pt x="22" y="6"/>
                    </a:moveTo>
                    <a:cubicBezTo>
                      <a:pt x="23" y="6"/>
                      <a:pt x="23" y="6"/>
                      <a:pt x="23" y="6"/>
                    </a:cubicBezTo>
                    <a:cubicBezTo>
                      <a:pt x="23" y="7"/>
                      <a:pt x="22" y="6"/>
                      <a:pt x="22" y="6"/>
                    </a:cubicBezTo>
                    <a:close/>
                    <a:moveTo>
                      <a:pt x="19" y="7"/>
                    </a:moveTo>
                    <a:cubicBezTo>
                      <a:pt x="19" y="7"/>
                      <a:pt x="19" y="7"/>
                      <a:pt x="19" y="7"/>
                    </a:cubicBezTo>
                    <a:cubicBezTo>
                      <a:pt x="19" y="7"/>
                      <a:pt x="19" y="7"/>
                      <a:pt x="1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4" name="Freeform 778"/>
              <p:cNvSpPr/>
              <p:nvPr/>
            </p:nvSpPr>
            <p:spPr bwMode="auto">
              <a:xfrm>
                <a:off x="2121" y="1385"/>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5" name="Freeform 779"/>
              <p:cNvSpPr>
                <a:spLocks noEditPoints="1"/>
              </p:cNvSpPr>
              <p:nvPr/>
            </p:nvSpPr>
            <p:spPr bwMode="auto">
              <a:xfrm>
                <a:off x="1002" y="1154"/>
                <a:ext cx="1115" cy="438"/>
              </a:xfrm>
              <a:custGeom>
                <a:avLst/>
                <a:gdLst>
                  <a:gd name="T0" fmla="*/ 256 w 273"/>
                  <a:gd name="T1" fmla="*/ 93 h 106"/>
                  <a:gd name="T2" fmla="*/ 261 w 273"/>
                  <a:gd name="T3" fmla="*/ 80 h 106"/>
                  <a:gd name="T4" fmla="*/ 253 w 273"/>
                  <a:gd name="T5" fmla="*/ 62 h 106"/>
                  <a:gd name="T6" fmla="*/ 211 w 273"/>
                  <a:gd name="T7" fmla="*/ 42 h 106"/>
                  <a:gd name="T8" fmla="*/ 221 w 273"/>
                  <a:gd name="T9" fmla="*/ 15 h 106"/>
                  <a:gd name="T10" fmla="*/ 173 w 273"/>
                  <a:gd name="T11" fmla="*/ 6 h 106"/>
                  <a:gd name="T12" fmla="*/ 89 w 273"/>
                  <a:gd name="T13" fmla="*/ 3 h 106"/>
                  <a:gd name="T14" fmla="*/ 35 w 273"/>
                  <a:gd name="T15" fmla="*/ 1 h 106"/>
                  <a:gd name="T16" fmla="*/ 44 w 273"/>
                  <a:gd name="T17" fmla="*/ 2 h 106"/>
                  <a:gd name="T18" fmla="*/ 33 w 273"/>
                  <a:gd name="T19" fmla="*/ 3 h 106"/>
                  <a:gd name="T20" fmla="*/ 35 w 273"/>
                  <a:gd name="T21" fmla="*/ 8 h 106"/>
                  <a:gd name="T22" fmla="*/ 74 w 273"/>
                  <a:gd name="T23" fmla="*/ 15 h 106"/>
                  <a:gd name="T24" fmla="*/ 71 w 273"/>
                  <a:gd name="T25" fmla="*/ 17 h 106"/>
                  <a:gd name="T26" fmla="*/ 81 w 273"/>
                  <a:gd name="T27" fmla="*/ 21 h 106"/>
                  <a:gd name="T28" fmla="*/ 109 w 273"/>
                  <a:gd name="T29" fmla="*/ 26 h 106"/>
                  <a:gd name="T30" fmla="*/ 76 w 273"/>
                  <a:gd name="T31" fmla="*/ 30 h 106"/>
                  <a:gd name="T32" fmla="*/ 108 w 273"/>
                  <a:gd name="T33" fmla="*/ 38 h 106"/>
                  <a:gd name="T34" fmla="*/ 35 w 273"/>
                  <a:gd name="T35" fmla="*/ 36 h 106"/>
                  <a:gd name="T36" fmla="*/ 55 w 273"/>
                  <a:gd name="T37" fmla="*/ 39 h 106"/>
                  <a:gd name="T38" fmla="*/ 31 w 273"/>
                  <a:gd name="T39" fmla="*/ 39 h 106"/>
                  <a:gd name="T40" fmla="*/ 15 w 273"/>
                  <a:gd name="T41" fmla="*/ 41 h 106"/>
                  <a:gd name="T42" fmla="*/ 63 w 273"/>
                  <a:gd name="T43" fmla="*/ 48 h 106"/>
                  <a:gd name="T44" fmla="*/ 79 w 273"/>
                  <a:gd name="T45" fmla="*/ 54 h 106"/>
                  <a:gd name="T46" fmla="*/ 68 w 273"/>
                  <a:gd name="T47" fmla="*/ 57 h 106"/>
                  <a:gd name="T48" fmla="*/ 79 w 273"/>
                  <a:gd name="T49" fmla="*/ 62 h 106"/>
                  <a:gd name="T50" fmla="*/ 62 w 273"/>
                  <a:gd name="T51" fmla="*/ 67 h 106"/>
                  <a:gd name="T52" fmla="*/ 68 w 273"/>
                  <a:gd name="T53" fmla="*/ 71 h 106"/>
                  <a:gd name="T54" fmla="*/ 65 w 273"/>
                  <a:gd name="T55" fmla="*/ 78 h 106"/>
                  <a:gd name="T56" fmla="*/ 67 w 273"/>
                  <a:gd name="T57" fmla="*/ 79 h 106"/>
                  <a:gd name="T58" fmla="*/ 32 w 273"/>
                  <a:gd name="T59" fmla="*/ 80 h 106"/>
                  <a:gd name="T60" fmla="*/ 23 w 273"/>
                  <a:gd name="T61" fmla="*/ 85 h 106"/>
                  <a:gd name="T62" fmla="*/ 74 w 273"/>
                  <a:gd name="T63" fmla="*/ 92 h 106"/>
                  <a:gd name="T64" fmla="*/ 131 w 273"/>
                  <a:gd name="T65" fmla="*/ 98 h 106"/>
                  <a:gd name="T66" fmla="*/ 213 w 273"/>
                  <a:gd name="T67" fmla="*/ 104 h 106"/>
                  <a:gd name="T68" fmla="*/ 125 w 273"/>
                  <a:gd name="T69" fmla="*/ 3 h 106"/>
                  <a:gd name="T70" fmla="*/ 49 w 273"/>
                  <a:gd name="T71" fmla="*/ 5 h 106"/>
                  <a:gd name="T72" fmla="*/ 79 w 273"/>
                  <a:gd name="T73" fmla="*/ 3 h 106"/>
                  <a:gd name="T74" fmla="*/ 75 w 273"/>
                  <a:gd name="T75" fmla="*/ 4 h 106"/>
                  <a:gd name="T76" fmla="*/ 92 w 273"/>
                  <a:gd name="T77" fmla="*/ 7 h 106"/>
                  <a:gd name="T78" fmla="*/ 58 w 273"/>
                  <a:gd name="T79" fmla="*/ 8 h 106"/>
                  <a:gd name="T80" fmla="*/ 76 w 273"/>
                  <a:gd name="T81" fmla="*/ 16 h 106"/>
                  <a:gd name="T82" fmla="*/ 93 w 273"/>
                  <a:gd name="T83" fmla="*/ 22 h 106"/>
                  <a:gd name="T84" fmla="*/ 83 w 273"/>
                  <a:gd name="T85" fmla="*/ 30 h 106"/>
                  <a:gd name="T86" fmla="*/ 28 w 273"/>
                  <a:gd name="T87" fmla="*/ 35 h 106"/>
                  <a:gd name="T88" fmla="*/ 70 w 273"/>
                  <a:gd name="T89" fmla="*/ 39 h 106"/>
                  <a:gd name="T90" fmla="*/ 34 w 273"/>
                  <a:gd name="T91" fmla="*/ 40 h 106"/>
                  <a:gd name="T92" fmla="*/ 28 w 273"/>
                  <a:gd name="T93" fmla="*/ 41 h 106"/>
                  <a:gd name="T94" fmla="*/ 66 w 273"/>
                  <a:gd name="T95" fmla="*/ 48 h 106"/>
                  <a:gd name="T96" fmla="*/ 78 w 273"/>
                  <a:gd name="T97" fmla="*/ 58 h 106"/>
                  <a:gd name="T98" fmla="*/ 66 w 273"/>
                  <a:gd name="T99" fmla="*/ 59 h 106"/>
                  <a:gd name="T100" fmla="*/ 87 w 273"/>
                  <a:gd name="T101" fmla="*/ 65 h 106"/>
                  <a:gd name="T102" fmla="*/ 72 w 273"/>
                  <a:gd name="T103" fmla="*/ 65 h 106"/>
                  <a:gd name="T104" fmla="*/ 102 w 273"/>
                  <a:gd name="T105" fmla="*/ 67 h 106"/>
                  <a:gd name="T106" fmla="*/ 248 w 273"/>
                  <a:gd name="T107" fmla="*/ 83 h 106"/>
                  <a:gd name="T108" fmla="*/ 249 w 273"/>
                  <a:gd name="T109" fmla="*/ 80 h 106"/>
                  <a:gd name="T110" fmla="*/ 80 w 273"/>
                  <a:gd name="T111" fmla="*/ 73 h 106"/>
                  <a:gd name="T112" fmla="*/ 98 w 273"/>
                  <a:gd name="T113" fmla="*/ 75 h 106"/>
                  <a:gd name="T114" fmla="*/ 42 w 273"/>
                  <a:gd name="T115" fmla="*/ 81 h 106"/>
                  <a:gd name="T116" fmla="*/ 50 w 273"/>
                  <a:gd name="T117" fmla="*/ 86 h 106"/>
                  <a:gd name="T118" fmla="*/ 66 w 273"/>
                  <a:gd name="T119" fmla="*/ 90 h 106"/>
                  <a:gd name="T120" fmla="*/ 97 w 273"/>
                  <a:gd name="T121" fmla="*/ 95 h 106"/>
                  <a:gd name="T122" fmla="*/ 258 w 273"/>
                  <a:gd name="T123" fmla="*/ 100 h 106"/>
                  <a:gd name="T124" fmla="*/ 220 w 273"/>
                  <a:gd name="T125" fmla="*/ 10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3" h="106">
                    <a:moveTo>
                      <a:pt x="250" y="106"/>
                    </a:moveTo>
                    <a:cubicBezTo>
                      <a:pt x="250" y="106"/>
                      <a:pt x="251" y="106"/>
                      <a:pt x="252" y="106"/>
                    </a:cubicBezTo>
                    <a:cubicBezTo>
                      <a:pt x="252" y="105"/>
                      <a:pt x="252" y="105"/>
                      <a:pt x="252" y="105"/>
                    </a:cubicBezTo>
                    <a:cubicBezTo>
                      <a:pt x="250" y="105"/>
                      <a:pt x="247" y="105"/>
                      <a:pt x="244" y="105"/>
                    </a:cubicBezTo>
                    <a:cubicBezTo>
                      <a:pt x="244" y="105"/>
                      <a:pt x="244" y="105"/>
                      <a:pt x="244" y="105"/>
                    </a:cubicBezTo>
                    <a:cubicBezTo>
                      <a:pt x="243" y="105"/>
                      <a:pt x="243" y="105"/>
                      <a:pt x="242" y="105"/>
                    </a:cubicBezTo>
                    <a:cubicBezTo>
                      <a:pt x="242" y="105"/>
                      <a:pt x="242" y="105"/>
                      <a:pt x="242" y="105"/>
                    </a:cubicBezTo>
                    <a:cubicBezTo>
                      <a:pt x="242" y="105"/>
                      <a:pt x="242" y="105"/>
                      <a:pt x="242" y="105"/>
                    </a:cubicBezTo>
                    <a:cubicBezTo>
                      <a:pt x="240" y="105"/>
                      <a:pt x="239" y="104"/>
                      <a:pt x="237" y="104"/>
                    </a:cubicBezTo>
                    <a:cubicBezTo>
                      <a:pt x="237" y="105"/>
                      <a:pt x="237" y="105"/>
                      <a:pt x="237" y="105"/>
                    </a:cubicBezTo>
                    <a:cubicBezTo>
                      <a:pt x="237" y="104"/>
                      <a:pt x="237" y="104"/>
                      <a:pt x="237" y="105"/>
                    </a:cubicBezTo>
                    <a:cubicBezTo>
                      <a:pt x="237" y="104"/>
                      <a:pt x="237" y="104"/>
                      <a:pt x="237" y="104"/>
                    </a:cubicBezTo>
                    <a:cubicBezTo>
                      <a:pt x="236"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6" y="104"/>
                      <a:pt x="237" y="103"/>
                      <a:pt x="237" y="104"/>
                    </a:cubicBezTo>
                    <a:cubicBezTo>
                      <a:pt x="237" y="104"/>
                      <a:pt x="237" y="104"/>
                      <a:pt x="237" y="104"/>
                    </a:cubicBezTo>
                    <a:cubicBezTo>
                      <a:pt x="237" y="104"/>
                      <a:pt x="237" y="104"/>
                      <a:pt x="237" y="104"/>
                    </a:cubicBezTo>
                    <a:cubicBezTo>
                      <a:pt x="237" y="104"/>
                      <a:pt x="237" y="104"/>
                      <a:pt x="237" y="104"/>
                    </a:cubicBezTo>
                    <a:cubicBezTo>
                      <a:pt x="237" y="104"/>
                      <a:pt x="237" y="104"/>
                      <a:pt x="237" y="104"/>
                    </a:cubicBezTo>
                    <a:cubicBezTo>
                      <a:pt x="237" y="104"/>
                      <a:pt x="237" y="104"/>
                      <a:pt x="237" y="104"/>
                    </a:cubicBezTo>
                    <a:cubicBezTo>
                      <a:pt x="237" y="104"/>
                      <a:pt x="237" y="104"/>
                      <a:pt x="238" y="104"/>
                    </a:cubicBezTo>
                    <a:cubicBezTo>
                      <a:pt x="238" y="104"/>
                      <a:pt x="238" y="104"/>
                      <a:pt x="238" y="104"/>
                    </a:cubicBezTo>
                    <a:cubicBezTo>
                      <a:pt x="238" y="104"/>
                      <a:pt x="238" y="104"/>
                      <a:pt x="238" y="104"/>
                    </a:cubicBezTo>
                    <a:cubicBezTo>
                      <a:pt x="239" y="104"/>
                      <a:pt x="240" y="104"/>
                      <a:pt x="241" y="104"/>
                    </a:cubicBezTo>
                    <a:cubicBezTo>
                      <a:pt x="241" y="104"/>
                      <a:pt x="241" y="104"/>
                      <a:pt x="241" y="104"/>
                    </a:cubicBezTo>
                    <a:cubicBezTo>
                      <a:pt x="241" y="104"/>
                      <a:pt x="241" y="104"/>
                      <a:pt x="241" y="104"/>
                    </a:cubicBezTo>
                    <a:cubicBezTo>
                      <a:pt x="242" y="104"/>
                      <a:pt x="243" y="104"/>
                      <a:pt x="244" y="104"/>
                    </a:cubicBezTo>
                    <a:cubicBezTo>
                      <a:pt x="244" y="104"/>
                      <a:pt x="244" y="104"/>
                      <a:pt x="244" y="104"/>
                    </a:cubicBezTo>
                    <a:cubicBezTo>
                      <a:pt x="244" y="104"/>
                      <a:pt x="244" y="104"/>
                      <a:pt x="245" y="104"/>
                    </a:cubicBezTo>
                    <a:cubicBezTo>
                      <a:pt x="245" y="104"/>
                      <a:pt x="245" y="104"/>
                      <a:pt x="245" y="104"/>
                    </a:cubicBezTo>
                    <a:cubicBezTo>
                      <a:pt x="246" y="104"/>
                      <a:pt x="247" y="104"/>
                      <a:pt x="248" y="104"/>
                    </a:cubicBezTo>
                    <a:cubicBezTo>
                      <a:pt x="248" y="104"/>
                      <a:pt x="249" y="104"/>
                      <a:pt x="251" y="104"/>
                    </a:cubicBezTo>
                    <a:cubicBezTo>
                      <a:pt x="251" y="104"/>
                      <a:pt x="251" y="104"/>
                      <a:pt x="251" y="104"/>
                    </a:cubicBezTo>
                    <a:cubicBezTo>
                      <a:pt x="251" y="104"/>
                      <a:pt x="250" y="103"/>
                      <a:pt x="250" y="104"/>
                    </a:cubicBezTo>
                    <a:cubicBezTo>
                      <a:pt x="250" y="103"/>
                      <a:pt x="250" y="103"/>
                      <a:pt x="250" y="103"/>
                    </a:cubicBezTo>
                    <a:cubicBezTo>
                      <a:pt x="245" y="103"/>
                      <a:pt x="240" y="103"/>
                      <a:pt x="235" y="103"/>
                    </a:cubicBezTo>
                    <a:cubicBezTo>
                      <a:pt x="235" y="103"/>
                      <a:pt x="235" y="103"/>
                      <a:pt x="235" y="103"/>
                    </a:cubicBezTo>
                    <a:cubicBezTo>
                      <a:pt x="235" y="103"/>
                      <a:pt x="235" y="102"/>
                      <a:pt x="235" y="102"/>
                    </a:cubicBezTo>
                    <a:cubicBezTo>
                      <a:pt x="234" y="102"/>
                      <a:pt x="233" y="103"/>
                      <a:pt x="232" y="102"/>
                    </a:cubicBezTo>
                    <a:cubicBezTo>
                      <a:pt x="232" y="102"/>
                      <a:pt x="232" y="102"/>
                      <a:pt x="232" y="102"/>
                    </a:cubicBezTo>
                    <a:cubicBezTo>
                      <a:pt x="232" y="103"/>
                      <a:pt x="232" y="102"/>
                      <a:pt x="232" y="102"/>
                    </a:cubicBezTo>
                    <a:cubicBezTo>
                      <a:pt x="232" y="102"/>
                      <a:pt x="232" y="102"/>
                      <a:pt x="233" y="102"/>
                    </a:cubicBezTo>
                    <a:cubicBezTo>
                      <a:pt x="233" y="102"/>
                      <a:pt x="233" y="102"/>
                      <a:pt x="233" y="102"/>
                    </a:cubicBezTo>
                    <a:cubicBezTo>
                      <a:pt x="233" y="102"/>
                      <a:pt x="233" y="102"/>
                      <a:pt x="233" y="102"/>
                    </a:cubicBezTo>
                    <a:cubicBezTo>
                      <a:pt x="233" y="102"/>
                      <a:pt x="234" y="102"/>
                      <a:pt x="234" y="102"/>
                    </a:cubicBezTo>
                    <a:cubicBezTo>
                      <a:pt x="234" y="102"/>
                      <a:pt x="234" y="102"/>
                      <a:pt x="234" y="102"/>
                    </a:cubicBezTo>
                    <a:cubicBezTo>
                      <a:pt x="234" y="101"/>
                      <a:pt x="234" y="101"/>
                      <a:pt x="234" y="101"/>
                    </a:cubicBezTo>
                    <a:cubicBezTo>
                      <a:pt x="233" y="102"/>
                      <a:pt x="233" y="102"/>
                      <a:pt x="233" y="102"/>
                    </a:cubicBezTo>
                    <a:cubicBezTo>
                      <a:pt x="233" y="101"/>
                      <a:pt x="233" y="101"/>
                      <a:pt x="233" y="101"/>
                    </a:cubicBezTo>
                    <a:cubicBezTo>
                      <a:pt x="233" y="101"/>
                      <a:pt x="233" y="101"/>
                      <a:pt x="233" y="101"/>
                    </a:cubicBezTo>
                    <a:cubicBezTo>
                      <a:pt x="232" y="101"/>
                      <a:pt x="231" y="101"/>
                      <a:pt x="231" y="101"/>
                    </a:cubicBezTo>
                    <a:cubicBezTo>
                      <a:pt x="231" y="101"/>
                      <a:pt x="231" y="101"/>
                      <a:pt x="231" y="101"/>
                    </a:cubicBezTo>
                    <a:cubicBezTo>
                      <a:pt x="231" y="101"/>
                      <a:pt x="232" y="101"/>
                      <a:pt x="233" y="101"/>
                    </a:cubicBezTo>
                    <a:cubicBezTo>
                      <a:pt x="234" y="101"/>
                      <a:pt x="236" y="101"/>
                      <a:pt x="238" y="101"/>
                    </a:cubicBezTo>
                    <a:cubicBezTo>
                      <a:pt x="238" y="101"/>
                      <a:pt x="238" y="101"/>
                      <a:pt x="239" y="101"/>
                    </a:cubicBezTo>
                    <a:cubicBezTo>
                      <a:pt x="240" y="101"/>
                      <a:pt x="241" y="101"/>
                      <a:pt x="242" y="101"/>
                    </a:cubicBezTo>
                    <a:cubicBezTo>
                      <a:pt x="242" y="101"/>
                      <a:pt x="242" y="101"/>
                      <a:pt x="243" y="101"/>
                    </a:cubicBezTo>
                    <a:cubicBezTo>
                      <a:pt x="243" y="101"/>
                      <a:pt x="243" y="101"/>
                      <a:pt x="243" y="101"/>
                    </a:cubicBezTo>
                    <a:cubicBezTo>
                      <a:pt x="246" y="101"/>
                      <a:pt x="248" y="101"/>
                      <a:pt x="250" y="101"/>
                    </a:cubicBezTo>
                    <a:cubicBezTo>
                      <a:pt x="251" y="101"/>
                      <a:pt x="251" y="101"/>
                      <a:pt x="251" y="101"/>
                    </a:cubicBezTo>
                    <a:cubicBezTo>
                      <a:pt x="251" y="101"/>
                      <a:pt x="251" y="101"/>
                      <a:pt x="251" y="101"/>
                    </a:cubicBezTo>
                    <a:cubicBezTo>
                      <a:pt x="252"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2"/>
                      <a:pt x="254" y="102"/>
                      <a:pt x="254" y="102"/>
                    </a:cubicBezTo>
                    <a:cubicBezTo>
                      <a:pt x="254" y="102"/>
                      <a:pt x="254" y="102"/>
                      <a:pt x="254" y="102"/>
                    </a:cubicBezTo>
                    <a:cubicBezTo>
                      <a:pt x="254" y="102"/>
                      <a:pt x="254" y="102"/>
                      <a:pt x="254" y="102"/>
                    </a:cubicBezTo>
                    <a:cubicBezTo>
                      <a:pt x="254" y="102"/>
                      <a:pt x="254" y="102"/>
                      <a:pt x="254" y="102"/>
                    </a:cubicBezTo>
                    <a:cubicBezTo>
                      <a:pt x="255" y="102"/>
                      <a:pt x="255" y="102"/>
                      <a:pt x="256" y="102"/>
                    </a:cubicBezTo>
                    <a:cubicBezTo>
                      <a:pt x="256" y="102"/>
                      <a:pt x="256" y="102"/>
                      <a:pt x="256" y="102"/>
                    </a:cubicBezTo>
                    <a:cubicBezTo>
                      <a:pt x="256" y="102"/>
                      <a:pt x="256" y="102"/>
                      <a:pt x="256" y="102"/>
                    </a:cubicBezTo>
                    <a:cubicBezTo>
                      <a:pt x="256" y="102"/>
                      <a:pt x="256" y="102"/>
                      <a:pt x="256" y="102"/>
                    </a:cubicBezTo>
                    <a:cubicBezTo>
                      <a:pt x="257" y="102"/>
                      <a:pt x="257" y="102"/>
                      <a:pt x="257" y="102"/>
                    </a:cubicBezTo>
                    <a:cubicBezTo>
                      <a:pt x="257" y="102"/>
                      <a:pt x="257" y="102"/>
                      <a:pt x="257" y="101"/>
                    </a:cubicBezTo>
                    <a:cubicBezTo>
                      <a:pt x="257" y="101"/>
                      <a:pt x="257" y="101"/>
                      <a:pt x="257" y="101"/>
                    </a:cubicBezTo>
                    <a:cubicBezTo>
                      <a:pt x="257" y="101"/>
                      <a:pt x="257" y="101"/>
                      <a:pt x="257"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8" y="100"/>
                      <a:pt x="258" y="100"/>
                    </a:cubicBezTo>
                    <a:cubicBezTo>
                      <a:pt x="258" y="101"/>
                      <a:pt x="259" y="101"/>
                      <a:pt x="259" y="101"/>
                    </a:cubicBezTo>
                    <a:cubicBezTo>
                      <a:pt x="260" y="101"/>
                      <a:pt x="260" y="101"/>
                      <a:pt x="261" y="101"/>
                    </a:cubicBezTo>
                    <a:cubicBezTo>
                      <a:pt x="261" y="101"/>
                      <a:pt x="260" y="101"/>
                      <a:pt x="260" y="100"/>
                    </a:cubicBezTo>
                    <a:cubicBezTo>
                      <a:pt x="261" y="100"/>
                      <a:pt x="261" y="100"/>
                      <a:pt x="262" y="100"/>
                    </a:cubicBezTo>
                    <a:cubicBezTo>
                      <a:pt x="261" y="100"/>
                      <a:pt x="261" y="100"/>
                      <a:pt x="261" y="100"/>
                    </a:cubicBezTo>
                    <a:cubicBezTo>
                      <a:pt x="261" y="100"/>
                      <a:pt x="261" y="100"/>
                      <a:pt x="261" y="100"/>
                    </a:cubicBezTo>
                    <a:cubicBezTo>
                      <a:pt x="261" y="101"/>
                      <a:pt x="261" y="101"/>
                      <a:pt x="261" y="101"/>
                    </a:cubicBezTo>
                    <a:cubicBezTo>
                      <a:pt x="261" y="101"/>
                      <a:pt x="261" y="101"/>
                      <a:pt x="261" y="101"/>
                    </a:cubicBezTo>
                    <a:cubicBezTo>
                      <a:pt x="261" y="101"/>
                      <a:pt x="261" y="101"/>
                      <a:pt x="262" y="101"/>
                    </a:cubicBezTo>
                    <a:cubicBezTo>
                      <a:pt x="262" y="101"/>
                      <a:pt x="262" y="101"/>
                      <a:pt x="262" y="101"/>
                    </a:cubicBezTo>
                    <a:cubicBezTo>
                      <a:pt x="262" y="101"/>
                      <a:pt x="262" y="101"/>
                      <a:pt x="262" y="101"/>
                    </a:cubicBezTo>
                    <a:cubicBezTo>
                      <a:pt x="262" y="101"/>
                      <a:pt x="262" y="100"/>
                      <a:pt x="262" y="100"/>
                    </a:cubicBezTo>
                    <a:cubicBezTo>
                      <a:pt x="262" y="100"/>
                      <a:pt x="262" y="100"/>
                      <a:pt x="262" y="100"/>
                    </a:cubicBezTo>
                    <a:cubicBezTo>
                      <a:pt x="262" y="100"/>
                      <a:pt x="262" y="100"/>
                      <a:pt x="262" y="100"/>
                    </a:cubicBezTo>
                    <a:cubicBezTo>
                      <a:pt x="262" y="101"/>
                      <a:pt x="262" y="100"/>
                      <a:pt x="263" y="100"/>
                    </a:cubicBezTo>
                    <a:cubicBezTo>
                      <a:pt x="263" y="100"/>
                      <a:pt x="263" y="100"/>
                      <a:pt x="263" y="99"/>
                    </a:cubicBezTo>
                    <a:cubicBezTo>
                      <a:pt x="262" y="99"/>
                      <a:pt x="262" y="99"/>
                      <a:pt x="262" y="99"/>
                    </a:cubicBezTo>
                    <a:cubicBezTo>
                      <a:pt x="262" y="99"/>
                      <a:pt x="262" y="99"/>
                      <a:pt x="262" y="99"/>
                    </a:cubicBezTo>
                    <a:cubicBezTo>
                      <a:pt x="262" y="99"/>
                      <a:pt x="262" y="99"/>
                      <a:pt x="262" y="99"/>
                    </a:cubicBezTo>
                    <a:cubicBezTo>
                      <a:pt x="262" y="99"/>
                      <a:pt x="262" y="99"/>
                      <a:pt x="262" y="99"/>
                    </a:cubicBezTo>
                    <a:cubicBezTo>
                      <a:pt x="261" y="98"/>
                      <a:pt x="260" y="99"/>
                      <a:pt x="258" y="99"/>
                    </a:cubicBezTo>
                    <a:cubicBezTo>
                      <a:pt x="258" y="99"/>
                      <a:pt x="258" y="99"/>
                      <a:pt x="258" y="99"/>
                    </a:cubicBezTo>
                    <a:cubicBezTo>
                      <a:pt x="258" y="98"/>
                      <a:pt x="258" y="98"/>
                      <a:pt x="258" y="99"/>
                    </a:cubicBezTo>
                    <a:cubicBezTo>
                      <a:pt x="258" y="99"/>
                      <a:pt x="258" y="99"/>
                      <a:pt x="258" y="99"/>
                    </a:cubicBezTo>
                    <a:cubicBezTo>
                      <a:pt x="255" y="98"/>
                      <a:pt x="253" y="98"/>
                      <a:pt x="251" y="98"/>
                    </a:cubicBezTo>
                    <a:cubicBezTo>
                      <a:pt x="251" y="98"/>
                      <a:pt x="251" y="97"/>
                      <a:pt x="251" y="98"/>
                    </a:cubicBezTo>
                    <a:cubicBezTo>
                      <a:pt x="252" y="98"/>
                      <a:pt x="253" y="98"/>
                      <a:pt x="254" y="98"/>
                    </a:cubicBezTo>
                    <a:cubicBezTo>
                      <a:pt x="255" y="98"/>
                      <a:pt x="256" y="99"/>
                      <a:pt x="257" y="98"/>
                    </a:cubicBezTo>
                    <a:cubicBezTo>
                      <a:pt x="257" y="98"/>
                      <a:pt x="257" y="98"/>
                      <a:pt x="258" y="98"/>
                    </a:cubicBezTo>
                    <a:cubicBezTo>
                      <a:pt x="258" y="98"/>
                      <a:pt x="258" y="98"/>
                      <a:pt x="258" y="98"/>
                    </a:cubicBezTo>
                    <a:cubicBezTo>
                      <a:pt x="258" y="98"/>
                      <a:pt x="259" y="98"/>
                      <a:pt x="260" y="98"/>
                    </a:cubicBezTo>
                    <a:cubicBezTo>
                      <a:pt x="260" y="98"/>
                      <a:pt x="260" y="98"/>
                      <a:pt x="261" y="98"/>
                    </a:cubicBezTo>
                    <a:cubicBezTo>
                      <a:pt x="261" y="98"/>
                      <a:pt x="261" y="98"/>
                      <a:pt x="261" y="98"/>
                    </a:cubicBezTo>
                    <a:cubicBezTo>
                      <a:pt x="261" y="98"/>
                      <a:pt x="261" y="98"/>
                      <a:pt x="261" y="98"/>
                    </a:cubicBezTo>
                    <a:cubicBezTo>
                      <a:pt x="261" y="98"/>
                      <a:pt x="261" y="98"/>
                      <a:pt x="261" y="98"/>
                    </a:cubicBezTo>
                    <a:cubicBezTo>
                      <a:pt x="261" y="98"/>
                      <a:pt x="261" y="98"/>
                      <a:pt x="261" y="98"/>
                    </a:cubicBezTo>
                    <a:cubicBezTo>
                      <a:pt x="261" y="98"/>
                      <a:pt x="262" y="98"/>
                      <a:pt x="262" y="98"/>
                    </a:cubicBezTo>
                    <a:cubicBezTo>
                      <a:pt x="262" y="97"/>
                      <a:pt x="261" y="96"/>
                      <a:pt x="260" y="97"/>
                    </a:cubicBezTo>
                    <a:cubicBezTo>
                      <a:pt x="260" y="96"/>
                      <a:pt x="259" y="96"/>
                      <a:pt x="258" y="96"/>
                    </a:cubicBezTo>
                    <a:cubicBezTo>
                      <a:pt x="259" y="96"/>
                      <a:pt x="261" y="96"/>
                      <a:pt x="261" y="97"/>
                    </a:cubicBezTo>
                    <a:cubicBezTo>
                      <a:pt x="262" y="96"/>
                      <a:pt x="261" y="96"/>
                      <a:pt x="261" y="96"/>
                    </a:cubicBezTo>
                    <a:cubicBezTo>
                      <a:pt x="261" y="96"/>
                      <a:pt x="262" y="96"/>
                      <a:pt x="262" y="96"/>
                    </a:cubicBezTo>
                    <a:cubicBezTo>
                      <a:pt x="262" y="96"/>
                      <a:pt x="262" y="97"/>
                      <a:pt x="262" y="97"/>
                    </a:cubicBezTo>
                    <a:cubicBezTo>
                      <a:pt x="262" y="97"/>
                      <a:pt x="262" y="96"/>
                      <a:pt x="263" y="96"/>
                    </a:cubicBezTo>
                    <a:cubicBezTo>
                      <a:pt x="263" y="96"/>
                      <a:pt x="263" y="96"/>
                      <a:pt x="263" y="96"/>
                    </a:cubicBezTo>
                    <a:cubicBezTo>
                      <a:pt x="263" y="96"/>
                      <a:pt x="263" y="96"/>
                      <a:pt x="263" y="96"/>
                    </a:cubicBezTo>
                    <a:cubicBezTo>
                      <a:pt x="263" y="96"/>
                      <a:pt x="263" y="96"/>
                      <a:pt x="263" y="96"/>
                    </a:cubicBezTo>
                    <a:cubicBezTo>
                      <a:pt x="263" y="97"/>
                      <a:pt x="263" y="97"/>
                      <a:pt x="263" y="97"/>
                    </a:cubicBezTo>
                    <a:cubicBezTo>
                      <a:pt x="263" y="97"/>
                      <a:pt x="263" y="97"/>
                      <a:pt x="264" y="97"/>
                    </a:cubicBezTo>
                    <a:cubicBezTo>
                      <a:pt x="264" y="97"/>
                      <a:pt x="264" y="97"/>
                      <a:pt x="264" y="97"/>
                    </a:cubicBezTo>
                    <a:cubicBezTo>
                      <a:pt x="264" y="97"/>
                      <a:pt x="264" y="97"/>
                      <a:pt x="264" y="97"/>
                    </a:cubicBezTo>
                    <a:cubicBezTo>
                      <a:pt x="264" y="97"/>
                      <a:pt x="264" y="97"/>
                      <a:pt x="264" y="97"/>
                    </a:cubicBezTo>
                    <a:cubicBezTo>
                      <a:pt x="264" y="97"/>
                      <a:pt x="264" y="98"/>
                      <a:pt x="264" y="98"/>
                    </a:cubicBezTo>
                    <a:cubicBezTo>
                      <a:pt x="264" y="98"/>
                      <a:pt x="264" y="97"/>
                      <a:pt x="264" y="97"/>
                    </a:cubicBezTo>
                    <a:cubicBezTo>
                      <a:pt x="264" y="97"/>
                      <a:pt x="264" y="97"/>
                      <a:pt x="264" y="97"/>
                    </a:cubicBezTo>
                    <a:cubicBezTo>
                      <a:pt x="265" y="97"/>
                      <a:pt x="264" y="96"/>
                      <a:pt x="264" y="96"/>
                    </a:cubicBezTo>
                    <a:cubicBezTo>
                      <a:pt x="264" y="96"/>
                      <a:pt x="263" y="96"/>
                      <a:pt x="263" y="96"/>
                    </a:cubicBezTo>
                    <a:cubicBezTo>
                      <a:pt x="263" y="96"/>
                      <a:pt x="263" y="96"/>
                      <a:pt x="263" y="96"/>
                    </a:cubicBezTo>
                    <a:cubicBezTo>
                      <a:pt x="263" y="96"/>
                      <a:pt x="263" y="96"/>
                      <a:pt x="263" y="96"/>
                    </a:cubicBezTo>
                    <a:cubicBezTo>
                      <a:pt x="263" y="96"/>
                      <a:pt x="263" y="96"/>
                      <a:pt x="263" y="96"/>
                    </a:cubicBezTo>
                    <a:cubicBezTo>
                      <a:pt x="263" y="96"/>
                      <a:pt x="263" y="96"/>
                      <a:pt x="263" y="96"/>
                    </a:cubicBezTo>
                    <a:cubicBezTo>
                      <a:pt x="263" y="96"/>
                      <a:pt x="263" y="96"/>
                      <a:pt x="263" y="96"/>
                    </a:cubicBezTo>
                    <a:cubicBezTo>
                      <a:pt x="262" y="95"/>
                      <a:pt x="261" y="96"/>
                      <a:pt x="261" y="95"/>
                    </a:cubicBezTo>
                    <a:cubicBezTo>
                      <a:pt x="261" y="95"/>
                      <a:pt x="261" y="95"/>
                      <a:pt x="261" y="95"/>
                    </a:cubicBezTo>
                    <a:cubicBezTo>
                      <a:pt x="260" y="95"/>
                      <a:pt x="260" y="94"/>
                      <a:pt x="259" y="95"/>
                    </a:cubicBezTo>
                    <a:cubicBezTo>
                      <a:pt x="258" y="95"/>
                      <a:pt x="258" y="95"/>
                      <a:pt x="258" y="95"/>
                    </a:cubicBezTo>
                    <a:cubicBezTo>
                      <a:pt x="257" y="95"/>
                      <a:pt x="257" y="95"/>
                      <a:pt x="257" y="95"/>
                    </a:cubicBezTo>
                    <a:cubicBezTo>
                      <a:pt x="257" y="95"/>
                      <a:pt x="257" y="95"/>
                      <a:pt x="257" y="95"/>
                    </a:cubicBezTo>
                    <a:cubicBezTo>
                      <a:pt x="257" y="94"/>
                      <a:pt x="256" y="95"/>
                      <a:pt x="256" y="94"/>
                    </a:cubicBezTo>
                    <a:cubicBezTo>
                      <a:pt x="258" y="94"/>
                      <a:pt x="261" y="94"/>
                      <a:pt x="263" y="95"/>
                    </a:cubicBezTo>
                    <a:cubicBezTo>
                      <a:pt x="263" y="95"/>
                      <a:pt x="263" y="95"/>
                      <a:pt x="263" y="95"/>
                    </a:cubicBezTo>
                    <a:cubicBezTo>
                      <a:pt x="263" y="95"/>
                      <a:pt x="263" y="95"/>
                      <a:pt x="263" y="95"/>
                    </a:cubicBezTo>
                    <a:cubicBezTo>
                      <a:pt x="264" y="95"/>
                      <a:pt x="264" y="95"/>
                      <a:pt x="264" y="95"/>
                    </a:cubicBezTo>
                    <a:cubicBezTo>
                      <a:pt x="264" y="95"/>
                      <a:pt x="264" y="95"/>
                      <a:pt x="265" y="95"/>
                    </a:cubicBezTo>
                    <a:cubicBezTo>
                      <a:pt x="265" y="95"/>
                      <a:pt x="265" y="96"/>
                      <a:pt x="265" y="96"/>
                    </a:cubicBezTo>
                    <a:cubicBezTo>
                      <a:pt x="265" y="94"/>
                      <a:pt x="263" y="95"/>
                      <a:pt x="262" y="94"/>
                    </a:cubicBezTo>
                    <a:cubicBezTo>
                      <a:pt x="262" y="94"/>
                      <a:pt x="262" y="94"/>
                      <a:pt x="262" y="94"/>
                    </a:cubicBezTo>
                    <a:cubicBezTo>
                      <a:pt x="260" y="94"/>
                      <a:pt x="259" y="94"/>
                      <a:pt x="257" y="93"/>
                    </a:cubicBezTo>
                    <a:cubicBezTo>
                      <a:pt x="257" y="93"/>
                      <a:pt x="256" y="93"/>
                      <a:pt x="256" y="93"/>
                    </a:cubicBezTo>
                    <a:cubicBezTo>
                      <a:pt x="257" y="93"/>
                      <a:pt x="256" y="93"/>
                      <a:pt x="257" y="92"/>
                    </a:cubicBezTo>
                    <a:cubicBezTo>
                      <a:pt x="257" y="93"/>
                      <a:pt x="258" y="93"/>
                      <a:pt x="259" y="93"/>
                    </a:cubicBezTo>
                    <a:cubicBezTo>
                      <a:pt x="259" y="93"/>
                      <a:pt x="259" y="93"/>
                      <a:pt x="259" y="93"/>
                    </a:cubicBezTo>
                    <a:cubicBezTo>
                      <a:pt x="259" y="93"/>
                      <a:pt x="259" y="93"/>
                      <a:pt x="259" y="93"/>
                    </a:cubicBezTo>
                    <a:cubicBezTo>
                      <a:pt x="259" y="92"/>
                      <a:pt x="259" y="92"/>
                      <a:pt x="259" y="92"/>
                    </a:cubicBezTo>
                    <a:cubicBezTo>
                      <a:pt x="259" y="92"/>
                      <a:pt x="259" y="92"/>
                      <a:pt x="259" y="92"/>
                    </a:cubicBezTo>
                    <a:cubicBezTo>
                      <a:pt x="259" y="92"/>
                      <a:pt x="259" y="92"/>
                      <a:pt x="259" y="92"/>
                    </a:cubicBezTo>
                    <a:cubicBezTo>
                      <a:pt x="259" y="92"/>
                      <a:pt x="258" y="92"/>
                      <a:pt x="258" y="92"/>
                    </a:cubicBezTo>
                    <a:cubicBezTo>
                      <a:pt x="259" y="92"/>
                      <a:pt x="261" y="92"/>
                      <a:pt x="261" y="92"/>
                    </a:cubicBezTo>
                    <a:cubicBezTo>
                      <a:pt x="261" y="92"/>
                      <a:pt x="261" y="92"/>
                      <a:pt x="261" y="92"/>
                    </a:cubicBezTo>
                    <a:cubicBezTo>
                      <a:pt x="261" y="92"/>
                      <a:pt x="261" y="92"/>
                      <a:pt x="261" y="92"/>
                    </a:cubicBezTo>
                    <a:cubicBezTo>
                      <a:pt x="262" y="92"/>
                      <a:pt x="262" y="92"/>
                      <a:pt x="262" y="92"/>
                    </a:cubicBezTo>
                    <a:cubicBezTo>
                      <a:pt x="262" y="92"/>
                      <a:pt x="262" y="92"/>
                      <a:pt x="262" y="93"/>
                    </a:cubicBezTo>
                    <a:cubicBezTo>
                      <a:pt x="262" y="92"/>
                      <a:pt x="261" y="92"/>
                      <a:pt x="261" y="92"/>
                    </a:cubicBezTo>
                    <a:cubicBezTo>
                      <a:pt x="261" y="92"/>
                      <a:pt x="261" y="92"/>
                      <a:pt x="261" y="92"/>
                    </a:cubicBezTo>
                    <a:cubicBezTo>
                      <a:pt x="261" y="93"/>
                      <a:pt x="261" y="93"/>
                      <a:pt x="261" y="92"/>
                    </a:cubicBezTo>
                    <a:cubicBezTo>
                      <a:pt x="261" y="92"/>
                      <a:pt x="260" y="92"/>
                      <a:pt x="260" y="93"/>
                    </a:cubicBezTo>
                    <a:cubicBezTo>
                      <a:pt x="260" y="93"/>
                      <a:pt x="260" y="93"/>
                      <a:pt x="260" y="93"/>
                    </a:cubicBezTo>
                    <a:cubicBezTo>
                      <a:pt x="260" y="93"/>
                      <a:pt x="260" y="93"/>
                      <a:pt x="260" y="93"/>
                    </a:cubicBezTo>
                    <a:cubicBezTo>
                      <a:pt x="261" y="93"/>
                      <a:pt x="261" y="93"/>
                      <a:pt x="261" y="93"/>
                    </a:cubicBezTo>
                    <a:cubicBezTo>
                      <a:pt x="261" y="93"/>
                      <a:pt x="262" y="93"/>
                      <a:pt x="262" y="93"/>
                    </a:cubicBezTo>
                    <a:cubicBezTo>
                      <a:pt x="262" y="93"/>
                      <a:pt x="262" y="93"/>
                      <a:pt x="262" y="93"/>
                    </a:cubicBezTo>
                    <a:cubicBezTo>
                      <a:pt x="262" y="93"/>
                      <a:pt x="262" y="93"/>
                      <a:pt x="262" y="93"/>
                    </a:cubicBezTo>
                    <a:cubicBezTo>
                      <a:pt x="262" y="93"/>
                      <a:pt x="262" y="93"/>
                      <a:pt x="263" y="93"/>
                    </a:cubicBezTo>
                    <a:cubicBezTo>
                      <a:pt x="263" y="92"/>
                      <a:pt x="263" y="93"/>
                      <a:pt x="263" y="93"/>
                    </a:cubicBezTo>
                    <a:cubicBezTo>
                      <a:pt x="263" y="93"/>
                      <a:pt x="263" y="93"/>
                      <a:pt x="263" y="92"/>
                    </a:cubicBezTo>
                    <a:cubicBezTo>
                      <a:pt x="263" y="92"/>
                      <a:pt x="264" y="92"/>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5" y="93"/>
                      <a:pt x="265" y="93"/>
                      <a:pt x="265" y="93"/>
                    </a:cubicBezTo>
                    <a:cubicBezTo>
                      <a:pt x="265" y="93"/>
                      <a:pt x="265" y="93"/>
                      <a:pt x="265" y="93"/>
                    </a:cubicBezTo>
                    <a:cubicBezTo>
                      <a:pt x="265" y="94"/>
                      <a:pt x="266" y="94"/>
                      <a:pt x="266" y="94"/>
                    </a:cubicBezTo>
                    <a:cubicBezTo>
                      <a:pt x="266" y="94"/>
                      <a:pt x="266" y="93"/>
                      <a:pt x="266" y="94"/>
                    </a:cubicBezTo>
                    <a:cubicBezTo>
                      <a:pt x="266" y="93"/>
                      <a:pt x="267" y="93"/>
                      <a:pt x="267" y="93"/>
                    </a:cubicBezTo>
                    <a:cubicBezTo>
                      <a:pt x="266" y="93"/>
                      <a:pt x="266" y="93"/>
                      <a:pt x="266" y="93"/>
                    </a:cubicBezTo>
                    <a:cubicBezTo>
                      <a:pt x="266" y="93"/>
                      <a:pt x="266" y="92"/>
                      <a:pt x="265" y="92"/>
                    </a:cubicBezTo>
                    <a:cubicBezTo>
                      <a:pt x="265" y="92"/>
                      <a:pt x="266" y="92"/>
                      <a:pt x="265" y="92"/>
                    </a:cubicBezTo>
                    <a:cubicBezTo>
                      <a:pt x="265" y="92"/>
                      <a:pt x="265" y="92"/>
                      <a:pt x="265" y="92"/>
                    </a:cubicBezTo>
                    <a:cubicBezTo>
                      <a:pt x="265" y="92"/>
                      <a:pt x="265" y="91"/>
                      <a:pt x="264" y="91"/>
                    </a:cubicBezTo>
                    <a:cubicBezTo>
                      <a:pt x="264" y="91"/>
                      <a:pt x="264" y="91"/>
                      <a:pt x="264" y="91"/>
                    </a:cubicBezTo>
                    <a:cubicBezTo>
                      <a:pt x="263" y="91"/>
                      <a:pt x="263" y="91"/>
                      <a:pt x="262" y="90"/>
                    </a:cubicBezTo>
                    <a:cubicBezTo>
                      <a:pt x="262" y="91"/>
                      <a:pt x="261" y="90"/>
                      <a:pt x="261" y="90"/>
                    </a:cubicBezTo>
                    <a:cubicBezTo>
                      <a:pt x="261" y="90"/>
                      <a:pt x="262" y="90"/>
                      <a:pt x="261" y="90"/>
                    </a:cubicBezTo>
                    <a:cubicBezTo>
                      <a:pt x="261" y="89"/>
                      <a:pt x="260" y="90"/>
                      <a:pt x="260" y="90"/>
                    </a:cubicBezTo>
                    <a:cubicBezTo>
                      <a:pt x="260" y="90"/>
                      <a:pt x="260" y="90"/>
                      <a:pt x="260" y="90"/>
                    </a:cubicBezTo>
                    <a:cubicBezTo>
                      <a:pt x="260" y="90"/>
                      <a:pt x="259" y="90"/>
                      <a:pt x="259" y="90"/>
                    </a:cubicBezTo>
                    <a:cubicBezTo>
                      <a:pt x="259" y="90"/>
                      <a:pt x="259" y="90"/>
                      <a:pt x="259" y="90"/>
                    </a:cubicBezTo>
                    <a:cubicBezTo>
                      <a:pt x="259" y="90"/>
                      <a:pt x="259" y="90"/>
                      <a:pt x="259" y="90"/>
                    </a:cubicBezTo>
                    <a:cubicBezTo>
                      <a:pt x="259" y="90"/>
                      <a:pt x="259" y="90"/>
                      <a:pt x="259" y="90"/>
                    </a:cubicBezTo>
                    <a:cubicBezTo>
                      <a:pt x="259" y="90"/>
                      <a:pt x="260" y="90"/>
                      <a:pt x="260" y="90"/>
                    </a:cubicBezTo>
                    <a:cubicBezTo>
                      <a:pt x="260" y="90"/>
                      <a:pt x="260" y="90"/>
                      <a:pt x="260" y="90"/>
                    </a:cubicBezTo>
                    <a:cubicBezTo>
                      <a:pt x="260" y="90"/>
                      <a:pt x="260" y="90"/>
                      <a:pt x="260" y="90"/>
                    </a:cubicBezTo>
                    <a:cubicBezTo>
                      <a:pt x="260" y="90"/>
                      <a:pt x="260" y="90"/>
                      <a:pt x="260" y="91"/>
                    </a:cubicBezTo>
                    <a:cubicBezTo>
                      <a:pt x="258" y="91"/>
                      <a:pt x="256" y="90"/>
                      <a:pt x="254" y="91"/>
                    </a:cubicBezTo>
                    <a:cubicBezTo>
                      <a:pt x="254" y="90"/>
                      <a:pt x="254" y="90"/>
                      <a:pt x="253" y="90"/>
                    </a:cubicBezTo>
                    <a:cubicBezTo>
                      <a:pt x="253" y="91"/>
                      <a:pt x="253" y="90"/>
                      <a:pt x="253" y="90"/>
                    </a:cubicBezTo>
                    <a:cubicBezTo>
                      <a:pt x="253" y="90"/>
                      <a:pt x="253" y="90"/>
                      <a:pt x="253" y="90"/>
                    </a:cubicBezTo>
                    <a:cubicBezTo>
                      <a:pt x="253" y="90"/>
                      <a:pt x="253" y="91"/>
                      <a:pt x="252" y="91"/>
                    </a:cubicBezTo>
                    <a:cubicBezTo>
                      <a:pt x="253" y="90"/>
                      <a:pt x="252" y="90"/>
                      <a:pt x="252" y="90"/>
                    </a:cubicBezTo>
                    <a:cubicBezTo>
                      <a:pt x="252" y="90"/>
                      <a:pt x="251" y="90"/>
                      <a:pt x="252" y="89"/>
                    </a:cubicBezTo>
                    <a:cubicBezTo>
                      <a:pt x="252" y="89"/>
                      <a:pt x="251" y="89"/>
                      <a:pt x="251" y="89"/>
                    </a:cubicBezTo>
                    <a:cubicBezTo>
                      <a:pt x="251" y="89"/>
                      <a:pt x="251" y="89"/>
                      <a:pt x="251" y="89"/>
                    </a:cubicBezTo>
                    <a:cubicBezTo>
                      <a:pt x="251" y="89"/>
                      <a:pt x="251" y="89"/>
                      <a:pt x="251" y="89"/>
                    </a:cubicBezTo>
                    <a:cubicBezTo>
                      <a:pt x="251" y="89"/>
                      <a:pt x="251" y="89"/>
                      <a:pt x="251" y="89"/>
                    </a:cubicBezTo>
                    <a:cubicBezTo>
                      <a:pt x="251" y="89"/>
                      <a:pt x="251" y="89"/>
                      <a:pt x="251" y="89"/>
                    </a:cubicBezTo>
                    <a:cubicBezTo>
                      <a:pt x="251" y="89"/>
                      <a:pt x="251" y="89"/>
                      <a:pt x="251" y="89"/>
                    </a:cubicBezTo>
                    <a:cubicBezTo>
                      <a:pt x="251" y="89"/>
                      <a:pt x="250" y="89"/>
                      <a:pt x="250" y="88"/>
                    </a:cubicBezTo>
                    <a:cubicBezTo>
                      <a:pt x="251" y="88"/>
                      <a:pt x="251" y="88"/>
                      <a:pt x="251" y="88"/>
                    </a:cubicBezTo>
                    <a:cubicBezTo>
                      <a:pt x="251" y="88"/>
                      <a:pt x="251" y="88"/>
                      <a:pt x="251" y="88"/>
                    </a:cubicBezTo>
                    <a:cubicBezTo>
                      <a:pt x="251" y="88"/>
                      <a:pt x="251" y="88"/>
                      <a:pt x="251" y="88"/>
                    </a:cubicBezTo>
                    <a:cubicBezTo>
                      <a:pt x="251" y="88"/>
                      <a:pt x="251" y="88"/>
                      <a:pt x="251" y="88"/>
                    </a:cubicBezTo>
                    <a:cubicBezTo>
                      <a:pt x="253" y="88"/>
                      <a:pt x="255" y="88"/>
                      <a:pt x="256" y="88"/>
                    </a:cubicBezTo>
                    <a:cubicBezTo>
                      <a:pt x="256" y="88"/>
                      <a:pt x="256" y="88"/>
                      <a:pt x="256" y="88"/>
                    </a:cubicBezTo>
                    <a:cubicBezTo>
                      <a:pt x="257" y="88"/>
                      <a:pt x="257" y="88"/>
                      <a:pt x="257" y="88"/>
                    </a:cubicBezTo>
                    <a:cubicBezTo>
                      <a:pt x="257" y="88"/>
                      <a:pt x="257" y="88"/>
                      <a:pt x="257" y="88"/>
                    </a:cubicBezTo>
                    <a:cubicBezTo>
                      <a:pt x="257" y="88"/>
                      <a:pt x="257" y="88"/>
                      <a:pt x="257" y="88"/>
                    </a:cubicBezTo>
                    <a:cubicBezTo>
                      <a:pt x="257" y="88"/>
                      <a:pt x="257" y="88"/>
                      <a:pt x="257" y="88"/>
                    </a:cubicBezTo>
                    <a:cubicBezTo>
                      <a:pt x="257" y="88"/>
                      <a:pt x="256" y="88"/>
                      <a:pt x="256" y="88"/>
                    </a:cubicBezTo>
                    <a:cubicBezTo>
                      <a:pt x="256" y="88"/>
                      <a:pt x="256" y="88"/>
                      <a:pt x="256" y="88"/>
                    </a:cubicBezTo>
                    <a:cubicBezTo>
                      <a:pt x="257" y="88"/>
                      <a:pt x="258" y="89"/>
                      <a:pt x="259" y="89"/>
                    </a:cubicBezTo>
                    <a:cubicBezTo>
                      <a:pt x="259" y="89"/>
                      <a:pt x="259" y="89"/>
                      <a:pt x="259" y="89"/>
                    </a:cubicBezTo>
                    <a:cubicBezTo>
                      <a:pt x="259" y="89"/>
                      <a:pt x="259" y="88"/>
                      <a:pt x="259" y="88"/>
                    </a:cubicBezTo>
                    <a:cubicBezTo>
                      <a:pt x="260" y="88"/>
                      <a:pt x="260" y="88"/>
                      <a:pt x="260" y="88"/>
                    </a:cubicBezTo>
                    <a:cubicBezTo>
                      <a:pt x="261" y="88"/>
                      <a:pt x="261" y="89"/>
                      <a:pt x="262" y="89"/>
                    </a:cubicBezTo>
                    <a:cubicBezTo>
                      <a:pt x="263" y="89"/>
                      <a:pt x="262" y="89"/>
                      <a:pt x="262" y="88"/>
                    </a:cubicBezTo>
                    <a:cubicBezTo>
                      <a:pt x="262" y="88"/>
                      <a:pt x="262" y="88"/>
                      <a:pt x="262" y="88"/>
                    </a:cubicBezTo>
                    <a:cubicBezTo>
                      <a:pt x="263" y="88"/>
                      <a:pt x="263" y="88"/>
                      <a:pt x="263" y="89"/>
                    </a:cubicBezTo>
                    <a:cubicBezTo>
                      <a:pt x="263" y="89"/>
                      <a:pt x="263" y="89"/>
                      <a:pt x="263" y="89"/>
                    </a:cubicBezTo>
                    <a:cubicBezTo>
                      <a:pt x="263" y="89"/>
                      <a:pt x="263" y="89"/>
                      <a:pt x="263" y="89"/>
                    </a:cubicBezTo>
                    <a:cubicBezTo>
                      <a:pt x="263" y="89"/>
                      <a:pt x="263" y="89"/>
                      <a:pt x="263" y="89"/>
                    </a:cubicBezTo>
                    <a:cubicBezTo>
                      <a:pt x="263" y="89"/>
                      <a:pt x="263" y="89"/>
                      <a:pt x="263" y="89"/>
                    </a:cubicBezTo>
                    <a:cubicBezTo>
                      <a:pt x="263" y="89"/>
                      <a:pt x="263" y="88"/>
                      <a:pt x="263" y="88"/>
                    </a:cubicBezTo>
                    <a:cubicBezTo>
                      <a:pt x="263" y="88"/>
                      <a:pt x="263" y="88"/>
                      <a:pt x="263" y="88"/>
                    </a:cubicBezTo>
                    <a:cubicBezTo>
                      <a:pt x="263" y="88"/>
                      <a:pt x="263" y="88"/>
                      <a:pt x="263" y="88"/>
                    </a:cubicBezTo>
                    <a:cubicBezTo>
                      <a:pt x="263" y="88"/>
                      <a:pt x="263" y="88"/>
                      <a:pt x="263" y="88"/>
                    </a:cubicBezTo>
                    <a:cubicBezTo>
                      <a:pt x="263" y="88"/>
                      <a:pt x="263" y="88"/>
                      <a:pt x="263" y="88"/>
                    </a:cubicBezTo>
                    <a:cubicBezTo>
                      <a:pt x="263" y="88"/>
                      <a:pt x="263" y="88"/>
                      <a:pt x="263" y="88"/>
                    </a:cubicBezTo>
                    <a:cubicBezTo>
                      <a:pt x="263" y="88"/>
                      <a:pt x="263" y="88"/>
                      <a:pt x="262" y="88"/>
                    </a:cubicBezTo>
                    <a:cubicBezTo>
                      <a:pt x="262" y="88"/>
                      <a:pt x="262" y="88"/>
                      <a:pt x="262" y="88"/>
                    </a:cubicBezTo>
                    <a:cubicBezTo>
                      <a:pt x="262" y="87"/>
                      <a:pt x="261" y="87"/>
                      <a:pt x="260" y="87"/>
                    </a:cubicBezTo>
                    <a:cubicBezTo>
                      <a:pt x="259" y="87"/>
                      <a:pt x="259" y="87"/>
                      <a:pt x="258" y="87"/>
                    </a:cubicBezTo>
                    <a:cubicBezTo>
                      <a:pt x="258" y="87"/>
                      <a:pt x="257" y="87"/>
                      <a:pt x="257" y="87"/>
                    </a:cubicBezTo>
                    <a:cubicBezTo>
                      <a:pt x="256" y="87"/>
                      <a:pt x="255" y="87"/>
                      <a:pt x="254" y="87"/>
                    </a:cubicBezTo>
                    <a:cubicBezTo>
                      <a:pt x="252" y="86"/>
                      <a:pt x="248" y="87"/>
                      <a:pt x="246" y="86"/>
                    </a:cubicBezTo>
                    <a:cubicBezTo>
                      <a:pt x="246" y="86"/>
                      <a:pt x="246" y="86"/>
                      <a:pt x="246" y="86"/>
                    </a:cubicBezTo>
                    <a:cubicBezTo>
                      <a:pt x="246" y="86"/>
                      <a:pt x="246" y="86"/>
                      <a:pt x="245" y="86"/>
                    </a:cubicBezTo>
                    <a:cubicBezTo>
                      <a:pt x="246" y="86"/>
                      <a:pt x="246" y="86"/>
                      <a:pt x="246" y="86"/>
                    </a:cubicBezTo>
                    <a:cubicBezTo>
                      <a:pt x="246" y="85"/>
                      <a:pt x="247" y="86"/>
                      <a:pt x="248" y="86"/>
                    </a:cubicBezTo>
                    <a:cubicBezTo>
                      <a:pt x="248" y="86"/>
                      <a:pt x="248" y="85"/>
                      <a:pt x="248" y="85"/>
                    </a:cubicBezTo>
                    <a:cubicBezTo>
                      <a:pt x="248" y="85"/>
                      <a:pt x="248" y="85"/>
                      <a:pt x="249" y="85"/>
                    </a:cubicBezTo>
                    <a:cubicBezTo>
                      <a:pt x="249" y="85"/>
                      <a:pt x="249" y="85"/>
                      <a:pt x="249" y="85"/>
                    </a:cubicBezTo>
                    <a:cubicBezTo>
                      <a:pt x="249" y="85"/>
                      <a:pt x="249" y="85"/>
                      <a:pt x="249" y="85"/>
                    </a:cubicBezTo>
                    <a:cubicBezTo>
                      <a:pt x="249" y="85"/>
                      <a:pt x="249" y="85"/>
                      <a:pt x="249" y="85"/>
                    </a:cubicBezTo>
                    <a:cubicBezTo>
                      <a:pt x="249" y="85"/>
                      <a:pt x="249" y="85"/>
                      <a:pt x="249" y="84"/>
                    </a:cubicBezTo>
                    <a:cubicBezTo>
                      <a:pt x="249" y="84"/>
                      <a:pt x="249" y="84"/>
                      <a:pt x="249" y="85"/>
                    </a:cubicBezTo>
                    <a:cubicBezTo>
                      <a:pt x="249" y="85"/>
                      <a:pt x="249" y="85"/>
                      <a:pt x="249" y="85"/>
                    </a:cubicBezTo>
                    <a:cubicBezTo>
                      <a:pt x="249" y="85"/>
                      <a:pt x="249" y="85"/>
                      <a:pt x="248" y="85"/>
                    </a:cubicBezTo>
                    <a:cubicBezTo>
                      <a:pt x="248" y="85"/>
                      <a:pt x="248" y="85"/>
                      <a:pt x="248" y="85"/>
                    </a:cubicBezTo>
                    <a:cubicBezTo>
                      <a:pt x="248" y="84"/>
                      <a:pt x="248" y="84"/>
                      <a:pt x="247" y="85"/>
                    </a:cubicBezTo>
                    <a:cubicBezTo>
                      <a:pt x="247" y="84"/>
                      <a:pt x="247" y="84"/>
                      <a:pt x="247" y="84"/>
                    </a:cubicBezTo>
                    <a:cubicBezTo>
                      <a:pt x="248" y="84"/>
                      <a:pt x="249" y="84"/>
                      <a:pt x="249" y="84"/>
                    </a:cubicBezTo>
                    <a:cubicBezTo>
                      <a:pt x="249" y="83"/>
                      <a:pt x="249" y="83"/>
                      <a:pt x="248" y="83"/>
                    </a:cubicBezTo>
                    <a:cubicBezTo>
                      <a:pt x="248" y="83"/>
                      <a:pt x="248" y="83"/>
                      <a:pt x="248" y="83"/>
                    </a:cubicBezTo>
                    <a:cubicBezTo>
                      <a:pt x="248" y="83"/>
                      <a:pt x="248" y="83"/>
                      <a:pt x="248" y="83"/>
                    </a:cubicBezTo>
                    <a:cubicBezTo>
                      <a:pt x="249" y="83"/>
                      <a:pt x="248" y="83"/>
                      <a:pt x="248" y="82"/>
                    </a:cubicBezTo>
                    <a:cubicBezTo>
                      <a:pt x="249" y="82"/>
                      <a:pt x="249" y="82"/>
                      <a:pt x="249" y="82"/>
                    </a:cubicBezTo>
                    <a:cubicBezTo>
                      <a:pt x="248" y="82"/>
                      <a:pt x="248" y="81"/>
                      <a:pt x="248" y="81"/>
                    </a:cubicBezTo>
                    <a:cubicBezTo>
                      <a:pt x="249" y="81"/>
                      <a:pt x="249" y="81"/>
                      <a:pt x="249" y="81"/>
                    </a:cubicBezTo>
                    <a:cubicBezTo>
                      <a:pt x="249" y="81"/>
                      <a:pt x="249" y="81"/>
                      <a:pt x="249" y="81"/>
                    </a:cubicBezTo>
                    <a:cubicBezTo>
                      <a:pt x="249" y="81"/>
                      <a:pt x="250" y="81"/>
                      <a:pt x="250" y="81"/>
                    </a:cubicBezTo>
                    <a:cubicBezTo>
                      <a:pt x="250" y="81"/>
                      <a:pt x="250" y="81"/>
                      <a:pt x="250" y="81"/>
                    </a:cubicBezTo>
                    <a:cubicBezTo>
                      <a:pt x="250" y="81"/>
                      <a:pt x="250" y="81"/>
                      <a:pt x="250" y="81"/>
                    </a:cubicBezTo>
                    <a:cubicBezTo>
                      <a:pt x="250" y="81"/>
                      <a:pt x="250" y="81"/>
                      <a:pt x="250" y="81"/>
                    </a:cubicBezTo>
                    <a:cubicBezTo>
                      <a:pt x="250" y="81"/>
                      <a:pt x="250" y="81"/>
                      <a:pt x="250" y="81"/>
                    </a:cubicBezTo>
                    <a:cubicBezTo>
                      <a:pt x="250" y="81"/>
                      <a:pt x="250" y="81"/>
                      <a:pt x="250" y="81"/>
                    </a:cubicBezTo>
                    <a:cubicBezTo>
                      <a:pt x="250" y="80"/>
                      <a:pt x="250" y="80"/>
                      <a:pt x="250" y="80"/>
                    </a:cubicBezTo>
                    <a:cubicBezTo>
                      <a:pt x="250" y="80"/>
                      <a:pt x="250" y="81"/>
                      <a:pt x="250" y="81"/>
                    </a:cubicBezTo>
                    <a:cubicBezTo>
                      <a:pt x="250" y="80"/>
                      <a:pt x="251" y="81"/>
                      <a:pt x="251" y="80"/>
                    </a:cubicBezTo>
                    <a:cubicBezTo>
                      <a:pt x="251" y="81"/>
                      <a:pt x="251" y="80"/>
                      <a:pt x="251" y="81"/>
                    </a:cubicBezTo>
                    <a:cubicBezTo>
                      <a:pt x="252" y="81"/>
                      <a:pt x="252" y="81"/>
                      <a:pt x="252" y="81"/>
                    </a:cubicBezTo>
                    <a:cubicBezTo>
                      <a:pt x="252" y="81"/>
                      <a:pt x="252" y="81"/>
                      <a:pt x="252" y="81"/>
                    </a:cubicBezTo>
                    <a:cubicBezTo>
                      <a:pt x="253" y="81"/>
                      <a:pt x="253" y="81"/>
                      <a:pt x="253" y="81"/>
                    </a:cubicBezTo>
                    <a:cubicBezTo>
                      <a:pt x="253" y="81"/>
                      <a:pt x="253" y="81"/>
                      <a:pt x="253" y="81"/>
                    </a:cubicBezTo>
                    <a:cubicBezTo>
                      <a:pt x="253" y="81"/>
                      <a:pt x="253" y="81"/>
                      <a:pt x="253" y="81"/>
                    </a:cubicBezTo>
                    <a:cubicBezTo>
                      <a:pt x="253" y="81"/>
                      <a:pt x="254" y="82"/>
                      <a:pt x="254" y="81"/>
                    </a:cubicBezTo>
                    <a:cubicBezTo>
                      <a:pt x="254" y="81"/>
                      <a:pt x="254" y="81"/>
                      <a:pt x="254" y="81"/>
                    </a:cubicBezTo>
                    <a:cubicBezTo>
                      <a:pt x="255" y="81"/>
                      <a:pt x="256" y="81"/>
                      <a:pt x="257" y="81"/>
                    </a:cubicBezTo>
                    <a:cubicBezTo>
                      <a:pt x="257" y="81"/>
                      <a:pt x="257" y="80"/>
                      <a:pt x="258" y="81"/>
                    </a:cubicBezTo>
                    <a:cubicBezTo>
                      <a:pt x="258" y="81"/>
                      <a:pt x="258" y="81"/>
                      <a:pt x="258" y="81"/>
                    </a:cubicBezTo>
                    <a:cubicBezTo>
                      <a:pt x="257" y="81"/>
                      <a:pt x="257" y="81"/>
                      <a:pt x="257" y="81"/>
                    </a:cubicBezTo>
                    <a:cubicBezTo>
                      <a:pt x="257" y="81"/>
                      <a:pt x="257" y="81"/>
                      <a:pt x="257" y="81"/>
                    </a:cubicBezTo>
                    <a:cubicBezTo>
                      <a:pt x="257" y="81"/>
                      <a:pt x="257" y="81"/>
                      <a:pt x="257" y="81"/>
                    </a:cubicBezTo>
                    <a:cubicBezTo>
                      <a:pt x="257" y="81"/>
                      <a:pt x="257" y="81"/>
                      <a:pt x="257" y="81"/>
                    </a:cubicBezTo>
                    <a:cubicBezTo>
                      <a:pt x="257" y="81"/>
                      <a:pt x="258" y="81"/>
                      <a:pt x="258" y="81"/>
                    </a:cubicBezTo>
                    <a:cubicBezTo>
                      <a:pt x="258" y="81"/>
                      <a:pt x="258" y="81"/>
                      <a:pt x="258" y="81"/>
                    </a:cubicBezTo>
                    <a:cubicBezTo>
                      <a:pt x="258" y="81"/>
                      <a:pt x="258" y="82"/>
                      <a:pt x="259" y="82"/>
                    </a:cubicBezTo>
                    <a:cubicBezTo>
                      <a:pt x="259" y="81"/>
                      <a:pt x="259" y="81"/>
                      <a:pt x="259" y="81"/>
                    </a:cubicBezTo>
                    <a:cubicBezTo>
                      <a:pt x="259" y="80"/>
                      <a:pt x="258" y="80"/>
                      <a:pt x="258" y="80"/>
                    </a:cubicBezTo>
                    <a:cubicBezTo>
                      <a:pt x="257" y="80"/>
                      <a:pt x="256" y="80"/>
                      <a:pt x="256" y="80"/>
                    </a:cubicBezTo>
                    <a:cubicBezTo>
                      <a:pt x="256" y="80"/>
                      <a:pt x="256" y="79"/>
                      <a:pt x="256" y="79"/>
                    </a:cubicBezTo>
                    <a:cubicBezTo>
                      <a:pt x="256" y="79"/>
                      <a:pt x="256" y="79"/>
                      <a:pt x="256" y="79"/>
                    </a:cubicBezTo>
                    <a:cubicBezTo>
                      <a:pt x="257" y="79"/>
                      <a:pt x="258" y="79"/>
                      <a:pt x="259" y="79"/>
                    </a:cubicBezTo>
                    <a:cubicBezTo>
                      <a:pt x="259" y="79"/>
                      <a:pt x="260" y="80"/>
                      <a:pt x="260" y="80"/>
                    </a:cubicBezTo>
                    <a:cubicBezTo>
                      <a:pt x="260" y="80"/>
                      <a:pt x="260" y="80"/>
                      <a:pt x="261" y="80"/>
                    </a:cubicBezTo>
                    <a:cubicBezTo>
                      <a:pt x="261" y="80"/>
                      <a:pt x="261" y="80"/>
                      <a:pt x="261" y="80"/>
                    </a:cubicBezTo>
                    <a:cubicBezTo>
                      <a:pt x="261" y="80"/>
                      <a:pt x="261" y="80"/>
                      <a:pt x="261" y="80"/>
                    </a:cubicBezTo>
                    <a:cubicBezTo>
                      <a:pt x="261" y="80"/>
                      <a:pt x="260" y="80"/>
                      <a:pt x="260" y="80"/>
                    </a:cubicBezTo>
                    <a:cubicBezTo>
                      <a:pt x="260" y="79"/>
                      <a:pt x="260" y="79"/>
                      <a:pt x="259" y="79"/>
                    </a:cubicBezTo>
                    <a:cubicBezTo>
                      <a:pt x="259" y="79"/>
                      <a:pt x="259" y="79"/>
                      <a:pt x="259" y="79"/>
                    </a:cubicBezTo>
                    <a:cubicBezTo>
                      <a:pt x="258" y="79"/>
                      <a:pt x="257" y="79"/>
                      <a:pt x="256" y="79"/>
                    </a:cubicBezTo>
                    <a:cubicBezTo>
                      <a:pt x="256" y="79"/>
                      <a:pt x="256" y="79"/>
                      <a:pt x="256" y="79"/>
                    </a:cubicBezTo>
                    <a:cubicBezTo>
                      <a:pt x="256" y="79"/>
                      <a:pt x="256" y="79"/>
                      <a:pt x="256" y="78"/>
                    </a:cubicBezTo>
                    <a:cubicBezTo>
                      <a:pt x="256" y="78"/>
                      <a:pt x="256" y="78"/>
                      <a:pt x="257" y="78"/>
                    </a:cubicBezTo>
                    <a:cubicBezTo>
                      <a:pt x="257" y="78"/>
                      <a:pt x="257" y="78"/>
                      <a:pt x="257" y="78"/>
                    </a:cubicBezTo>
                    <a:cubicBezTo>
                      <a:pt x="257" y="78"/>
                      <a:pt x="257" y="78"/>
                      <a:pt x="257" y="78"/>
                    </a:cubicBezTo>
                    <a:cubicBezTo>
                      <a:pt x="258" y="78"/>
                      <a:pt x="258" y="78"/>
                      <a:pt x="258" y="78"/>
                    </a:cubicBezTo>
                    <a:cubicBezTo>
                      <a:pt x="258" y="78"/>
                      <a:pt x="258" y="78"/>
                      <a:pt x="258" y="78"/>
                    </a:cubicBezTo>
                    <a:cubicBezTo>
                      <a:pt x="258" y="78"/>
                      <a:pt x="258" y="78"/>
                      <a:pt x="258" y="78"/>
                    </a:cubicBezTo>
                    <a:cubicBezTo>
                      <a:pt x="258" y="78"/>
                      <a:pt x="258" y="78"/>
                      <a:pt x="258" y="78"/>
                    </a:cubicBezTo>
                    <a:cubicBezTo>
                      <a:pt x="257" y="78"/>
                      <a:pt x="257" y="78"/>
                      <a:pt x="257" y="78"/>
                    </a:cubicBezTo>
                    <a:cubicBezTo>
                      <a:pt x="257" y="78"/>
                      <a:pt x="257" y="78"/>
                      <a:pt x="257" y="78"/>
                    </a:cubicBezTo>
                    <a:cubicBezTo>
                      <a:pt x="257" y="77"/>
                      <a:pt x="257" y="77"/>
                      <a:pt x="256" y="77"/>
                    </a:cubicBezTo>
                    <a:cubicBezTo>
                      <a:pt x="258" y="77"/>
                      <a:pt x="259" y="78"/>
                      <a:pt x="260" y="78"/>
                    </a:cubicBezTo>
                    <a:cubicBezTo>
                      <a:pt x="260" y="77"/>
                      <a:pt x="260" y="77"/>
                      <a:pt x="260" y="77"/>
                    </a:cubicBezTo>
                    <a:cubicBezTo>
                      <a:pt x="260" y="77"/>
                      <a:pt x="259" y="77"/>
                      <a:pt x="259" y="77"/>
                    </a:cubicBezTo>
                    <a:cubicBezTo>
                      <a:pt x="259" y="77"/>
                      <a:pt x="259" y="77"/>
                      <a:pt x="259" y="77"/>
                    </a:cubicBezTo>
                    <a:cubicBezTo>
                      <a:pt x="259" y="77"/>
                      <a:pt x="259" y="77"/>
                      <a:pt x="259" y="77"/>
                    </a:cubicBezTo>
                    <a:cubicBezTo>
                      <a:pt x="260" y="77"/>
                      <a:pt x="260" y="77"/>
                      <a:pt x="260" y="77"/>
                    </a:cubicBezTo>
                    <a:cubicBezTo>
                      <a:pt x="260" y="77"/>
                      <a:pt x="260" y="77"/>
                      <a:pt x="261" y="77"/>
                    </a:cubicBezTo>
                    <a:cubicBezTo>
                      <a:pt x="261" y="77"/>
                      <a:pt x="261" y="77"/>
                      <a:pt x="261" y="77"/>
                    </a:cubicBezTo>
                    <a:cubicBezTo>
                      <a:pt x="261" y="77"/>
                      <a:pt x="261" y="78"/>
                      <a:pt x="261" y="78"/>
                    </a:cubicBezTo>
                    <a:cubicBezTo>
                      <a:pt x="261" y="78"/>
                      <a:pt x="262" y="78"/>
                      <a:pt x="262" y="78"/>
                    </a:cubicBezTo>
                    <a:cubicBezTo>
                      <a:pt x="262" y="78"/>
                      <a:pt x="262" y="77"/>
                      <a:pt x="262" y="77"/>
                    </a:cubicBezTo>
                    <a:cubicBezTo>
                      <a:pt x="261" y="77"/>
                      <a:pt x="261" y="77"/>
                      <a:pt x="261" y="77"/>
                    </a:cubicBezTo>
                    <a:cubicBezTo>
                      <a:pt x="261" y="77"/>
                      <a:pt x="261" y="77"/>
                      <a:pt x="261" y="77"/>
                    </a:cubicBezTo>
                    <a:cubicBezTo>
                      <a:pt x="260" y="77"/>
                      <a:pt x="260" y="77"/>
                      <a:pt x="260" y="77"/>
                    </a:cubicBezTo>
                    <a:cubicBezTo>
                      <a:pt x="260" y="77"/>
                      <a:pt x="260" y="77"/>
                      <a:pt x="260" y="77"/>
                    </a:cubicBezTo>
                    <a:cubicBezTo>
                      <a:pt x="260" y="76"/>
                      <a:pt x="260" y="76"/>
                      <a:pt x="260" y="76"/>
                    </a:cubicBezTo>
                    <a:cubicBezTo>
                      <a:pt x="260" y="76"/>
                      <a:pt x="259" y="75"/>
                      <a:pt x="259" y="76"/>
                    </a:cubicBezTo>
                    <a:cubicBezTo>
                      <a:pt x="259" y="75"/>
                      <a:pt x="258" y="75"/>
                      <a:pt x="257" y="75"/>
                    </a:cubicBezTo>
                    <a:cubicBezTo>
                      <a:pt x="257" y="76"/>
                      <a:pt x="258" y="75"/>
                      <a:pt x="258" y="76"/>
                    </a:cubicBezTo>
                    <a:cubicBezTo>
                      <a:pt x="257" y="76"/>
                      <a:pt x="257" y="76"/>
                      <a:pt x="257" y="76"/>
                    </a:cubicBezTo>
                    <a:cubicBezTo>
                      <a:pt x="257" y="76"/>
                      <a:pt x="257" y="76"/>
                      <a:pt x="257" y="76"/>
                    </a:cubicBezTo>
                    <a:cubicBezTo>
                      <a:pt x="257" y="76"/>
                      <a:pt x="257" y="76"/>
                      <a:pt x="256" y="76"/>
                    </a:cubicBezTo>
                    <a:cubicBezTo>
                      <a:pt x="256" y="76"/>
                      <a:pt x="256" y="76"/>
                      <a:pt x="256" y="76"/>
                    </a:cubicBezTo>
                    <a:cubicBezTo>
                      <a:pt x="256" y="76"/>
                      <a:pt x="256" y="76"/>
                      <a:pt x="256" y="76"/>
                    </a:cubicBezTo>
                    <a:cubicBezTo>
                      <a:pt x="256" y="76"/>
                      <a:pt x="256" y="76"/>
                      <a:pt x="256" y="76"/>
                    </a:cubicBezTo>
                    <a:cubicBezTo>
                      <a:pt x="256" y="75"/>
                      <a:pt x="256" y="75"/>
                      <a:pt x="256" y="75"/>
                    </a:cubicBezTo>
                    <a:cubicBezTo>
                      <a:pt x="257" y="75"/>
                      <a:pt x="257" y="75"/>
                      <a:pt x="257" y="75"/>
                    </a:cubicBezTo>
                    <a:cubicBezTo>
                      <a:pt x="257" y="75"/>
                      <a:pt x="257" y="75"/>
                      <a:pt x="257" y="75"/>
                    </a:cubicBezTo>
                    <a:cubicBezTo>
                      <a:pt x="257" y="75"/>
                      <a:pt x="257" y="75"/>
                      <a:pt x="257" y="74"/>
                    </a:cubicBezTo>
                    <a:cubicBezTo>
                      <a:pt x="257" y="74"/>
                      <a:pt x="257" y="74"/>
                      <a:pt x="257" y="75"/>
                    </a:cubicBezTo>
                    <a:cubicBezTo>
                      <a:pt x="257" y="75"/>
                      <a:pt x="257" y="75"/>
                      <a:pt x="257" y="75"/>
                    </a:cubicBezTo>
                    <a:cubicBezTo>
                      <a:pt x="257" y="75"/>
                      <a:pt x="257" y="75"/>
                      <a:pt x="257" y="75"/>
                    </a:cubicBezTo>
                    <a:cubicBezTo>
                      <a:pt x="257" y="75"/>
                      <a:pt x="257" y="75"/>
                      <a:pt x="257" y="75"/>
                    </a:cubicBezTo>
                    <a:cubicBezTo>
                      <a:pt x="257" y="75"/>
                      <a:pt x="257"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6"/>
                    </a:cubicBezTo>
                    <a:cubicBezTo>
                      <a:pt x="256" y="76"/>
                      <a:pt x="256" y="76"/>
                      <a:pt x="256" y="76"/>
                    </a:cubicBezTo>
                    <a:cubicBezTo>
                      <a:pt x="256" y="76"/>
                      <a:pt x="256" y="76"/>
                      <a:pt x="256" y="76"/>
                    </a:cubicBezTo>
                    <a:cubicBezTo>
                      <a:pt x="256" y="76"/>
                      <a:pt x="256" y="76"/>
                      <a:pt x="256" y="76"/>
                    </a:cubicBezTo>
                    <a:cubicBezTo>
                      <a:pt x="257" y="76"/>
                      <a:pt x="257" y="76"/>
                      <a:pt x="257" y="76"/>
                    </a:cubicBezTo>
                    <a:cubicBezTo>
                      <a:pt x="257" y="76"/>
                      <a:pt x="257" y="76"/>
                      <a:pt x="257" y="76"/>
                    </a:cubicBezTo>
                    <a:cubicBezTo>
                      <a:pt x="257" y="76"/>
                      <a:pt x="257" y="76"/>
                      <a:pt x="257" y="76"/>
                    </a:cubicBezTo>
                    <a:cubicBezTo>
                      <a:pt x="257" y="76"/>
                      <a:pt x="259" y="76"/>
                      <a:pt x="259" y="77"/>
                    </a:cubicBezTo>
                    <a:cubicBezTo>
                      <a:pt x="258" y="76"/>
                      <a:pt x="258" y="77"/>
                      <a:pt x="258" y="77"/>
                    </a:cubicBezTo>
                    <a:cubicBezTo>
                      <a:pt x="257" y="76"/>
                      <a:pt x="255" y="77"/>
                      <a:pt x="254" y="76"/>
                    </a:cubicBezTo>
                    <a:cubicBezTo>
                      <a:pt x="254" y="76"/>
                      <a:pt x="255" y="76"/>
                      <a:pt x="255" y="76"/>
                    </a:cubicBezTo>
                    <a:cubicBezTo>
                      <a:pt x="255" y="76"/>
                      <a:pt x="255" y="76"/>
                      <a:pt x="255" y="76"/>
                    </a:cubicBezTo>
                    <a:cubicBezTo>
                      <a:pt x="255" y="76"/>
                      <a:pt x="255" y="76"/>
                      <a:pt x="255" y="76"/>
                    </a:cubicBezTo>
                    <a:cubicBezTo>
                      <a:pt x="255" y="76"/>
                      <a:pt x="255" y="76"/>
                      <a:pt x="255" y="75"/>
                    </a:cubicBezTo>
                    <a:cubicBezTo>
                      <a:pt x="255" y="75"/>
                      <a:pt x="254" y="75"/>
                      <a:pt x="254" y="75"/>
                    </a:cubicBezTo>
                    <a:cubicBezTo>
                      <a:pt x="254" y="75"/>
                      <a:pt x="254" y="75"/>
                      <a:pt x="254" y="75"/>
                    </a:cubicBezTo>
                    <a:cubicBezTo>
                      <a:pt x="252" y="75"/>
                      <a:pt x="250" y="75"/>
                      <a:pt x="249" y="75"/>
                    </a:cubicBezTo>
                    <a:cubicBezTo>
                      <a:pt x="249" y="75"/>
                      <a:pt x="248" y="75"/>
                      <a:pt x="248"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8" y="74"/>
                      <a:pt x="248" y="73"/>
                      <a:pt x="249" y="73"/>
                    </a:cubicBezTo>
                    <a:cubicBezTo>
                      <a:pt x="249" y="73"/>
                      <a:pt x="249" y="73"/>
                      <a:pt x="250" y="73"/>
                    </a:cubicBezTo>
                    <a:cubicBezTo>
                      <a:pt x="250" y="73"/>
                      <a:pt x="250" y="73"/>
                      <a:pt x="250" y="73"/>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1"/>
                    </a:cubicBezTo>
                    <a:cubicBezTo>
                      <a:pt x="250" y="71"/>
                      <a:pt x="249" y="71"/>
                      <a:pt x="249" y="72"/>
                    </a:cubicBezTo>
                    <a:cubicBezTo>
                      <a:pt x="249" y="72"/>
                      <a:pt x="249" y="72"/>
                      <a:pt x="249" y="72"/>
                    </a:cubicBezTo>
                    <a:cubicBezTo>
                      <a:pt x="249" y="72"/>
                      <a:pt x="249" y="72"/>
                      <a:pt x="249" y="72"/>
                    </a:cubicBezTo>
                    <a:cubicBezTo>
                      <a:pt x="249" y="72"/>
                      <a:pt x="249" y="72"/>
                      <a:pt x="249" y="72"/>
                    </a:cubicBezTo>
                    <a:cubicBezTo>
                      <a:pt x="249" y="72"/>
                      <a:pt x="249" y="72"/>
                      <a:pt x="249" y="72"/>
                    </a:cubicBezTo>
                    <a:cubicBezTo>
                      <a:pt x="249" y="72"/>
                      <a:pt x="249" y="72"/>
                      <a:pt x="250" y="72"/>
                    </a:cubicBezTo>
                    <a:cubicBezTo>
                      <a:pt x="250" y="72"/>
                      <a:pt x="250" y="72"/>
                      <a:pt x="250" y="72"/>
                    </a:cubicBezTo>
                    <a:cubicBezTo>
                      <a:pt x="250" y="72"/>
                      <a:pt x="250" y="72"/>
                      <a:pt x="250" y="72"/>
                    </a:cubicBezTo>
                    <a:cubicBezTo>
                      <a:pt x="249" y="72"/>
                      <a:pt x="249" y="72"/>
                      <a:pt x="249" y="72"/>
                    </a:cubicBezTo>
                    <a:cubicBezTo>
                      <a:pt x="249" y="72"/>
                      <a:pt x="249" y="72"/>
                      <a:pt x="249" y="72"/>
                    </a:cubicBezTo>
                    <a:cubicBezTo>
                      <a:pt x="249" y="72"/>
                      <a:pt x="249" y="72"/>
                      <a:pt x="248" y="72"/>
                    </a:cubicBezTo>
                    <a:cubicBezTo>
                      <a:pt x="248" y="72"/>
                      <a:pt x="249" y="72"/>
                      <a:pt x="249" y="72"/>
                    </a:cubicBezTo>
                    <a:cubicBezTo>
                      <a:pt x="249" y="72"/>
                      <a:pt x="249" y="72"/>
                      <a:pt x="249" y="72"/>
                    </a:cubicBezTo>
                    <a:cubicBezTo>
                      <a:pt x="249" y="72"/>
                      <a:pt x="249" y="72"/>
                      <a:pt x="249" y="72"/>
                    </a:cubicBezTo>
                    <a:cubicBezTo>
                      <a:pt x="249" y="72"/>
                      <a:pt x="249" y="72"/>
                      <a:pt x="249" y="72"/>
                    </a:cubicBezTo>
                    <a:cubicBezTo>
                      <a:pt x="249" y="71"/>
                      <a:pt x="249" y="71"/>
                      <a:pt x="250" y="71"/>
                    </a:cubicBezTo>
                    <a:cubicBezTo>
                      <a:pt x="249" y="71"/>
                      <a:pt x="250" y="71"/>
                      <a:pt x="250" y="71"/>
                    </a:cubicBezTo>
                    <a:cubicBezTo>
                      <a:pt x="250" y="71"/>
                      <a:pt x="250" y="71"/>
                      <a:pt x="250" y="71"/>
                    </a:cubicBezTo>
                    <a:cubicBezTo>
                      <a:pt x="250" y="71"/>
                      <a:pt x="250" y="71"/>
                      <a:pt x="250" y="71"/>
                    </a:cubicBezTo>
                    <a:cubicBezTo>
                      <a:pt x="250" y="71"/>
                      <a:pt x="249" y="71"/>
                      <a:pt x="250" y="70"/>
                    </a:cubicBezTo>
                    <a:cubicBezTo>
                      <a:pt x="251" y="70"/>
                      <a:pt x="253" y="70"/>
                      <a:pt x="255" y="70"/>
                    </a:cubicBezTo>
                    <a:cubicBezTo>
                      <a:pt x="255" y="70"/>
                      <a:pt x="256" y="71"/>
                      <a:pt x="256" y="70"/>
                    </a:cubicBezTo>
                    <a:cubicBezTo>
                      <a:pt x="256" y="70"/>
                      <a:pt x="255" y="70"/>
                      <a:pt x="255" y="70"/>
                    </a:cubicBezTo>
                    <a:cubicBezTo>
                      <a:pt x="254" y="70"/>
                      <a:pt x="253" y="69"/>
                      <a:pt x="251" y="70"/>
                    </a:cubicBezTo>
                    <a:cubicBezTo>
                      <a:pt x="251" y="69"/>
                      <a:pt x="251" y="69"/>
                      <a:pt x="251" y="69"/>
                    </a:cubicBezTo>
                    <a:cubicBezTo>
                      <a:pt x="251" y="69"/>
                      <a:pt x="251" y="69"/>
                      <a:pt x="251" y="69"/>
                    </a:cubicBezTo>
                    <a:cubicBezTo>
                      <a:pt x="251" y="69"/>
                      <a:pt x="251" y="69"/>
                      <a:pt x="251" y="69"/>
                    </a:cubicBezTo>
                    <a:cubicBezTo>
                      <a:pt x="251" y="69"/>
                      <a:pt x="251" y="69"/>
                      <a:pt x="251" y="69"/>
                    </a:cubicBezTo>
                    <a:cubicBezTo>
                      <a:pt x="251" y="69"/>
                      <a:pt x="251" y="69"/>
                      <a:pt x="251" y="70"/>
                    </a:cubicBezTo>
                    <a:cubicBezTo>
                      <a:pt x="251" y="70"/>
                      <a:pt x="251" y="70"/>
                      <a:pt x="251" y="70"/>
                    </a:cubicBezTo>
                    <a:cubicBezTo>
                      <a:pt x="251" y="69"/>
                      <a:pt x="250" y="70"/>
                      <a:pt x="250" y="69"/>
                    </a:cubicBezTo>
                    <a:cubicBezTo>
                      <a:pt x="250" y="69"/>
                      <a:pt x="250" y="69"/>
                      <a:pt x="250" y="69"/>
                    </a:cubicBezTo>
                    <a:cubicBezTo>
                      <a:pt x="250" y="69"/>
                      <a:pt x="251" y="69"/>
                      <a:pt x="251" y="69"/>
                    </a:cubicBezTo>
                    <a:cubicBezTo>
                      <a:pt x="251" y="68"/>
                      <a:pt x="251" y="68"/>
                      <a:pt x="251" y="68"/>
                    </a:cubicBezTo>
                    <a:cubicBezTo>
                      <a:pt x="251" y="68"/>
                      <a:pt x="251" y="68"/>
                      <a:pt x="251" y="68"/>
                    </a:cubicBezTo>
                    <a:cubicBezTo>
                      <a:pt x="251" y="68"/>
                      <a:pt x="252" y="68"/>
                      <a:pt x="252" y="68"/>
                    </a:cubicBezTo>
                    <a:cubicBezTo>
                      <a:pt x="252" y="69"/>
                      <a:pt x="252" y="69"/>
                      <a:pt x="252" y="69"/>
                    </a:cubicBezTo>
                    <a:cubicBezTo>
                      <a:pt x="252" y="69"/>
                      <a:pt x="252" y="69"/>
                      <a:pt x="252" y="69"/>
                    </a:cubicBezTo>
                    <a:cubicBezTo>
                      <a:pt x="253" y="69"/>
                      <a:pt x="253" y="69"/>
                      <a:pt x="254" y="68"/>
                    </a:cubicBezTo>
                    <a:cubicBezTo>
                      <a:pt x="253" y="68"/>
                      <a:pt x="253" y="68"/>
                      <a:pt x="253" y="68"/>
                    </a:cubicBezTo>
                    <a:cubicBezTo>
                      <a:pt x="253" y="68"/>
                      <a:pt x="252" y="68"/>
                      <a:pt x="252" y="68"/>
                    </a:cubicBezTo>
                    <a:cubicBezTo>
                      <a:pt x="252" y="68"/>
                      <a:pt x="252" y="68"/>
                      <a:pt x="251" y="68"/>
                    </a:cubicBezTo>
                    <a:cubicBezTo>
                      <a:pt x="251" y="68"/>
                      <a:pt x="251" y="67"/>
                      <a:pt x="251" y="67"/>
                    </a:cubicBezTo>
                    <a:cubicBezTo>
                      <a:pt x="252" y="67"/>
                      <a:pt x="253" y="67"/>
                      <a:pt x="253" y="67"/>
                    </a:cubicBezTo>
                    <a:cubicBezTo>
                      <a:pt x="253" y="67"/>
                      <a:pt x="252" y="67"/>
                      <a:pt x="252" y="66"/>
                    </a:cubicBezTo>
                    <a:cubicBezTo>
                      <a:pt x="251" y="66"/>
                      <a:pt x="251" y="66"/>
                      <a:pt x="251" y="66"/>
                    </a:cubicBezTo>
                    <a:cubicBezTo>
                      <a:pt x="251" y="65"/>
                      <a:pt x="252" y="66"/>
                      <a:pt x="253" y="66"/>
                    </a:cubicBezTo>
                    <a:cubicBezTo>
                      <a:pt x="253" y="66"/>
                      <a:pt x="253" y="66"/>
                      <a:pt x="253" y="66"/>
                    </a:cubicBezTo>
                    <a:cubicBezTo>
                      <a:pt x="253" y="66"/>
                      <a:pt x="253" y="66"/>
                      <a:pt x="253" y="66"/>
                    </a:cubicBezTo>
                    <a:cubicBezTo>
                      <a:pt x="253" y="66"/>
                      <a:pt x="253" y="66"/>
                      <a:pt x="253" y="66"/>
                    </a:cubicBezTo>
                    <a:cubicBezTo>
                      <a:pt x="254" y="66"/>
                      <a:pt x="254" y="66"/>
                      <a:pt x="255" y="66"/>
                    </a:cubicBezTo>
                    <a:cubicBezTo>
                      <a:pt x="255" y="66"/>
                      <a:pt x="255" y="66"/>
                      <a:pt x="255" y="66"/>
                    </a:cubicBezTo>
                    <a:cubicBezTo>
                      <a:pt x="255" y="66"/>
                      <a:pt x="255" y="66"/>
                      <a:pt x="255" y="66"/>
                    </a:cubicBezTo>
                    <a:cubicBezTo>
                      <a:pt x="255" y="65"/>
                      <a:pt x="255" y="65"/>
                      <a:pt x="255" y="65"/>
                    </a:cubicBezTo>
                    <a:cubicBezTo>
                      <a:pt x="254" y="65"/>
                      <a:pt x="254" y="65"/>
                      <a:pt x="253" y="65"/>
                    </a:cubicBezTo>
                    <a:cubicBezTo>
                      <a:pt x="253" y="65"/>
                      <a:pt x="253" y="65"/>
                      <a:pt x="253" y="65"/>
                    </a:cubicBezTo>
                    <a:cubicBezTo>
                      <a:pt x="253" y="65"/>
                      <a:pt x="253" y="65"/>
                      <a:pt x="253" y="65"/>
                    </a:cubicBezTo>
                    <a:cubicBezTo>
                      <a:pt x="254" y="65"/>
                      <a:pt x="255" y="65"/>
                      <a:pt x="256" y="65"/>
                    </a:cubicBezTo>
                    <a:cubicBezTo>
                      <a:pt x="256" y="65"/>
                      <a:pt x="257" y="65"/>
                      <a:pt x="257" y="65"/>
                    </a:cubicBezTo>
                    <a:cubicBezTo>
                      <a:pt x="257" y="65"/>
                      <a:pt x="257" y="65"/>
                      <a:pt x="257" y="65"/>
                    </a:cubicBezTo>
                    <a:cubicBezTo>
                      <a:pt x="257" y="65"/>
                      <a:pt x="258" y="65"/>
                      <a:pt x="258" y="65"/>
                    </a:cubicBezTo>
                    <a:cubicBezTo>
                      <a:pt x="260" y="65"/>
                      <a:pt x="261" y="65"/>
                      <a:pt x="263" y="65"/>
                    </a:cubicBezTo>
                    <a:cubicBezTo>
                      <a:pt x="263" y="65"/>
                      <a:pt x="263" y="65"/>
                      <a:pt x="263" y="65"/>
                    </a:cubicBezTo>
                    <a:cubicBezTo>
                      <a:pt x="263" y="65"/>
                      <a:pt x="263" y="65"/>
                      <a:pt x="263" y="65"/>
                    </a:cubicBezTo>
                    <a:cubicBezTo>
                      <a:pt x="261" y="65"/>
                      <a:pt x="260" y="65"/>
                      <a:pt x="258" y="64"/>
                    </a:cubicBezTo>
                    <a:cubicBezTo>
                      <a:pt x="258" y="64"/>
                      <a:pt x="257" y="64"/>
                      <a:pt x="257" y="64"/>
                    </a:cubicBezTo>
                    <a:cubicBezTo>
                      <a:pt x="257" y="64"/>
                      <a:pt x="257" y="64"/>
                      <a:pt x="257" y="64"/>
                    </a:cubicBezTo>
                    <a:cubicBezTo>
                      <a:pt x="255" y="64"/>
                      <a:pt x="254" y="64"/>
                      <a:pt x="253" y="64"/>
                    </a:cubicBezTo>
                    <a:cubicBezTo>
                      <a:pt x="253" y="64"/>
                      <a:pt x="252" y="64"/>
                      <a:pt x="252" y="64"/>
                    </a:cubicBezTo>
                    <a:cubicBezTo>
                      <a:pt x="252" y="64"/>
                      <a:pt x="252" y="63"/>
                      <a:pt x="252" y="63"/>
                    </a:cubicBezTo>
                    <a:cubicBezTo>
                      <a:pt x="252" y="63"/>
                      <a:pt x="253" y="63"/>
                      <a:pt x="253" y="63"/>
                    </a:cubicBezTo>
                    <a:cubicBezTo>
                      <a:pt x="253" y="63"/>
                      <a:pt x="253" y="63"/>
                      <a:pt x="252" y="62"/>
                    </a:cubicBezTo>
                    <a:cubicBezTo>
                      <a:pt x="253" y="62"/>
                      <a:pt x="253" y="62"/>
                      <a:pt x="253" y="62"/>
                    </a:cubicBezTo>
                    <a:cubicBezTo>
                      <a:pt x="253" y="62"/>
                      <a:pt x="253" y="62"/>
                      <a:pt x="253" y="62"/>
                    </a:cubicBezTo>
                    <a:cubicBezTo>
                      <a:pt x="253" y="62"/>
                      <a:pt x="254" y="62"/>
                      <a:pt x="254" y="62"/>
                    </a:cubicBezTo>
                    <a:cubicBezTo>
                      <a:pt x="254" y="62"/>
                      <a:pt x="254" y="62"/>
                      <a:pt x="254" y="62"/>
                    </a:cubicBezTo>
                    <a:cubicBezTo>
                      <a:pt x="254" y="62"/>
                      <a:pt x="254" y="62"/>
                      <a:pt x="254" y="62"/>
                    </a:cubicBezTo>
                    <a:cubicBezTo>
                      <a:pt x="253" y="62"/>
                      <a:pt x="253" y="62"/>
                      <a:pt x="253" y="62"/>
                    </a:cubicBezTo>
                    <a:cubicBezTo>
                      <a:pt x="253" y="62"/>
                      <a:pt x="253" y="62"/>
                      <a:pt x="253" y="62"/>
                    </a:cubicBezTo>
                    <a:cubicBezTo>
                      <a:pt x="253" y="62"/>
                      <a:pt x="253" y="62"/>
                      <a:pt x="253" y="62"/>
                    </a:cubicBezTo>
                    <a:cubicBezTo>
                      <a:pt x="253" y="62"/>
                      <a:pt x="253" y="61"/>
                      <a:pt x="253" y="61"/>
                    </a:cubicBezTo>
                    <a:cubicBezTo>
                      <a:pt x="253" y="61"/>
                      <a:pt x="252" y="61"/>
                      <a:pt x="252" y="61"/>
                    </a:cubicBezTo>
                    <a:cubicBezTo>
                      <a:pt x="253" y="61"/>
                      <a:pt x="253" y="61"/>
                      <a:pt x="254" y="61"/>
                    </a:cubicBezTo>
                    <a:cubicBezTo>
                      <a:pt x="254" y="61"/>
                      <a:pt x="254" y="61"/>
                      <a:pt x="254" y="61"/>
                    </a:cubicBezTo>
                    <a:cubicBezTo>
                      <a:pt x="254" y="61"/>
                      <a:pt x="254" y="61"/>
                      <a:pt x="254" y="61"/>
                    </a:cubicBezTo>
                    <a:cubicBezTo>
                      <a:pt x="254" y="61"/>
                      <a:pt x="254" y="61"/>
                      <a:pt x="255" y="61"/>
                    </a:cubicBezTo>
                    <a:cubicBezTo>
                      <a:pt x="255" y="61"/>
                      <a:pt x="255" y="61"/>
                      <a:pt x="256" y="61"/>
                    </a:cubicBezTo>
                    <a:cubicBezTo>
                      <a:pt x="256" y="62"/>
                      <a:pt x="255" y="61"/>
                      <a:pt x="255" y="62"/>
                    </a:cubicBezTo>
                    <a:cubicBezTo>
                      <a:pt x="255" y="62"/>
                      <a:pt x="255" y="62"/>
                      <a:pt x="255" y="62"/>
                    </a:cubicBezTo>
                    <a:cubicBezTo>
                      <a:pt x="256" y="62"/>
                      <a:pt x="258" y="63"/>
                      <a:pt x="258" y="62"/>
                    </a:cubicBezTo>
                    <a:cubicBezTo>
                      <a:pt x="258" y="62"/>
                      <a:pt x="258" y="62"/>
                      <a:pt x="258" y="62"/>
                    </a:cubicBezTo>
                    <a:cubicBezTo>
                      <a:pt x="258" y="62"/>
                      <a:pt x="258" y="62"/>
                      <a:pt x="258" y="62"/>
                    </a:cubicBezTo>
                    <a:cubicBezTo>
                      <a:pt x="258" y="61"/>
                      <a:pt x="258" y="61"/>
                      <a:pt x="258" y="61"/>
                    </a:cubicBezTo>
                    <a:cubicBezTo>
                      <a:pt x="258" y="61"/>
                      <a:pt x="258" y="61"/>
                      <a:pt x="258" y="61"/>
                    </a:cubicBezTo>
                    <a:cubicBezTo>
                      <a:pt x="257" y="61"/>
                      <a:pt x="257" y="61"/>
                      <a:pt x="256" y="61"/>
                    </a:cubicBezTo>
                    <a:cubicBezTo>
                      <a:pt x="256" y="61"/>
                      <a:pt x="256" y="61"/>
                      <a:pt x="256" y="61"/>
                    </a:cubicBezTo>
                    <a:cubicBezTo>
                      <a:pt x="256" y="61"/>
                      <a:pt x="255" y="61"/>
                      <a:pt x="255" y="61"/>
                    </a:cubicBezTo>
                    <a:cubicBezTo>
                      <a:pt x="255" y="61"/>
                      <a:pt x="255" y="61"/>
                      <a:pt x="255" y="61"/>
                    </a:cubicBezTo>
                    <a:cubicBezTo>
                      <a:pt x="255" y="61"/>
                      <a:pt x="254" y="61"/>
                      <a:pt x="254" y="61"/>
                    </a:cubicBezTo>
                    <a:cubicBezTo>
                      <a:pt x="254" y="61"/>
                      <a:pt x="254" y="61"/>
                      <a:pt x="254" y="61"/>
                    </a:cubicBezTo>
                    <a:cubicBezTo>
                      <a:pt x="255" y="61"/>
                      <a:pt x="254" y="61"/>
                      <a:pt x="254" y="61"/>
                    </a:cubicBezTo>
                    <a:cubicBezTo>
                      <a:pt x="255" y="61"/>
                      <a:pt x="255" y="60"/>
                      <a:pt x="255" y="61"/>
                    </a:cubicBezTo>
                    <a:cubicBezTo>
                      <a:pt x="255" y="60"/>
                      <a:pt x="255" y="60"/>
                      <a:pt x="255" y="60"/>
                    </a:cubicBezTo>
                    <a:cubicBezTo>
                      <a:pt x="255" y="60"/>
                      <a:pt x="255" y="60"/>
                      <a:pt x="255" y="60"/>
                    </a:cubicBezTo>
                    <a:cubicBezTo>
                      <a:pt x="255" y="60"/>
                      <a:pt x="256" y="60"/>
                      <a:pt x="256" y="60"/>
                    </a:cubicBezTo>
                    <a:cubicBezTo>
                      <a:pt x="256" y="60"/>
                      <a:pt x="256" y="60"/>
                      <a:pt x="256" y="60"/>
                    </a:cubicBezTo>
                    <a:cubicBezTo>
                      <a:pt x="256" y="60"/>
                      <a:pt x="256" y="60"/>
                      <a:pt x="256" y="60"/>
                    </a:cubicBezTo>
                    <a:cubicBezTo>
                      <a:pt x="256" y="60"/>
                      <a:pt x="256" y="60"/>
                      <a:pt x="256" y="61"/>
                    </a:cubicBezTo>
                    <a:cubicBezTo>
                      <a:pt x="256" y="60"/>
                      <a:pt x="257" y="61"/>
                      <a:pt x="257" y="60"/>
                    </a:cubicBezTo>
                    <a:cubicBezTo>
                      <a:pt x="256" y="60"/>
                      <a:pt x="257" y="60"/>
                      <a:pt x="257" y="60"/>
                    </a:cubicBezTo>
                    <a:cubicBezTo>
                      <a:pt x="256" y="60"/>
                      <a:pt x="256" y="60"/>
                      <a:pt x="256" y="60"/>
                    </a:cubicBezTo>
                    <a:cubicBezTo>
                      <a:pt x="256" y="60"/>
                      <a:pt x="256" y="60"/>
                      <a:pt x="256" y="60"/>
                    </a:cubicBezTo>
                    <a:cubicBezTo>
                      <a:pt x="256" y="60"/>
                      <a:pt x="256" y="60"/>
                      <a:pt x="256" y="60"/>
                    </a:cubicBezTo>
                    <a:cubicBezTo>
                      <a:pt x="255" y="60"/>
                      <a:pt x="255" y="60"/>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4" y="59"/>
                      <a:pt x="252" y="59"/>
                      <a:pt x="252" y="58"/>
                    </a:cubicBezTo>
                    <a:cubicBezTo>
                      <a:pt x="252" y="58"/>
                      <a:pt x="252" y="58"/>
                      <a:pt x="252" y="58"/>
                    </a:cubicBezTo>
                    <a:cubicBezTo>
                      <a:pt x="253" y="58"/>
                      <a:pt x="253" y="58"/>
                      <a:pt x="253" y="58"/>
                    </a:cubicBezTo>
                    <a:cubicBezTo>
                      <a:pt x="252" y="58"/>
                      <a:pt x="252" y="58"/>
                      <a:pt x="252" y="58"/>
                    </a:cubicBezTo>
                    <a:cubicBezTo>
                      <a:pt x="252" y="58"/>
                      <a:pt x="252" y="57"/>
                      <a:pt x="252" y="57"/>
                    </a:cubicBezTo>
                    <a:cubicBezTo>
                      <a:pt x="252" y="57"/>
                      <a:pt x="253" y="57"/>
                      <a:pt x="253" y="57"/>
                    </a:cubicBezTo>
                    <a:cubicBezTo>
                      <a:pt x="253" y="57"/>
                      <a:pt x="253" y="57"/>
                      <a:pt x="253" y="57"/>
                    </a:cubicBezTo>
                    <a:cubicBezTo>
                      <a:pt x="252" y="57"/>
                      <a:pt x="251" y="57"/>
                      <a:pt x="251" y="56"/>
                    </a:cubicBezTo>
                    <a:cubicBezTo>
                      <a:pt x="251" y="55"/>
                      <a:pt x="251" y="56"/>
                      <a:pt x="252" y="55"/>
                    </a:cubicBezTo>
                    <a:cubicBezTo>
                      <a:pt x="252" y="55"/>
                      <a:pt x="251" y="55"/>
                      <a:pt x="251" y="55"/>
                    </a:cubicBezTo>
                    <a:cubicBezTo>
                      <a:pt x="252" y="55"/>
                      <a:pt x="252" y="54"/>
                      <a:pt x="252" y="54"/>
                    </a:cubicBezTo>
                    <a:cubicBezTo>
                      <a:pt x="252" y="54"/>
                      <a:pt x="252" y="54"/>
                      <a:pt x="252" y="54"/>
                    </a:cubicBezTo>
                    <a:cubicBezTo>
                      <a:pt x="252" y="54"/>
                      <a:pt x="252" y="55"/>
                      <a:pt x="252" y="55"/>
                    </a:cubicBezTo>
                    <a:cubicBezTo>
                      <a:pt x="252" y="55"/>
                      <a:pt x="253" y="55"/>
                      <a:pt x="253" y="55"/>
                    </a:cubicBezTo>
                    <a:cubicBezTo>
                      <a:pt x="253" y="55"/>
                      <a:pt x="253" y="55"/>
                      <a:pt x="253" y="55"/>
                    </a:cubicBezTo>
                    <a:cubicBezTo>
                      <a:pt x="253" y="55"/>
                      <a:pt x="253" y="55"/>
                      <a:pt x="253" y="55"/>
                    </a:cubicBezTo>
                    <a:cubicBezTo>
                      <a:pt x="253" y="55"/>
                      <a:pt x="253" y="55"/>
                      <a:pt x="253" y="55"/>
                    </a:cubicBezTo>
                    <a:cubicBezTo>
                      <a:pt x="253" y="54"/>
                      <a:pt x="253" y="54"/>
                      <a:pt x="253" y="54"/>
                    </a:cubicBezTo>
                    <a:cubicBezTo>
                      <a:pt x="252" y="54"/>
                      <a:pt x="252" y="55"/>
                      <a:pt x="252" y="54"/>
                    </a:cubicBezTo>
                    <a:cubicBezTo>
                      <a:pt x="252" y="54"/>
                      <a:pt x="252" y="54"/>
                      <a:pt x="252" y="54"/>
                    </a:cubicBezTo>
                    <a:cubicBezTo>
                      <a:pt x="252" y="54"/>
                      <a:pt x="252" y="54"/>
                      <a:pt x="252" y="54"/>
                    </a:cubicBezTo>
                    <a:cubicBezTo>
                      <a:pt x="252" y="54"/>
                      <a:pt x="252" y="54"/>
                      <a:pt x="252" y="54"/>
                    </a:cubicBezTo>
                    <a:cubicBezTo>
                      <a:pt x="252" y="54"/>
                      <a:pt x="252" y="54"/>
                      <a:pt x="253" y="54"/>
                    </a:cubicBezTo>
                    <a:cubicBezTo>
                      <a:pt x="253" y="54"/>
                      <a:pt x="254" y="54"/>
                      <a:pt x="255" y="54"/>
                    </a:cubicBezTo>
                    <a:cubicBezTo>
                      <a:pt x="256" y="54"/>
                      <a:pt x="255" y="54"/>
                      <a:pt x="255" y="54"/>
                    </a:cubicBezTo>
                    <a:cubicBezTo>
                      <a:pt x="256" y="54"/>
                      <a:pt x="257" y="54"/>
                      <a:pt x="257" y="54"/>
                    </a:cubicBezTo>
                    <a:cubicBezTo>
                      <a:pt x="258" y="54"/>
                      <a:pt x="258" y="54"/>
                      <a:pt x="258" y="54"/>
                    </a:cubicBezTo>
                    <a:cubicBezTo>
                      <a:pt x="259" y="54"/>
                      <a:pt x="261" y="54"/>
                      <a:pt x="262" y="54"/>
                    </a:cubicBezTo>
                    <a:cubicBezTo>
                      <a:pt x="262" y="54"/>
                      <a:pt x="263" y="54"/>
                      <a:pt x="263" y="54"/>
                    </a:cubicBezTo>
                    <a:cubicBezTo>
                      <a:pt x="264" y="54"/>
                      <a:pt x="263" y="55"/>
                      <a:pt x="264" y="55"/>
                    </a:cubicBezTo>
                    <a:cubicBezTo>
                      <a:pt x="264" y="54"/>
                      <a:pt x="264" y="54"/>
                      <a:pt x="265" y="54"/>
                    </a:cubicBezTo>
                    <a:cubicBezTo>
                      <a:pt x="264" y="55"/>
                      <a:pt x="264" y="54"/>
                      <a:pt x="264" y="55"/>
                    </a:cubicBezTo>
                    <a:cubicBezTo>
                      <a:pt x="265" y="55"/>
                      <a:pt x="265" y="55"/>
                      <a:pt x="266" y="55"/>
                    </a:cubicBezTo>
                    <a:cubicBezTo>
                      <a:pt x="266" y="55"/>
                      <a:pt x="266" y="55"/>
                      <a:pt x="266" y="55"/>
                    </a:cubicBezTo>
                    <a:cubicBezTo>
                      <a:pt x="266" y="55"/>
                      <a:pt x="267" y="55"/>
                      <a:pt x="267" y="55"/>
                    </a:cubicBezTo>
                    <a:cubicBezTo>
                      <a:pt x="267" y="55"/>
                      <a:pt x="267" y="55"/>
                      <a:pt x="267" y="55"/>
                    </a:cubicBezTo>
                    <a:cubicBezTo>
                      <a:pt x="267" y="55"/>
                      <a:pt x="268" y="56"/>
                      <a:pt x="268" y="56"/>
                    </a:cubicBezTo>
                    <a:cubicBezTo>
                      <a:pt x="268" y="56"/>
                      <a:pt x="268" y="56"/>
                      <a:pt x="268" y="56"/>
                    </a:cubicBezTo>
                    <a:cubicBezTo>
                      <a:pt x="268" y="56"/>
                      <a:pt x="268" y="56"/>
                      <a:pt x="269" y="56"/>
                    </a:cubicBezTo>
                    <a:cubicBezTo>
                      <a:pt x="269" y="56"/>
                      <a:pt x="269" y="56"/>
                      <a:pt x="268" y="56"/>
                    </a:cubicBezTo>
                    <a:cubicBezTo>
                      <a:pt x="268" y="56"/>
                      <a:pt x="268" y="55"/>
                      <a:pt x="268" y="55"/>
                    </a:cubicBezTo>
                    <a:cubicBezTo>
                      <a:pt x="268" y="55"/>
                      <a:pt x="268" y="55"/>
                      <a:pt x="268" y="55"/>
                    </a:cubicBezTo>
                    <a:cubicBezTo>
                      <a:pt x="268" y="55"/>
                      <a:pt x="268" y="55"/>
                      <a:pt x="268" y="55"/>
                    </a:cubicBezTo>
                    <a:cubicBezTo>
                      <a:pt x="268" y="55"/>
                      <a:pt x="268" y="55"/>
                      <a:pt x="268" y="55"/>
                    </a:cubicBezTo>
                    <a:cubicBezTo>
                      <a:pt x="268" y="55"/>
                      <a:pt x="268" y="55"/>
                      <a:pt x="268" y="54"/>
                    </a:cubicBezTo>
                    <a:cubicBezTo>
                      <a:pt x="268" y="54"/>
                      <a:pt x="268" y="54"/>
                      <a:pt x="269" y="54"/>
                    </a:cubicBezTo>
                    <a:cubicBezTo>
                      <a:pt x="269" y="55"/>
                      <a:pt x="269" y="55"/>
                      <a:pt x="269" y="55"/>
                    </a:cubicBezTo>
                    <a:cubicBezTo>
                      <a:pt x="270" y="55"/>
                      <a:pt x="270" y="56"/>
                      <a:pt x="271" y="56"/>
                    </a:cubicBezTo>
                    <a:cubicBezTo>
                      <a:pt x="270" y="56"/>
                      <a:pt x="270" y="55"/>
                      <a:pt x="270" y="55"/>
                    </a:cubicBezTo>
                    <a:cubicBezTo>
                      <a:pt x="271" y="55"/>
                      <a:pt x="270" y="55"/>
                      <a:pt x="271" y="55"/>
                    </a:cubicBezTo>
                    <a:cubicBezTo>
                      <a:pt x="271" y="55"/>
                      <a:pt x="271" y="55"/>
                      <a:pt x="271" y="56"/>
                    </a:cubicBezTo>
                    <a:cubicBezTo>
                      <a:pt x="272" y="56"/>
                      <a:pt x="272" y="55"/>
                      <a:pt x="272" y="56"/>
                    </a:cubicBezTo>
                    <a:cubicBezTo>
                      <a:pt x="273" y="56"/>
                      <a:pt x="273" y="56"/>
                      <a:pt x="273" y="55"/>
                    </a:cubicBezTo>
                    <a:cubicBezTo>
                      <a:pt x="272" y="55"/>
                      <a:pt x="272" y="54"/>
                      <a:pt x="271" y="54"/>
                    </a:cubicBezTo>
                    <a:cubicBezTo>
                      <a:pt x="271" y="54"/>
                      <a:pt x="271" y="54"/>
                      <a:pt x="271" y="54"/>
                    </a:cubicBezTo>
                    <a:cubicBezTo>
                      <a:pt x="270" y="54"/>
                      <a:pt x="270" y="53"/>
                      <a:pt x="269" y="53"/>
                    </a:cubicBezTo>
                    <a:cubicBezTo>
                      <a:pt x="269" y="53"/>
                      <a:pt x="269" y="53"/>
                      <a:pt x="268" y="53"/>
                    </a:cubicBezTo>
                    <a:cubicBezTo>
                      <a:pt x="268" y="53"/>
                      <a:pt x="268" y="53"/>
                      <a:pt x="268" y="53"/>
                    </a:cubicBezTo>
                    <a:cubicBezTo>
                      <a:pt x="268" y="53"/>
                      <a:pt x="267" y="53"/>
                      <a:pt x="267" y="53"/>
                    </a:cubicBezTo>
                    <a:cubicBezTo>
                      <a:pt x="267" y="53"/>
                      <a:pt x="267" y="53"/>
                      <a:pt x="266" y="53"/>
                    </a:cubicBezTo>
                    <a:cubicBezTo>
                      <a:pt x="266" y="53"/>
                      <a:pt x="266" y="53"/>
                      <a:pt x="266" y="53"/>
                    </a:cubicBezTo>
                    <a:cubicBezTo>
                      <a:pt x="266" y="53"/>
                      <a:pt x="266" y="53"/>
                      <a:pt x="266" y="53"/>
                    </a:cubicBezTo>
                    <a:cubicBezTo>
                      <a:pt x="265" y="53"/>
                      <a:pt x="265" y="53"/>
                      <a:pt x="265" y="53"/>
                    </a:cubicBezTo>
                    <a:cubicBezTo>
                      <a:pt x="265" y="53"/>
                      <a:pt x="265" y="53"/>
                      <a:pt x="264" y="53"/>
                    </a:cubicBezTo>
                    <a:cubicBezTo>
                      <a:pt x="264" y="53"/>
                      <a:pt x="264" y="53"/>
                      <a:pt x="264" y="53"/>
                    </a:cubicBezTo>
                    <a:cubicBezTo>
                      <a:pt x="263" y="53"/>
                      <a:pt x="263" y="53"/>
                      <a:pt x="262" y="53"/>
                    </a:cubicBezTo>
                    <a:cubicBezTo>
                      <a:pt x="262" y="52"/>
                      <a:pt x="262" y="52"/>
                      <a:pt x="262" y="52"/>
                    </a:cubicBezTo>
                    <a:cubicBezTo>
                      <a:pt x="262" y="52"/>
                      <a:pt x="261" y="51"/>
                      <a:pt x="261" y="52"/>
                    </a:cubicBezTo>
                    <a:cubicBezTo>
                      <a:pt x="261" y="52"/>
                      <a:pt x="261" y="52"/>
                      <a:pt x="261" y="52"/>
                    </a:cubicBezTo>
                    <a:cubicBezTo>
                      <a:pt x="261" y="52"/>
                      <a:pt x="261"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3"/>
                    </a:cubicBezTo>
                    <a:cubicBezTo>
                      <a:pt x="260" y="53"/>
                      <a:pt x="260" y="53"/>
                      <a:pt x="260" y="53"/>
                    </a:cubicBezTo>
                    <a:cubicBezTo>
                      <a:pt x="259" y="53"/>
                      <a:pt x="258" y="53"/>
                      <a:pt x="258" y="52"/>
                    </a:cubicBezTo>
                    <a:cubicBezTo>
                      <a:pt x="257" y="52"/>
                      <a:pt x="256" y="52"/>
                      <a:pt x="255" y="52"/>
                    </a:cubicBezTo>
                    <a:cubicBezTo>
                      <a:pt x="255" y="52"/>
                      <a:pt x="255" y="52"/>
                      <a:pt x="255" y="52"/>
                    </a:cubicBezTo>
                    <a:cubicBezTo>
                      <a:pt x="255" y="52"/>
                      <a:pt x="255" y="51"/>
                      <a:pt x="255" y="51"/>
                    </a:cubicBezTo>
                    <a:cubicBezTo>
                      <a:pt x="255" y="51"/>
                      <a:pt x="255" y="51"/>
                      <a:pt x="255" y="51"/>
                    </a:cubicBezTo>
                    <a:cubicBezTo>
                      <a:pt x="255" y="51"/>
                      <a:pt x="255" y="51"/>
                      <a:pt x="255" y="51"/>
                    </a:cubicBezTo>
                    <a:cubicBezTo>
                      <a:pt x="255" y="51"/>
                      <a:pt x="255" y="51"/>
                      <a:pt x="255" y="51"/>
                    </a:cubicBezTo>
                    <a:cubicBezTo>
                      <a:pt x="255" y="51"/>
                      <a:pt x="255" y="51"/>
                      <a:pt x="255" y="51"/>
                    </a:cubicBezTo>
                    <a:cubicBezTo>
                      <a:pt x="255" y="51"/>
                      <a:pt x="255" y="52"/>
                      <a:pt x="255" y="52"/>
                    </a:cubicBezTo>
                    <a:cubicBezTo>
                      <a:pt x="255" y="52"/>
                      <a:pt x="255" y="52"/>
                      <a:pt x="255" y="52"/>
                    </a:cubicBezTo>
                    <a:cubicBezTo>
                      <a:pt x="255" y="52"/>
                      <a:pt x="254" y="52"/>
                      <a:pt x="254" y="52"/>
                    </a:cubicBezTo>
                    <a:cubicBezTo>
                      <a:pt x="254" y="51"/>
                      <a:pt x="254" y="51"/>
                      <a:pt x="254" y="51"/>
                    </a:cubicBezTo>
                    <a:cubicBezTo>
                      <a:pt x="254" y="52"/>
                      <a:pt x="253" y="51"/>
                      <a:pt x="253" y="51"/>
                    </a:cubicBezTo>
                    <a:cubicBezTo>
                      <a:pt x="253" y="51"/>
                      <a:pt x="252" y="51"/>
                      <a:pt x="252" y="51"/>
                    </a:cubicBezTo>
                    <a:cubicBezTo>
                      <a:pt x="252" y="51"/>
                      <a:pt x="252" y="50"/>
                      <a:pt x="252" y="50"/>
                    </a:cubicBezTo>
                    <a:cubicBezTo>
                      <a:pt x="252" y="50"/>
                      <a:pt x="251" y="50"/>
                      <a:pt x="251" y="49"/>
                    </a:cubicBezTo>
                    <a:cubicBezTo>
                      <a:pt x="251" y="50"/>
                      <a:pt x="251" y="49"/>
                      <a:pt x="250" y="50"/>
                    </a:cubicBezTo>
                    <a:cubicBezTo>
                      <a:pt x="250" y="49"/>
                      <a:pt x="250" y="49"/>
                      <a:pt x="250" y="49"/>
                    </a:cubicBezTo>
                    <a:cubicBezTo>
                      <a:pt x="249" y="49"/>
                      <a:pt x="249" y="47"/>
                      <a:pt x="248" y="46"/>
                    </a:cubicBezTo>
                    <a:cubicBezTo>
                      <a:pt x="247" y="46"/>
                      <a:pt x="246" y="46"/>
                      <a:pt x="245" y="46"/>
                    </a:cubicBezTo>
                    <a:cubicBezTo>
                      <a:pt x="245" y="46"/>
                      <a:pt x="244" y="46"/>
                      <a:pt x="244" y="46"/>
                    </a:cubicBezTo>
                    <a:cubicBezTo>
                      <a:pt x="243" y="46"/>
                      <a:pt x="243" y="45"/>
                      <a:pt x="243" y="45"/>
                    </a:cubicBezTo>
                    <a:cubicBezTo>
                      <a:pt x="243" y="45"/>
                      <a:pt x="242" y="45"/>
                      <a:pt x="242" y="45"/>
                    </a:cubicBezTo>
                    <a:cubicBezTo>
                      <a:pt x="242" y="45"/>
                      <a:pt x="242" y="45"/>
                      <a:pt x="242" y="45"/>
                    </a:cubicBezTo>
                    <a:cubicBezTo>
                      <a:pt x="242" y="45"/>
                      <a:pt x="242" y="44"/>
                      <a:pt x="243" y="44"/>
                    </a:cubicBezTo>
                    <a:cubicBezTo>
                      <a:pt x="242" y="45"/>
                      <a:pt x="244" y="44"/>
                      <a:pt x="244" y="45"/>
                    </a:cubicBezTo>
                    <a:cubicBezTo>
                      <a:pt x="244" y="44"/>
                      <a:pt x="245" y="44"/>
                      <a:pt x="246" y="43"/>
                    </a:cubicBezTo>
                    <a:cubicBezTo>
                      <a:pt x="245" y="42"/>
                      <a:pt x="244" y="43"/>
                      <a:pt x="243" y="43"/>
                    </a:cubicBezTo>
                    <a:cubicBezTo>
                      <a:pt x="243" y="43"/>
                      <a:pt x="243" y="43"/>
                      <a:pt x="243" y="43"/>
                    </a:cubicBezTo>
                    <a:cubicBezTo>
                      <a:pt x="243" y="43"/>
                      <a:pt x="243" y="43"/>
                      <a:pt x="243" y="43"/>
                    </a:cubicBezTo>
                    <a:cubicBezTo>
                      <a:pt x="243" y="43"/>
                      <a:pt x="243" y="43"/>
                      <a:pt x="243" y="43"/>
                    </a:cubicBezTo>
                    <a:cubicBezTo>
                      <a:pt x="242" y="43"/>
                      <a:pt x="241" y="43"/>
                      <a:pt x="240" y="43"/>
                    </a:cubicBezTo>
                    <a:cubicBezTo>
                      <a:pt x="239" y="43"/>
                      <a:pt x="238" y="44"/>
                      <a:pt x="236" y="43"/>
                    </a:cubicBezTo>
                    <a:cubicBezTo>
                      <a:pt x="236" y="43"/>
                      <a:pt x="235" y="44"/>
                      <a:pt x="235" y="44"/>
                    </a:cubicBezTo>
                    <a:cubicBezTo>
                      <a:pt x="235" y="43"/>
                      <a:pt x="235" y="43"/>
                      <a:pt x="235" y="43"/>
                    </a:cubicBezTo>
                    <a:cubicBezTo>
                      <a:pt x="234" y="43"/>
                      <a:pt x="235" y="44"/>
                      <a:pt x="235" y="44"/>
                    </a:cubicBezTo>
                    <a:cubicBezTo>
                      <a:pt x="234" y="44"/>
                      <a:pt x="234" y="43"/>
                      <a:pt x="234" y="43"/>
                    </a:cubicBezTo>
                    <a:cubicBezTo>
                      <a:pt x="234" y="43"/>
                      <a:pt x="234" y="44"/>
                      <a:pt x="234" y="44"/>
                    </a:cubicBezTo>
                    <a:cubicBezTo>
                      <a:pt x="234" y="44"/>
                      <a:pt x="234" y="43"/>
                      <a:pt x="233" y="44"/>
                    </a:cubicBezTo>
                    <a:cubicBezTo>
                      <a:pt x="234" y="44"/>
                      <a:pt x="234" y="44"/>
                      <a:pt x="233" y="44"/>
                    </a:cubicBezTo>
                    <a:cubicBezTo>
                      <a:pt x="232" y="44"/>
                      <a:pt x="231" y="43"/>
                      <a:pt x="229" y="44"/>
                    </a:cubicBezTo>
                    <a:cubicBezTo>
                      <a:pt x="229" y="43"/>
                      <a:pt x="228" y="43"/>
                      <a:pt x="227" y="43"/>
                    </a:cubicBezTo>
                    <a:cubicBezTo>
                      <a:pt x="227" y="43"/>
                      <a:pt x="227" y="43"/>
                      <a:pt x="227" y="43"/>
                    </a:cubicBezTo>
                    <a:cubicBezTo>
                      <a:pt x="225" y="43"/>
                      <a:pt x="224" y="43"/>
                      <a:pt x="222" y="43"/>
                    </a:cubicBezTo>
                    <a:cubicBezTo>
                      <a:pt x="221" y="43"/>
                      <a:pt x="220" y="43"/>
                      <a:pt x="219" y="43"/>
                    </a:cubicBezTo>
                    <a:cubicBezTo>
                      <a:pt x="218" y="43"/>
                      <a:pt x="217" y="43"/>
                      <a:pt x="216" y="43"/>
                    </a:cubicBezTo>
                    <a:cubicBezTo>
                      <a:pt x="216" y="43"/>
                      <a:pt x="215" y="43"/>
                      <a:pt x="215" y="43"/>
                    </a:cubicBezTo>
                    <a:cubicBezTo>
                      <a:pt x="214" y="43"/>
                      <a:pt x="215" y="43"/>
                      <a:pt x="214" y="43"/>
                    </a:cubicBezTo>
                    <a:cubicBezTo>
                      <a:pt x="214" y="43"/>
                      <a:pt x="213" y="43"/>
                      <a:pt x="211" y="43"/>
                    </a:cubicBezTo>
                    <a:cubicBezTo>
                      <a:pt x="211" y="43"/>
                      <a:pt x="211" y="43"/>
                      <a:pt x="211" y="43"/>
                    </a:cubicBezTo>
                    <a:cubicBezTo>
                      <a:pt x="211" y="42"/>
                      <a:pt x="211" y="42"/>
                      <a:pt x="211" y="42"/>
                    </a:cubicBezTo>
                    <a:cubicBezTo>
                      <a:pt x="211" y="41"/>
                      <a:pt x="209" y="42"/>
                      <a:pt x="208" y="42"/>
                    </a:cubicBezTo>
                    <a:cubicBezTo>
                      <a:pt x="208" y="42"/>
                      <a:pt x="208" y="42"/>
                      <a:pt x="208" y="42"/>
                    </a:cubicBezTo>
                    <a:cubicBezTo>
                      <a:pt x="208" y="42"/>
                      <a:pt x="207" y="42"/>
                      <a:pt x="207" y="42"/>
                    </a:cubicBezTo>
                    <a:cubicBezTo>
                      <a:pt x="207" y="42"/>
                      <a:pt x="206" y="42"/>
                      <a:pt x="206" y="42"/>
                    </a:cubicBezTo>
                    <a:cubicBezTo>
                      <a:pt x="208" y="41"/>
                      <a:pt x="211" y="42"/>
                      <a:pt x="212" y="41"/>
                    </a:cubicBezTo>
                    <a:cubicBezTo>
                      <a:pt x="212" y="41"/>
                      <a:pt x="212" y="41"/>
                      <a:pt x="212" y="41"/>
                    </a:cubicBezTo>
                    <a:cubicBezTo>
                      <a:pt x="211" y="41"/>
                      <a:pt x="210" y="41"/>
                      <a:pt x="210" y="40"/>
                    </a:cubicBezTo>
                    <a:cubicBezTo>
                      <a:pt x="210" y="40"/>
                      <a:pt x="211" y="40"/>
                      <a:pt x="211" y="40"/>
                    </a:cubicBezTo>
                    <a:cubicBezTo>
                      <a:pt x="210" y="40"/>
                      <a:pt x="210" y="39"/>
                      <a:pt x="210" y="40"/>
                    </a:cubicBezTo>
                    <a:cubicBezTo>
                      <a:pt x="210" y="40"/>
                      <a:pt x="209" y="40"/>
                      <a:pt x="209" y="39"/>
                    </a:cubicBezTo>
                    <a:cubicBezTo>
                      <a:pt x="209" y="40"/>
                      <a:pt x="210" y="39"/>
                      <a:pt x="211" y="39"/>
                    </a:cubicBezTo>
                    <a:cubicBezTo>
                      <a:pt x="212" y="39"/>
                      <a:pt x="213" y="39"/>
                      <a:pt x="213" y="40"/>
                    </a:cubicBezTo>
                    <a:cubicBezTo>
                      <a:pt x="213"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3" y="40"/>
                      <a:pt x="213" y="40"/>
                      <a:pt x="214" y="40"/>
                    </a:cubicBezTo>
                    <a:cubicBezTo>
                      <a:pt x="214" y="40"/>
                      <a:pt x="215" y="40"/>
                      <a:pt x="215" y="40"/>
                    </a:cubicBezTo>
                    <a:cubicBezTo>
                      <a:pt x="215" y="40"/>
                      <a:pt x="214" y="40"/>
                      <a:pt x="214" y="39"/>
                    </a:cubicBezTo>
                    <a:cubicBezTo>
                      <a:pt x="213" y="39"/>
                      <a:pt x="213" y="38"/>
                      <a:pt x="212" y="39"/>
                    </a:cubicBezTo>
                    <a:cubicBezTo>
                      <a:pt x="212" y="39"/>
                      <a:pt x="212" y="39"/>
                      <a:pt x="212" y="39"/>
                    </a:cubicBezTo>
                    <a:cubicBezTo>
                      <a:pt x="212" y="38"/>
                      <a:pt x="212" y="39"/>
                      <a:pt x="212" y="39"/>
                    </a:cubicBezTo>
                    <a:cubicBezTo>
                      <a:pt x="212" y="39"/>
                      <a:pt x="212" y="39"/>
                      <a:pt x="212" y="39"/>
                    </a:cubicBezTo>
                    <a:cubicBezTo>
                      <a:pt x="211" y="39"/>
                      <a:pt x="211" y="39"/>
                      <a:pt x="211" y="39"/>
                    </a:cubicBezTo>
                    <a:cubicBezTo>
                      <a:pt x="212" y="38"/>
                      <a:pt x="211" y="38"/>
                      <a:pt x="211" y="38"/>
                    </a:cubicBezTo>
                    <a:cubicBezTo>
                      <a:pt x="211" y="38"/>
                      <a:pt x="211" y="38"/>
                      <a:pt x="211" y="38"/>
                    </a:cubicBezTo>
                    <a:cubicBezTo>
                      <a:pt x="211" y="37"/>
                      <a:pt x="210" y="38"/>
                      <a:pt x="210" y="37"/>
                    </a:cubicBezTo>
                    <a:cubicBezTo>
                      <a:pt x="211" y="38"/>
                      <a:pt x="211" y="37"/>
                      <a:pt x="211" y="37"/>
                    </a:cubicBezTo>
                    <a:cubicBezTo>
                      <a:pt x="212" y="37"/>
                      <a:pt x="214" y="37"/>
                      <a:pt x="215" y="37"/>
                    </a:cubicBezTo>
                    <a:cubicBezTo>
                      <a:pt x="215" y="36"/>
                      <a:pt x="214" y="36"/>
                      <a:pt x="214" y="36"/>
                    </a:cubicBezTo>
                    <a:cubicBezTo>
                      <a:pt x="214" y="36"/>
                      <a:pt x="215" y="36"/>
                      <a:pt x="215" y="36"/>
                    </a:cubicBezTo>
                    <a:cubicBezTo>
                      <a:pt x="215" y="36"/>
                      <a:pt x="215" y="36"/>
                      <a:pt x="215" y="36"/>
                    </a:cubicBezTo>
                    <a:cubicBezTo>
                      <a:pt x="215" y="36"/>
                      <a:pt x="215" y="36"/>
                      <a:pt x="215" y="36"/>
                    </a:cubicBezTo>
                    <a:cubicBezTo>
                      <a:pt x="215" y="36"/>
                      <a:pt x="215" y="36"/>
                      <a:pt x="215" y="36"/>
                    </a:cubicBezTo>
                    <a:cubicBezTo>
                      <a:pt x="215" y="36"/>
                      <a:pt x="215" y="36"/>
                      <a:pt x="215" y="36"/>
                    </a:cubicBezTo>
                    <a:cubicBezTo>
                      <a:pt x="215" y="36"/>
                      <a:pt x="214" y="36"/>
                      <a:pt x="214" y="36"/>
                    </a:cubicBezTo>
                    <a:cubicBezTo>
                      <a:pt x="215" y="36"/>
                      <a:pt x="214" y="36"/>
                      <a:pt x="214" y="35"/>
                    </a:cubicBezTo>
                    <a:cubicBezTo>
                      <a:pt x="215" y="35"/>
                      <a:pt x="216" y="35"/>
                      <a:pt x="217" y="35"/>
                    </a:cubicBezTo>
                    <a:cubicBezTo>
                      <a:pt x="217" y="35"/>
                      <a:pt x="217" y="35"/>
                      <a:pt x="217" y="34"/>
                    </a:cubicBezTo>
                    <a:cubicBezTo>
                      <a:pt x="216" y="34"/>
                      <a:pt x="216" y="34"/>
                      <a:pt x="216" y="34"/>
                    </a:cubicBezTo>
                    <a:cubicBezTo>
                      <a:pt x="216" y="34"/>
                      <a:pt x="216" y="34"/>
                      <a:pt x="216" y="35"/>
                    </a:cubicBezTo>
                    <a:cubicBezTo>
                      <a:pt x="215" y="35"/>
                      <a:pt x="214" y="35"/>
                      <a:pt x="213" y="35"/>
                    </a:cubicBezTo>
                    <a:cubicBezTo>
                      <a:pt x="213" y="35"/>
                      <a:pt x="213" y="35"/>
                      <a:pt x="213" y="35"/>
                    </a:cubicBezTo>
                    <a:cubicBezTo>
                      <a:pt x="213" y="34"/>
                      <a:pt x="211"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5"/>
                      <a:pt x="209" y="35"/>
                      <a:pt x="209" y="34"/>
                    </a:cubicBezTo>
                    <a:cubicBezTo>
                      <a:pt x="209" y="34"/>
                      <a:pt x="209" y="34"/>
                      <a:pt x="209" y="34"/>
                    </a:cubicBezTo>
                    <a:cubicBezTo>
                      <a:pt x="211" y="34"/>
                      <a:pt x="212" y="34"/>
                      <a:pt x="213" y="34"/>
                    </a:cubicBezTo>
                    <a:cubicBezTo>
                      <a:pt x="213" y="34"/>
                      <a:pt x="213" y="33"/>
                      <a:pt x="213" y="33"/>
                    </a:cubicBezTo>
                    <a:cubicBezTo>
                      <a:pt x="212" y="34"/>
                      <a:pt x="210" y="33"/>
                      <a:pt x="210" y="33"/>
                    </a:cubicBezTo>
                    <a:cubicBezTo>
                      <a:pt x="210" y="33"/>
                      <a:pt x="209" y="33"/>
                      <a:pt x="209" y="33"/>
                    </a:cubicBezTo>
                    <a:cubicBezTo>
                      <a:pt x="210" y="33"/>
                      <a:pt x="212" y="33"/>
                      <a:pt x="213" y="32"/>
                    </a:cubicBezTo>
                    <a:cubicBezTo>
                      <a:pt x="213" y="32"/>
                      <a:pt x="213" y="32"/>
                      <a:pt x="213" y="31"/>
                    </a:cubicBezTo>
                    <a:cubicBezTo>
                      <a:pt x="212" y="31"/>
                      <a:pt x="211" y="32"/>
                      <a:pt x="210" y="32"/>
                    </a:cubicBezTo>
                    <a:cubicBezTo>
                      <a:pt x="210" y="31"/>
                      <a:pt x="209" y="31"/>
                      <a:pt x="208" y="31"/>
                    </a:cubicBezTo>
                    <a:cubicBezTo>
                      <a:pt x="208" y="31"/>
                      <a:pt x="207" y="31"/>
                      <a:pt x="207" y="31"/>
                    </a:cubicBezTo>
                    <a:cubicBezTo>
                      <a:pt x="208" y="31"/>
                      <a:pt x="208" y="30"/>
                      <a:pt x="208" y="30"/>
                    </a:cubicBezTo>
                    <a:cubicBezTo>
                      <a:pt x="209" y="29"/>
                      <a:pt x="208" y="29"/>
                      <a:pt x="209" y="29"/>
                    </a:cubicBezTo>
                    <a:cubicBezTo>
                      <a:pt x="209" y="29"/>
                      <a:pt x="209" y="29"/>
                      <a:pt x="209" y="29"/>
                    </a:cubicBezTo>
                    <a:cubicBezTo>
                      <a:pt x="210" y="28"/>
                      <a:pt x="211" y="29"/>
                      <a:pt x="211" y="28"/>
                    </a:cubicBezTo>
                    <a:cubicBezTo>
                      <a:pt x="211" y="28"/>
                      <a:pt x="211" y="28"/>
                      <a:pt x="212" y="28"/>
                    </a:cubicBezTo>
                    <a:cubicBezTo>
                      <a:pt x="212" y="28"/>
                      <a:pt x="213" y="28"/>
                      <a:pt x="214" y="28"/>
                    </a:cubicBezTo>
                    <a:cubicBezTo>
                      <a:pt x="214" y="29"/>
                      <a:pt x="214" y="28"/>
                      <a:pt x="214" y="28"/>
                    </a:cubicBezTo>
                    <a:cubicBezTo>
                      <a:pt x="214" y="28"/>
                      <a:pt x="214" y="28"/>
                      <a:pt x="214" y="28"/>
                    </a:cubicBezTo>
                    <a:cubicBezTo>
                      <a:pt x="215" y="28"/>
                      <a:pt x="215" y="28"/>
                      <a:pt x="215" y="28"/>
                    </a:cubicBezTo>
                    <a:cubicBezTo>
                      <a:pt x="215" y="28"/>
                      <a:pt x="216" y="28"/>
                      <a:pt x="216" y="28"/>
                    </a:cubicBezTo>
                    <a:cubicBezTo>
                      <a:pt x="216" y="28"/>
                      <a:pt x="216" y="28"/>
                      <a:pt x="216" y="28"/>
                    </a:cubicBezTo>
                    <a:cubicBezTo>
                      <a:pt x="216" y="28"/>
                      <a:pt x="216" y="28"/>
                      <a:pt x="216" y="28"/>
                    </a:cubicBezTo>
                    <a:cubicBezTo>
                      <a:pt x="216" y="28"/>
                      <a:pt x="215" y="28"/>
                      <a:pt x="215" y="28"/>
                    </a:cubicBezTo>
                    <a:cubicBezTo>
                      <a:pt x="215" y="28"/>
                      <a:pt x="215" y="28"/>
                      <a:pt x="214" y="28"/>
                    </a:cubicBezTo>
                    <a:cubicBezTo>
                      <a:pt x="214" y="28"/>
                      <a:pt x="214" y="28"/>
                      <a:pt x="214" y="28"/>
                    </a:cubicBezTo>
                    <a:cubicBezTo>
                      <a:pt x="214" y="28"/>
                      <a:pt x="214" y="28"/>
                      <a:pt x="214" y="28"/>
                    </a:cubicBezTo>
                    <a:cubicBezTo>
                      <a:pt x="214" y="28"/>
                      <a:pt x="214" y="28"/>
                      <a:pt x="214" y="28"/>
                    </a:cubicBezTo>
                    <a:cubicBezTo>
                      <a:pt x="213" y="28"/>
                      <a:pt x="212" y="28"/>
                      <a:pt x="212" y="28"/>
                    </a:cubicBezTo>
                    <a:cubicBezTo>
                      <a:pt x="211" y="28"/>
                      <a:pt x="211" y="28"/>
                      <a:pt x="210" y="28"/>
                    </a:cubicBezTo>
                    <a:cubicBezTo>
                      <a:pt x="210" y="28"/>
                      <a:pt x="210" y="28"/>
                      <a:pt x="210" y="28"/>
                    </a:cubicBezTo>
                    <a:cubicBezTo>
                      <a:pt x="210" y="28"/>
                      <a:pt x="210" y="28"/>
                      <a:pt x="210" y="28"/>
                    </a:cubicBezTo>
                    <a:cubicBezTo>
                      <a:pt x="210" y="27"/>
                      <a:pt x="210" y="27"/>
                      <a:pt x="211" y="27"/>
                    </a:cubicBezTo>
                    <a:cubicBezTo>
                      <a:pt x="210" y="26"/>
                      <a:pt x="210" y="27"/>
                      <a:pt x="210" y="26"/>
                    </a:cubicBezTo>
                    <a:cubicBezTo>
                      <a:pt x="210" y="26"/>
                      <a:pt x="210" y="26"/>
                      <a:pt x="210" y="26"/>
                    </a:cubicBezTo>
                    <a:cubicBezTo>
                      <a:pt x="210" y="26"/>
                      <a:pt x="210" y="26"/>
                      <a:pt x="210" y="26"/>
                    </a:cubicBezTo>
                    <a:cubicBezTo>
                      <a:pt x="210" y="26"/>
                      <a:pt x="210" y="26"/>
                      <a:pt x="210" y="26"/>
                    </a:cubicBezTo>
                    <a:cubicBezTo>
                      <a:pt x="210" y="26"/>
                      <a:pt x="210" y="26"/>
                      <a:pt x="210" y="26"/>
                    </a:cubicBezTo>
                    <a:cubicBezTo>
                      <a:pt x="210" y="26"/>
                      <a:pt x="211" y="26"/>
                      <a:pt x="211" y="26"/>
                    </a:cubicBezTo>
                    <a:cubicBezTo>
                      <a:pt x="211" y="26"/>
                      <a:pt x="211" y="26"/>
                      <a:pt x="210" y="26"/>
                    </a:cubicBezTo>
                    <a:cubicBezTo>
                      <a:pt x="211" y="26"/>
                      <a:pt x="211" y="26"/>
                      <a:pt x="211" y="26"/>
                    </a:cubicBezTo>
                    <a:cubicBezTo>
                      <a:pt x="211" y="26"/>
                      <a:pt x="212" y="26"/>
                      <a:pt x="212" y="26"/>
                    </a:cubicBezTo>
                    <a:cubicBezTo>
                      <a:pt x="212" y="26"/>
                      <a:pt x="212" y="25"/>
                      <a:pt x="212" y="25"/>
                    </a:cubicBezTo>
                    <a:cubicBezTo>
                      <a:pt x="211" y="25"/>
                      <a:pt x="212" y="25"/>
                      <a:pt x="211" y="25"/>
                    </a:cubicBezTo>
                    <a:cubicBezTo>
                      <a:pt x="211" y="24"/>
                      <a:pt x="210" y="25"/>
                      <a:pt x="210" y="24"/>
                    </a:cubicBezTo>
                    <a:cubicBezTo>
                      <a:pt x="211" y="24"/>
                      <a:pt x="212" y="25"/>
                      <a:pt x="213" y="24"/>
                    </a:cubicBezTo>
                    <a:cubicBezTo>
                      <a:pt x="212" y="24"/>
                      <a:pt x="213" y="24"/>
                      <a:pt x="213" y="24"/>
                    </a:cubicBezTo>
                    <a:cubicBezTo>
                      <a:pt x="212" y="23"/>
                      <a:pt x="210" y="24"/>
                      <a:pt x="209" y="23"/>
                    </a:cubicBezTo>
                    <a:cubicBezTo>
                      <a:pt x="210" y="23"/>
                      <a:pt x="210" y="23"/>
                      <a:pt x="210" y="23"/>
                    </a:cubicBezTo>
                    <a:cubicBezTo>
                      <a:pt x="210" y="22"/>
                      <a:pt x="209" y="23"/>
                      <a:pt x="209" y="22"/>
                    </a:cubicBezTo>
                    <a:cubicBezTo>
                      <a:pt x="210" y="22"/>
                      <a:pt x="211" y="22"/>
                      <a:pt x="211" y="22"/>
                    </a:cubicBezTo>
                    <a:cubicBezTo>
                      <a:pt x="211" y="22"/>
                      <a:pt x="211" y="22"/>
                      <a:pt x="211" y="22"/>
                    </a:cubicBezTo>
                    <a:cubicBezTo>
                      <a:pt x="211" y="22"/>
                      <a:pt x="211" y="22"/>
                      <a:pt x="212" y="22"/>
                    </a:cubicBezTo>
                    <a:cubicBezTo>
                      <a:pt x="212" y="22"/>
                      <a:pt x="212" y="22"/>
                      <a:pt x="212" y="22"/>
                    </a:cubicBezTo>
                    <a:cubicBezTo>
                      <a:pt x="212" y="22"/>
                      <a:pt x="212" y="22"/>
                      <a:pt x="212" y="22"/>
                    </a:cubicBezTo>
                    <a:cubicBezTo>
                      <a:pt x="212" y="22"/>
                      <a:pt x="212" y="22"/>
                      <a:pt x="212" y="22"/>
                    </a:cubicBezTo>
                    <a:cubicBezTo>
                      <a:pt x="212" y="22"/>
                      <a:pt x="212" y="22"/>
                      <a:pt x="212" y="22"/>
                    </a:cubicBezTo>
                    <a:cubicBezTo>
                      <a:pt x="212" y="22"/>
                      <a:pt x="211" y="22"/>
                      <a:pt x="211" y="22"/>
                    </a:cubicBezTo>
                    <a:cubicBezTo>
                      <a:pt x="211" y="22"/>
                      <a:pt x="211" y="22"/>
                      <a:pt x="211" y="22"/>
                    </a:cubicBezTo>
                    <a:cubicBezTo>
                      <a:pt x="216" y="21"/>
                      <a:pt x="219" y="22"/>
                      <a:pt x="222" y="22"/>
                    </a:cubicBezTo>
                    <a:cubicBezTo>
                      <a:pt x="222" y="22"/>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3" y="23"/>
                      <a:pt x="222" y="23"/>
                      <a:pt x="222" y="23"/>
                    </a:cubicBezTo>
                    <a:cubicBezTo>
                      <a:pt x="222" y="23"/>
                      <a:pt x="222" y="23"/>
                      <a:pt x="222" y="23"/>
                    </a:cubicBezTo>
                    <a:cubicBezTo>
                      <a:pt x="222" y="23"/>
                      <a:pt x="222" y="23"/>
                      <a:pt x="222" y="23"/>
                    </a:cubicBezTo>
                    <a:cubicBezTo>
                      <a:pt x="222" y="23"/>
                      <a:pt x="222" y="24"/>
                      <a:pt x="222" y="24"/>
                    </a:cubicBezTo>
                    <a:cubicBezTo>
                      <a:pt x="222" y="24"/>
                      <a:pt x="222" y="24"/>
                      <a:pt x="222" y="23"/>
                    </a:cubicBezTo>
                    <a:cubicBezTo>
                      <a:pt x="222" y="24"/>
                      <a:pt x="222" y="24"/>
                      <a:pt x="222" y="24"/>
                    </a:cubicBezTo>
                    <a:cubicBezTo>
                      <a:pt x="222" y="24"/>
                      <a:pt x="223" y="24"/>
                      <a:pt x="224" y="23"/>
                    </a:cubicBezTo>
                    <a:cubicBezTo>
                      <a:pt x="223" y="23"/>
                      <a:pt x="223" y="23"/>
                      <a:pt x="223" y="23"/>
                    </a:cubicBezTo>
                    <a:cubicBezTo>
                      <a:pt x="223" y="23"/>
                      <a:pt x="223" y="23"/>
                      <a:pt x="224" y="23"/>
                    </a:cubicBezTo>
                    <a:cubicBezTo>
                      <a:pt x="223" y="22"/>
                      <a:pt x="224" y="22"/>
                      <a:pt x="224" y="21"/>
                    </a:cubicBezTo>
                    <a:cubicBezTo>
                      <a:pt x="224" y="21"/>
                      <a:pt x="224" y="21"/>
                      <a:pt x="224" y="21"/>
                    </a:cubicBezTo>
                    <a:cubicBezTo>
                      <a:pt x="229" y="21"/>
                      <a:pt x="233" y="21"/>
                      <a:pt x="238" y="21"/>
                    </a:cubicBezTo>
                    <a:cubicBezTo>
                      <a:pt x="238" y="21"/>
                      <a:pt x="238" y="21"/>
                      <a:pt x="238" y="21"/>
                    </a:cubicBezTo>
                    <a:cubicBezTo>
                      <a:pt x="239" y="21"/>
                      <a:pt x="240" y="21"/>
                      <a:pt x="242" y="21"/>
                    </a:cubicBezTo>
                    <a:cubicBezTo>
                      <a:pt x="242" y="21"/>
                      <a:pt x="242" y="21"/>
                      <a:pt x="242" y="21"/>
                    </a:cubicBezTo>
                    <a:cubicBezTo>
                      <a:pt x="242" y="21"/>
                      <a:pt x="243" y="21"/>
                      <a:pt x="243" y="21"/>
                    </a:cubicBezTo>
                    <a:cubicBezTo>
                      <a:pt x="244" y="21"/>
                      <a:pt x="244" y="21"/>
                      <a:pt x="245" y="21"/>
                    </a:cubicBezTo>
                    <a:cubicBezTo>
                      <a:pt x="245" y="21"/>
                      <a:pt x="245" y="21"/>
                      <a:pt x="245" y="21"/>
                    </a:cubicBezTo>
                    <a:cubicBezTo>
                      <a:pt x="245" y="21"/>
                      <a:pt x="245" y="21"/>
                      <a:pt x="245" y="21"/>
                    </a:cubicBezTo>
                    <a:cubicBezTo>
                      <a:pt x="244" y="21"/>
                      <a:pt x="244" y="21"/>
                      <a:pt x="243" y="21"/>
                    </a:cubicBezTo>
                    <a:cubicBezTo>
                      <a:pt x="243" y="21"/>
                      <a:pt x="242" y="21"/>
                      <a:pt x="242" y="21"/>
                    </a:cubicBezTo>
                    <a:cubicBezTo>
                      <a:pt x="242" y="21"/>
                      <a:pt x="242" y="21"/>
                      <a:pt x="242" y="21"/>
                    </a:cubicBezTo>
                    <a:cubicBezTo>
                      <a:pt x="242" y="21"/>
                      <a:pt x="241" y="21"/>
                      <a:pt x="241" y="21"/>
                    </a:cubicBezTo>
                    <a:cubicBezTo>
                      <a:pt x="240" y="21"/>
                      <a:pt x="238" y="20"/>
                      <a:pt x="238" y="21"/>
                    </a:cubicBezTo>
                    <a:cubicBezTo>
                      <a:pt x="233" y="21"/>
                      <a:pt x="229" y="21"/>
                      <a:pt x="224" y="21"/>
                    </a:cubicBezTo>
                    <a:cubicBezTo>
                      <a:pt x="224" y="21"/>
                      <a:pt x="224" y="21"/>
                      <a:pt x="224" y="20"/>
                    </a:cubicBezTo>
                    <a:cubicBezTo>
                      <a:pt x="224" y="20"/>
                      <a:pt x="224" y="20"/>
                      <a:pt x="224" y="20"/>
                    </a:cubicBezTo>
                    <a:cubicBezTo>
                      <a:pt x="224" y="20"/>
                      <a:pt x="224" y="20"/>
                      <a:pt x="224" y="20"/>
                    </a:cubicBezTo>
                    <a:cubicBezTo>
                      <a:pt x="224" y="20"/>
                      <a:pt x="224" y="20"/>
                      <a:pt x="224" y="20"/>
                    </a:cubicBezTo>
                    <a:cubicBezTo>
                      <a:pt x="224" y="20"/>
                      <a:pt x="224" y="20"/>
                      <a:pt x="224" y="20"/>
                    </a:cubicBezTo>
                    <a:cubicBezTo>
                      <a:pt x="223" y="20"/>
                      <a:pt x="222" y="20"/>
                      <a:pt x="221" y="21"/>
                    </a:cubicBezTo>
                    <a:cubicBezTo>
                      <a:pt x="221" y="20"/>
                      <a:pt x="221" y="20"/>
                      <a:pt x="221" y="19"/>
                    </a:cubicBezTo>
                    <a:cubicBezTo>
                      <a:pt x="221" y="19"/>
                      <a:pt x="221" y="19"/>
                      <a:pt x="221" y="19"/>
                    </a:cubicBezTo>
                    <a:cubicBezTo>
                      <a:pt x="221" y="19"/>
                      <a:pt x="221" y="19"/>
                      <a:pt x="221" y="19"/>
                    </a:cubicBezTo>
                    <a:cubicBezTo>
                      <a:pt x="221" y="19"/>
                      <a:pt x="221" y="19"/>
                      <a:pt x="222" y="19"/>
                    </a:cubicBezTo>
                    <a:cubicBezTo>
                      <a:pt x="221" y="19"/>
                      <a:pt x="221" y="19"/>
                      <a:pt x="221" y="19"/>
                    </a:cubicBezTo>
                    <a:cubicBezTo>
                      <a:pt x="222" y="19"/>
                      <a:pt x="222" y="19"/>
                      <a:pt x="223" y="19"/>
                    </a:cubicBezTo>
                    <a:cubicBezTo>
                      <a:pt x="224" y="19"/>
                      <a:pt x="224" y="19"/>
                      <a:pt x="225" y="19"/>
                    </a:cubicBezTo>
                    <a:cubicBezTo>
                      <a:pt x="225" y="19"/>
                      <a:pt x="225" y="19"/>
                      <a:pt x="225" y="19"/>
                    </a:cubicBezTo>
                    <a:cubicBezTo>
                      <a:pt x="225" y="19"/>
                      <a:pt x="225" y="19"/>
                      <a:pt x="225" y="19"/>
                    </a:cubicBezTo>
                    <a:cubicBezTo>
                      <a:pt x="224" y="19"/>
                      <a:pt x="224" y="19"/>
                      <a:pt x="223" y="19"/>
                    </a:cubicBezTo>
                    <a:cubicBezTo>
                      <a:pt x="222" y="19"/>
                      <a:pt x="222" y="19"/>
                      <a:pt x="221" y="19"/>
                    </a:cubicBezTo>
                    <a:cubicBezTo>
                      <a:pt x="222" y="19"/>
                      <a:pt x="222" y="19"/>
                      <a:pt x="222" y="19"/>
                    </a:cubicBezTo>
                    <a:cubicBezTo>
                      <a:pt x="222" y="19"/>
                      <a:pt x="222" y="19"/>
                      <a:pt x="222" y="19"/>
                    </a:cubicBezTo>
                    <a:cubicBezTo>
                      <a:pt x="222" y="19"/>
                      <a:pt x="222" y="19"/>
                      <a:pt x="222" y="19"/>
                    </a:cubicBezTo>
                    <a:cubicBezTo>
                      <a:pt x="222" y="18"/>
                      <a:pt x="222" y="18"/>
                      <a:pt x="222" y="18"/>
                    </a:cubicBezTo>
                    <a:cubicBezTo>
                      <a:pt x="222" y="18"/>
                      <a:pt x="222" y="17"/>
                      <a:pt x="222" y="17"/>
                    </a:cubicBezTo>
                    <a:cubicBezTo>
                      <a:pt x="222" y="17"/>
                      <a:pt x="222" y="17"/>
                      <a:pt x="222" y="16"/>
                    </a:cubicBezTo>
                    <a:cubicBezTo>
                      <a:pt x="222" y="16"/>
                      <a:pt x="222" y="16"/>
                      <a:pt x="222" y="16"/>
                    </a:cubicBezTo>
                    <a:cubicBezTo>
                      <a:pt x="221" y="16"/>
                      <a:pt x="221" y="15"/>
                      <a:pt x="221" y="15"/>
                    </a:cubicBezTo>
                    <a:cubicBezTo>
                      <a:pt x="221" y="15"/>
                      <a:pt x="221" y="15"/>
                      <a:pt x="221" y="15"/>
                    </a:cubicBezTo>
                    <a:cubicBezTo>
                      <a:pt x="221" y="15"/>
                      <a:pt x="221" y="15"/>
                      <a:pt x="221" y="15"/>
                    </a:cubicBezTo>
                    <a:cubicBezTo>
                      <a:pt x="221" y="15"/>
                      <a:pt x="221" y="15"/>
                      <a:pt x="221" y="15"/>
                    </a:cubicBezTo>
                    <a:cubicBezTo>
                      <a:pt x="221" y="14"/>
                      <a:pt x="221" y="14"/>
                      <a:pt x="221" y="14"/>
                    </a:cubicBezTo>
                    <a:cubicBezTo>
                      <a:pt x="221" y="14"/>
                      <a:pt x="221" y="14"/>
                      <a:pt x="221" y="14"/>
                    </a:cubicBezTo>
                    <a:cubicBezTo>
                      <a:pt x="221" y="13"/>
                      <a:pt x="221" y="13"/>
                      <a:pt x="221" y="13"/>
                    </a:cubicBezTo>
                    <a:cubicBezTo>
                      <a:pt x="220" y="13"/>
                      <a:pt x="220" y="13"/>
                      <a:pt x="220" y="12"/>
                    </a:cubicBezTo>
                    <a:cubicBezTo>
                      <a:pt x="219" y="12"/>
                      <a:pt x="218" y="12"/>
                      <a:pt x="218" y="12"/>
                    </a:cubicBezTo>
                    <a:cubicBezTo>
                      <a:pt x="218" y="12"/>
                      <a:pt x="218" y="12"/>
                      <a:pt x="217" y="12"/>
                    </a:cubicBezTo>
                    <a:cubicBezTo>
                      <a:pt x="217" y="12"/>
                      <a:pt x="217" y="12"/>
                      <a:pt x="217" y="12"/>
                    </a:cubicBezTo>
                    <a:cubicBezTo>
                      <a:pt x="217" y="12"/>
                      <a:pt x="217" y="12"/>
                      <a:pt x="217" y="12"/>
                    </a:cubicBezTo>
                    <a:cubicBezTo>
                      <a:pt x="217" y="12"/>
                      <a:pt x="217" y="12"/>
                      <a:pt x="217" y="12"/>
                    </a:cubicBezTo>
                    <a:cubicBezTo>
                      <a:pt x="218" y="12"/>
                      <a:pt x="218" y="12"/>
                      <a:pt x="218" y="12"/>
                    </a:cubicBezTo>
                    <a:cubicBezTo>
                      <a:pt x="218" y="12"/>
                      <a:pt x="218" y="12"/>
                      <a:pt x="218" y="12"/>
                    </a:cubicBezTo>
                    <a:cubicBezTo>
                      <a:pt x="218" y="12"/>
                      <a:pt x="218" y="12"/>
                      <a:pt x="218" y="12"/>
                    </a:cubicBezTo>
                    <a:cubicBezTo>
                      <a:pt x="218" y="12"/>
                      <a:pt x="218" y="13"/>
                      <a:pt x="218" y="13"/>
                    </a:cubicBezTo>
                    <a:cubicBezTo>
                      <a:pt x="217" y="13"/>
                      <a:pt x="217" y="13"/>
                      <a:pt x="215" y="13"/>
                    </a:cubicBezTo>
                    <a:cubicBezTo>
                      <a:pt x="216" y="12"/>
                      <a:pt x="215" y="12"/>
                      <a:pt x="214" y="12"/>
                    </a:cubicBezTo>
                    <a:cubicBezTo>
                      <a:pt x="215" y="12"/>
                      <a:pt x="215" y="12"/>
                      <a:pt x="215" y="11"/>
                    </a:cubicBezTo>
                    <a:cubicBezTo>
                      <a:pt x="214" y="11"/>
                      <a:pt x="212" y="11"/>
                      <a:pt x="211" y="11"/>
                    </a:cubicBezTo>
                    <a:cubicBezTo>
                      <a:pt x="211" y="11"/>
                      <a:pt x="211" y="11"/>
                      <a:pt x="211" y="11"/>
                    </a:cubicBezTo>
                    <a:cubicBezTo>
                      <a:pt x="212" y="11"/>
                      <a:pt x="212" y="11"/>
                      <a:pt x="212" y="11"/>
                    </a:cubicBezTo>
                    <a:cubicBezTo>
                      <a:pt x="213" y="11"/>
                      <a:pt x="213" y="11"/>
                      <a:pt x="214" y="11"/>
                    </a:cubicBezTo>
                    <a:cubicBezTo>
                      <a:pt x="214" y="11"/>
                      <a:pt x="214" y="11"/>
                      <a:pt x="214" y="11"/>
                    </a:cubicBezTo>
                    <a:cubicBezTo>
                      <a:pt x="214" y="11"/>
                      <a:pt x="214" y="10"/>
                      <a:pt x="214" y="10"/>
                    </a:cubicBezTo>
                    <a:cubicBezTo>
                      <a:pt x="214" y="10"/>
                      <a:pt x="213" y="10"/>
                      <a:pt x="212" y="10"/>
                    </a:cubicBezTo>
                    <a:cubicBezTo>
                      <a:pt x="212" y="10"/>
                      <a:pt x="211" y="10"/>
                      <a:pt x="211" y="10"/>
                    </a:cubicBezTo>
                    <a:cubicBezTo>
                      <a:pt x="211" y="10"/>
                      <a:pt x="211" y="10"/>
                      <a:pt x="211" y="10"/>
                    </a:cubicBezTo>
                    <a:cubicBezTo>
                      <a:pt x="210" y="10"/>
                      <a:pt x="210" y="10"/>
                      <a:pt x="209" y="11"/>
                    </a:cubicBezTo>
                    <a:cubicBezTo>
                      <a:pt x="209" y="11"/>
                      <a:pt x="209" y="11"/>
                      <a:pt x="209" y="11"/>
                    </a:cubicBezTo>
                    <a:cubicBezTo>
                      <a:pt x="209" y="11"/>
                      <a:pt x="209" y="11"/>
                      <a:pt x="209" y="11"/>
                    </a:cubicBezTo>
                    <a:cubicBezTo>
                      <a:pt x="209" y="10"/>
                      <a:pt x="209" y="11"/>
                      <a:pt x="209" y="11"/>
                    </a:cubicBezTo>
                    <a:cubicBezTo>
                      <a:pt x="209" y="11"/>
                      <a:pt x="209" y="11"/>
                      <a:pt x="209" y="11"/>
                    </a:cubicBezTo>
                    <a:cubicBezTo>
                      <a:pt x="209" y="11"/>
                      <a:pt x="209" y="11"/>
                      <a:pt x="209" y="11"/>
                    </a:cubicBezTo>
                    <a:cubicBezTo>
                      <a:pt x="209" y="11"/>
                      <a:pt x="209" y="11"/>
                      <a:pt x="209" y="11"/>
                    </a:cubicBezTo>
                    <a:cubicBezTo>
                      <a:pt x="208" y="11"/>
                      <a:pt x="206" y="11"/>
                      <a:pt x="204" y="11"/>
                    </a:cubicBezTo>
                    <a:cubicBezTo>
                      <a:pt x="202" y="11"/>
                      <a:pt x="200" y="11"/>
                      <a:pt x="199" y="11"/>
                    </a:cubicBezTo>
                    <a:cubicBezTo>
                      <a:pt x="199" y="11"/>
                      <a:pt x="199" y="11"/>
                      <a:pt x="199" y="10"/>
                    </a:cubicBezTo>
                    <a:cubicBezTo>
                      <a:pt x="199" y="10"/>
                      <a:pt x="199" y="10"/>
                      <a:pt x="199" y="9"/>
                    </a:cubicBezTo>
                    <a:cubicBezTo>
                      <a:pt x="200" y="9"/>
                      <a:pt x="200" y="9"/>
                      <a:pt x="201" y="9"/>
                    </a:cubicBezTo>
                    <a:cubicBezTo>
                      <a:pt x="201" y="9"/>
                      <a:pt x="201" y="9"/>
                      <a:pt x="201" y="9"/>
                    </a:cubicBezTo>
                    <a:cubicBezTo>
                      <a:pt x="205" y="9"/>
                      <a:pt x="207" y="8"/>
                      <a:pt x="210" y="9"/>
                    </a:cubicBezTo>
                    <a:cubicBezTo>
                      <a:pt x="211" y="8"/>
                      <a:pt x="213" y="10"/>
                      <a:pt x="213" y="9"/>
                    </a:cubicBezTo>
                    <a:cubicBezTo>
                      <a:pt x="213" y="8"/>
                      <a:pt x="212" y="8"/>
                      <a:pt x="211" y="8"/>
                    </a:cubicBezTo>
                    <a:cubicBezTo>
                      <a:pt x="212" y="7"/>
                      <a:pt x="212" y="8"/>
                      <a:pt x="212" y="7"/>
                    </a:cubicBezTo>
                    <a:cubicBezTo>
                      <a:pt x="212" y="7"/>
                      <a:pt x="211" y="7"/>
                      <a:pt x="211" y="7"/>
                    </a:cubicBezTo>
                    <a:cubicBezTo>
                      <a:pt x="211" y="6"/>
                      <a:pt x="210" y="6"/>
                      <a:pt x="211" y="5"/>
                    </a:cubicBezTo>
                    <a:cubicBezTo>
                      <a:pt x="210" y="5"/>
                      <a:pt x="210" y="4"/>
                      <a:pt x="209" y="4"/>
                    </a:cubicBezTo>
                    <a:cubicBezTo>
                      <a:pt x="209" y="4"/>
                      <a:pt x="209" y="5"/>
                      <a:pt x="209" y="5"/>
                    </a:cubicBezTo>
                    <a:cubicBezTo>
                      <a:pt x="208" y="5"/>
                      <a:pt x="207" y="5"/>
                      <a:pt x="207" y="5"/>
                    </a:cubicBezTo>
                    <a:cubicBezTo>
                      <a:pt x="208" y="5"/>
                      <a:pt x="208" y="5"/>
                      <a:pt x="208" y="6"/>
                    </a:cubicBezTo>
                    <a:cubicBezTo>
                      <a:pt x="207" y="6"/>
                      <a:pt x="205" y="6"/>
                      <a:pt x="204" y="6"/>
                    </a:cubicBezTo>
                    <a:cubicBezTo>
                      <a:pt x="203" y="6"/>
                      <a:pt x="202" y="6"/>
                      <a:pt x="202" y="6"/>
                    </a:cubicBezTo>
                    <a:cubicBezTo>
                      <a:pt x="202" y="6"/>
                      <a:pt x="202" y="6"/>
                      <a:pt x="202" y="6"/>
                    </a:cubicBezTo>
                    <a:cubicBezTo>
                      <a:pt x="202" y="6"/>
                      <a:pt x="202" y="6"/>
                      <a:pt x="202" y="6"/>
                    </a:cubicBezTo>
                    <a:cubicBezTo>
                      <a:pt x="202" y="6"/>
                      <a:pt x="202" y="6"/>
                      <a:pt x="202" y="6"/>
                    </a:cubicBezTo>
                    <a:cubicBezTo>
                      <a:pt x="201" y="6"/>
                      <a:pt x="200" y="6"/>
                      <a:pt x="200" y="6"/>
                    </a:cubicBezTo>
                    <a:cubicBezTo>
                      <a:pt x="199" y="6"/>
                      <a:pt x="198" y="6"/>
                      <a:pt x="198" y="6"/>
                    </a:cubicBezTo>
                    <a:cubicBezTo>
                      <a:pt x="198" y="6"/>
                      <a:pt x="198" y="6"/>
                      <a:pt x="198" y="6"/>
                    </a:cubicBezTo>
                    <a:cubicBezTo>
                      <a:pt x="197" y="5"/>
                      <a:pt x="196" y="5"/>
                      <a:pt x="195" y="6"/>
                    </a:cubicBezTo>
                    <a:cubicBezTo>
                      <a:pt x="195" y="6"/>
                      <a:pt x="195" y="6"/>
                      <a:pt x="195" y="6"/>
                    </a:cubicBezTo>
                    <a:cubicBezTo>
                      <a:pt x="194" y="5"/>
                      <a:pt x="193" y="6"/>
                      <a:pt x="193" y="5"/>
                    </a:cubicBezTo>
                    <a:cubicBezTo>
                      <a:pt x="189" y="5"/>
                      <a:pt x="184" y="5"/>
                      <a:pt x="179" y="4"/>
                    </a:cubicBezTo>
                    <a:cubicBezTo>
                      <a:pt x="179" y="4"/>
                      <a:pt x="179" y="4"/>
                      <a:pt x="179" y="4"/>
                    </a:cubicBezTo>
                    <a:cubicBezTo>
                      <a:pt x="179" y="4"/>
                      <a:pt x="179" y="4"/>
                      <a:pt x="179" y="4"/>
                    </a:cubicBezTo>
                    <a:cubicBezTo>
                      <a:pt x="179" y="4"/>
                      <a:pt x="179" y="4"/>
                      <a:pt x="179" y="4"/>
                    </a:cubicBezTo>
                    <a:cubicBezTo>
                      <a:pt x="178" y="4"/>
                      <a:pt x="177" y="4"/>
                      <a:pt x="176" y="4"/>
                    </a:cubicBezTo>
                    <a:cubicBezTo>
                      <a:pt x="176" y="4"/>
                      <a:pt x="176" y="4"/>
                      <a:pt x="176" y="4"/>
                    </a:cubicBezTo>
                    <a:cubicBezTo>
                      <a:pt x="175" y="4"/>
                      <a:pt x="174" y="4"/>
                      <a:pt x="174" y="4"/>
                    </a:cubicBezTo>
                    <a:cubicBezTo>
                      <a:pt x="174" y="4"/>
                      <a:pt x="174" y="4"/>
                      <a:pt x="174" y="4"/>
                    </a:cubicBezTo>
                    <a:cubicBezTo>
                      <a:pt x="174" y="4"/>
                      <a:pt x="173" y="4"/>
                      <a:pt x="173" y="4"/>
                    </a:cubicBezTo>
                    <a:cubicBezTo>
                      <a:pt x="173" y="4"/>
                      <a:pt x="173" y="4"/>
                      <a:pt x="173" y="4"/>
                    </a:cubicBezTo>
                    <a:cubicBezTo>
                      <a:pt x="173" y="4"/>
                      <a:pt x="173" y="4"/>
                      <a:pt x="173" y="4"/>
                    </a:cubicBezTo>
                    <a:cubicBezTo>
                      <a:pt x="170" y="4"/>
                      <a:pt x="169" y="4"/>
                      <a:pt x="167" y="4"/>
                    </a:cubicBezTo>
                    <a:cubicBezTo>
                      <a:pt x="167" y="4"/>
                      <a:pt x="166" y="4"/>
                      <a:pt x="166" y="4"/>
                    </a:cubicBezTo>
                    <a:cubicBezTo>
                      <a:pt x="166" y="4"/>
                      <a:pt x="166" y="4"/>
                      <a:pt x="166" y="4"/>
                    </a:cubicBezTo>
                    <a:cubicBezTo>
                      <a:pt x="166" y="4"/>
                      <a:pt x="166" y="4"/>
                      <a:pt x="166" y="4"/>
                    </a:cubicBezTo>
                    <a:cubicBezTo>
                      <a:pt x="166" y="4"/>
                      <a:pt x="166" y="4"/>
                      <a:pt x="166" y="4"/>
                    </a:cubicBezTo>
                    <a:cubicBezTo>
                      <a:pt x="165" y="4"/>
                      <a:pt x="164" y="4"/>
                      <a:pt x="163" y="4"/>
                    </a:cubicBezTo>
                    <a:cubicBezTo>
                      <a:pt x="163" y="4"/>
                      <a:pt x="163" y="4"/>
                      <a:pt x="162" y="4"/>
                    </a:cubicBezTo>
                    <a:cubicBezTo>
                      <a:pt x="162" y="4"/>
                      <a:pt x="162" y="4"/>
                      <a:pt x="162" y="4"/>
                    </a:cubicBezTo>
                    <a:cubicBezTo>
                      <a:pt x="162" y="4"/>
                      <a:pt x="162" y="4"/>
                      <a:pt x="162" y="4"/>
                    </a:cubicBezTo>
                    <a:cubicBezTo>
                      <a:pt x="161" y="3"/>
                      <a:pt x="160" y="3"/>
                      <a:pt x="159" y="3"/>
                    </a:cubicBezTo>
                    <a:cubicBezTo>
                      <a:pt x="159" y="3"/>
                      <a:pt x="159" y="3"/>
                      <a:pt x="159" y="3"/>
                    </a:cubicBezTo>
                    <a:cubicBezTo>
                      <a:pt x="159" y="3"/>
                      <a:pt x="159"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7" y="3"/>
                      <a:pt x="156" y="3"/>
                      <a:pt x="156" y="3"/>
                    </a:cubicBezTo>
                    <a:cubicBezTo>
                      <a:pt x="156" y="3"/>
                      <a:pt x="156" y="3"/>
                      <a:pt x="156" y="3"/>
                    </a:cubicBezTo>
                    <a:cubicBezTo>
                      <a:pt x="155" y="3"/>
                      <a:pt x="155" y="3"/>
                      <a:pt x="155" y="3"/>
                    </a:cubicBezTo>
                    <a:cubicBezTo>
                      <a:pt x="155" y="3"/>
                      <a:pt x="154" y="3"/>
                      <a:pt x="154" y="3"/>
                    </a:cubicBezTo>
                    <a:cubicBezTo>
                      <a:pt x="154" y="3"/>
                      <a:pt x="154" y="3"/>
                      <a:pt x="154" y="3"/>
                    </a:cubicBezTo>
                    <a:cubicBezTo>
                      <a:pt x="153" y="3"/>
                      <a:pt x="153" y="3"/>
                      <a:pt x="152" y="3"/>
                    </a:cubicBezTo>
                    <a:cubicBezTo>
                      <a:pt x="152" y="3"/>
                      <a:pt x="152" y="3"/>
                      <a:pt x="152" y="3"/>
                    </a:cubicBezTo>
                    <a:cubicBezTo>
                      <a:pt x="152" y="3"/>
                      <a:pt x="152" y="3"/>
                      <a:pt x="152" y="3"/>
                    </a:cubicBezTo>
                    <a:cubicBezTo>
                      <a:pt x="152" y="3"/>
                      <a:pt x="152" y="3"/>
                      <a:pt x="152" y="3"/>
                    </a:cubicBezTo>
                    <a:cubicBezTo>
                      <a:pt x="152" y="3"/>
                      <a:pt x="152" y="3"/>
                      <a:pt x="151" y="3"/>
                    </a:cubicBezTo>
                    <a:cubicBezTo>
                      <a:pt x="149" y="3"/>
                      <a:pt x="146" y="3"/>
                      <a:pt x="143" y="2"/>
                    </a:cubicBezTo>
                    <a:cubicBezTo>
                      <a:pt x="141" y="2"/>
                      <a:pt x="139" y="2"/>
                      <a:pt x="137" y="2"/>
                    </a:cubicBezTo>
                    <a:cubicBezTo>
                      <a:pt x="137" y="2"/>
                      <a:pt x="137" y="2"/>
                      <a:pt x="137" y="2"/>
                    </a:cubicBezTo>
                    <a:cubicBezTo>
                      <a:pt x="137" y="2"/>
                      <a:pt x="137" y="2"/>
                      <a:pt x="137" y="2"/>
                    </a:cubicBezTo>
                    <a:cubicBezTo>
                      <a:pt x="137" y="2"/>
                      <a:pt x="137" y="2"/>
                      <a:pt x="137" y="2"/>
                    </a:cubicBezTo>
                    <a:cubicBezTo>
                      <a:pt x="139" y="2"/>
                      <a:pt x="141" y="3"/>
                      <a:pt x="143" y="3"/>
                    </a:cubicBezTo>
                    <a:cubicBezTo>
                      <a:pt x="146" y="3"/>
                      <a:pt x="149" y="3"/>
                      <a:pt x="151" y="3"/>
                    </a:cubicBezTo>
                    <a:cubicBezTo>
                      <a:pt x="151" y="3"/>
                      <a:pt x="151" y="3"/>
                      <a:pt x="151" y="3"/>
                    </a:cubicBezTo>
                    <a:cubicBezTo>
                      <a:pt x="151" y="4"/>
                      <a:pt x="151" y="4"/>
                      <a:pt x="151" y="4"/>
                    </a:cubicBezTo>
                    <a:cubicBezTo>
                      <a:pt x="152" y="4"/>
                      <a:pt x="152" y="4"/>
                      <a:pt x="152" y="4"/>
                    </a:cubicBezTo>
                    <a:cubicBezTo>
                      <a:pt x="152" y="4"/>
                      <a:pt x="152" y="4"/>
                      <a:pt x="152" y="3"/>
                    </a:cubicBezTo>
                    <a:cubicBezTo>
                      <a:pt x="152" y="3"/>
                      <a:pt x="152" y="3"/>
                      <a:pt x="152" y="3"/>
                    </a:cubicBezTo>
                    <a:cubicBezTo>
                      <a:pt x="152" y="3"/>
                      <a:pt x="152" y="3"/>
                      <a:pt x="152" y="3"/>
                    </a:cubicBezTo>
                    <a:cubicBezTo>
                      <a:pt x="153" y="4"/>
                      <a:pt x="153" y="4"/>
                      <a:pt x="154" y="4"/>
                    </a:cubicBezTo>
                    <a:cubicBezTo>
                      <a:pt x="154" y="4"/>
                      <a:pt x="154" y="4"/>
                      <a:pt x="154" y="4"/>
                    </a:cubicBezTo>
                    <a:cubicBezTo>
                      <a:pt x="154" y="4"/>
                      <a:pt x="155" y="4"/>
                      <a:pt x="155" y="4"/>
                    </a:cubicBezTo>
                    <a:cubicBezTo>
                      <a:pt x="155" y="4"/>
                      <a:pt x="155" y="4"/>
                      <a:pt x="156" y="4"/>
                    </a:cubicBezTo>
                    <a:cubicBezTo>
                      <a:pt x="156" y="4"/>
                      <a:pt x="157" y="4"/>
                      <a:pt x="158" y="4"/>
                    </a:cubicBezTo>
                    <a:cubicBezTo>
                      <a:pt x="158" y="4"/>
                      <a:pt x="158" y="4"/>
                      <a:pt x="158" y="4"/>
                    </a:cubicBezTo>
                    <a:cubicBezTo>
                      <a:pt x="158" y="4"/>
                      <a:pt x="158" y="4"/>
                      <a:pt x="159" y="4"/>
                    </a:cubicBezTo>
                    <a:cubicBezTo>
                      <a:pt x="159" y="4"/>
                      <a:pt x="159" y="4"/>
                      <a:pt x="159" y="4"/>
                    </a:cubicBezTo>
                    <a:cubicBezTo>
                      <a:pt x="159" y="4"/>
                      <a:pt x="160" y="4"/>
                      <a:pt x="160" y="4"/>
                    </a:cubicBezTo>
                    <a:cubicBezTo>
                      <a:pt x="160" y="4"/>
                      <a:pt x="160" y="4"/>
                      <a:pt x="160" y="4"/>
                    </a:cubicBezTo>
                    <a:cubicBezTo>
                      <a:pt x="160" y="4"/>
                      <a:pt x="160" y="4"/>
                      <a:pt x="160" y="4"/>
                    </a:cubicBezTo>
                    <a:cubicBezTo>
                      <a:pt x="161" y="4"/>
                      <a:pt x="161" y="4"/>
                      <a:pt x="162" y="4"/>
                    </a:cubicBezTo>
                    <a:cubicBezTo>
                      <a:pt x="162" y="4"/>
                      <a:pt x="162" y="4"/>
                      <a:pt x="162" y="4"/>
                    </a:cubicBezTo>
                    <a:cubicBezTo>
                      <a:pt x="162" y="4"/>
                      <a:pt x="162" y="4"/>
                      <a:pt x="162" y="4"/>
                    </a:cubicBezTo>
                    <a:cubicBezTo>
                      <a:pt x="162" y="4"/>
                      <a:pt x="162" y="4"/>
                      <a:pt x="162" y="4"/>
                    </a:cubicBezTo>
                    <a:cubicBezTo>
                      <a:pt x="162" y="4"/>
                      <a:pt x="162" y="4"/>
                      <a:pt x="162" y="4"/>
                    </a:cubicBezTo>
                    <a:cubicBezTo>
                      <a:pt x="162" y="4"/>
                      <a:pt x="162" y="4"/>
                      <a:pt x="163" y="4"/>
                    </a:cubicBezTo>
                    <a:cubicBezTo>
                      <a:pt x="163" y="4"/>
                      <a:pt x="163" y="4"/>
                      <a:pt x="163" y="4"/>
                    </a:cubicBezTo>
                    <a:cubicBezTo>
                      <a:pt x="163" y="4"/>
                      <a:pt x="163" y="4"/>
                      <a:pt x="163" y="4"/>
                    </a:cubicBezTo>
                    <a:cubicBezTo>
                      <a:pt x="164" y="4"/>
                      <a:pt x="165" y="4"/>
                      <a:pt x="166" y="4"/>
                    </a:cubicBezTo>
                    <a:cubicBezTo>
                      <a:pt x="166" y="4"/>
                      <a:pt x="166" y="4"/>
                      <a:pt x="166" y="4"/>
                    </a:cubicBezTo>
                    <a:cubicBezTo>
                      <a:pt x="166" y="4"/>
                      <a:pt x="166" y="4"/>
                      <a:pt x="166" y="4"/>
                    </a:cubicBezTo>
                    <a:cubicBezTo>
                      <a:pt x="166" y="4"/>
                      <a:pt x="166" y="4"/>
                      <a:pt x="166" y="4"/>
                    </a:cubicBezTo>
                    <a:cubicBezTo>
                      <a:pt x="167" y="4"/>
                      <a:pt x="167" y="4"/>
                      <a:pt x="167" y="4"/>
                    </a:cubicBezTo>
                    <a:cubicBezTo>
                      <a:pt x="167" y="4"/>
                      <a:pt x="167" y="4"/>
                      <a:pt x="167" y="4"/>
                    </a:cubicBezTo>
                    <a:cubicBezTo>
                      <a:pt x="169" y="5"/>
                      <a:pt x="170" y="5"/>
                      <a:pt x="171" y="5"/>
                    </a:cubicBezTo>
                    <a:cubicBezTo>
                      <a:pt x="172" y="5"/>
                      <a:pt x="171" y="5"/>
                      <a:pt x="172" y="5"/>
                    </a:cubicBezTo>
                    <a:cubicBezTo>
                      <a:pt x="172" y="5"/>
                      <a:pt x="172" y="5"/>
                      <a:pt x="172" y="5"/>
                    </a:cubicBezTo>
                    <a:cubicBezTo>
                      <a:pt x="172" y="5"/>
                      <a:pt x="172" y="5"/>
                      <a:pt x="173" y="5"/>
                    </a:cubicBezTo>
                    <a:cubicBezTo>
                      <a:pt x="173" y="5"/>
                      <a:pt x="173" y="5"/>
                      <a:pt x="173" y="5"/>
                    </a:cubicBezTo>
                    <a:cubicBezTo>
                      <a:pt x="173" y="5"/>
                      <a:pt x="174" y="5"/>
                      <a:pt x="174" y="5"/>
                    </a:cubicBezTo>
                    <a:cubicBezTo>
                      <a:pt x="175" y="5"/>
                      <a:pt x="175" y="5"/>
                      <a:pt x="175" y="5"/>
                    </a:cubicBezTo>
                    <a:cubicBezTo>
                      <a:pt x="175" y="5"/>
                      <a:pt x="176" y="5"/>
                      <a:pt x="176" y="5"/>
                    </a:cubicBezTo>
                    <a:cubicBezTo>
                      <a:pt x="176" y="5"/>
                      <a:pt x="176" y="5"/>
                      <a:pt x="177" y="5"/>
                    </a:cubicBezTo>
                    <a:cubicBezTo>
                      <a:pt x="177" y="5"/>
                      <a:pt x="177" y="5"/>
                      <a:pt x="177" y="5"/>
                    </a:cubicBezTo>
                    <a:cubicBezTo>
                      <a:pt x="177" y="5"/>
                      <a:pt x="177" y="5"/>
                      <a:pt x="177" y="5"/>
                    </a:cubicBezTo>
                    <a:cubicBezTo>
                      <a:pt x="177" y="5"/>
                      <a:pt x="178" y="5"/>
                      <a:pt x="178" y="5"/>
                    </a:cubicBezTo>
                    <a:cubicBezTo>
                      <a:pt x="178" y="5"/>
                      <a:pt x="179" y="5"/>
                      <a:pt x="179" y="5"/>
                    </a:cubicBezTo>
                    <a:cubicBezTo>
                      <a:pt x="179" y="5"/>
                      <a:pt x="179" y="5"/>
                      <a:pt x="179" y="5"/>
                    </a:cubicBezTo>
                    <a:cubicBezTo>
                      <a:pt x="179" y="5"/>
                      <a:pt x="179" y="5"/>
                      <a:pt x="179" y="5"/>
                    </a:cubicBezTo>
                    <a:cubicBezTo>
                      <a:pt x="179" y="5"/>
                      <a:pt x="179" y="5"/>
                      <a:pt x="179" y="5"/>
                    </a:cubicBezTo>
                    <a:cubicBezTo>
                      <a:pt x="181" y="5"/>
                      <a:pt x="182" y="6"/>
                      <a:pt x="183" y="5"/>
                    </a:cubicBezTo>
                    <a:cubicBezTo>
                      <a:pt x="183" y="5"/>
                      <a:pt x="183" y="5"/>
                      <a:pt x="183" y="5"/>
                    </a:cubicBezTo>
                    <a:cubicBezTo>
                      <a:pt x="183" y="5"/>
                      <a:pt x="183" y="5"/>
                      <a:pt x="184" y="5"/>
                    </a:cubicBezTo>
                    <a:cubicBezTo>
                      <a:pt x="186" y="6"/>
                      <a:pt x="190" y="5"/>
                      <a:pt x="191" y="6"/>
                    </a:cubicBezTo>
                    <a:cubicBezTo>
                      <a:pt x="191" y="6"/>
                      <a:pt x="192" y="6"/>
                      <a:pt x="192" y="6"/>
                    </a:cubicBezTo>
                    <a:cubicBezTo>
                      <a:pt x="192" y="6"/>
                      <a:pt x="192" y="6"/>
                      <a:pt x="191" y="6"/>
                    </a:cubicBezTo>
                    <a:cubicBezTo>
                      <a:pt x="191" y="6"/>
                      <a:pt x="191" y="6"/>
                      <a:pt x="191" y="6"/>
                    </a:cubicBezTo>
                    <a:cubicBezTo>
                      <a:pt x="191" y="6"/>
                      <a:pt x="191" y="6"/>
                      <a:pt x="191" y="6"/>
                    </a:cubicBezTo>
                    <a:cubicBezTo>
                      <a:pt x="191" y="6"/>
                      <a:pt x="191" y="6"/>
                      <a:pt x="191" y="6"/>
                    </a:cubicBezTo>
                    <a:cubicBezTo>
                      <a:pt x="189" y="6"/>
                      <a:pt x="187" y="6"/>
                      <a:pt x="185" y="6"/>
                    </a:cubicBezTo>
                    <a:cubicBezTo>
                      <a:pt x="185" y="6"/>
                      <a:pt x="184" y="6"/>
                      <a:pt x="184" y="6"/>
                    </a:cubicBezTo>
                    <a:cubicBezTo>
                      <a:pt x="182" y="6"/>
                      <a:pt x="181" y="6"/>
                      <a:pt x="180" y="6"/>
                    </a:cubicBezTo>
                    <a:cubicBezTo>
                      <a:pt x="179" y="6"/>
                      <a:pt x="178" y="5"/>
                      <a:pt x="178" y="5"/>
                    </a:cubicBezTo>
                    <a:cubicBezTo>
                      <a:pt x="177" y="5"/>
                      <a:pt x="177" y="6"/>
                      <a:pt x="177" y="6"/>
                    </a:cubicBezTo>
                    <a:cubicBezTo>
                      <a:pt x="177" y="6"/>
                      <a:pt x="176" y="5"/>
                      <a:pt x="176" y="5"/>
                    </a:cubicBezTo>
                    <a:cubicBezTo>
                      <a:pt x="176" y="5"/>
                      <a:pt x="175" y="5"/>
                      <a:pt x="175" y="6"/>
                    </a:cubicBezTo>
                    <a:cubicBezTo>
                      <a:pt x="174" y="5"/>
                      <a:pt x="173" y="6"/>
                      <a:pt x="173" y="6"/>
                    </a:cubicBezTo>
                    <a:cubicBezTo>
                      <a:pt x="172" y="5"/>
                      <a:pt x="172" y="6"/>
                      <a:pt x="171" y="6"/>
                    </a:cubicBezTo>
                    <a:cubicBezTo>
                      <a:pt x="171" y="6"/>
                      <a:pt x="171" y="5"/>
                      <a:pt x="171" y="5"/>
                    </a:cubicBezTo>
                    <a:cubicBezTo>
                      <a:pt x="171" y="5"/>
                      <a:pt x="170" y="5"/>
                      <a:pt x="170" y="5"/>
                    </a:cubicBezTo>
                    <a:cubicBezTo>
                      <a:pt x="168" y="5"/>
                      <a:pt x="167" y="5"/>
                      <a:pt x="166" y="5"/>
                    </a:cubicBezTo>
                    <a:cubicBezTo>
                      <a:pt x="166" y="5"/>
                      <a:pt x="166" y="5"/>
                      <a:pt x="166" y="5"/>
                    </a:cubicBezTo>
                    <a:cubicBezTo>
                      <a:pt x="165" y="5"/>
                      <a:pt x="164" y="5"/>
                      <a:pt x="163" y="5"/>
                    </a:cubicBezTo>
                    <a:cubicBezTo>
                      <a:pt x="162" y="5"/>
                      <a:pt x="160" y="5"/>
                      <a:pt x="160" y="5"/>
                    </a:cubicBezTo>
                    <a:cubicBezTo>
                      <a:pt x="159" y="5"/>
                      <a:pt x="158" y="5"/>
                      <a:pt x="157" y="5"/>
                    </a:cubicBezTo>
                    <a:cubicBezTo>
                      <a:pt x="156" y="4"/>
                      <a:pt x="155" y="5"/>
                      <a:pt x="155" y="5"/>
                    </a:cubicBezTo>
                    <a:cubicBezTo>
                      <a:pt x="155" y="5"/>
                      <a:pt x="154" y="4"/>
                      <a:pt x="154" y="4"/>
                    </a:cubicBezTo>
                    <a:cubicBezTo>
                      <a:pt x="154" y="5"/>
                      <a:pt x="153" y="4"/>
                      <a:pt x="153" y="5"/>
                    </a:cubicBezTo>
                    <a:cubicBezTo>
                      <a:pt x="152" y="4"/>
                      <a:pt x="151" y="4"/>
                      <a:pt x="150" y="4"/>
                    </a:cubicBezTo>
                    <a:cubicBezTo>
                      <a:pt x="150" y="4"/>
                      <a:pt x="149" y="4"/>
                      <a:pt x="149" y="4"/>
                    </a:cubicBezTo>
                    <a:cubicBezTo>
                      <a:pt x="149" y="4"/>
                      <a:pt x="149" y="4"/>
                      <a:pt x="149" y="4"/>
                    </a:cubicBezTo>
                    <a:cubicBezTo>
                      <a:pt x="147" y="4"/>
                      <a:pt x="145" y="4"/>
                      <a:pt x="144" y="4"/>
                    </a:cubicBezTo>
                    <a:cubicBezTo>
                      <a:pt x="143" y="4"/>
                      <a:pt x="143" y="4"/>
                      <a:pt x="142" y="4"/>
                    </a:cubicBezTo>
                    <a:cubicBezTo>
                      <a:pt x="141" y="3"/>
                      <a:pt x="140" y="4"/>
                      <a:pt x="139" y="4"/>
                    </a:cubicBezTo>
                    <a:cubicBezTo>
                      <a:pt x="139" y="4"/>
                      <a:pt x="138" y="4"/>
                      <a:pt x="138" y="4"/>
                    </a:cubicBezTo>
                    <a:cubicBezTo>
                      <a:pt x="138" y="4"/>
                      <a:pt x="137" y="4"/>
                      <a:pt x="136" y="4"/>
                    </a:cubicBezTo>
                    <a:cubicBezTo>
                      <a:pt x="136" y="3"/>
                      <a:pt x="136" y="3"/>
                      <a:pt x="136" y="3"/>
                    </a:cubicBezTo>
                    <a:cubicBezTo>
                      <a:pt x="135" y="3"/>
                      <a:pt x="135" y="3"/>
                      <a:pt x="134" y="3"/>
                    </a:cubicBezTo>
                    <a:cubicBezTo>
                      <a:pt x="134" y="4"/>
                      <a:pt x="133" y="3"/>
                      <a:pt x="132" y="3"/>
                    </a:cubicBezTo>
                    <a:cubicBezTo>
                      <a:pt x="132" y="3"/>
                      <a:pt x="131" y="3"/>
                      <a:pt x="131" y="3"/>
                    </a:cubicBezTo>
                    <a:cubicBezTo>
                      <a:pt x="131" y="3"/>
                      <a:pt x="131" y="3"/>
                      <a:pt x="131" y="3"/>
                    </a:cubicBezTo>
                    <a:cubicBezTo>
                      <a:pt x="130" y="3"/>
                      <a:pt x="130" y="3"/>
                      <a:pt x="130" y="3"/>
                    </a:cubicBezTo>
                    <a:cubicBezTo>
                      <a:pt x="130" y="3"/>
                      <a:pt x="130" y="3"/>
                      <a:pt x="129" y="3"/>
                    </a:cubicBezTo>
                    <a:cubicBezTo>
                      <a:pt x="129" y="3"/>
                      <a:pt x="129" y="3"/>
                      <a:pt x="129" y="3"/>
                    </a:cubicBezTo>
                    <a:cubicBezTo>
                      <a:pt x="129" y="3"/>
                      <a:pt x="129" y="3"/>
                      <a:pt x="129" y="3"/>
                    </a:cubicBezTo>
                    <a:cubicBezTo>
                      <a:pt x="128" y="3"/>
                      <a:pt x="127" y="3"/>
                      <a:pt x="126" y="3"/>
                    </a:cubicBezTo>
                    <a:cubicBezTo>
                      <a:pt x="126" y="3"/>
                      <a:pt x="126"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4" y="3"/>
                      <a:pt x="124" y="3"/>
                      <a:pt x="124" y="3"/>
                    </a:cubicBezTo>
                    <a:cubicBezTo>
                      <a:pt x="123" y="3"/>
                      <a:pt x="123" y="3"/>
                      <a:pt x="122" y="3"/>
                    </a:cubicBezTo>
                    <a:cubicBezTo>
                      <a:pt x="122" y="3"/>
                      <a:pt x="121" y="3"/>
                      <a:pt x="121" y="3"/>
                    </a:cubicBezTo>
                    <a:cubicBezTo>
                      <a:pt x="121" y="3"/>
                      <a:pt x="121" y="3"/>
                      <a:pt x="121" y="3"/>
                    </a:cubicBezTo>
                    <a:cubicBezTo>
                      <a:pt x="121" y="3"/>
                      <a:pt x="121"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1" y="3"/>
                      <a:pt x="121" y="2"/>
                      <a:pt x="121" y="3"/>
                    </a:cubicBezTo>
                    <a:cubicBezTo>
                      <a:pt x="121" y="2"/>
                      <a:pt x="120" y="2"/>
                      <a:pt x="120" y="2"/>
                    </a:cubicBezTo>
                    <a:cubicBezTo>
                      <a:pt x="120" y="2"/>
                      <a:pt x="120" y="2"/>
                      <a:pt x="119" y="2"/>
                    </a:cubicBezTo>
                    <a:cubicBezTo>
                      <a:pt x="119" y="2"/>
                      <a:pt x="117" y="2"/>
                      <a:pt x="116" y="2"/>
                    </a:cubicBezTo>
                    <a:cubicBezTo>
                      <a:pt x="116" y="2"/>
                      <a:pt x="116" y="2"/>
                      <a:pt x="116" y="2"/>
                    </a:cubicBezTo>
                    <a:cubicBezTo>
                      <a:pt x="116" y="2"/>
                      <a:pt x="115" y="2"/>
                      <a:pt x="115" y="2"/>
                    </a:cubicBezTo>
                    <a:cubicBezTo>
                      <a:pt x="114" y="2"/>
                      <a:pt x="113" y="2"/>
                      <a:pt x="112" y="2"/>
                    </a:cubicBezTo>
                    <a:cubicBezTo>
                      <a:pt x="113" y="2"/>
                      <a:pt x="113" y="2"/>
                      <a:pt x="113" y="2"/>
                    </a:cubicBezTo>
                    <a:cubicBezTo>
                      <a:pt x="112" y="2"/>
                      <a:pt x="112"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2" y="2"/>
                      <a:pt x="112" y="3"/>
                      <a:pt x="113" y="2"/>
                    </a:cubicBezTo>
                    <a:cubicBezTo>
                      <a:pt x="113" y="2"/>
                      <a:pt x="114" y="2"/>
                      <a:pt x="115" y="2"/>
                    </a:cubicBezTo>
                    <a:cubicBezTo>
                      <a:pt x="115" y="2"/>
                      <a:pt x="116" y="2"/>
                      <a:pt x="116" y="2"/>
                    </a:cubicBezTo>
                    <a:cubicBezTo>
                      <a:pt x="116" y="2"/>
                      <a:pt x="116" y="2"/>
                      <a:pt x="116" y="2"/>
                    </a:cubicBezTo>
                    <a:cubicBezTo>
                      <a:pt x="117" y="3"/>
                      <a:pt x="119" y="2"/>
                      <a:pt x="119" y="3"/>
                    </a:cubicBezTo>
                    <a:cubicBezTo>
                      <a:pt x="119" y="3"/>
                      <a:pt x="119" y="3"/>
                      <a:pt x="119" y="3"/>
                    </a:cubicBezTo>
                    <a:cubicBezTo>
                      <a:pt x="120" y="3"/>
                      <a:pt x="120" y="3"/>
                      <a:pt x="120" y="3"/>
                    </a:cubicBezTo>
                    <a:cubicBezTo>
                      <a:pt x="120" y="3"/>
                      <a:pt x="120" y="3"/>
                      <a:pt x="121" y="3"/>
                    </a:cubicBezTo>
                    <a:cubicBezTo>
                      <a:pt x="121" y="3"/>
                      <a:pt x="121" y="3"/>
                      <a:pt x="121" y="3"/>
                    </a:cubicBezTo>
                    <a:cubicBezTo>
                      <a:pt x="120" y="3"/>
                      <a:pt x="120" y="3"/>
                      <a:pt x="119" y="3"/>
                    </a:cubicBezTo>
                    <a:cubicBezTo>
                      <a:pt x="119" y="3"/>
                      <a:pt x="119" y="3"/>
                      <a:pt x="119" y="3"/>
                    </a:cubicBezTo>
                    <a:cubicBezTo>
                      <a:pt x="119" y="3"/>
                      <a:pt x="119" y="3"/>
                      <a:pt x="119" y="3"/>
                    </a:cubicBezTo>
                    <a:cubicBezTo>
                      <a:pt x="119" y="3"/>
                      <a:pt x="119" y="3"/>
                      <a:pt x="119" y="3"/>
                    </a:cubicBezTo>
                    <a:cubicBezTo>
                      <a:pt x="120" y="3"/>
                      <a:pt x="120" y="3"/>
                      <a:pt x="121" y="3"/>
                    </a:cubicBezTo>
                    <a:cubicBezTo>
                      <a:pt x="121" y="3"/>
                      <a:pt x="122" y="3"/>
                      <a:pt x="122" y="3"/>
                    </a:cubicBezTo>
                    <a:cubicBezTo>
                      <a:pt x="123" y="3"/>
                      <a:pt x="123" y="3"/>
                      <a:pt x="124" y="3"/>
                    </a:cubicBezTo>
                    <a:cubicBezTo>
                      <a:pt x="123" y="4"/>
                      <a:pt x="121" y="3"/>
                      <a:pt x="120" y="3"/>
                    </a:cubicBezTo>
                    <a:cubicBezTo>
                      <a:pt x="120" y="3"/>
                      <a:pt x="120" y="3"/>
                      <a:pt x="120" y="3"/>
                    </a:cubicBezTo>
                    <a:cubicBezTo>
                      <a:pt x="120" y="3"/>
                      <a:pt x="119" y="3"/>
                      <a:pt x="119" y="3"/>
                    </a:cubicBezTo>
                    <a:cubicBezTo>
                      <a:pt x="119" y="3"/>
                      <a:pt x="119" y="3"/>
                      <a:pt x="119" y="3"/>
                    </a:cubicBezTo>
                    <a:cubicBezTo>
                      <a:pt x="119" y="3"/>
                      <a:pt x="119" y="3"/>
                      <a:pt x="119" y="3"/>
                    </a:cubicBezTo>
                    <a:cubicBezTo>
                      <a:pt x="119" y="3"/>
                      <a:pt x="119" y="3"/>
                      <a:pt x="119" y="3"/>
                    </a:cubicBezTo>
                    <a:cubicBezTo>
                      <a:pt x="119" y="3"/>
                      <a:pt x="119" y="3"/>
                      <a:pt x="119" y="3"/>
                    </a:cubicBezTo>
                    <a:cubicBezTo>
                      <a:pt x="118" y="3"/>
                      <a:pt x="117" y="3"/>
                      <a:pt x="117" y="3"/>
                    </a:cubicBezTo>
                    <a:cubicBezTo>
                      <a:pt x="117" y="3"/>
                      <a:pt x="117" y="3"/>
                      <a:pt x="117" y="3"/>
                    </a:cubicBezTo>
                    <a:cubicBezTo>
                      <a:pt x="117" y="3"/>
                      <a:pt x="117" y="3"/>
                      <a:pt x="116" y="3"/>
                    </a:cubicBezTo>
                    <a:cubicBezTo>
                      <a:pt x="116" y="3"/>
                      <a:pt x="116" y="3"/>
                      <a:pt x="116" y="3"/>
                    </a:cubicBezTo>
                    <a:cubicBezTo>
                      <a:pt x="116" y="3"/>
                      <a:pt x="116" y="3"/>
                      <a:pt x="116" y="3"/>
                    </a:cubicBezTo>
                    <a:cubicBezTo>
                      <a:pt x="116" y="3"/>
                      <a:pt x="116" y="3"/>
                      <a:pt x="116" y="3"/>
                    </a:cubicBezTo>
                    <a:cubicBezTo>
                      <a:pt x="116" y="3"/>
                      <a:pt x="116" y="3"/>
                      <a:pt x="116" y="3"/>
                    </a:cubicBezTo>
                    <a:cubicBezTo>
                      <a:pt x="116" y="3"/>
                      <a:pt x="116" y="3"/>
                      <a:pt x="116" y="3"/>
                    </a:cubicBezTo>
                    <a:cubicBezTo>
                      <a:pt x="117" y="3"/>
                      <a:pt x="117" y="3"/>
                      <a:pt x="117" y="3"/>
                    </a:cubicBezTo>
                    <a:cubicBezTo>
                      <a:pt x="117" y="3"/>
                      <a:pt x="117" y="3"/>
                      <a:pt x="117" y="4"/>
                    </a:cubicBezTo>
                    <a:cubicBezTo>
                      <a:pt x="115" y="3"/>
                      <a:pt x="112" y="4"/>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09" y="3"/>
                      <a:pt x="109" y="3"/>
                      <a:pt x="109" y="3"/>
                    </a:cubicBezTo>
                    <a:cubicBezTo>
                      <a:pt x="109" y="3"/>
                      <a:pt x="108" y="3"/>
                      <a:pt x="108" y="2"/>
                    </a:cubicBezTo>
                    <a:cubicBezTo>
                      <a:pt x="108" y="3"/>
                      <a:pt x="108" y="2"/>
                      <a:pt x="107" y="2"/>
                    </a:cubicBezTo>
                    <a:cubicBezTo>
                      <a:pt x="107" y="2"/>
                      <a:pt x="106" y="3"/>
                      <a:pt x="106" y="2"/>
                    </a:cubicBezTo>
                    <a:cubicBezTo>
                      <a:pt x="104" y="3"/>
                      <a:pt x="104" y="2"/>
                      <a:pt x="102" y="2"/>
                    </a:cubicBezTo>
                    <a:cubicBezTo>
                      <a:pt x="102" y="2"/>
                      <a:pt x="102" y="2"/>
                      <a:pt x="102" y="2"/>
                    </a:cubicBezTo>
                    <a:cubicBezTo>
                      <a:pt x="102" y="2"/>
                      <a:pt x="102" y="2"/>
                      <a:pt x="102" y="2"/>
                    </a:cubicBezTo>
                    <a:cubicBezTo>
                      <a:pt x="102" y="2"/>
                      <a:pt x="101" y="2"/>
                      <a:pt x="101" y="2"/>
                    </a:cubicBezTo>
                    <a:cubicBezTo>
                      <a:pt x="101" y="2"/>
                      <a:pt x="101" y="2"/>
                      <a:pt x="101" y="2"/>
                    </a:cubicBezTo>
                    <a:cubicBezTo>
                      <a:pt x="101" y="2"/>
                      <a:pt x="101" y="2"/>
                      <a:pt x="101" y="2"/>
                    </a:cubicBezTo>
                    <a:cubicBezTo>
                      <a:pt x="100" y="2"/>
                      <a:pt x="100" y="2"/>
                      <a:pt x="99" y="2"/>
                    </a:cubicBezTo>
                    <a:cubicBezTo>
                      <a:pt x="99" y="2"/>
                      <a:pt x="99" y="2"/>
                      <a:pt x="99" y="2"/>
                    </a:cubicBezTo>
                    <a:cubicBezTo>
                      <a:pt x="98" y="2"/>
                      <a:pt x="98" y="2"/>
                      <a:pt x="98" y="2"/>
                    </a:cubicBezTo>
                    <a:cubicBezTo>
                      <a:pt x="98" y="2"/>
                      <a:pt x="98" y="2"/>
                      <a:pt x="97" y="2"/>
                    </a:cubicBezTo>
                    <a:cubicBezTo>
                      <a:pt x="97" y="2"/>
                      <a:pt x="97" y="1"/>
                      <a:pt x="97" y="2"/>
                    </a:cubicBezTo>
                    <a:cubicBezTo>
                      <a:pt x="97" y="2"/>
                      <a:pt x="97" y="2"/>
                      <a:pt x="97" y="2"/>
                    </a:cubicBezTo>
                    <a:cubicBezTo>
                      <a:pt x="96" y="2"/>
                      <a:pt x="94" y="2"/>
                      <a:pt x="93" y="2"/>
                    </a:cubicBezTo>
                    <a:cubicBezTo>
                      <a:pt x="92" y="1"/>
                      <a:pt x="91" y="1"/>
                      <a:pt x="90" y="1"/>
                    </a:cubicBezTo>
                    <a:cubicBezTo>
                      <a:pt x="90" y="1"/>
                      <a:pt x="90" y="1"/>
                      <a:pt x="90" y="1"/>
                    </a:cubicBezTo>
                    <a:cubicBezTo>
                      <a:pt x="90" y="1"/>
                      <a:pt x="90" y="1"/>
                      <a:pt x="90" y="1"/>
                    </a:cubicBezTo>
                    <a:cubicBezTo>
                      <a:pt x="90" y="1"/>
                      <a:pt x="90" y="1"/>
                      <a:pt x="90" y="1"/>
                    </a:cubicBezTo>
                    <a:cubicBezTo>
                      <a:pt x="90" y="1"/>
                      <a:pt x="90" y="1"/>
                      <a:pt x="90" y="1"/>
                    </a:cubicBezTo>
                    <a:cubicBezTo>
                      <a:pt x="89" y="1"/>
                      <a:pt x="88" y="1"/>
                      <a:pt x="87" y="1"/>
                    </a:cubicBezTo>
                    <a:cubicBezTo>
                      <a:pt x="85" y="1"/>
                      <a:pt x="84" y="1"/>
                      <a:pt x="82" y="1"/>
                    </a:cubicBezTo>
                    <a:cubicBezTo>
                      <a:pt x="82" y="1"/>
                      <a:pt x="82" y="1"/>
                      <a:pt x="82" y="1"/>
                    </a:cubicBezTo>
                    <a:cubicBezTo>
                      <a:pt x="82" y="1"/>
                      <a:pt x="82" y="1"/>
                      <a:pt x="82" y="1"/>
                    </a:cubicBezTo>
                    <a:cubicBezTo>
                      <a:pt x="82" y="1"/>
                      <a:pt x="82" y="1"/>
                      <a:pt x="82" y="1"/>
                    </a:cubicBezTo>
                    <a:cubicBezTo>
                      <a:pt x="84" y="1"/>
                      <a:pt x="85" y="1"/>
                      <a:pt x="87" y="1"/>
                    </a:cubicBezTo>
                    <a:cubicBezTo>
                      <a:pt x="88" y="1"/>
                      <a:pt x="89" y="2"/>
                      <a:pt x="90" y="2"/>
                    </a:cubicBezTo>
                    <a:cubicBezTo>
                      <a:pt x="90" y="2"/>
                      <a:pt x="90" y="2"/>
                      <a:pt x="90" y="2"/>
                    </a:cubicBezTo>
                    <a:cubicBezTo>
                      <a:pt x="91" y="2"/>
                      <a:pt x="92" y="2"/>
                      <a:pt x="93" y="2"/>
                    </a:cubicBezTo>
                    <a:cubicBezTo>
                      <a:pt x="94" y="2"/>
                      <a:pt x="96" y="2"/>
                      <a:pt x="97" y="2"/>
                    </a:cubicBezTo>
                    <a:cubicBezTo>
                      <a:pt x="97" y="2"/>
                      <a:pt x="97" y="2"/>
                      <a:pt x="97" y="2"/>
                    </a:cubicBezTo>
                    <a:cubicBezTo>
                      <a:pt x="102" y="3"/>
                      <a:pt x="106" y="3"/>
                      <a:pt x="110" y="4"/>
                    </a:cubicBezTo>
                    <a:cubicBezTo>
                      <a:pt x="112" y="4"/>
                      <a:pt x="114" y="4"/>
                      <a:pt x="117" y="4"/>
                    </a:cubicBezTo>
                    <a:cubicBezTo>
                      <a:pt x="117" y="4"/>
                      <a:pt x="117" y="4"/>
                      <a:pt x="118" y="4"/>
                    </a:cubicBezTo>
                    <a:cubicBezTo>
                      <a:pt x="123" y="5"/>
                      <a:pt x="127" y="5"/>
                      <a:pt x="133" y="6"/>
                    </a:cubicBezTo>
                    <a:cubicBezTo>
                      <a:pt x="133" y="6"/>
                      <a:pt x="133" y="6"/>
                      <a:pt x="133" y="6"/>
                    </a:cubicBezTo>
                    <a:cubicBezTo>
                      <a:pt x="133" y="6"/>
                      <a:pt x="134" y="6"/>
                      <a:pt x="134" y="6"/>
                    </a:cubicBezTo>
                    <a:cubicBezTo>
                      <a:pt x="132" y="6"/>
                      <a:pt x="131" y="6"/>
                      <a:pt x="130" y="6"/>
                    </a:cubicBezTo>
                    <a:cubicBezTo>
                      <a:pt x="130" y="6"/>
                      <a:pt x="129" y="6"/>
                      <a:pt x="129" y="6"/>
                    </a:cubicBezTo>
                    <a:cubicBezTo>
                      <a:pt x="129" y="6"/>
                      <a:pt x="129" y="5"/>
                      <a:pt x="128" y="6"/>
                    </a:cubicBezTo>
                    <a:cubicBezTo>
                      <a:pt x="128" y="6"/>
                      <a:pt x="126" y="6"/>
                      <a:pt x="125" y="6"/>
                    </a:cubicBezTo>
                    <a:cubicBezTo>
                      <a:pt x="120" y="5"/>
                      <a:pt x="116" y="5"/>
                      <a:pt x="111" y="4"/>
                    </a:cubicBezTo>
                    <a:cubicBezTo>
                      <a:pt x="110" y="4"/>
                      <a:pt x="110" y="4"/>
                      <a:pt x="110" y="4"/>
                    </a:cubicBezTo>
                    <a:cubicBezTo>
                      <a:pt x="107" y="4"/>
                      <a:pt x="105" y="4"/>
                      <a:pt x="103" y="4"/>
                    </a:cubicBezTo>
                    <a:cubicBezTo>
                      <a:pt x="102" y="3"/>
                      <a:pt x="101" y="4"/>
                      <a:pt x="100" y="3"/>
                    </a:cubicBezTo>
                    <a:cubicBezTo>
                      <a:pt x="100" y="4"/>
                      <a:pt x="100" y="4"/>
                      <a:pt x="100" y="4"/>
                    </a:cubicBezTo>
                    <a:cubicBezTo>
                      <a:pt x="100" y="3"/>
                      <a:pt x="100" y="3"/>
                      <a:pt x="100" y="3"/>
                    </a:cubicBezTo>
                    <a:cubicBezTo>
                      <a:pt x="100" y="3"/>
                      <a:pt x="100" y="3"/>
                      <a:pt x="100" y="3"/>
                    </a:cubicBezTo>
                    <a:cubicBezTo>
                      <a:pt x="98" y="3"/>
                      <a:pt x="96" y="3"/>
                      <a:pt x="95" y="3"/>
                    </a:cubicBezTo>
                    <a:cubicBezTo>
                      <a:pt x="95" y="3"/>
                      <a:pt x="95" y="3"/>
                      <a:pt x="95" y="3"/>
                    </a:cubicBezTo>
                    <a:cubicBezTo>
                      <a:pt x="94" y="3"/>
                      <a:pt x="93" y="3"/>
                      <a:pt x="93" y="3"/>
                    </a:cubicBezTo>
                    <a:cubicBezTo>
                      <a:pt x="93" y="3"/>
                      <a:pt x="93" y="3"/>
                      <a:pt x="93" y="3"/>
                    </a:cubicBezTo>
                    <a:cubicBezTo>
                      <a:pt x="92" y="2"/>
                      <a:pt x="91" y="3"/>
                      <a:pt x="89" y="3"/>
                    </a:cubicBezTo>
                    <a:cubicBezTo>
                      <a:pt x="90" y="2"/>
                      <a:pt x="89" y="2"/>
                      <a:pt x="89" y="3"/>
                    </a:cubicBezTo>
                    <a:cubicBezTo>
                      <a:pt x="89" y="3"/>
                      <a:pt x="89" y="3"/>
                      <a:pt x="89" y="3"/>
                    </a:cubicBezTo>
                    <a:cubicBezTo>
                      <a:pt x="89" y="3"/>
                      <a:pt x="89" y="3"/>
                      <a:pt x="89" y="3"/>
                    </a:cubicBezTo>
                    <a:cubicBezTo>
                      <a:pt x="89" y="3"/>
                      <a:pt x="88" y="3"/>
                      <a:pt x="88" y="3"/>
                    </a:cubicBezTo>
                    <a:cubicBezTo>
                      <a:pt x="87" y="2"/>
                      <a:pt x="87" y="2"/>
                      <a:pt x="87" y="2"/>
                    </a:cubicBezTo>
                    <a:cubicBezTo>
                      <a:pt x="87" y="2"/>
                      <a:pt x="87" y="2"/>
                      <a:pt x="87" y="3"/>
                    </a:cubicBezTo>
                    <a:cubicBezTo>
                      <a:pt x="87" y="3"/>
                      <a:pt x="87" y="3"/>
                      <a:pt x="87" y="3"/>
                    </a:cubicBezTo>
                    <a:cubicBezTo>
                      <a:pt x="87" y="3"/>
                      <a:pt x="87" y="3"/>
                      <a:pt x="87" y="3"/>
                    </a:cubicBezTo>
                    <a:cubicBezTo>
                      <a:pt x="87" y="3"/>
                      <a:pt x="87" y="3"/>
                      <a:pt x="88" y="3"/>
                    </a:cubicBezTo>
                    <a:cubicBezTo>
                      <a:pt x="88" y="3"/>
                      <a:pt x="89" y="3"/>
                      <a:pt x="89" y="3"/>
                    </a:cubicBezTo>
                    <a:cubicBezTo>
                      <a:pt x="91" y="3"/>
                      <a:pt x="94" y="4"/>
                      <a:pt x="96" y="4"/>
                    </a:cubicBezTo>
                    <a:cubicBezTo>
                      <a:pt x="96" y="4"/>
                      <a:pt x="96" y="4"/>
                      <a:pt x="96" y="4"/>
                    </a:cubicBezTo>
                    <a:cubicBezTo>
                      <a:pt x="96" y="4"/>
                      <a:pt x="97" y="4"/>
                      <a:pt x="97" y="4"/>
                    </a:cubicBezTo>
                    <a:cubicBezTo>
                      <a:pt x="96" y="5"/>
                      <a:pt x="95" y="3"/>
                      <a:pt x="94" y="4"/>
                    </a:cubicBezTo>
                    <a:cubicBezTo>
                      <a:pt x="94" y="3"/>
                      <a:pt x="93" y="4"/>
                      <a:pt x="93" y="4"/>
                    </a:cubicBezTo>
                    <a:cubicBezTo>
                      <a:pt x="93" y="4"/>
                      <a:pt x="93" y="4"/>
                      <a:pt x="92" y="4"/>
                    </a:cubicBezTo>
                    <a:cubicBezTo>
                      <a:pt x="92" y="4"/>
                      <a:pt x="93" y="4"/>
                      <a:pt x="92" y="4"/>
                    </a:cubicBezTo>
                    <a:cubicBezTo>
                      <a:pt x="92" y="3"/>
                      <a:pt x="92" y="4"/>
                      <a:pt x="92" y="4"/>
                    </a:cubicBezTo>
                    <a:cubicBezTo>
                      <a:pt x="92" y="4"/>
                      <a:pt x="92" y="4"/>
                      <a:pt x="91" y="4"/>
                    </a:cubicBezTo>
                    <a:cubicBezTo>
                      <a:pt x="91" y="4"/>
                      <a:pt x="91" y="4"/>
                      <a:pt x="91" y="4"/>
                    </a:cubicBezTo>
                    <a:cubicBezTo>
                      <a:pt x="91" y="4"/>
                      <a:pt x="91" y="4"/>
                      <a:pt x="91" y="4"/>
                    </a:cubicBezTo>
                    <a:cubicBezTo>
                      <a:pt x="89" y="4"/>
                      <a:pt x="88" y="4"/>
                      <a:pt x="86" y="4"/>
                    </a:cubicBezTo>
                    <a:cubicBezTo>
                      <a:pt x="86" y="3"/>
                      <a:pt x="86" y="3"/>
                      <a:pt x="86" y="3"/>
                    </a:cubicBezTo>
                    <a:cubicBezTo>
                      <a:pt x="86" y="3"/>
                      <a:pt x="86" y="3"/>
                      <a:pt x="86" y="3"/>
                    </a:cubicBezTo>
                    <a:cubicBezTo>
                      <a:pt x="86" y="4"/>
                      <a:pt x="86" y="4"/>
                      <a:pt x="86" y="4"/>
                    </a:cubicBezTo>
                    <a:cubicBezTo>
                      <a:pt x="86" y="4"/>
                      <a:pt x="85" y="3"/>
                      <a:pt x="85" y="4"/>
                    </a:cubicBezTo>
                    <a:cubicBezTo>
                      <a:pt x="85" y="4"/>
                      <a:pt x="85" y="4"/>
                      <a:pt x="85" y="4"/>
                    </a:cubicBezTo>
                    <a:cubicBezTo>
                      <a:pt x="85" y="4"/>
                      <a:pt x="85" y="4"/>
                      <a:pt x="84" y="4"/>
                    </a:cubicBezTo>
                    <a:cubicBezTo>
                      <a:pt x="84" y="4"/>
                      <a:pt x="83" y="4"/>
                      <a:pt x="83" y="4"/>
                    </a:cubicBezTo>
                    <a:cubicBezTo>
                      <a:pt x="82" y="4"/>
                      <a:pt x="82" y="4"/>
                      <a:pt x="81" y="4"/>
                    </a:cubicBezTo>
                    <a:cubicBezTo>
                      <a:pt x="81" y="3"/>
                      <a:pt x="81" y="4"/>
                      <a:pt x="80" y="4"/>
                    </a:cubicBezTo>
                    <a:cubicBezTo>
                      <a:pt x="80" y="4"/>
                      <a:pt x="80" y="3"/>
                      <a:pt x="80" y="3"/>
                    </a:cubicBezTo>
                    <a:cubicBezTo>
                      <a:pt x="80" y="3"/>
                      <a:pt x="80" y="3"/>
                      <a:pt x="80" y="3"/>
                    </a:cubicBezTo>
                    <a:cubicBezTo>
                      <a:pt x="80" y="3"/>
                      <a:pt x="80" y="3"/>
                      <a:pt x="80" y="3"/>
                    </a:cubicBezTo>
                    <a:cubicBezTo>
                      <a:pt x="80" y="3"/>
                      <a:pt x="79" y="3"/>
                      <a:pt x="79" y="3"/>
                    </a:cubicBezTo>
                    <a:cubicBezTo>
                      <a:pt x="79" y="3"/>
                      <a:pt x="79" y="3"/>
                      <a:pt x="79" y="3"/>
                    </a:cubicBezTo>
                    <a:cubicBezTo>
                      <a:pt x="79" y="3"/>
                      <a:pt x="78" y="3"/>
                      <a:pt x="78" y="3"/>
                    </a:cubicBezTo>
                    <a:cubicBezTo>
                      <a:pt x="78" y="3"/>
                      <a:pt x="78" y="3"/>
                      <a:pt x="78" y="3"/>
                    </a:cubicBezTo>
                    <a:cubicBezTo>
                      <a:pt x="78" y="3"/>
                      <a:pt x="78" y="4"/>
                      <a:pt x="78" y="4"/>
                    </a:cubicBezTo>
                    <a:cubicBezTo>
                      <a:pt x="78" y="4"/>
                      <a:pt x="78" y="4"/>
                      <a:pt x="78" y="4"/>
                    </a:cubicBezTo>
                    <a:cubicBezTo>
                      <a:pt x="78" y="4"/>
                      <a:pt x="77" y="4"/>
                      <a:pt x="76" y="3"/>
                    </a:cubicBezTo>
                    <a:cubicBezTo>
                      <a:pt x="76" y="3"/>
                      <a:pt x="75" y="4"/>
                      <a:pt x="75" y="3"/>
                    </a:cubicBezTo>
                    <a:cubicBezTo>
                      <a:pt x="75" y="3"/>
                      <a:pt x="76"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7" y="3"/>
                      <a:pt x="77" y="3"/>
                    </a:cubicBezTo>
                    <a:cubicBezTo>
                      <a:pt x="77" y="3"/>
                      <a:pt x="77"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5" y="3"/>
                      <a:pt x="75" y="3"/>
                    </a:cubicBezTo>
                    <a:cubicBezTo>
                      <a:pt x="75" y="3"/>
                      <a:pt x="75" y="3"/>
                      <a:pt x="75" y="3"/>
                    </a:cubicBezTo>
                    <a:cubicBezTo>
                      <a:pt x="75" y="3"/>
                      <a:pt x="75" y="3"/>
                      <a:pt x="75" y="3"/>
                    </a:cubicBezTo>
                    <a:cubicBezTo>
                      <a:pt x="75" y="2"/>
                      <a:pt x="75" y="2"/>
                      <a:pt x="75" y="2"/>
                    </a:cubicBezTo>
                    <a:cubicBezTo>
                      <a:pt x="75" y="2"/>
                      <a:pt x="74" y="3"/>
                      <a:pt x="74" y="2"/>
                    </a:cubicBezTo>
                    <a:cubicBezTo>
                      <a:pt x="74" y="2"/>
                      <a:pt x="74" y="2"/>
                      <a:pt x="74" y="2"/>
                    </a:cubicBezTo>
                    <a:cubicBezTo>
                      <a:pt x="74" y="2"/>
                      <a:pt x="74" y="2"/>
                      <a:pt x="74"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3"/>
                      <a:pt x="72" y="3"/>
                      <a:pt x="72" y="3"/>
                    </a:cubicBezTo>
                    <a:cubicBezTo>
                      <a:pt x="72" y="3"/>
                      <a:pt x="72" y="3"/>
                      <a:pt x="72" y="3"/>
                    </a:cubicBezTo>
                    <a:cubicBezTo>
                      <a:pt x="72" y="3"/>
                      <a:pt x="72" y="3"/>
                      <a:pt x="72" y="3"/>
                    </a:cubicBezTo>
                    <a:cubicBezTo>
                      <a:pt x="72" y="3"/>
                      <a:pt x="72" y="3"/>
                      <a:pt x="72" y="3"/>
                    </a:cubicBezTo>
                    <a:cubicBezTo>
                      <a:pt x="72" y="3"/>
                      <a:pt x="72" y="3"/>
                      <a:pt x="72" y="3"/>
                    </a:cubicBezTo>
                    <a:cubicBezTo>
                      <a:pt x="72" y="3"/>
                      <a:pt x="72" y="3"/>
                      <a:pt x="72" y="2"/>
                    </a:cubicBezTo>
                    <a:cubicBezTo>
                      <a:pt x="72" y="2"/>
                      <a:pt x="72" y="2"/>
                      <a:pt x="72" y="2"/>
                    </a:cubicBezTo>
                    <a:cubicBezTo>
                      <a:pt x="73" y="2"/>
                      <a:pt x="73" y="2"/>
                      <a:pt x="73" y="2"/>
                    </a:cubicBezTo>
                    <a:cubicBezTo>
                      <a:pt x="72" y="2"/>
                      <a:pt x="71" y="2"/>
                      <a:pt x="70" y="2"/>
                    </a:cubicBezTo>
                    <a:cubicBezTo>
                      <a:pt x="70" y="2"/>
                      <a:pt x="70" y="2"/>
                      <a:pt x="70" y="2"/>
                    </a:cubicBezTo>
                    <a:cubicBezTo>
                      <a:pt x="70" y="2"/>
                      <a:pt x="70" y="2"/>
                      <a:pt x="69" y="2"/>
                    </a:cubicBezTo>
                    <a:cubicBezTo>
                      <a:pt x="69" y="2"/>
                      <a:pt x="69" y="2"/>
                      <a:pt x="69" y="2"/>
                    </a:cubicBezTo>
                    <a:cubicBezTo>
                      <a:pt x="69" y="2"/>
                      <a:pt x="69" y="2"/>
                      <a:pt x="69" y="2"/>
                    </a:cubicBezTo>
                    <a:cubicBezTo>
                      <a:pt x="69" y="2"/>
                      <a:pt x="68" y="2"/>
                      <a:pt x="68" y="2"/>
                    </a:cubicBezTo>
                    <a:cubicBezTo>
                      <a:pt x="68" y="2"/>
                      <a:pt x="68" y="2"/>
                      <a:pt x="68" y="2"/>
                    </a:cubicBezTo>
                    <a:cubicBezTo>
                      <a:pt x="68" y="2"/>
                      <a:pt x="68" y="2"/>
                      <a:pt x="68" y="2"/>
                    </a:cubicBezTo>
                    <a:cubicBezTo>
                      <a:pt x="68" y="2"/>
                      <a:pt x="68" y="2"/>
                      <a:pt x="68" y="2"/>
                    </a:cubicBezTo>
                    <a:cubicBezTo>
                      <a:pt x="68" y="2"/>
                      <a:pt x="69" y="2"/>
                      <a:pt x="69" y="2"/>
                    </a:cubicBezTo>
                    <a:cubicBezTo>
                      <a:pt x="69" y="2"/>
                      <a:pt x="69" y="2"/>
                      <a:pt x="70" y="3"/>
                    </a:cubicBezTo>
                    <a:cubicBezTo>
                      <a:pt x="70" y="3"/>
                      <a:pt x="70" y="3"/>
                      <a:pt x="70" y="3"/>
                    </a:cubicBezTo>
                    <a:cubicBezTo>
                      <a:pt x="69" y="3"/>
                      <a:pt x="68" y="2"/>
                      <a:pt x="68" y="3"/>
                    </a:cubicBezTo>
                    <a:cubicBezTo>
                      <a:pt x="68" y="2"/>
                      <a:pt x="66" y="3"/>
                      <a:pt x="66" y="2"/>
                    </a:cubicBezTo>
                    <a:cubicBezTo>
                      <a:pt x="66" y="2"/>
                      <a:pt x="66" y="2"/>
                      <a:pt x="66" y="2"/>
                    </a:cubicBezTo>
                    <a:cubicBezTo>
                      <a:pt x="66" y="2"/>
                      <a:pt x="66" y="2"/>
                      <a:pt x="66" y="2"/>
                    </a:cubicBezTo>
                    <a:cubicBezTo>
                      <a:pt x="66" y="2"/>
                      <a:pt x="66" y="2"/>
                      <a:pt x="66" y="2"/>
                    </a:cubicBezTo>
                    <a:cubicBezTo>
                      <a:pt x="66" y="2"/>
                      <a:pt x="66" y="2"/>
                      <a:pt x="66" y="2"/>
                    </a:cubicBezTo>
                    <a:cubicBezTo>
                      <a:pt x="66" y="2"/>
                      <a:pt x="65" y="2"/>
                      <a:pt x="65" y="2"/>
                    </a:cubicBezTo>
                    <a:cubicBezTo>
                      <a:pt x="65" y="2"/>
                      <a:pt x="65" y="2"/>
                      <a:pt x="65" y="2"/>
                    </a:cubicBezTo>
                    <a:cubicBezTo>
                      <a:pt x="65" y="2"/>
                      <a:pt x="65" y="2"/>
                      <a:pt x="65" y="2"/>
                    </a:cubicBezTo>
                    <a:cubicBezTo>
                      <a:pt x="64" y="2"/>
                      <a:pt x="63" y="2"/>
                      <a:pt x="62" y="2"/>
                    </a:cubicBezTo>
                    <a:cubicBezTo>
                      <a:pt x="62" y="2"/>
                      <a:pt x="62" y="2"/>
                      <a:pt x="62" y="2"/>
                    </a:cubicBezTo>
                    <a:cubicBezTo>
                      <a:pt x="62" y="2"/>
                      <a:pt x="62" y="2"/>
                      <a:pt x="62" y="2"/>
                    </a:cubicBezTo>
                    <a:cubicBezTo>
                      <a:pt x="62" y="2"/>
                      <a:pt x="62" y="2"/>
                      <a:pt x="62" y="2"/>
                    </a:cubicBezTo>
                    <a:cubicBezTo>
                      <a:pt x="62" y="2"/>
                      <a:pt x="61" y="2"/>
                      <a:pt x="61" y="2"/>
                    </a:cubicBezTo>
                    <a:cubicBezTo>
                      <a:pt x="61" y="2"/>
                      <a:pt x="61" y="2"/>
                      <a:pt x="61" y="2"/>
                    </a:cubicBezTo>
                    <a:cubicBezTo>
                      <a:pt x="61" y="2"/>
                      <a:pt x="61" y="2"/>
                      <a:pt x="61" y="2"/>
                    </a:cubicBezTo>
                    <a:cubicBezTo>
                      <a:pt x="61" y="2"/>
                      <a:pt x="61" y="2"/>
                      <a:pt x="61" y="1"/>
                    </a:cubicBezTo>
                    <a:cubicBezTo>
                      <a:pt x="61" y="1"/>
                      <a:pt x="61" y="1"/>
                      <a:pt x="61" y="1"/>
                    </a:cubicBezTo>
                    <a:cubicBezTo>
                      <a:pt x="60" y="1"/>
                      <a:pt x="60" y="1"/>
                      <a:pt x="60" y="1"/>
                    </a:cubicBezTo>
                    <a:cubicBezTo>
                      <a:pt x="60" y="2"/>
                      <a:pt x="60" y="2"/>
                      <a:pt x="60" y="2"/>
                    </a:cubicBezTo>
                    <a:cubicBezTo>
                      <a:pt x="60" y="2"/>
                      <a:pt x="60" y="2"/>
                      <a:pt x="60" y="2"/>
                    </a:cubicBezTo>
                    <a:cubicBezTo>
                      <a:pt x="60" y="2"/>
                      <a:pt x="59" y="2"/>
                      <a:pt x="59" y="2"/>
                    </a:cubicBezTo>
                    <a:cubicBezTo>
                      <a:pt x="59" y="2"/>
                      <a:pt x="59" y="2"/>
                      <a:pt x="59" y="2"/>
                    </a:cubicBezTo>
                    <a:cubicBezTo>
                      <a:pt x="58" y="2"/>
                      <a:pt x="58" y="2"/>
                      <a:pt x="58" y="2"/>
                    </a:cubicBezTo>
                    <a:cubicBezTo>
                      <a:pt x="57" y="2"/>
                      <a:pt x="57" y="2"/>
                      <a:pt x="57" y="2"/>
                    </a:cubicBezTo>
                    <a:cubicBezTo>
                      <a:pt x="56" y="2"/>
                      <a:pt x="56" y="1"/>
                      <a:pt x="55" y="2"/>
                    </a:cubicBezTo>
                    <a:cubicBezTo>
                      <a:pt x="55" y="2"/>
                      <a:pt x="55" y="2"/>
                      <a:pt x="55" y="2"/>
                    </a:cubicBezTo>
                    <a:cubicBezTo>
                      <a:pt x="55" y="2"/>
                      <a:pt x="54" y="2"/>
                      <a:pt x="54" y="2"/>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3" y="1"/>
                      <a:pt x="53" y="1"/>
                      <a:pt x="53" y="1"/>
                    </a:cubicBezTo>
                    <a:cubicBezTo>
                      <a:pt x="53" y="1"/>
                      <a:pt x="53" y="1"/>
                      <a:pt x="53" y="1"/>
                    </a:cubicBezTo>
                    <a:cubicBezTo>
                      <a:pt x="53" y="1"/>
                      <a:pt x="53" y="1"/>
                      <a:pt x="53" y="1"/>
                    </a:cubicBezTo>
                    <a:cubicBezTo>
                      <a:pt x="53" y="1"/>
                      <a:pt x="53" y="1"/>
                      <a:pt x="53" y="1"/>
                    </a:cubicBezTo>
                    <a:cubicBezTo>
                      <a:pt x="52" y="1"/>
                      <a:pt x="51" y="1"/>
                      <a:pt x="51" y="1"/>
                    </a:cubicBezTo>
                    <a:cubicBezTo>
                      <a:pt x="51" y="1"/>
                      <a:pt x="50" y="1"/>
                      <a:pt x="50" y="1"/>
                    </a:cubicBezTo>
                    <a:cubicBezTo>
                      <a:pt x="50" y="1"/>
                      <a:pt x="49" y="1"/>
                      <a:pt x="49" y="1"/>
                    </a:cubicBezTo>
                    <a:cubicBezTo>
                      <a:pt x="49" y="1"/>
                      <a:pt x="49" y="1"/>
                      <a:pt x="49" y="1"/>
                    </a:cubicBezTo>
                    <a:cubicBezTo>
                      <a:pt x="49" y="1"/>
                      <a:pt x="49" y="1"/>
                      <a:pt x="50" y="1"/>
                    </a:cubicBezTo>
                    <a:cubicBezTo>
                      <a:pt x="50" y="1"/>
                      <a:pt x="50" y="1"/>
                      <a:pt x="50" y="1"/>
                    </a:cubicBezTo>
                    <a:cubicBezTo>
                      <a:pt x="50" y="1"/>
                      <a:pt x="50" y="1"/>
                      <a:pt x="49" y="1"/>
                    </a:cubicBezTo>
                    <a:cubicBezTo>
                      <a:pt x="49" y="1"/>
                      <a:pt x="49" y="1"/>
                      <a:pt x="49" y="1"/>
                    </a:cubicBezTo>
                    <a:cubicBezTo>
                      <a:pt x="49"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7" y="1"/>
                      <a:pt x="47" y="0"/>
                      <a:pt x="46" y="1"/>
                    </a:cubicBezTo>
                    <a:cubicBezTo>
                      <a:pt x="46" y="1"/>
                      <a:pt x="46" y="1"/>
                      <a:pt x="46" y="1"/>
                    </a:cubicBezTo>
                    <a:cubicBezTo>
                      <a:pt x="46" y="1"/>
                      <a:pt x="46" y="0"/>
                      <a:pt x="46" y="0"/>
                    </a:cubicBezTo>
                    <a:cubicBezTo>
                      <a:pt x="46" y="0"/>
                      <a:pt x="46" y="0"/>
                      <a:pt x="46" y="0"/>
                    </a:cubicBezTo>
                    <a:cubicBezTo>
                      <a:pt x="46" y="0"/>
                      <a:pt x="46" y="0"/>
                      <a:pt x="46" y="0"/>
                    </a:cubicBezTo>
                    <a:cubicBezTo>
                      <a:pt x="46" y="0"/>
                      <a:pt x="44" y="0"/>
                      <a:pt x="44" y="0"/>
                    </a:cubicBezTo>
                    <a:cubicBezTo>
                      <a:pt x="45" y="0"/>
                      <a:pt x="44" y="0"/>
                      <a:pt x="44" y="1"/>
                    </a:cubicBezTo>
                    <a:cubicBezTo>
                      <a:pt x="44" y="1"/>
                      <a:pt x="44" y="1"/>
                      <a:pt x="44" y="1"/>
                    </a:cubicBezTo>
                    <a:cubicBezTo>
                      <a:pt x="44" y="1"/>
                      <a:pt x="44" y="1"/>
                      <a:pt x="43" y="1"/>
                    </a:cubicBezTo>
                    <a:cubicBezTo>
                      <a:pt x="43" y="1"/>
                      <a:pt x="43" y="1"/>
                      <a:pt x="43" y="1"/>
                    </a:cubicBezTo>
                    <a:cubicBezTo>
                      <a:pt x="43" y="1"/>
                      <a:pt x="43" y="1"/>
                      <a:pt x="43" y="1"/>
                    </a:cubicBezTo>
                    <a:cubicBezTo>
                      <a:pt x="43" y="1"/>
                      <a:pt x="44" y="1"/>
                      <a:pt x="44" y="1"/>
                    </a:cubicBezTo>
                    <a:cubicBezTo>
                      <a:pt x="44" y="1"/>
                      <a:pt x="44" y="1"/>
                      <a:pt x="44" y="1"/>
                    </a:cubicBezTo>
                    <a:cubicBezTo>
                      <a:pt x="44" y="1"/>
                      <a:pt x="44" y="1"/>
                      <a:pt x="44" y="1"/>
                    </a:cubicBezTo>
                    <a:cubicBezTo>
                      <a:pt x="44" y="1"/>
                      <a:pt x="44" y="1"/>
                      <a:pt x="44" y="1"/>
                    </a:cubicBezTo>
                    <a:cubicBezTo>
                      <a:pt x="44" y="1"/>
                      <a:pt x="45" y="1"/>
                      <a:pt x="45" y="1"/>
                    </a:cubicBezTo>
                    <a:cubicBezTo>
                      <a:pt x="45" y="1"/>
                      <a:pt x="44" y="1"/>
                      <a:pt x="43" y="1"/>
                    </a:cubicBezTo>
                    <a:cubicBezTo>
                      <a:pt x="43" y="1"/>
                      <a:pt x="43" y="1"/>
                      <a:pt x="43" y="1"/>
                    </a:cubicBezTo>
                    <a:cubicBezTo>
                      <a:pt x="43" y="1"/>
                      <a:pt x="43" y="1"/>
                      <a:pt x="43" y="1"/>
                    </a:cubicBezTo>
                    <a:cubicBezTo>
                      <a:pt x="43" y="1"/>
                      <a:pt x="43" y="1"/>
                      <a:pt x="42" y="1"/>
                    </a:cubicBezTo>
                    <a:cubicBezTo>
                      <a:pt x="42" y="1"/>
                      <a:pt x="42" y="1"/>
                      <a:pt x="42" y="1"/>
                    </a:cubicBezTo>
                    <a:cubicBezTo>
                      <a:pt x="42" y="1"/>
                      <a:pt x="42" y="1"/>
                      <a:pt x="42" y="1"/>
                    </a:cubicBezTo>
                    <a:cubicBezTo>
                      <a:pt x="42" y="1"/>
                      <a:pt x="42" y="1"/>
                      <a:pt x="42" y="1"/>
                    </a:cubicBezTo>
                    <a:cubicBezTo>
                      <a:pt x="42" y="1"/>
                      <a:pt x="42" y="1"/>
                      <a:pt x="41" y="1"/>
                    </a:cubicBezTo>
                    <a:cubicBezTo>
                      <a:pt x="41" y="1"/>
                      <a:pt x="41" y="1"/>
                      <a:pt x="41" y="1"/>
                    </a:cubicBezTo>
                    <a:cubicBezTo>
                      <a:pt x="41" y="1"/>
                      <a:pt x="40" y="1"/>
                      <a:pt x="40" y="1"/>
                    </a:cubicBezTo>
                    <a:cubicBezTo>
                      <a:pt x="40" y="1"/>
                      <a:pt x="40" y="1"/>
                      <a:pt x="40" y="1"/>
                    </a:cubicBezTo>
                    <a:cubicBezTo>
                      <a:pt x="40" y="1"/>
                      <a:pt x="39" y="1"/>
                      <a:pt x="39" y="1"/>
                    </a:cubicBezTo>
                    <a:cubicBezTo>
                      <a:pt x="39" y="1"/>
                      <a:pt x="39" y="1"/>
                      <a:pt x="39" y="1"/>
                    </a:cubicBezTo>
                    <a:cubicBezTo>
                      <a:pt x="39" y="1"/>
                      <a:pt x="39" y="1"/>
                      <a:pt x="39" y="1"/>
                    </a:cubicBezTo>
                    <a:cubicBezTo>
                      <a:pt x="38" y="1"/>
                      <a:pt x="38" y="1"/>
                      <a:pt x="38" y="1"/>
                    </a:cubicBezTo>
                    <a:cubicBezTo>
                      <a:pt x="38" y="1"/>
                      <a:pt x="38" y="1"/>
                      <a:pt x="38" y="1"/>
                    </a:cubicBezTo>
                    <a:cubicBezTo>
                      <a:pt x="37" y="0"/>
                      <a:pt x="37" y="1"/>
                      <a:pt x="36" y="1"/>
                    </a:cubicBezTo>
                    <a:cubicBezTo>
                      <a:pt x="36" y="1"/>
                      <a:pt x="36" y="1"/>
                      <a:pt x="36" y="1"/>
                    </a:cubicBezTo>
                    <a:cubicBezTo>
                      <a:pt x="36" y="1"/>
                      <a:pt x="36" y="1"/>
                      <a:pt x="36" y="1"/>
                    </a:cubicBezTo>
                    <a:cubicBezTo>
                      <a:pt x="35" y="1"/>
                      <a:pt x="35" y="1"/>
                      <a:pt x="35" y="1"/>
                    </a:cubicBezTo>
                    <a:cubicBezTo>
                      <a:pt x="35" y="1"/>
                      <a:pt x="35" y="1"/>
                      <a:pt x="35" y="1"/>
                    </a:cubicBezTo>
                    <a:cubicBezTo>
                      <a:pt x="34" y="1"/>
                      <a:pt x="34" y="1"/>
                      <a:pt x="33" y="1"/>
                    </a:cubicBezTo>
                    <a:cubicBezTo>
                      <a:pt x="33" y="1"/>
                      <a:pt x="33" y="1"/>
                      <a:pt x="33" y="1"/>
                    </a:cubicBezTo>
                    <a:cubicBezTo>
                      <a:pt x="33" y="1"/>
                      <a:pt x="33" y="1"/>
                      <a:pt x="33" y="1"/>
                    </a:cubicBezTo>
                    <a:cubicBezTo>
                      <a:pt x="33" y="1"/>
                      <a:pt x="33" y="1"/>
                      <a:pt x="33" y="1"/>
                    </a:cubicBezTo>
                    <a:cubicBezTo>
                      <a:pt x="33" y="1"/>
                      <a:pt x="33" y="1"/>
                      <a:pt x="33" y="1"/>
                    </a:cubicBezTo>
                    <a:cubicBezTo>
                      <a:pt x="33" y="0"/>
                      <a:pt x="33" y="0"/>
                      <a:pt x="33" y="0"/>
                    </a:cubicBezTo>
                    <a:cubicBezTo>
                      <a:pt x="33" y="0"/>
                      <a:pt x="33" y="0"/>
                      <a:pt x="33" y="1"/>
                    </a:cubicBezTo>
                    <a:cubicBezTo>
                      <a:pt x="33" y="1"/>
                      <a:pt x="33" y="1"/>
                      <a:pt x="33" y="1"/>
                    </a:cubicBezTo>
                    <a:cubicBezTo>
                      <a:pt x="33" y="1"/>
                      <a:pt x="33" y="1"/>
                      <a:pt x="33" y="1"/>
                    </a:cubicBezTo>
                    <a:cubicBezTo>
                      <a:pt x="33" y="1"/>
                      <a:pt x="33" y="1"/>
                      <a:pt x="32" y="1"/>
                    </a:cubicBezTo>
                    <a:cubicBezTo>
                      <a:pt x="32" y="1"/>
                      <a:pt x="32" y="1"/>
                      <a:pt x="32" y="1"/>
                    </a:cubicBezTo>
                    <a:cubicBezTo>
                      <a:pt x="32" y="1"/>
                      <a:pt x="32" y="1"/>
                      <a:pt x="32" y="1"/>
                    </a:cubicBezTo>
                    <a:cubicBezTo>
                      <a:pt x="32" y="1"/>
                      <a:pt x="32" y="1"/>
                      <a:pt x="32" y="1"/>
                    </a:cubicBezTo>
                    <a:cubicBezTo>
                      <a:pt x="33" y="1"/>
                      <a:pt x="33" y="1"/>
                      <a:pt x="33" y="1"/>
                    </a:cubicBezTo>
                    <a:cubicBezTo>
                      <a:pt x="34" y="1"/>
                      <a:pt x="34" y="1"/>
                      <a:pt x="35" y="1"/>
                    </a:cubicBezTo>
                    <a:cubicBezTo>
                      <a:pt x="35" y="1"/>
                      <a:pt x="35" y="1"/>
                      <a:pt x="35" y="1"/>
                    </a:cubicBezTo>
                    <a:cubicBezTo>
                      <a:pt x="35" y="1"/>
                      <a:pt x="35" y="1"/>
                      <a:pt x="36" y="1"/>
                    </a:cubicBezTo>
                    <a:cubicBezTo>
                      <a:pt x="36" y="1"/>
                      <a:pt x="36" y="1"/>
                      <a:pt x="36" y="1"/>
                    </a:cubicBezTo>
                    <a:cubicBezTo>
                      <a:pt x="37" y="2"/>
                      <a:pt x="37" y="1"/>
                      <a:pt x="38" y="1"/>
                    </a:cubicBezTo>
                    <a:cubicBezTo>
                      <a:pt x="38" y="1"/>
                      <a:pt x="38" y="1"/>
                      <a:pt x="38" y="1"/>
                    </a:cubicBezTo>
                    <a:cubicBezTo>
                      <a:pt x="38" y="1"/>
                      <a:pt x="38" y="1"/>
                      <a:pt x="39" y="1"/>
                    </a:cubicBezTo>
                    <a:cubicBezTo>
                      <a:pt x="39" y="1"/>
                      <a:pt x="39" y="1"/>
                      <a:pt x="39" y="1"/>
                    </a:cubicBezTo>
                    <a:cubicBezTo>
                      <a:pt x="39" y="1"/>
                      <a:pt x="39" y="1"/>
                      <a:pt x="39" y="1"/>
                    </a:cubicBezTo>
                    <a:cubicBezTo>
                      <a:pt x="39" y="1"/>
                      <a:pt x="40" y="1"/>
                      <a:pt x="40" y="1"/>
                    </a:cubicBezTo>
                    <a:cubicBezTo>
                      <a:pt x="40" y="1"/>
                      <a:pt x="40" y="1"/>
                      <a:pt x="40" y="1"/>
                    </a:cubicBezTo>
                    <a:cubicBezTo>
                      <a:pt x="40" y="1"/>
                      <a:pt x="40" y="1"/>
                      <a:pt x="40" y="1"/>
                    </a:cubicBezTo>
                    <a:cubicBezTo>
                      <a:pt x="40" y="2"/>
                      <a:pt x="41" y="2"/>
                      <a:pt x="41" y="2"/>
                    </a:cubicBezTo>
                    <a:cubicBezTo>
                      <a:pt x="41" y="2"/>
                      <a:pt x="41" y="2"/>
                      <a:pt x="41" y="2"/>
                    </a:cubicBezTo>
                    <a:cubicBezTo>
                      <a:pt x="41" y="2"/>
                      <a:pt x="42" y="2"/>
                      <a:pt x="42" y="2"/>
                    </a:cubicBezTo>
                    <a:cubicBezTo>
                      <a:pt x="42" y="2"/>
                      <a:pt x="42" y="2"/>
                      <a:pt x="42" y="2"/>
                    </a:cubicBezTo>
                    <a:cubicBezTo>
                      <a:pt x="42" y="2"/>
                      <a:pt x="42" y="2"/>
                      <a:pt x="42" y="2"/>
                    </a:cubicBezTo>
                    <a:cubicBezTo>
                      <a:pt x="42" y="2"/>
                      <a:pt x="42" y="2"/>
                      <a:pt x="42" y="2"/>
                    </a:cubicBezTo>
                    <a:cubicBezTo>
                      <a:pt x="43" y="2"/>
                      <a:pt x="44" y="2"/>
                      <a:pt x="44" y="2"/>
                    </a:cubicBezTo>
                    <a:cubicBezTo>
                      <a:pt x="44" y="2"/>
                      <a:pt x="44" y="2"/>
                      <a:pt x="44" y="2"/>
                    </a:cubicBezTo>
                    <a:cubicBezTo>
                      <a:pt x="44" y="2"/>
                      <a:pt x="44" y="2"/>
                      <a:pt x="44" y="2"/>
                    </a:cubicBezTo>
                    <a:cubicBezTo>
                      <a:pt x="43" y="2"/>
                      <a:pt x="43" y="2"/>
                      <a:pt x="43" y="2"/>
                    </a:cubicBezTo>
                    <a:cubicBezTo>
                      <a:pt x="43" y="1"/>
                      <a:pt x="43" y="1"/>
                      <a:pt x="43" y="1"/>
                    </a:cubicBezTo>
                    <a:cubicBezTo>
                      <a:pt x="43" y="1"/>
                      <a:pt x="43" y="1"/>
                      <a:pt x="43" y="1"/>
                    </a:cubicBezTo>
                    <a:cubicBezTo>
                      <a:pt x="43" y="1"/>
                      <a:pt x="43" y="1"/>
                      <a:pt x="43" y="1"/>
                    </a:cubicBezTo>
                    <a:cubicBezTo>
                      <a:pt x="43" y="1"/>
                      <a:pt x="43" y="1"/>
                      <a:pt x="43" y="1"/>
                    </a:cubicBezTo>
                    <a:cubicBezTo>
                      <a:pt x="45" y="2"/>
                      <a:pt x="47" y="2"/>
                      <a:pt x="49" y="2"/>
                    </a:cubicBezTo>
                    <a:cubicBezTo>
                      <a:pt x="49" y="2"/>
                      <a:pt x="49" y="2"/>
                      <a:pt x="49" y="2"/>
                    </a:cubicBezTo>
                    <a:cubicBezTo>
                      <a:pt x="49" y="2"/>
                      <a:pt x="49" y="2"/>
                      <a:pt x="49" y="2"/>
                    </a:cubicBezTo>
                    <a:cubicBezTo>
                      <a:pt x="49" y="2"/>
                      <a:pt x="50" y="2"/>
                      <a:pt x="49" y="2"/>
                    </a:cubicBezTo>
                    <a:cubicBezTo>
                      <a:pt x="50" y="2"/>
                      <a:pt x="50"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2" y="2"/>
                      <a:pt x="52" y="2"/>
                    </a:cubicBezTo>
                    <a:cubicBezTo>
                      <a:pt x="52" y="2"/>
                      <a:pt x="53" y="2"/>
                      <a:pt x="54" y="2"/>
                    </a:cubicBezTo>
                    <a:cubicBezTo>
                      <a:pt x="54" y="2"/>
                      <a:pt x="55" y="2"/>
                      <a:pt x="55" y="2"/>
                    </a:cubicBezTo>
                    <a:cubicBezTo>
                      <a:pt x="55" y="2"/>
                      <a:pt x="55" y="2"/>
                      <a:pt x="55" y="2"/>
                    </a:cubicBezTo>
                    <a:cubicBezTo>
                      <a:pt x="55" y="2"/>
                      <a:pt x="55" y="2"/>
                      <a:pt x="55" y="2"/>
                    </a:cubicBezTo>
                    <a:cubicBezTo>
                      <a:pt x="56" y="2"/>
                      <a:pt x="56" y="2"/>
                      <a:pt x="57" y="2"/>
                    </a:cubicBezTo>
                    <a:cubicBezTo>
                      <a:pt x="57" y="2"/>
                      <a:pt x="57" y="2"/>
                      <a:pt x="57" y="2"/>
                    </a:cubicBezTo>
                    <a:cubicBezTo>
                      <a:pt x="57" y="2"/>
                      <a:pt x="57" y="2"/>
                      <a:pt x="57" y="2"/>
                    </a:cubicBezTo>
                    <a:cubicBezTo>
                      <a:pt x="57" y="2"/>
                      <a:pt x="57" y="2"/>
                      <a:pt x="58" y="2"/>
                    </a:cubicBezTo>
                    <a:cubicBezTo>
                      <a:pt x="58" y="2"/>
                      <a:pt x="58" y="2"/>
                      <a:pt x="59" y="2"/>
                    </a:cubicBezTo>
                    <a:cubicBezTo>
                      <a:pt x="59" y="2"/>
                      <a:pt x="59" y="2"/>
                      <a:pt x="59" y="2"/>
                    </a:cubicBezTo>
                    <a:cubicBezTo>
                      <a:pt x="60" y="2"/>
                      <a:pt x="61" y="3"/>
                      <a:pt x="62" y="3"/>
                    </a:cubicBezTo>
                    <a:cubicBezTo>
                      <a:pt x="62" y="3"/>
                      <a:pt x="62" y="3"/>
                      <a:pt x="62" y="3"/>
                    </a:cubicBezTo>
                    <a:cubicBezTo>
                      <a:pt x="62" y="3"/>
                      <a:pt x="62" y="3"/>
                      <a:pt x="62" y="3"/>
                    </a:cubicBezTo>
                    <a:cubicBezTo>
                      <a:pt x="63" y="3"/>
                      <a:pt x="64" y="3"/>
                      <a:pt x="65" y="3"/>
                    </a:cubicBezTo>
                    <a:cubicBezTo>
                      <a:pt x="64" y="3"/>
                      <a:pt x="64" y="3"/>
                      <a:pt x="63" y="3"/>
                    </a:cubicBezTo>
                    <a:cubicBezTo>
                      <a:pt x="63" y="3"/>
                      <a:pt x="63" y="3"/>
                      <a:pt x="62" y="3"/>
                    </a:cubicBezTo>
                    <a:cubicBezTo>
                      <a:pt x="62" y="3"/>
                      <a:pt x="62" y="3"/>
                      <a:pt x="62" y="3"/>
                    </a:cubicBezTo>
                    <a:cubicBezTo>
                      <a:pt x="62" y="3"/>
                      <a:pt x="62" y="3"/>
                      <a:pt x="62" y="3"/>
                    </a:cubicBezTo>
                    <a:cubicBezTo>
                      <a:pt x="62" y="3"/>
                      <a:pt x="62" y="3"/>
                      <a:pt x="62" y="3"/>
                    </a:cubicBezTo>
                    <a:cubicBezTo>
                      <a:pt x="62" y="3"/>
                      <a:pt x="62" y="3"/>
                      <a:pt x="62" y="3"/>
                    </a:cubicBezTo>
                    <a:cubicBezTo>
                      <a:pt x="62" y="3"/>
                      <a:pt x="62" y="3"/>
                      <a:pt x="62" y="3"/>
                    </a:cubicBezTo>
                    <a:cubicBezTo>
                      <a:pt x="62" y="3"/>
                      <a:pt x="62" y="3"/>
                      <a:pt x="62" y="3"/>
                    </a:cubicBezTo>
                    <a:cubicBezTo>
                      <a:pt x="62" y="4"/>
                      <a:pt x="62" y="3"/>
                      <a:pt x="62" y="4"/>
                    </a:cubicBezTo>
                    <a:cubicBezTo>
                      <a:pt x="62" y="4"/>
                      <a:pt x="62" y="4"/>
                      <a:pt x="62" y="4"/>
                    </a:cubicBezTo>
                    <a:cubicBezTo>
                      <a:pt x="62" y="4"/>
                      <a:pt x="61" y="4"/>
                      <a:pt x="61" y="4"/>
                    </a:cubicBezTo>
                    <a:cubicBezTo>
                      <a:pt x="61" y="4"/>
                      <a:pt x="61" y="4"/>
                      <a:pt x="61" y="4"/>
                    </a:cubicBezTo>
                    <a:cubicBezTo>
                      <a:pt x="61" y="4"/>
                      <a:pt x="61" y="4"/>
                      <a:pt x="61" y="4"/>
                    </a:cubicBezTo>
                    <a:cubicBezTo>
                      <a:pt x="61" y="4"/>
                      <a:pt x="61" y="4"/>
                      <a:pt x="62" y="4"/>
                    </a:cubicBezTo>
                    <a:cubicBezTo>
                      <a:pt x="61" y="4"/>
                      <a:pt x="61" y="4"/>
                      <a:pt x="61" y="4"/>
                    </a:cubicBezTo>
                    <a:cubicBezTo>
                      <a:pt x="61" y="4"/>
                      <a:pt x="61" y="4"/>
                      <a:pt x="61" y="4"/>
                    </a:cubicBezTo>
                    <a:cubicBezTo>
                      <a:pt x="61" y="4"/>
                      <a:pt x="61" y="4"/>
                      <a:pt x="61" y="4"/>
                    </a:cubicBezTo>
                    <a:cubicBezTo>
                      <a:pt x="61" y="4"/>
                      <a:pt x="61" y="4"/>
                      <a:pt x="61" y="4"/>
                    </a:cubicBezTo>
                    <a:cubicBezTo>
                      <a:pt x="61" y="4"/>
                      <a:pt x="61" y="4"/>
                      <a:pt x="61" y="5"/>
                    </a:cubicBezTo>
                    <a:cubicBezTo>
                      <a:pt x="61" y="4"/>
                      <a:pt x="61" y="4"/>
                      <a:pt x="61" y="4"/>
                    </a:cubicBezTo>
                    <a:cubicBezTo>
                      <a:pt x="60" y="4"/>
                      <a:pt x="59" y="5"/>
                      <a:pt x="59" y="4"/>
                    </a:cubicBezTo>
                    <a:cubicBezTo>
                      <a:pt x="59" y="4"/>
                      <a:pt x="59" y="4"/>
                      <a:pt x="58" y="4"/>
                    </a:cubicBezTo>
                    <a:cubicBezTo>
                      <a:pt x="58" y="4"/>
                      <a:pt x="58" y="4"/>
                      <a:pt x="58" y="4"/>
                    </a:cubicBezTo>
                    <a:cubicBezTo>
                      <a:pt x="58" y="4"/>
                      <a:pt x="58" y="4"/>
                      <a:pt x="58" y="4"/>
                    </a:cubicBezTo>
                    <a:cubicBezTo>
                      <a:pt x="58" y="4"/>
                      <a:pt x="58" y="4"/>
                      <a:pt x="58" y="4"/>
                    </a:cubicBezTo>
                    <a:cubicBezTo>
                      <a:pt x="58" y="4"/>
                      <a:pt x="59" y="4"/>
                      <a:pt x="59" y="4"/>
                    </a:cubicBezTo>
                    <a:cubicBezTo>
                      <a:pt x="59" y="3"/>
                      <a:pt x="59" y="3"/>
                      <a:pt x="59" y="3"/>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3"/>
                      <a:pt x="58" y="3"/>
                      <a:pt x="57" y="3"/>
                    </a:cubicBezTo>
                    <a:cubicBezTo>
                      <a:pt x="57" y="3"/>
                      <a:pt x="57" y="3"/>
                      <a:pt x="57" y="3"/>
                    </a:cubicBezTo>
                    <a:cubicBezTo>
                      <a:pt x="57" y="3"/>
                      <a:pt x="57" y="3"/>
                      <a:pt x="58" y="3"/>
                    </a:cubicBezTo>
                    <a:cubicBezTo>
                      <a:pt x="58" y="3"/>
                      <a:pt x="58" y="3"/>
                      <a:pt x="58" y="3"/>
                    </a:cubicBezTo>
                    <a:cubicBezTo>
                      <a:pt x="58" y="3"/>
                      <a:pt x="58" y="3"/>
                      <a:pt x="58" y="3"/>
                    </a:cubicBezTo>
                    <a:cubicBezTo>
                      <a:pt x="58" y="3"/>
                      <a:pt x="58" y="3"/>
                      <a:pt x="58" y="3"/>
                    </a:cubicBezTo>
                    <a:cubicBezTo>
                      <a:pt x="58" y="3"/>
                      <a:pt x="58"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4"/>
                      <a:pt x="56" y="4"/>
                    </a:cubicBezTo>
                    <a:cubicBezTo>
                      <a:pt x="57" y="4"/>
                      <a:pt x="57" y="4"/>
                      <a:pt x="57" y="4"/>
                    </a:cubicBezTo>
                    <a:cubicBezTo>
                      <a:pt x="56" y="4"/>
                      <a:pt x="56" y="4"/>
                      <a:pt x="56" y="4"/>
                    </a:cubicBezTo>
                    <a:cubicBezTo>
                      <a:pt x="57" y="4"/>
                      <a:pt x="57" y="4"/>
                      <a:pt x="57" y="4"/>
                    </a:cubicBezTo>
                    <a:cubicBezTo>
                      <a:pt x="57" y="4"/>
                      <a:pt x="57" y="4"/>
                      <a:pt x="57" y="4"/>
                    </a:cubicBezTo>
                    <a:cubicBezTo>
                      <a:pt x="57" y="4"/>
                      <a:pt x="57" y="4"/>
                      <a:pt x="57" y="4"/>
                    </a:cubicBezTo>
                    <a:cubicBezTo>
                      <a:pt x="57" y="4"/>
                      <a:pt x="57" y="4"/>
                      <a:pt x="57" y="4"/>
                    </a:cubicBezTo>
                    <a:cubicBezTo>
                      <a:pt x="57" y="4"/>
                      <a:pt x="58" y="4"/>
                      <a:pt x="58" y="4"/>
                    </a:cubicBezTo>
                    <a:cubicBezTo>
                      <a:pt x="58" y="4"/>
                      <a:pt x="58" y="4"/>
                      <a:pt x="58" y="4"/>
                    </a:cubicBezTo>
                    <a:cubicBezTo>
                      <a:pt x="58" y="4"/>
                      <a:pt x="58" y="4"/>
                      <a:pt x="58" y="4"/>
                    </a:cubicBezTo>
                    <a:cubicBezTo>
                      <a:pt x="58" y="4"/>
                      <a:pt x="58" y="4"/>
                      <a:pt x="58" y="4"/>
                    </a:cubicBezTo>
                    <a:cubicBezTo>
                      <a:pt x="58" y="4"/>
                      <a:pt x="57" y="4"/>
                      <a:pt x="56" y="4"/>
                    </a:cubicBezTo>
                    <a:cubicBezTo>
                      <a:pt x="56" y="4"/>
                      <a:pt x="56" y="4"/>
                      <a:pt x="56" y="4"/>
                    </a:cubicBezTo>
                    <a:cubicBezTo>
                      <a:pt x="56" y="4"/>
                      <a:pt x="56" y="4"/>
                      <a:pt x="56" y="4"/>
                    </a:cubicBezTo>
                    <a:cubicBezTo>
                      <a:pt x="56" y="4"/>
                      <a:pt x="55" y="4"/>
                      <a:pt x="55" y="4"/>
                    </a:cubicBezTo>
                    <a:cubicBezTo>
                      <a:pt x="55" y="4"/>
                      <a:pt x="55" y="4"/>
                      <a:pt x="55" y="4"/>
                    </a:cubicBezTo>
                    <a:cubicBezTo>
                      <a:pt x="55" y="4"/>
                      <a:pt x="55" y="4"/>
                      <a:pt x="55" y="4"/>
                    </a:cubicBezTo>
                    <a:cubicBezTo>
                      <a:pt x="54" y="4"/>
                      <a:pt x="53" y="3"/>
                      <a:pt x="51" y="4"/>
                    </a:cubicBezTo>
                    <a:cubicBezTo>
                      <a:pt x="51" y="4"/>
                      <a:pt x="51" y="4"/>
                      <a:pt x="51" y="4"/>
                    </a:cubicBezTo>
                    <a:cubicBezTo>
                      <a:pt x="51" y="4"/>
                      <a:pt x="51" y="4"/>
                      <a:pt x="51" y="4"/>
                    </a:cubicBezTo>
                    <a:cubicBezTo>
                      <a:pt x="51" y="4"/>
                      <a:pt x="51" y="4"/>
                      <a:pt x="51" y="4"/>
                    </a:cubicBezTo>
                    <a:cubicBezTo>
                      <a:pt x="51" y="3"/>
                      <a:pt x="51" y="3"/>
                      <a:pt x="51" y="3"/>
                    </a:cubicBezTo>
                    <a:cubicBezTo>
                      <a:pt x="51" y="3"/>
                      <a:pt x="51" y="3"/>
                      <a:pt x="51" y="3"/>
                    </a:cubicBezTo>
                    <a:cubicBezTo>
                      <a:pt x="51" y="3"/>
                      <a:pt x="51"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49" y="3"/>
                      <a:pt x="47" y="3"/>
                      <a:pt x="46" y="3"/>
                    </a:cubicBezTo>
                    <a:cubicBezTo>
                      <a:pt x="46" y="3"/>
                      <a:pt x="46" y="3"/>
                      <a:pt x="46" y="3"/>
                    </a:cubicBezTo>
                    <a:cubicBezTo>
                      <a:pt x="46" y="3"/>
                      <a:pt x="46" y="3"/>
                      <a:pt x="46" y="3"/>
                    </a:cubicBezTo>
                    <a:cubicBezTo>
                      <a:pt x="46" y="3"/>
                      <a:pt x="46" y="3"/>
                      <a:pt x="46" y="2"/>
                    </a:cubicBezTo>
                    <a:cubicBezTo>
                      <a:pt x="46" y="2"/>
                      <a:pt x="46" y="2"/>
                      <a:pt x="46" y="2"/>
                    </a:cubicBezTo>
                    <a:cubicBezTo>
                      <a:pt x="46" y="2"/>
                      <a:pt x="46" y="2"/>
                      <a:pt x="46" y="3"/>
                    </a:cubicBezTo>
                    <a:cubicBezTo>
                      <a:pt x="46" y="3"/>
                      <a:pt x="46" y="3"/>
                      <a:pt x="46" y="3"/>
                    </a:cubicBezTo>
                    <a:cubicBezTo>
                      <a:pt x="46" y="3"/>
                      <a:pt x="46" y="3"/>
                      <a:pt x="46" y="3"/>
                    </a:cubicBezTo>
                    <a:cubicBezTo>
                      <a:pt x="46" y="3"/>
                      <a:pt x="46" y="3"/>
                      <a:pt x="46" y="3"/>
                    </a:cubicBezTo>
                    <a:cubicBezTo>
                      <a:pt x="46" y="3"/>
                      <a:pt x="45" y="3"/>
                      <a:pt x="45" y="3"/>
                    </a:cubicBezTo>
                    <a:cubicBezTo>
                      <a:pt x="45" y="3"/>
                      <a:pt x="45" y="3"/>
                      <a:pt x="45" y="2"/>
                    </a:cubicBezTo>
                    <a:cubicBezTo>
                      <a:pt x="45" y="2"/>
                      <a:pt x="45" y="3"/>
                      <a:pt x="44" y="3"/>
                    </a:cubicBezTo>
                    <a:cubicBezTo>
                      <a:pt x="44" y="3"/>
                      <a:pt x="44" y="3"/>
                      <a:pt x="44" y="3"/>
                    </a:cubicBezTo>
                    <a:cubicBezTo>
                      <a:pt x="44" y="2"/>
                      <a:pt x="44" y="2"/>
                      <a:pt x="44" y="2"/>
                    </a:cubicBezTo>
                    <a:cubicBezTo>
                      <a:pt x="45" y="2"/>
                      <a:pt x="45" y="2"/>
                      <a:pt x="45" y="2"/>
                    </a:cubicBezTo>
                    <a:cubicBezTo>
                      <a:pt x="45" y="2"/>
                      <a:pt x="45" y="2"/>
                      <a:pt x="45" y="2"/>
                    </a:cubicBezTo>
                    <a:cubicBezTo>
                      <a:pt x="45" y="2"/>
                      <a:pt x="45" y="2"/>
                      <a:pt x="45" y="2"/>
                    </a:cubicBezTo>
                    <a:cubicBezTo>
                      <a:pt x="45" y="2"/>
                      <a:pt x="45"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3"/>
                      <a:pt x="44" y="3"/>
                    </a:cubicBezTo>
                    <a:cubicBezTo>
                      <a:pt x="43" y="3"/>
                      <a:pt x="42" y="3"/>
                      <a:pt x="41" y="3"/>
                    </a:cubicBezTo>
                    <a:cubicBezTo>
                      <a:pt x="41" y="3"/>
                      <a:pt x="41" y="3"/>
                      <a:pt x="41" y="3"/>
                    </a:cubicBezTo>
                    <a:cubicBezTo>
                      <a:pt x="41" y="3"/>
                      <a:pt x="41" y="3"/>
                      <a:pt x="41" y="3"/>
                    </a:cubicBezTo>
                    <a:cubicBezTo>
                      <a:pt x="41" y="2"/>
                      <a:pt x="41" y="2"/>
                      <a:pt x="41" y="2"/>
                    </a:cubicBezTo>
                    <a:cubicBezTo>
                      <a:pt x="41" y="2"/>
                      <a:pt x="41" y="2"/>
                      <a:pt x="41" y="2"/>
                    </a:cubicBezTo>
                    <a:cubicBezTo>
                      <a:pt x="41" y="2"/>
                      <a:pt x="41" y="2"/>
                      <a:pt x="41" y="2"/>
                    </a:cubicBezTo>
                    <a:cubicBezTo>
                      <a:pt x="41" y="2"/>
                      <a:pt x="41" y="2"/>
                      <a:pt x="41" y="2"/>
                    </a:cubicBezTo>
                    <a:cubicBezTo>
                      <a:pt x="40" y="2"/>
                      <a:pt x="40" y="2"/>
                      <a:pt x="40" y="2"/>
                    </a:cubicBezTo>
                    <a:cubicBezTo>
                      <a:pt x="40" y="2"/>
                      <a:pt x="40" y="2"/>
                      <a:pt x="40" y="2"/>
                    </a:cubicBezTo>
                    <a:cubicBezTo>
                      <a:pt x="40" y="2"/>
                      <a:pt x="40" y="2"/>
                      <a:pt x="40" y="2"/>
                    </a:cubicBezTo>
                    <a:cubicBezTo>
                      <a:pt x="39" y="2"/>
                      <a:pt x="39" y="2"/>
                      <a:pt x="39" y="2"/>
                    </a:cubicBezTo>
                    <a:cubicBezTo>
                      <a:pt x="39" y="2"/>
                      <a:pt x="39" y="2"/>
                      <a:pt x="39" y="2"/>
                    </a:cubicBezTo>
                    <a:cubicBezTo>
                      <a:pt x="39" y="2"/>
                      <a:pt x="39" y="2"/>
                      <a:pt x="39" y="2"/>
                    </a:cubicBezTo>
                    <a:cubicBezTo>
                      <a:pt x="39" y="2"/>
                      <a:pt x="38" y="2"/>
                      <a:pt x="38" y="2"/>
                    </a:cubicBezTo>
                    <a:cubicBezTo>
                      <a:pt x="38" y="2"/>
                      <a:pt x="38" y="2"/>
                      <a:pt x="38" y="2"/>
                    </a:cubicBezTo>
                    <a:cubicBezTo>
                      <a:pt x="38" y="2"/>
                      <a:pt x="38" y="2"/>
                      <a:pt x="38" y="2"/>
                    </a:cubicBezTo>
                    <a:cubicBezTo>
                      <a:pt x="38" y="2"/>
                      <a:pt x="38" y="2"/>
                      <a:pt x="38" y="2"/>
                    </a:cubicBezTo>
                    <a:cubicBezTo>
                      <a:pt x="38" y="3"/>
                      <a:pt x="38"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40" y="3"/>
                      <a:pt x="39" y="3"/>
                      <a:pt x="40" y="3"/>
                    </a:cubicBezTo>
                    <a:cubicBezTo>
                      <a:pt x="40" y="3"/>
                      <a:pt x="40" y="3"/>
                      <a:pt x="40" y="3"/>
                    </a:cubicBezTo>
                    <a:cubicBezTo>
                      <a:pt x="40" y="3"/>
                      <a:pt x="40" y="3"/>
                      <a:pt x="41" y="3"/>
                    </a:cubicBezTo>
                    <a:cubicBezTo>
                      <a:pt x="41" y="3"/>
                      <a:pt x="41" y="3"/>
                      <a:pt x="41" y="3"/>
                    </a:cubicBezTo>
                    <a:cubicBezTo>
                      <a:pt x="42" y="3"/>
                      <a:pt x="41" y="3"/>
                      <a:pt x="42" y="3"/>
                    </a:cubicBezTo>
                    <a:cubicBezTo>
                      <a:pt x="43" y="3"/>
                      <a:pt x="45" y="3"/>
                      <a:pt x="46" y="3"/>
                    </a:cubicBezTo>
                    <a:cubicBezTo>
                      <a:pt x="46" y="3"/>
                      <a:pt x="46" y="4"/>
                      <a:pt x="46" y="4"/>
                    </a:cubicBezTo>
                    <a:cubicBezTo>
                      <a:pt x="47" y="4"/>
                      <a:pt x="47" y="3"/>
                      <a:pt x="47" y="4"/>
                    </a:cubicBezTo>
                    <a:cubicBezTo>
                      <a:pt x="48" y="4"/>
                      <a:pt x="48" y="4"/>
                      <a:pt x="48" y="4"/>
                    </a:cubicBezTo>
                    <a:cubicBezTo>
                      <a:pt x="49" y="4"/>
                      <a:pt x="50" y="4"/>
                      <a:pt x="51" y="4"/>
                    </a:cubicBezTo>
                    <a:cubicBezTo>
                      <a:pt x="51" y="4"/>
                      <a:pt x="51" y="4"/>
                      <a:pt x="51" y="4"/>
                    </a:cubicBezTo>
                    <a:cubicBezTo>
                      <a:pt x="51" y="4"/>
                      <a:pt x="51" y="4"/>
                      <a:pt x="51" y="4"/>
                    </a:cubicBezTo>
                    <a:cubicBezTo>
                      <a:pt x="52" y="4"/>
                      <a:pt x="54" y="4"/>
                      <a:pt x="55" y="4"/>
                    </a:cubicBezTo>
                    <a:cubicBezTo>
                      <a:pt x="55" y="4"/>
                      <a:pt x="55" y="4"/>
                      <a:pt x="55" y="4"/>
                    </a:cubicBezTo>
                    <a:cubicBezTo>
                      <a:pt x="55" y="4"/>
                      <a:pt x="55" y="4"/>
                      <a:pt x="55" y="4"/>
                    </a:cubicBezTo>
                    <a:cubicBezTo>
                      <a:pt x="55" y="4"/>
                      <a:pt x="55" y="4"/>
                      <a:pt x="55" y="4"/>
                    </a:cubicBezTo>
                    <a:cubicBezTo>
                      <a:pt x="56" y="4"/>
                      <a:pt x="57" y="5"/>
                      <a:pt x="58" y="5"/>
                    </a:cubicBezTo>
                    <a:cubicBezTo>
                      <a:pt x="59" y="5"/>
                      <a:pt x="60" y="5"/>
                      <a:pt x="61" y="5"/>
                    </a:cubicBezTo>
                    <a:cubicBezTo>
                      <a:pt x="61" y="5"/>
                      <a:pt x="61" y="5"/>
                      <a:pt x="61" y="5"/>
                    </a:cubicBezTo>
                    <a:cubicBezTo>
                      <a:pt x="61" y="5"/>
                      <a:pt x="62" y="5"/>
                      <a:pt x="62" y="5"/>
                    </a:cubicBezTo>
                    <a:cubicBezTo>
                      <a:pt x="62" y="5"/>
                      <a:pt x="62" y="5"/>
                      <a:pt x="62" y="5"/>
                    </a:cubicBezTo>
                    <a:cubicBezTo>
                      <a:pt x="62" y="5"/>
                      <a:pt x="62" y="5"/>
                      <a:pt x="62" y="5"/>
                    </a:cubicBezTo>
                    <a:cubicBezTo>
                      <a:pt x="62" y="5"/>
                      <a:pt x="62" y="5"/>
                      <a:pt x="62" y="5"/>
                    </a:cubicBezTo>
                    <a:cubicBezTo>
                      <a:pt x="62" y="5"/>
                      <a:pt x="62" y="5"/>
                      <a:pt x="62" y="5"/>
                    </a:cubicBezTo>
                    <a:cubicBezTo>
                      <a:pt x="63" y="5"/>
                      <a:pt x="63" y="5"/>
                      <a:pt x="64" y="5"/>
                    </a:cubicBezTo>
                    <a:cubicBezTo>
                      <a:pt x="64" y="5"/>
                      <a:pt x="64" y="5"/>
                      <a:pt x="64" y="5"/>
                    </a:cubicBezTo>
                    <a:cubicBezTo>
                      <a:pt x="64" y="5"/>
                      <a:pt x="64" y="5"/>
                      <a:pt x="64" y="5"/>
                    </a:cubicBezTo>
                    <a:cubicBezTo>
                      <a:pt x="64" y="5"/>
                      <a:pt x="64" y="5"/>
                      <a:pt x="64" y="5"/>
                    </a:cubicBezTo>
                    <a:cubicBezTo>
                      <a:pt x="65" y="5"/>
                      <a:pt x="67" y="6"/>
                      <a:pt x="68" y="5"/>
                    </a:cubicBezTo>
                    <a:cubicBezTo>
                      <a:pt x="68" y="5"/>
                      <a:pt x="69" y="5"/>
                      <a:pt x="69" y="5"/>
                    </a:cubicBezTo>
                    <a:cubicBezTo>
                      <a:pt x="69" y="5"/>
                      <a:pt x="69" y="5"/>
                      <a:pt x="69" y="5"/>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70" y="6"/>
                      <a:pt x="70" y="6"/>
                      <a:pt x="71" y="6"/>
                    </a:cubicBezTo>
                    <a:cubicBezTo>
                      <a:pt x="73" y="6"/>
                      <a:pt x="76" y="7"/>
                      <a:pt x="79" y="7"/>
                    </a:cubicBezTo>
                    <a:cubicBezTo>
                      <a:pt x="80" y="7"/>
                      <a:pt x="81" y="7"/>
                      <a:pt x="82" y="7"/>
                    </a:cubicBezTo>
                    <a:cubicBezTo>
                      <a:pt x="82" y="7"/>
                      <a:pt x="83" y="7"/>
                      <a:pt x="84" y="7"/>
                    </a:cubicBezTo>
                    <a:cubicBezTo>
                      <a:pt x="84" y="7"/>
                      <a:pt x="84" y="7"/>
                      <a:pt x="84" y="7"/>
                    </a:cubicBezTo>
                    <a:cubicBezTo>
                      <a:pt x="84" y="7"/>
                      <a:pt x="84" y="7"/>
                      <a:pt x="85" y="7"/>
                    </a:cubicBezTo>
                    <a:cubicBezTo>
                      <a:pt x="85" y="7"/>
                      <a:pt x="85" y="7"/>
                      <a:pt x="86" y="7"/>
                    </a:cubicBezTo>
                    <a:cubicBezTo>
                      <a:pt x="86" y="7"/>
                      <a:pt x="86" y="8"/>
                      <a:pt x="86" y="8"/>
                    </a:cubicBezTo>
                    <a:cubicBezTo>
                      <a:pt x="86" y="8"/>
                      <a:pt x="86" y="7"/>
                      <a:pt x="86" y="7"/>
                    </a:cubicBezTo>
                    <a:cubicBezTo>
                      <a:pt x="87" y="7"/>
                      <a:pt x="87" y="8"/>
                      <a:pt x="88" y="8"/>
                    </a:cubicBezTo>
                    <a:cubicBezTo>
                      <a:pt x="88" y="8"/>
                      <a:pt x="89" y="8"/>
                      <a:pt x="90" y="8"/>
                    </a:cubicBezTo>
                    <a:cubicBezTo>
                      <a:pt x="89" y="8"/>
                      <a:pt x="88" y="8"/>
                      <a:pt x="88" y="8"/>
                    </a:cubicBezTo>
                    <a:cubicBezTo>
                      <a:pt x="88" y="8"/>
                      <a:pt x="88" y="8"/>
                      <a:pt x="88" y="8"/>
                    </a:cubicBezTo>
                    <a:cubicBezTo>
                      <a:pt x="87" y="8"/>
                      <a:pt x="86" y="8"/>
                      <a:pt x="85" y="8"/>
                    </a:cubicBezTo>
                    <a:cubicBezTo>
                      <a:pt x="84" y="8"/>
                      <a:pt x="83" y="8"/>
                      <a:pt x="82" y="8"/>
                    </a:cubicBezTo>
                    <a:cubicBezTo>
                      <a:pt x="82" y="8"/>
                      <a:pt x="82" y="8"/>
                      <a:pt x="82" y="8"/>
                    </a:cubicBezTo>
                    <a:cubicBezTo>
                      <a:pt x="80" y="7"/>
                      <a:pt x="77" y="7"/>
                      <a:pt x="76" y="7"/>
                    </a:cubicBezTo>
                    <a:cubicBezTo>
                      <a:pt x="74" y="7"/>
                      <a:pt x="73" y="7"/>
                      <a:pt x="72" y="7"/>
                    </a:cubicBezTo>
                    <a:cubicBezTo>
                      <a:pt x="72" y="7"/>
                      <a:pt x="72" y="7"/>
                      <a:pt x="72" y="7"/>
                    </a:cubicBezTo>
                    <a:cubicBezTo>
                      <a:pt x="71" y="7"/>
                      <a:pt x="71" y="7"/>
                      <a:pt x="70" y="7"/>
                    </a:cubicBezTo>
                    <a:cubicBezTo>
                      <a:pt x="70" y="6"/>
                      <a:pt x="69" y="6"/>
                      <a:pt x="69" y="7"/>
                    </a:cubicBezTo>
                    <a:cubicBezTo>
                      <a:pt x="69" y="7"/>
                      <a:pt x="69" y="7"/>
                      <a:pt x="69" y="7"/>
                    </a:cubicBezTo>
                    <a:cubicBezTo>
                      <a:pt x="69" y="7"/>
                      <a:pt x="68" y="7"/>
                      <a:pt x="68" y="7"/>
                    </a:cubicBezTo>
                    <a:cubicBezTo>
                      <a:pt x="68" y="7"/>
                      <a:pt x="68" y="7"/>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7"/>
                      <a:pt x="68" y="7"/>
                      <a:pt x="68" y="7"/>
                    </a:cubicBezTo>
                    <a:cubicBezTo>
                      <a:pt x="68" y="7"/>
                      <a:pt x="68" y="7"/>
                      <a:pt x="68" y="7"/>
                    </a:cubicBezTo>
                    <a:cubicBezTo>
                      <a:pt x="68" y="7"/>
                      <a:pt x="68" y="7"/>
                      <a:pt x="68" y="7"/>
                    </a:cubicBezTo>
                    <a:cubicBezTo>
                      <a:pt x="68" y="7"/>
                      <a:pt x="68" y="7"/>
                      <a:pt x="68" y="7"/>
                    </a:cubicBezTo>
                    <a:cubicBezTo>
                      <a:pt x="68" y="7"/>
                      <a:pt x="69" y="7"/>
                      <a:pt x="69" y="7"/>
                    </a:cubicBezTo>
                    <a:cubicBezTo>
                      <a:pt x="69" y="7"/>
                      <a:pt x="69" y="7"/>
                      <a:pt x="69" y="7"/>
                    </a:cubicBezTo>
                    <a:cubicBezTo>
                      <a:pt x="69" y="7"/>
                      <a:pt x="69" y="7"/>
                      <a:pt x="69" y="7"/>
                    </a:cubicBezTo>
                    <a:cubicBezTo>
                      <a:pt x="69" y="7"/>
                      <a:pt x="69" y="7"/>
                      <a:pt x="69" y="7"/>
                    </a:cubicBezTo>
                    <a:cubicBezTo>
                      <a:pt x="69" y="7"/>
                      <a:pt x="69" y="7"/>
                      <a:pt x="68" y="7"/>
                    </a:cubicBezTo>
                    <a:cubicBezTo>
                      <a:pt x="68" y="7"/>
                      <a:pt x="68" y="7"/>
                      <a:pt x="68" y="7"/>
                    </a:cubicBezTo>
                    <a:cubicBezTo>
                      <a:pt x="68" y="7"/>
                      <a:pt x="68" y="7"/>
                      <a:pt x="68" y="7"/>
                    </a:cubicBezTo>
                    <a:cubicBezTo>
                      <a:pt x="68" y="7"/>
                      <a:pt x="67" y="7"/>
                      <a:pt x="67" y="6"/>
                    </a:cubicBezTo>
                    <a:cubicBezTo>
                      <a:pt x="67" y="6"/>
                      <a:pt x="67" y="6"/>
                      <a:pt x="67" y="6"/>
                    </a:cubicBezTo>
                    <a:cubicBezTo>
                      <a:pt x="67" y="6"/>
                      <a:pt x="67" y="6"/>
                      <a:pt x="67" y="6"/>
                    </a:cubicBezTo>
                    <a:cubicBezTo>
                      <a:pt x="67" y="6"/>
                      <a:pt x="67" y="7"/>
                      <a:pt x="66" y="6"/>
                    </a:cubicBezTo>
                    <a:cubicBezTo>
                      <a:pt x="66" y="6"/>
                      <a:pt x="66" y="6"/>
                      <a:pt x="67" y="6"/>
                    </a:cubicBezTo>
                    <a:cubicBezTo>
                      <a:pt x="66" y="6"/>
                      <a:pt x="66" y="6"/>
                      <a:pt x="65" y="6"/>
                    </a:cubicBezTo>
                    <a:cubicBezTo>
                      <a:pt x="65" y="6"/>
                      <a:pt x="65" y="6"/>
                      <a:pt x="65" y="6"/>
                    </a:cubicBezTo>
                    <a:cubicBezTo>
                      <a:pt x="65" y="6"/>
                      <a:pt x="65" y="6"/>
                      <a:pt x="65" y="6"/>
                    </a:cubicBezTo>
                    <a:cubicBezTo>
                      <a:pt x="65" y="6"/>
                      <a:pt x="65" y="6"/>
                      <a:pt x="65" y="6"/>
                    </a:cubicBezTo>
                    <a:cubicBezTo>
                      <a:pt x="65" y="6"/>
                      <a:pt x="65" y="6"/>
                      <a:pt x="65" y="6"/>
                    </a:cubicBezTo>
                    <a:cubicBezTo>
                      <a:pt x="65" y="6"/>
                      <a:pt x="64" y="6"/>
                      <a:pt x="64" y="6"/>
                    </a:cubicBezTo>
                    <a:cubicBezTo>
                      <a:pt x="64" y="6"/>
                      <a:pt x="64" y="6"/>
                      <a:pt x="64" y="6"/>
                    </a:cubicBezTo>
                    <a:cubicBezTo>
                      <a:pt x="64" y="6"/>
                      <a:pt x="63" y="6"/>
                      <a:pt x="63" y="6"/>
                    </a:cubicBezTo>
                    <a:cubicBezTo>
                      <a:pt x="63" y="6"/>
                      <a:pt x="63" y="6"/>
                      <a:pt x="62" y="6"/>
                    </a:cubicBezTo>
                    <a:cubicBezTo>
                      <a:pt x="62" y="6"/>
                      <a:pt x="62" y="6"/>
                      <a:pt x="62" y="6"/>
                    </a:cubicBezTo>
                    <a:cubicBezTo>
                      <a:pt x="60" y="5"/>
                      <a:pt x="59" y="5"/>
                      <a:pt x="56" y="5"/>
                    </a:cubicBezTo>
                    <a:cubicBezTo>
                      <a:pt x="55" y="6"/>
                      <a:pt x="54" y="5"/>
                      <a:pt x="53" y="5"/>
                    </a:cubicBezTo>
                    <a:cubicBezTo>
                      <a:pt x="53" y="5"/>
                      <a:pt x="53" y="5"/>
                      <a:pt x="53" y="5"/>
                    </a:cubicBezTo>
                    <a:cubicBezTo>
                      <a:pt x="52" y="5"/>
                      <a:pt x="51" y="5"/>
                      <a:pt x="51" y="5"/>
                    </a:cubicBezTo>
                    <a:cubicBezTo>
                      <a:pt x="50" y="5"/>
                      <a:pt x="48" y="4"/>
                      <a:pt x="47" y="4"/>
                    </a:cubicBezTo>
                    <a:cubicBezTo>
                      <a:pt x="48" y="5"/>
                      <a:pt x="47" y="5"/>
                      <a:pt x="47" y="4"/>
                    </a:cubicBezTo>
                    <a:cubicBezTo>
                      <a:pt x="46" y="5"/>
                      <a:pt x="45" y="4"/>
                      <a:pt x="45" y="4"/>
                    </a:cubicBezTo>
                    <a:cubicBezTo>
                      <a:pt x="44" y="4"/>
                      <a:pt x="43" y="4"/>
                      <a:pt x="42" y="4"/>
                    </a:cubicBezTo>
                    <a:cubicBezTo>
                      <a:pt x="42" y="4"/>
                      <a:pt x="42" y="4"/>
                      <a:pt x="42" y="4"/>
                    </a:cubicBezTo>
                    <a:cubicBezTo>
                      <a:pt x="41" y="4"/>
                      <a:pt x="41" y="4"/>
                      <a:pt x="41" y="4"/>
                    </a:cubicBezTo>
                    <a:cubicBezTo>
                      <a:pt x="41" y="4"/>
                      <a:pt x="41" y="3"/>
                      <a:pt x="40" y="4"/>
                    </a:cubicBezTo>
                    <a:cubicBezTo>
                      <a:pt x="40" y="4"/>
                      <a:pt x="40" y="4"/>
                      <a:pt x="40" y="4"/>
                    </a:cubicBezTo>
                    <a:cubicBezTo>
                      <a:pt x="40" y="3"/>
                      <a:pt x="39" y="3"/>
                      <a:pt x="39" y="3"/>
                    </a:cubicBezTo>
                    <a:cubicBezTo>
                      <a:pt x="39" y="3"/>
                      <a:pt x="39" y="4"/>
                      <a:pt x="39" y="4"/>
                    </a:cubicBezTo>
                    <a:cubicBezTo>
                      <a:pt x="39" y="4"/>
                      <a:pt x="39" y="4"/>
                      <a:pt x="39" y="4"/>
                    </a:cubicBezTo>
                    <a:cubicBezTo>
                      <a:pt x="39" y="4"/>
                      <a:pt x="39" y="4"/>
                      <a:pt x="39" y="4"/>
                    </a:cubicBezTo>
                    <a:cubicBezTo>
                      <a:pt x="39" y="4"/>
                      <a:pt x="39" y="4"/>
                      <a:pt x="39" y="4"/>
                    </a:cubicBezTo>
                    <a:cubicBezTo>
                      <a:pt x="39" y="3"/>
                      <a:pt x="39" y="3"/>
                      <a:pt x="38" y="3"/>
                    </a:cubicBezTo>
                    <a:cubicBezTo>
                      <a:pt x="38" y="3"/>
                      <a:pt x="38" y="3"/>
                      <a:pt x="37" y="3"/>
                    </a:cubicBezTo>
                    <a:cubicBezTo>
                      <a:pt x="37" y="3"/>
                      <a:pt x="37" y="3"/>
                      <a:pt x="37" y="3"/>
                    </a:cubicBezTo>
                    <a:cubicBezTo>
                      <a:pt x="37" y="3"/>
                      <a:pt x="36" y="3"/>
                      <a:pt x="36" y="4"/>
                    </a:cubicBezTo>
                    <a:cubicBezTo>
                      <a:pt x="36" y="4"/>
                      <a:pt x="36" y="4"/>
                      <a:pt x="36" y="4"/>
                    </a:cubicBezTo>
                    <a:cubicBezTo>
                      <a:pt x="36" y="4"/>
                      <a:pt x="36" y="4"/>
                      <a:pt x="36" y="4"/>
                    </a:cubicBezTo>
                    <a:cubicBezTo>
                      <a:pt x="36" y="4"/>
                      <a:pt x="36" y="4"/>
                      <a:pt x="36" y="4"/>
                    </a:cubicBezTo>
                    <a:cubicBezTo>
                      <a:pt x="36" y="4"/>
                      <a:pt x="37" y="4"/>
                      <a:pt x="37" y="4"/>
                    </a:cubicBezTo>
                    <a:cubicBezTo>
                      <a:pt x="37" y="4"/>
                      <a:pt x="37" y="4"/>
                      <a:pt x="37" y="4"/>
                    </a:cubicBezTo>
                    <a:cubicBezTo>
                      <a:pt x="37" y="4"/>
                      <a:pt x="37" y="4"/>
                      <a:pt x="37" y="4"/>
                    </a:cubicBezTo>
                    <a:cubicBezTo>
                      <a:pt x="37" y="4"/>
                      <a:pt x="37" y="4"/>
                      <a:pt x="37" y="4"/>
                    </a:cubicBezTo>
                    <a:cubicBezTo>
                      <a:pt x="37" y="4"/>
                      <a:pt x="37" y="5"/>
                      <a:pt x="37" y="5"/>
                    </a:cubicBezTo>
                    <a:cubicBezTo>
                      <a:pt x="37" y="5"/>
                      <a:pt x="37" y="5"/>
                      <a:pt x="37" y="5"/>
                    </a:cubicBezTo>
                    <a:cubicBezTo>
                      <a:pt x="37" y="4"/>
                      <a:pt x="37" y="4"/>
                      <a:pt x="37" y="4"/>
                    </a:cubicBezTo>
                    <a:cubicBezTo>
                      <a:pt x="37" y="4"/>
                      <a:pt x="37" y="4"/>
                      <a:pt x="37" y="4"/>
                    </a:cubicBezTo>
                    <a:cubicBezTo>
                      <a:pt x="37" y="4"/>
                      <a:pt x="37" y="5"/>
                      <a:pt x="37" y="5"/>
                    </a:cubicBezTo>
                    <a:cubicBezTo>
                      <a:pt x="37" y="5"/>
                      <a:pt x="37" y="5"/>
                      <a:pt x="37" y="5"/>
                    </a:cubicBezTo>
                    <a:cubicBezTo>
                      <a:pt x="37" y="5"/>
                      <a:pt x="37" y="5"/>
                      <a:pt x="37" y="5"/>
                    </a:cubicBezTo>
                    <a:cubicBezTo>
                      <a:pt x="37" y="5"/>
                      <a:pt x="37" y="5"/>
                      <a:pt x="37" y="5"/>
                    </a:cubicBezTo>
                    <a:cubicBezTo>
                      <a:pt x="37" y="5"/>
                      <a:pt x="37" y="5"/>
                      <a:pt x="36" y="5"/>
                    </a:cubicBezTo>
                    <a:cubicBezTo>
                      <a:pt x="36" y="4"/>
                      <a:pt x="35" y="5"/>
                      <a:pt x="34" y="4"/>
                    </a:cubicBezTo>
                    <a:cubicBezTo>
                      <a:pt x="34" y="4"/>
                      <a:pt x="34" y="4"/>
                      <a:pt x="34" y="4"/>
                    </a:cubicBezTo>
                    <a:cubicBezTo>
                      <a:pt x="34" y="4"/>
                      <a:pt x="34" y="4"/>
                      <a:pt x="34" y="4"/>
                    </a:cubicBezTo>
                    <a:cubicBezTo>
                      <a:pt x="34" y="4"/>
                      <a:pt x="34" y="4"/>
                      <a:pt x="33" y="4"/>
                    </a:cubicBezTo>
                    <a:cubicBezTo>
                      <a:pt x="33" y="4"/>
                      <a:pt x="33" y="4"/>
                      <a:pt x="33" y="4"/>
                    </a:cubicBezTo>
                    <a:cubicBezTo>
                      <a:pt x="33" y="4"/>
                      <a:pt x="34" y="4"/>
                      <a:pt x="34" y="4"/>
                    </a:cubicBezTo>
                    <a:cubicBezTo>
                      <a:pt x="34" y="4"/>
                      <a:pt x="34" y="4"/>
                      <a:pt x="34" y="4"/>
                    </a:cubicBezTo>
                    <a:cubicBezTo>
                      <a:pt x="34" y="4"/>
                      <a:pt x="34" y="4"/>
                      <a:pt x="34" y="4"/>
                    </a:cubicBezTo>
                    <a:cubicBezTo>
                      <a:pt x="34" y="4"/>
                      <a:pt x="33" y="4"/>
                      <a:pt x="33" y="4"/>
                    </a:cubicBezTo>
                    <a:cubicBezTo>
                      <a:pt x="33" y="4"/>
                      <a:pt x="33" y="4"/>
                      <a:pt x="33" y="4"/>
                    </a:cubicBezTo>
                    <a:cubicBezTo>
                      <a:pt x="33" y="3"/>
                      <a:pt x="33" y="3"/>
                      <a:pt x="33" y="3"/>
                    </a:cubicBezTo>
                    <a:cubicBezTo>
                      <a:pt x="33" y="3"/>
                      <a:pt x="33" y="3"/>
                      <a:pt x="33" y="3"/>
                    </a:cubicBezTo>
                    <a:cubicBezTo>
                      <a:pt x="33" y="3"/>
                      <a:pt x="32" y="3"/>
                      <a:pt x="32" y="3"/>
                    </a:cubicBezTo>
                    <a:cubicBezTo>
                      <a:pt x="32" y="3"/>
                      <a:pt x="32" y="3"/>
                      <a:pt x="32" y="3"/>
                    </a:cubicBezTo>
                    <a:cubicBezTo>
                      <a:pt x="32" y="3"/>
                      <a:pt x="32" y="3"/>
                      <a:pt x="32" y="3"/>
                    </a:cubicBezTo>
                    <a:cubicBezTo>
                      <a:pt x="32" y="3"/>
                      <a:pt x="32" y="3"/>
                      <a:pt x="32" y="3"/>
                    </a:cubicBezTo>
                    <a:cubicBezTo>
                      <a:pt x="32" y="3"/>
                      <a:pt x="32" y="3"/>
                      <a:pt x="31" y="3"/>
                    </a:cubicBezTo>
                    <a:cubicBezTo>
                      <a:pt x="31" y="3"/>
                      <a:pt x="31" y="3"/>
                      <a:pt x="31" y="3"/>
                    </a:cubicBezTo>
                    <a:cubicBezTo>
                      <a:pt x="31" y="3"/>
                      <a:pt x="31" y="3"/>
                      <a:pt x="31" y="3"/>
                    </a:cubicBezTo>
                    <a:cubicBezTo>
                      <a:pt x="31" y="3"/>
                      <a:pt x="31" y="3"/>
                      <a:pt x="31" y="3"/>
                    </a:cubicBezTo>
                    <a:cubicBezTo>
                      <a:pt x="30" y="3"/>
                      <a:pt x="30" y="3"/>
                      <a:pt x="29" y="3"/>
                    </a:cubicBezTo>
                    <a:cubicBezTo>
                      <a:pt x="29"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7" y="3"/>
                      <a:pt x="27" y="3"/>
                      <a:pt x="27" y="3"/>
                    </a:cubicBezTo>
                    <a:cubicBezTo>
                      <a:pt x="27" y="3"/>
                      <a:pt x="27" y="3"/>
                      <a:pt x="27" y="3"/>
                    </a:cubicBezTo>
                    <a:cubicBezTo>
                      <a:pt x="27" y="3"/>
                      <a:pt x="27" y="3"/>
                      <a:pt x="27" y="3"/>
                    </a:cubicBezTo>
                    <a:cubicBezTo>
                      <a:pt x="27" y="3"/>
                      <a:pt x="27" y="3"/>
                      <a:pt x="27" y="3"/>
                    </a:cubicBezTo>
                    <a:cubicBezTo>
                      <a:pt x="27" y="3"/>
                      <a:pt x="28" y="3"/>
                      <a:pt x="28" y="3"/>
                    </a:cubicBezTo>
                    <a:cubicBezTo>
                      <a:pt x="28" y="3"/>
                      <a:pt x="28" y="3"/>
                      <a:pt x="28" y="3"/>
                    </a:cubicBezTo>
                    <a:cubicBezTo>
                      <a:pt x="28" y="3"/>
                      <a:pt x="29" y="3"/>
                      <a:pt x="29" y="3"/>
                    </a:cubicBezTo>
                    <a:cubicBezTo>
                      <a:pt x="30" y="3"/>
                      <a:pt x="30" y="3"/>
                      <a:pt x="31" y="3"/>
                    </a:cubicBezTo>
                    <a:cubicBezTo>
                      <a:pt x="31" y="3"/>
                      <a:pt x="31" y="3"/>
                      <a:pt x="31" y="3"/>
                    </a:cubicBezTo>
                    <a:cubicBezTo>
                      <a:pt x="31" y="4"/>
                      <a:pt x="32"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2" y="4"/>
                      <a:pt x="32" y="4"/>
                    </a:cubicBezTo>
                    <a:cubicBezTo>
                      <a:pt x="32" y="4"/>
                      <a:pt x="31" y="4"/>
                      <a:pt x="31" y="5"/>
                    </a:cubicBezTo>
                    <a:cubicBezTo>
                      <a:pt x="30" y="4"/>
                      <a:pt x="29" y="5"/>
                      <a:pt x="28" y="4"/>
                    </a:cubicBezTo>
                    <a:cubicBezTo>
                      <a:pt x="27" y="4"/>
                      <a:pt x="27" y="4"/>
                      <a:pt x="27" y="3"/>
                    </a:cubicBezTo>
                    <a:cubicBezTo>
                      <a:pt x="27" y="4"/>
                      <a:pt x="27" y="4"/>
                      <a:pt x="27" y="4"/>
                    </a:cubicBezTo>
                    <a:cubicBezTo>
                      <a:pt x="26" y="4"/>
                      <a:pt x="26" y="4"/>
                      <a:pt x="26" y="4"/>
                    </a:cubicBezTo>
                    <a:cubicBezTo>
                      <a:pt x="26" y="4"/>
                      <a:pt x="26" y="4"/>
                      <a:pt x="26" y="4"/>
                    </a:cubicBezTo>
                    <a:cubicBezTo>
                      <a:pt x="26" y="4"/>
                      <a:pt x="26" y="4"/>
                      <a:pt x="26" y="4"/>
                    </a:cubicBezTo>
                    <a:cubicBezTo>
                      <a:pt x="26" y="4"/>
                      <a:pt x="26" y="4"/>
                      <a:pt x="26" y="4"/>
                    </a:cubicBezTo>
                    <a:cubicBezTo>
                      <a:pt x="26" y="4"/>
                      <a:pt x="26" y="4"/>
                      <a:pt x="26" y="4"/>
                    </a:cubicBezTo>
                    <a:cubicBezTo>
                      <a:pt x="26" y="4"/>
                      <a:pt x="26" y="4"/>
                      <a:pt x="26" y="4"/>
                    </a:cubicBezTo>
                    <a:cubicBezTo>
                      <a:pt x="25" y="3"/>
                      <a:pt x="25" y="3"/>
                      <a:pt x="25" y="3"/>
                    </a:cubicBezTo>
                    <a:cubicBezTo>
                      <a:pt x="25" y="3"/>
                      <a:pt x="25" y="3"/>
                      <a:pt x="25" y="3"/>
                    </a:cubicBezTo>
                    <a:cubicBezTo>
                      <a:pt x="25" y="3"/>
                      <a:pt x="25" y="3"/>
                      <a:pt x="25" y="3"/>
                    </a:cubicBezTo>
                    <a:cubicBezTo>
                      <a:pt x="25" y="4"/>
                      <a:pt x="25" y="4"/>
                      <a:pt x="25" y="4"/>
                    </a:cubicBezTo>
                    <a:cubicBezTo>
                      <a:pt x="25" y="4"/>
                      <a:pt x="25" y="4"/>
                      <a:pt x="25" y="4"/>
                    </a:cubicBezTo>
                    <a:cubicBezTo>
                      <a:pt x="25" y="4"/>
                      <a:pt x="25" y="4"/>
                      <a:pt x="25" y="4"/>
                    </a:cubicBezTo>
                    <a:cubicBezTo>
                      <a:pt x="25" y="4"/>
                      <a:pt x="25" y="4"/>
                      <a:pt x="25" y="4"/>
                    </a:cubicBezTo>
                    <a:cubicBezTo>
                      <a:pt x="25" y="4"/>
                      <a:pt x="25" y="4"/>
                      <a:pt x="25" y="4"/>
                    </a:cubicBezTo>
                    <a:cubicBezTo>
                      <a:pt x="25" y="4"/>
                      <a:pt x="25" y="4"/>
                      <a:pt x="25" y="4"/>
                    </a:cubicBezTo>
                    <a:cubicBezTo>
                      <a:pt x="26" y="4"/>
                      <a:pt x="26" y="4"/>
                      <a:pt x="26" y="4"/>
                    </a:cubicBezTo>
                    <a:cubicBezTo>
                      <a:pt x="26" y="4"/>
                      <a:pt x="26" y="4"/>
                      <a:pt x="26" y="4"/>
                    </a:cubicBezTo>
                    <a:cubicBezTo>
                      <a:pt x="26" y="4"/>
                      <a:pt x="26" y="4"/>
                      <a:pt x="25" y="4"/>
                    </a:cubicBezTo>
                    <a:cubicBezTo>
                      <a:pt x="25" y="4"/>
                      <a:pt x="25" y="4"/>
                      <a:pt x="25" y="4"/>
                    </a:cubicBezTo>
                    <a:cubicBezTo>
                      <a:pt x="25" y="4"/>
                      <a:pt x="25" y="4"/>
                      <a:pt x="25" y="4"/>
                    </a:cubicBezTo>
                    <a:cubicBezTo>
                      <a:pt x="24" y="4"/>
                      <a:pt x="23" y="4"/>
                      <a:pt x="22" y="4"/>
                    </a:cubicBezTo>
                    <a:cubicBezTo>
                      <a:pt x="22" y="4"/>
                      <a:pt x="22" y="4"/>
                      <a:pt x="22" y="4"/>
                    </a:cubicBezTo>
                    <a:cubicBezTo>
                      <a:pt x="22" y="4"/>
                      <a:pt x="22" y="3"/>
                      <a:pt x="22" y="3"/>
                    </a:cubicBezTo>
                    <a:cubicBezTo>
                      <a:pt x="22" y="3"/>
                      <a:pt x="22" y="3"/>
                      <a:pt x="22" y="3"/>
                    </a:cubicBezTo>
                    <a:cubicBezTo>
                      <a:pt x="22" y="3"/>
                      <a:pt x="23" y="3"/>
                      <a:pt x="23"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1" y="3"/>
                    </a:cubicBezTo>
                    <a:cubicBezTo>
                      <a:pt x="22" y="3"/>
                      <a:pt x="21" y="3"/>
                      <a:pt x="21" y="4"/>
                    </a:cubicBezTo>
                    <a:cubicBezTo>
                      <a:pt x="20" y="4"/>
                      <a:pt x="19" y="3"/>
                      <a:pt x="18" y="3"/>
                    </a:cubicBezTo>
                    <a:cubicBezTo>
                      <a:pt x="17" y="3"/>
                      <a:pt x="17" y="3"/>
                      <a:pt x="17" y="3"/>
                    </a:cubicBezTo>
                    <a:cubicBezTo>
                      <a:pt x="17" y="3"/>
                      <a:pt x="16" y="3"/>
                      <a:pt x="16" y="3"/>
                    </a:cubicBezTo>
                    <a:cubicBezTo>
                      <a:pt x="16" y="3"/>
                      <a:pt x="16" y="3"/>
                      <a:pt x="16" y="3"/>
                    </a:cubicBezTo>
                    <a:cubicBezTo>
                      <a:pt x="16" y="3"/>
                      <a:pt x="16" y="3"/>
                      <a:pt x="16" y="3"/>
                    </a:cubicBezTo>
                    <a:cubicBezTo>
                      <a:pt x="15" y="3"/>
                      <a:pt x="15" y="3"/>
                      <a:pt x="15" y="3"/>
                    </a:cubicBezTo>
                    <a:cubicBezTo>
                      <a:pt x="15" y="3"/>
                      <a:pt x="15" y="3"/>
                      <a:pt x="15" y="3"/>
                    </a:cubicBezTo>
                    <a:cubicBezTo>
                      <a:pt x="15" y="3"/>
                      <a:pt x="15" y="3"/>
                      <a:pt x="15" y="3"/>
                    </a:cubicBezTo>
                    <a:cubicBezTo>
                      <a:pt x="15" y="3"/>
                      <a:pt x="15" y="3"/>
                      <a:pt x="15" y="3"/>
                    </a:cubicBezTo>
                    <a:cubicBezTo>
                      <a:pt x="15" y="2"/>
                      <a:pt x="15" y="2"/>
                      <a:pt x="15" y="2"/>
                    </a:cubicBezTo>
                    <a:cubicBezTo>
                      <a:pt x="14" y="2"/>
                      <a:pt x="14" y="2"/>
                      <a:pt x="14" y="2"/>
                    </a:cubicBezTo>
                    <a:cubicBezTo>
                      <a:pt x="14" y="2"/>
                      <a:pt x="14" y="2"/>
                      <a:pt x="14" y="2"/>
                    </a:cubicBezTo>
                    <a:cubicBezTo>
                      <a:pt x="14" y="2"/>
                      <a:pt x="14" y="2"/>
                      <a:pt x="14"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2" y="2"/>
                      <a:pt x="12" y="3"/>
                    </a:cubicBezTo>
                    <a:cubicBezTo>
                      <a:pt x="12" y="2"/>
                      <a:pt x="12" y="2"/>
                      <a:pt x="12" y="2"/>
                    </a:cubicBezTo>
                    <a:cubicBezTo>
                      <a:pt x="12" y="2"/>
                      <a:pt x="12" y="3"/>
                      <a:pt x="12" y="2"/>
                    </a:cubicBezTo>
                    <a:cubicBezTo>
                      <a:pt x="12" y="2"/>
                      <a:pt x="12" y="2"/>
                      <a:pt x="12" y="2"/>
                    </a:cubicBezTo>
                    <a:cubicBezTo>
                      <a:pt x="12" y="2"/>
                      <a:pt x="12" y="2"/>
                      <a:pt x="12" y="2"/>
                    </a:cubicBezTo>
                    <a:cubicBezTo>
                      <a:pt x="12" y="2"/>
                      <a:pt x="10" y="2"/>
                      <a:pt x="10" y="3"/>
                    </a:cubicBezTo>
                    <a:cubicBezTo>
                      <a:pt x="10" y="3"/>
                      <a:pt x="10" y="3"/>
                      <a:pt x="10" y="3"/>
                    </a:cubicBezTo>
                    <a:cubicBezTo>
                      <a:pt x="10" y="3"/>
                      <a:pt x="10" y="3"/>
                      <a:pt x="10" y="3"/>
                    </a:cubicBezTo>
                    <a:cubicBezTo>
                      <a:pt x="9" y="3"/>
                      <a:pt x="9" y="3"/>
                      <a:pt x="9" y="2"/>
                    </a:cubicBezTo>
                    <a:cubicBezTo>
                      <a:pt x="8" y="2"/>
                      <a:pt x="6" y="2"/>
                      <a:pt x="5" y="2"/>
                    </a:cubicBezTo>
                    <a:cubicBezTo>
                      <a:pt x="5" y="2"/>
                      <a:pt x="4" y="2"/>
                      <a:pt x="4" y="2"/>
                    </a:cubicBezTo>
                    <a:cubicBezTo>
                      <a:pt x="3" y="2"/>
                      <a:pt x="2" y="1"/>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1" y="2"/>
                      <a:pt x="1" y="2"/>
                      <a:pt x="1" y="2"/>
                    </a:cubicBezTo>
                    <a:cubicBezTo>
                      <a:pt x="4" y="3"/>
                      <a:pt x="6" y="3"/>
                      <a:pt x="9" y="3"/>
                    </a:cubicBezTo>
                    <a:cubicBezTo>
                      <a:pt x="9" y="3"/>
                      <a:pt x="9" y="3"/>
                      <a:pt x="9" y="3"/>
                    </a:cubicBezTo>
                    <a:cubicBezTo>
                      <a:pt x="9" y="3"/>
                      <a:pt x="9" y="3"/>
                      <a:pt x="10" y="3"/>
                    </a:cubicBezTo>
                    <a:cubicBezTo>
                      <a:pt x="10" y="3"/>
                      <a:pt x="10" y="3"/>
                      <a:pt x="10" y="3"/>
                    </a:cubicBezTo>
                    <a:cubicBezTo>
                      <a:pt x="10" y="3"/>
                      <a:pt x="10" y="3"/>
                      <a:pt x="10" y="3"/>
                    </a:cubicBezTo>
                    <a:cubicBezTo>
                      <a:pt x="11" y="3"/>
                      <a:pt x="12" y="3"/>
                      <a:pt x="12" y="3"/>
                    </a:cubicBezTo>
                    <a:cubicBezTo>
                      <a:pt x="12" y="3"/>
                      <a:pt x="12" y="3"/>
                      <a:pt x="12" y="3"/>
                    </a:cubicBezTo>
                    <a:cubicBezTo>
                      <a:pt x="13" y="3"/>
                      <a:pt x="13" y="3"/>
                      <a:pt x="13" y="3"/>
                    </a:cubicBezTo>
                    <a:cubicBezTo>
                      <a:pt x="14" y="3"/>
                      <a:pt x="14" y="3"/>
                      <a:pt x="14" y="3"/>
                    </a:cubicBezTo>
                    <a:cubicBezTo>
                      <a:pt x="14" y="3"/>
                      <a:pt x="14" y="3"/>
                      <a:pt x="14" y="3"/>
                    </a:cubicBezTo>
                    <a:cubicBezTo>
                      <a:pt x="14" y="3"/>
                      <a:pt x="15" y="3"/>
                      <a:pt x="15" y="3"/>
                    </a:cubicBezTo>
                    <a:cubicBezTo>
                      <a:pt x="15" y="3"/>
                      <a:pt x="15" y="3"/>
                      <a:pt x="15" y="3"/>
                    </a:cubicBezTo>
                    <a:cubicBezTo>
                      <a:pt x="15" y="3"/>
                      <a:pt x="15" y="3"/>
                      <a:pt x="15" y="3"/>
                    </a:cubicBezTo>
                    <a:cubicBezTo>
                      <a:pt x="16" y="4"/>
                      <a:pt x="17" y="4"/>
                      <a:pt x="17" y="4"/>
                    </a:cubicBezTo>
                    <a:cubicBezTo>
                      <a:pt x="17" y="4"/>
                      <a:pt x="17" y="4"/>
                      <a:pt x="17" y="4"/>
                    </a:cubicBezTo>
                    <a:cubicBezTo>
                      <a:pt x="20" y="4"/>
                      <a:pt x="22" y="5"/>
                      <a:pt x="23" y="5"/>
                    </a:cubicBezTo>
                    <a:cubicBezTo>
                      <a:pt x="24" y="5"/>
                      <a:pt x="24" y="4"/>
                      <a:pt x="25" y="5"/>
                    </a:cubicBezTo>
                    <a:cubicBezTo>
                      <a:pt x="27" y="5"/>
                      <a:pt x="29" y="6"/>
                      <a:pt x="31" y="5"/>
                    </a:cubicBezTo>
                    <a:cubicBezTo>
                      <a:pt x="31" y="6"/>
                      <a:pt x="33" y="5"/>
                      <a:pt x="33" y="6"/>
                    </a:cubicBezTo>
                    <a:cubicBezTo>
                      <a:pt x="34" y="6"/>
                      <a:pt x="33" y="6"/>
                      <a:pt x="34" y="6"/>
                    </a:cubicBezTo>
                    <a:cubicBezTo>
                      <a:pt x="36" y="6"/>
                      <a:pt x="40" y="6"/>
                      <a:pt x="41" y="7"/>
                    </a:cubicBezTo>
                    <a:cubicBezTo>
                      <a:pt x="41" y="7"/>
                      <a:pt x="41" y="7"/>
                      <a:pt x="41" y="7"/>
                    </a:cubicBezTo>
                    <a:cubicBezTo>
                      <a:pt x="41" y="7"/>
                      <a:pt x="41" y="7"/>
                      <a:pt x="41" y="7"/>
                    </a:cubicBezTo>
                    <a:cubicBezTo>
                      <a:pt x="41" y="7"/>
                      <a:pt x="41" y="7"/>
                      <a:pt x="41" y="7"/>
                    </a:cubicBezTo>
                    <a:cubicBezTo>
                      <a:pt x="41" y="7"/>
                      <a:pt x="41" y="7"/>
                      <a:pt x="41" y="7"/>
                    </a:cubicBezTo>
                    <a:cubicBezTo>
                      <a:pt x="40" y="7"/>
                      <a:pt x="40" y="7"/>
                      <a:pt x="40" y="7"/>
                    </a:cubicBezTo>
                    <a:cubicBezTo>
                      <a:pt x="40" y="7"/>
                      <a:pt x="40" y="7"/>
                      <a:pt x="40" y="7"/>
                    </a:cubicBezTo>
                    <a:cubicBezTo>
                      <a:pt x="40" y="7"/>
                      <a:pt x="40" y="7"/>
                      <a:pt x="40" y="7"/>
                    </a:cubicBezTo>
                    <a:cubicBezTo>
                      <a:pt x="40" y="7"/>
                      <a:pt x="40" y="7"/>
                      <a:pt x="40" y="7"/>
                    </a:cubicBezTo>
                    <a:cubicBezTo>
                      <a:pt x="40" y="7"/>
                      <a:pt x="40"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0" y="7"/>
                      <a:pt x="40" y="7"/>
                    </a:cubicBezTo>
                    <a:cubicBezTo>
                      <a:pt x="40" y="7"/>
                      <a:pt x="40" y="7"/>
                      <a:pt x="39" y="7"/>
                    </a:cubicBezTo>
                    <a:cubicBezTo>
                      <a:pt x="39" y="7"/>
                      <a:pt x="39" y="7"/>
                      <a:pt x="39" y="7"/>
                    </a:cubicBezTo>
                    <a:cubicBezTo>
                      <a:pt x="39" y="7"/>
                      <a:pt x="39" y="7"/>
                      <a:pt x="39" y="7"/>
                    </a:cubicBezTo>
                    <a:cubicBezTo>
                      <a:pt x="39" y="7"/>
                      <a:pt x="39" y="7"/>
                      <a:pt x="39" y="7"/>
                    </a:cubicBezTo>
                    <a:cubicBezTo>
                      <a:pt x="39" y="7"/>
                      <a:pt x="38" y="7"/>
                      <a:pt x="38" y="7"/>
                    </a:cubicBezTo>
                    <a:cubicBezTo>
                      <a:pt x="38" y="7"/>
                      <a:pt x="38" y="7"/>
                      <a:pt x="38" y="7"/>
                    </a:cubicBezTo>
                    <a:cubicBezTo>
                      <a:pt x="38" y="7"/>
                      <a:pt x="38" y="7"/>
                      <a:pt x="39" y="7"/>
                    </a:cubicBezTo>
                    <a:cubicBezTo>
                      <a:pt x="39" y="7"/>
                      <a:pt x="39" y="7"/>
                      <a:pt x="39" y="7"/>
                    </a:cubicBezTo>
                    <a:cubicBezTo>
                      <a:pt x="39" y="7"/>
                      <a:pt x="39" y="8"/>
                      <a:pt x="39" y="8"/>
                    </a:cubicBezTo>
                    <a:cubicBezTo>
                      <a:pt x="39" y="8"/>
                      <a:pt x="39" y="8"/>
                      <a:pt x="39" y="8"/>
                    </a:cubicBezTo>
                    <a:cubicBezTo>
                      <a:pt x="39" y="8"/>
                      <a:pt x="40" y="8"/>
                      <a:pt x="40" y="8"/>
                    </a:cubicBezTo>
                    <a:cubicBezTo>
                      <a:pt x="40" y="8"/>
                      <a:pt x="40" y="8"/>
                      <a:pt x="40" y="8"/>
                    </a:cubicBezTo>
                    <a:cubicBezTo>
                      <a:pt x="39" y="8"/>
                      <a:pt x="38" y="8"/>
                      <a:pt x="37" y="8"/>
                    </a:cubicBezTo>
                    <a:cubicBezTo>
                      <a:pt x="37" y="8"/>
                      <a:pt x="37" y="8"/>
                      <a:pt x="37" y="8"/>
                    </a:cubicBezTo>
                    <a:cubicBezTo>
                      <a:pt x="37" y="8"/>
                      <a:pt x="37" y="8"/>
                      <a:pt x="37" y="8"/>
                    </a:cubicBezTo>
                    <a:cubicBezTo>
                      <a:pt x="37" y="8"/>
                      <a:pt x="37" y="8"/>
                      <a:pt x="36" y="8"/>
                    </a:cubicBezTo>
                    <a:cubicBezTo>
                      <a:pt x="36" y="8"/>
                      <a:pt x="36" y="8"/>
                      <a:pt x="36" y="8"/>
                    </a:cubicBezTo>
                    <a:cubicBezTo>
                      <a:pt x="36" y="8"/>
                      <a:pt x="36" y="8"/>
                      <a:pt x="36" y="8"/>
                    </a:cubicBezTo>
                    <a:cubicBezTo>
                      <a:pt x="36" y="8"/>
                      <a:pt x="36" y="8"/>
                      <a:pt x="36" y="8"/>
                    </a:cubicBezTo>
                    <a:cubicBezTo>
                      <a:pt x="37" y="8"/>
                      <a:pt x="37" y="8"/>
                      <a:pt x="37" y="8"/>
                    </a:cubicBezTo>
                    <a:cubicBezTo>
                      <a:pt x="37" y="8"/>
                      <a:pt x="37" y="8"/>
                      <a:pt x="37" y="8"/>
                    </a:cubicBezTo>
                    <a:cubicBezTo>
                      <a:pt x="37" y="8"/>
                      <a:pt x="37" y="8"/>
                      <a:pt x="37" y="8"/>
                    </a:cubicBezTo>
                    <a:cubicBezTo>
                      <a:pt x="36" y="8"/>
                      <a:pt x="36" y="8"/>
                      <a:pt x="35" y="8"/>
                    </a:cubicBezTo>
                    <a:cubicBezTo>
                      <a:pt x="35" y="8"/>
                      <a:pt x="35" y="8"/>
                      <a:pt x="35" y="8"/>
                    </a:cubicBezTo>
                    <a:cubicBezTo>
                      <a:pt x="35" y="8"/>
                      <a:pt x="35" y="8"/>
                      <a:pt x="35" y="8"/>
                    </a:cubicBezTo>
                    <a:cubicBezTo>
                      <a:pt x="35" y="8"/>
                      <a:pt x="35" y="8"/>
                      <a:pt x="35" y="8"/>
                    </a:cubicBezTo>
                    <a:cubicBezTo>
                      <a:pt x="35" y="7"/>
                      <a:pt x="34" y="7"/>
                      <a:pt x="33" y="8"/>
                    </a:cubicBezTo>
                    <a:cubicBezTo>
                      <a:pt x="33" y="8"/>
                      <a:pt x="33" y="8"/>
                      <a:pt x="33" y="8"/>
                    </a:cubicBezTo>
                    <a:cubicBezTo>
                      <a:pt x="33" y="8"/>
                      <a:pt x="33" y="8"/>
                      <a:pt x="32" y="8"/>
                    </a:cubicBezTo>
                    <a:cubicBezTo>
                      <a:pt x="32" y="7"/>
                      <a:pt x="32" y="7"/>
                      <a:pt x="32" y="7"/>
                    </a:cubicBezTo>
                    <a:cubicBezTo>
                      <a:pt x="32" y="7"/>
                      <a:pt x="31" y="7"/>
                      <a:pt x="31" y="8"/>
                    </a:cubicBezTo>
                    <a:cubicBezTo>
                      <a:pt x="31" y="8"/>
                      <a:pt x="31" y="8"/>
                      <a:pt x="31" y="8"/>
                    </a:cubicBezTo>
                    <a:cubicBezTo>
                      <a:pt x="31" y="8"/>
                      <a:pt x="31" y="8"/>
                      <a:pt x="32" y="8"/>
                    </a:cubicBezTo>
                    <a:cubicBezTo>
                      <a:pt x="32" y="8"/>
                      <a:pt x="32" y="8"/>
                      <a:pt x="32" y="8"/>
                    </a:cubicBezTo>
                    <a:cubicBezTo>
                      <a:pt x="33" y="8"/>
                      <a:pt x="33" y="8"/>
                      <a:pt x="33" y="8"/>
                    </a:cubicBezTo>
                    <a:cubicBezTo>
                      <a:pt x="33" y="8"/>
                      <a:pt x="33" y="8"/>
                      <a:pt x="33" y="8"/>
                    </a:cubicBezTo>
                    <a:cubicBezTo>
                      <a:pt x="33" y="8"/>
                      <a:pt x="33" y="8"/>
                      <a:pt x="33" y="8"/>
                    </a:cubicBezTo>
                    <a:cubicBezTo>
                      <a:pt x="32" y="8"/>
                      <a:pt x="32" y="8"/>
                      <a:pt x="31" y="8"/>
                    </a:cubicBezTo>
                    <a:cubicBezTo>
                      <a:pt x="30" y="8"/>
                      <a:pt x="29" y="8"/>
                      <a:pt x="28" y="8"/>
                    </a:cubicBezTo>
                    <a:cubicBezTo>
                      <a:pt x="28" y="8"/>
                      <a:pt x="28" y="8"/>
                      <a:pt x="28" y="8"/>
                    </a:cubicBezTo>
                    <a:cubicBezTo>
                      <a:pt x="28" y="8"/>
                      <a:pt x="28" y="8"/>
                      <a:pt x="28" y="8"/>
                    </a:cubicBezTo>
                    <a:cubicBezTo>
                      <a:pt x="28" y="8"/>
                      <a:pt x="28" y="8"/>
                      <a:pt x="28" y="8"/>
                    </a:cubicBezTo>
                    <a:cubicBezTo>
                      <a:pt x="29" y="8"/>
                      <a:pt x="30" y="8"/>
                      <a:pt x="31" y="8"/>
                    </a:cubicBezTo>
                    <a:cubicBezTo>
                      <a:pt x="32" y="8"/>
                      <a:pt x="32" y="8"/>
                      <a:pt x="33" y="9"/>
                    </a:cubicBezTo>
                    <a:cubicBezTo>
                      <a:pt x="33" y="9"/>
                      <a:pt x="33" y="9"/>
                      <a:pt x="33" y="9"/>
                    </a:cubicBezTo>
                    <a:cubicBezTo>
                      <a:pt x="38" y="9"/>
                      <a:pt x="44" y="10"/>
                      <a:pt x="49" y="10"/>
                    </a:cubicBezTo>
                    <a:cubicBezTo>
                      <a:pt x="49" y="10"/>
                      <a:pt x="49" y="10"/>
                      <a:pt x="50" y="10"/>
                    </a:cubicBezTo>
                    <a:cubicBezTo>
                      <a:pt x="50" y="10"/>
                      <a:pt x="50" y="10"/>
                      <a:pt x="50" y="10"/>
                    </a:cubicBezTo>
                    <a:cubicBezTo>
                      <a:pt x="50" y="10"/>
                      <a:pt x="50" y="10"/>
                      <a:pt x="50" y="10"/>
                    </a:cubicBezTo>
                    <a:cubicBezTo>
                      <a:pt x="51" y="10"/>
                      <a:pt x="51" y="10"/>
                      <a:pt x="52" y="11"/>
                    </a:cubicBezTo>
                    <a:cubicBezTo>
                      <a:pt x="52" y="11"/>
                      <a:pt x="52" y="11"/>
                      <a:pt x="52" y="11"/>
                    </a:cubicBezTo>
                    <a:cubicBezTo>
                      <a:pt x="51" y="11"/>
                      <a:pt x="51" y="11"/>
                      <a:pt x="51" y="11"/>
                    </a:cubicBezTo>
                    <a:cubicBezTo>
                      <a:pt x="51" y="11"/>
                      <a:pt x="50" y="11"/>
                      <a:pt x="50" y="11"/>
                    </a:cubicBezTo>
                    <a:cubicBezTo>
                      <a:pt x="50" y="11"/>
                      <a:pt x="50" y="11"/>
                      <a:pt x="50" y="11"/>
                    </a:cubicBezTo>
                    <a:cubicBezTo>
                      <a:pt x="50" y="11"/>
                      <a:pt x="50" y="11"/>
                      <a:pt x="50" y="11"/>
                    </a:cubicBezTo>
                    <a:cubicBezTo>
                      <a:pt x="50" y="11"/>
                      <a:pt x="50" y="11"/>
                      <a:pt x="50" y="11"/>
                    </a:cubicBezTo>
                    <a:cubicBezTo>
                      <a:pt x="50" y="11"/>
                      <a:pt x="50" y="11"/>
                      <a:pt x="50" y="11"/>
                    </a:cubicBezTo>
                    <a:cubicBezTo>
                      <a:pt x="50" y="11"/>
                      <a:pt x="51" y="11"/>
                      <a:pt x="51" y="11"/>
                    </a:cubicBezTo>
                    <a:cubicBezTo>
                      <a:pt x="51" y="11"/>
                      <a:pt x="51" y="11"/>
                      <a:pt x="52" y="11"/>
                    </a:cubicBezTo>
                    <a:cubicBezTo>
                      <a:pt x="52" y="11"/>
                      <a:pt x="52" y="11"/>
                      <a:pt x="52" y="11"/>
                    </a:cubicBezTo>
                    <a:cubicBezTo>
                      <a:pt x="52" y="11"/>
                      <a:pt x="53" y="11"/>
                      <a:pt x="53" y="11"/>
                    </a:cubicBezTo>
                    <a:cubicBezTo>
                      <a:pt x="53" y="11"/>
                      <a:pt x="53" y="11"/>
                      <a:pt x="54" y="11"/>
                    </a:cubicBezTo>
                    <a:cubicBezTo>
                      <a:pt x="54" y="11"/>
                      <a:pt x="54" y="11"/>
                      <a:pt x="54" y="11"/>
                    </a:cubicBezTo>
                    <a:cubicBezTo>
                      <a:pt x="54" y="11"/>
                      <a:pt x="55" y="11"/>
                      <a:pt x="55" y="11"/>
                    </a:cubicBezTo>
                    <a:cubicBezTo>
                      <a:pt x="55" y="11"/>
                      <a:pt x="56" y="12"/>
                      <a:pt x="57" y="12"/>
                    </a:cubicBezTo>
                    <a:cubicBezTo>
                      <a:pt x="57" y="12"/>
                      <a:pt x="57" y="12"/>
                      <a:pt x="57" y="12"/>
                    </a:cubicBezTo>
                    <a:cubicBezTo>
                      <a:pt x="57" y="12"/>
                      <a:pt x="57" y="12"/>
                      <a:pt x="57" y="12"/>
                    </a:cubicBezTo>
                    <a:cubicBezTo>
                      <a:pt x="58" y="12"/>
                      <a:pt x="59" y="11"/>
                      <a:pt x="58" y="12"/>
                    </a:cubicBezTo>
                    <a:cubicBezTo>
                      <a:pt x="59" y="12"/>
                      <a:pt x="60" y="12"/>
                      <a:pt x="61" y="12"/>
                    </a:cubicBezTo>
                    <a:cubicBezTo>
                      <a:pt x="61" y="12"/>
                      <a:pt x="61" y="12"/>
                      <a:pt x="61" y="12"/>
                    </a:cubicBezTo>
                    <a:cubicBezTo>
                      <a:pt x="61" y="12"/>
                      <a:pt x="62" y="13"/>
                      <a:pt x="62" y="12"/>
                    </a:cubicBezTo>
                    <a:cubicBezTo>
                      <a:pt x="62" y="12"/>
                      <a:pt x="62" y="12"/>
                      <a:pt x="62" y="12"/>
                    </a:cubicBezTo>
                    <a:cubicBezTo>
                      <a:pt x="63" y="12"/>
                      <a:pt x="63" y="12"/>
                      <a:pt x="63" y="12"/>
                    </a:cubicBezTo>
                    <a:cubicBezTo>
                      <a:pt x="63" y="12"/>
                      <a:pt x="63" y="12"/>
                      <a:pt x="63" y="12"/>
                    </a:cubicBezTo>
                    <a:cubicBezTo>
                      <a:pt x="63" y="12"/>
                      <a:pt x="64" y="12"/>
                      <a:pt x="64" y="12"/>
                    </a:cubicBezTo>
                    <a:cubicBezTo>
                      <a:pt x="64" y="12"/>
                      <a:pt x="64" y="12"/>
                      <a:pt x="64" y="12"/>
                    </a:cubicBezTo>
                    <a:cubicBezTo>
                      <a:pt x="64" y="12"/>
                      <a:pt x="64" y="12"/>
                      <a:pt x="64" y="12"/>
                    </a:cubicBezTo>
                    <a:cubicBezTo>
                      <a:pt x="64" y="12"/>
                      <a:pt x="65" y="12"/>
                      <a:pt x="65" y="13"/>
                    </a:cubicBezTo>
                    <a:cubicBezTo>
                      <a:pt x="64" y="13"/>
                      <a:pt x="64" y="13"/>
                      <a:pt x="64" y="13"/>
                    </a:cubicBezTo>
                    <a:cubicBezTo>
                      <a:pt x="64" y="13"/>
                      <a:pt x="64" y="13"/>
                      <a:pt x="64" y="13"/>
                    </a:cubicBezTo>
                    <a:cubicBezTo>
                      <a:pt x="64" y="13"/>
                      <a:pt x="64" y="13"/>
                      <a:pt x="64" y="13"/>
                    </a:cubicBezTo>
                    <a:cubicBezTo>
                      <a:pt x="64" y="13"/>
                      <a:pt x="64" y="13"/>
                      <a:pt x="64" y="13"/>
                    </a:cubicBezTo>
                    <a:cubicBezTo>
                      <a:pt x="64" y="13"/>
                      <a:pt x="64" y="13"/>
                      <a:pt x="65" y="13"/>
                    </a:cubicBezTo>
                    <a:cubicBezTo>
                      <a:pt x="65" y="13"/>
                      <a:pt x="65" y="13"/>
                      <a:pt x="65" y="13"/>
                    </a:cubicBezTo>
                    <a:cubicBezTo>
                      <a:pt x="65" y="13"/>
                      <a:pt x="65" y="13"/>
                      <a:pt x="65" y="13"/>
                    </a:cubicBezTo>
                    <a:cubicBezTo>
                      <a:pt x="66" y="13"/>
                      <a:pt x="66" y="13"/>
                      <a:pt x="66" y="13"/>
                    </a:cubicBezTo>
                    <a:cubicBezTo>
                      <a:pt x="68" y="13"/>
                      <a:pt x="69"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4"/>
                      <a:pt x="71" y="14"/>
                      <a:pt x="71" y="13"/>
                    </a:cubicBezTo>
                    <a:cubicBezTo>
                      <a:pt x="71" y="13"/>
                      <a:pt x="71" y="13"/>
                      <a:pt x="71" y="13"/>
                    </a:cubicBezTo>
                    <a:cubicBezTo>
                      <a:pt x="72" y="14"/>
                      <a:pt x="73" y="13"/>
                      <a:pt x="73" y="14"/>
                    </a:cubicBezTo>
                    <a:cubicBezTo>
                      <a:pt x="73" y="14"/>
                      <a:pt x="73" y="14"/>
                      <a:pt x="73" y="14"/>
                    </a:cubicBezTo>
                    <a:cubicBezTo>
                      <a:pt x="73" y="14"/>
                      <a:pt x="73" y="14"/>
                      <a:pt x="73" y="14"/>
                    </a:cubicBezTo>
                    <a:cubicBezTo>
                      <a:pt x="73" y="14"/>
                      <a:pt x="73" y="14"/>
                      <a:pt x="73" y="14"/>
                    </a:cubicBezTo>
                    <a:cubicBezTo>
                      <a:pt x="72" y="14"/>
                      <a:pt x="71"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1" y="14"/>
                      <a:pt x="72" y="14"/>
                      <a:pt x="73" y="14"/>
                    </a:cubicBezTo>
                    <a:cubicBezTo>
                      <a:pt x="73" y="14"/>
                      <a:pt x="73" y="14"/>
                      <a:pt x="73" y="14"/>
                    </a:cubicBezTo>
                    <a:cubicBezTo>
                      <a:pt x="73" y="14"/>
                      <a:pt x="73" y="14"/>
                      <a:pt x="73" y="14"/>
                    </a:cubicBezTo>
                    <a:cubicBezTo>
                      <a:pt x="74" y="15"/>
                      <a:pt x="74" y="15"/>
                      <a:pt x="74" y="15"/>
                    </a:cubicBezTo>
                    <a:cubicBezTo>
                      <a:pt x="74" y="15"/>
                      <a:pt x="75" y="15"/>
                      <a:pt x="75" y="15"/>
                    </a:cubicBezTo>
                    <a:cubicBezTo>
                      <a:pt x="75" y="15"/>
                      <a:pt x="75" y="15"/>
                      <a:pt x="75" y="15"/>
                    </a:cubicBezTo>
                    <a:cubicBezTo>
                      <a:pt x="75" y="15"/>
                      <a:pt x="76" y="15"/>
                      <a:pt x="76" y="15"/>
                    </a:cubicBezTo>
                    <a:cubicBezTo>
                      <a:pt x="76" y="15"/>
                      <a:pt x="76" y="15"/>
                      <a:pt x="76" y="15"/>
                    </a:cubicBezTo>
                    <a:cubicBezTo>
                      <a:pt x="76" y="15"/>
                      <a:pt x="76" y="15"/>
                      <a:pt x="76" y="15"/>
                    </a:cubicBezTo>
                    <a:cubicBezTo>
                      <a:pt x="76" y="14"/>
                      <a:pt x="76" y="14"/>
                      <a:pt x="76" y="14"/>
                    </a:cubicBezTo>
                    <a:cubicBezTo>
                      <a:pt x="76" y="14"/>
                      <a:pt x="76" y="14"/>
                      <a:pt x="76" y="14"/>
                    </a:cubicBezTo>
                    <a:cubicBezTo>
                      <a:pt x="76" y="14"/>
                      <a:pt x="76" y="14"/>
                      <a:pt x="76" y="14"/>
                    </a:cubicBezTo>
                    <a:cubicBezTo>
                      <a:pt x="76" y="14"/>
                      <a:pt x="76" y="14"/>
                      <a:pt x="76" y="14"/>
                    </a:cubicBezTo>
                    <a:cubicBezTo>
                      <a:pt x="76" y="14"/>
                      <a:pt x="76" y="14"/>
                      <a:pt x="76" y="14"/>
                    </a:cubicBezTo>
                    <a:cubicBezTo>
                      <a:pt x="76" y="14"/>
                      <a:pt x="76" y="14"/>
                      <a:pt x="76" y="14"/>
                    </a:cubicBezTo>
                    <a:cubicBezTo>
                      <a:pt x="77" y="14"/>
                      <a:pt x="77" y="14"/>
                      <a:pt x="77" y="14"/>
                    </a:cubicBezTo>
                    <a:cubicBezTo>
                      <a:pt x="78" y="14"/>
                      <a:pt x="78" y="15"/>
                      <a:pt x="79" y="15"/>
                    </a:cubicBezTo>
                    <a:cubicBezTo>
                      <a:pt x="79" y="15"/>
                      <a:pt x="78" y="14"/>
                      <a:pt x="78" y="14"/>
                    </a:cubicBezTo>
                    <a:cubicBezTo>
                      <a:pt x="79" y="15"/>
                      <a:pt x="80" y="14"/>
                      <a:pt x="80" y="15"/>
                    </a:cubicBezTo>
                    <a:cubicBezTo>
                      <a:pt x="80" y="15"/>
                      <a:pt x="80" y="15"/>
                      <a:pt x="80" y="15"/>
                    </a:cubicBezTo>
                    <a:cubicBezTo>
                      <a:pt x="81" y="15"/>
                      <a:pt x="82" y="15"/>
                      <a:pt x="84" y="15"/>
                    </a:cubicBezTo>
                    <a:cubicBezTo>
                      <a:pt x="84" y="15"/>
                      <a:pt x="84" y="15"/>
                      <a:pt x="84" y="15"/>
                    </a:cubicBezTo>
                    <a:cubicBezTo>
                      <a:pt x="85" y="15"/>
                      <a:pt x="85" y="15"/>
                      <a:pt x="86" y="15"/>
                    </a:cubicBezTo>
                    <a:cubicBezTo>
                      <a:pt x="86" y="16"/>
                      <a:pt x="88" y="15"/>
                      <a:pt x="89" y="16"/>
                    </a:cubicBezTo>
                    <a:cubicBezTo>
                      <a:pt x="90" y="16"/>
                      <a:pt x="91" y="16"/>
                      <a:pt x="91" y="16"/>
                    </a:cubicBezTo>
                    <a:cubicBezTo>
                      <a:pt x="92" y="15"/>
                      <a:pt x="94" y="17"/>
                      <a:pt x="94" y="16"/>
                    </a:cubicBezTo>
                    <a:cubicBezTo>
                      <a:pt x="94" y="16"/>
                      <a:pt x="94" y="17"/>
                      <a:pt x="94" y="17"/>
                    </a:cubicBezTo>
                    <a:cubicBezTo>
                      <a:pt x="94" y="16"/>
                      <a:pt x="95" y="17"/>
                      <a:pt x="95" y="17"/>
                    </a:cubicBezTo>
                    <a:cubicBezTo>
                      <a:pt x="95" y="17"/>
                      <a:pt x="95" y="17"/>
                      <a:pt x="95" y="17"/>
                    </a:cubicBezTo>
                    <a:cubicBezTo>
                      <a:pt x="96" y="17"/>
                      <a:pt x="97" y="17"/>
                      <a:pt x="98" y="17"/>
                    </a:cubicBezTo>
                    <a:cubicBezTo>
                      <a:pt x="99" y="18"/>
                      <a:pt x="101" y="17"/>
                      <a:pt x="102" y="18"/>
                    </a:cubicBezTo>
                    <a:cubicBezTo>
                      <a:pt x="101" y="18"/>
                      <a:pt x="101" y="18"/>
                      <a:pt x="99" y="18"/>
                    </a:cubicBezTo>
                    <a:cubicBezTo>
                      <a:pt x="99" y="17"/>
                      <a:pt x="99" y="17"/>
                      <a:pt x="99" y="17"/>
                    </a:cubicBezTo>
                    <a:cubicBezTo>
                      <a:pt x="99" y="18"/>
                      <a:pt x="98" y="17"/>
                      <a:pt x="98" y="17"/>
                    </a:cubicBezTo>
                    <a:cubicBezTo>
                      <a:pt x="98" y="17"/>
                      <a:pt x="98" y="17"/>
                      <a:pt x="98" y="17"/>
                    </a:cubicBezTo>
                    <a:cubicBezTo>
                      <a:pt x="97" y="17"/>
                      <a:pt x="96" y="17"/>
                      <a:pt x="94" y="17"/>
                    </a:cubicBezTo>
                    <a:cubicBezTo>
                      <a:pt x="94" y="17"/>
                      <a:pt x="94" y="17"/>
                      <a:pt x="94" y="17"/>
                    </a:cubicBezTo>
                    <a:cubicBezTo>
                      <a:pt x="94" y="17"/>
                      <a:pt x="94" y="17"/>
                      <a:pt x="94" y="17"/>
                    </a:cubicBezTo>
                    <a:cubicBezTo>
                      <a:pt x="93" y="17"/>
                      <a:pt x="93" y="17"/>
                      <a:pt x="93" y="17"/>
                    </a:cubicBezTo>
                    <a:cubicBezTo>
                      <a:pt x="93" y="17"/>
                      <a:pt x="93" y="17"/>
                      <a:pt x="93" y="17"/>
                    </a:cubicBezTo>
                    <a:cubicBezTo>
                      <a:pt x="93" y="17"/>
                      <a:pt x="93" y="17"/>
                      <a:pt x="93" y="17"/>
                    </a:cubicBezTo>
                    <a:cubicBezTo>
                      <a:pt x="93" y="17"/>
                      <a:pt x="93" y="17"/>
                      <a:pt x="92" y="17"/>
                    </a:cubicBezTo>
                    <a:cubicBezTo>
                      <a:pt x="92" y="17"/>
                      <a:pt x="92" y="17"/>
                      <a:pt x="92" y="17"/>
                    </a:cubicBezTo>
                    <a:cubicBezTo>
                      <a:pt x="92" y="17"/>
                      <a:pt x="92" y="17"/>
                      <a:pt x="92" y="17"/>
                    </a:cubicBezTo>
                    <a:cubicBezTo>
                      <a:pt x="92" y="17"/>
                      <a:pt x="92" y="17"/>
                      <a:pt x="92" y="17"/>
                    </a:cubicBezTo>
                    <a:cubicBezTo>
                      <a:pt x="93" y="17"/>
                      <a:pt x="93" y="17"/>
                      <a:pt x="93" y="17"/>
                    </a:cubicBezTo>
                    <a:cubicBezTo>
                      <a:pt x="93" y="17"/>
                      <a:pt x="93" y="17"/>
                      <a:pt x="93" y="17"/>
                    </a:cubicBezTo>
                    <a:cubicBezTo>
                      <a:pt x="93" y="17"/>
                      <a:pt x="93" y="17"/>
                      <a:pt x="93" y="17"/>
                    </a:cubicBezTo>
                    <a:cubicBezTo>
                      <a:pt x="93" y="17"/>
                      <a:pt x="93" y="17"/>
                      <a:pt x="94" y="17"/>
                    </a:cubicBezTo>
                    <a:cubicBezTo>
                      <a:pt x="94" y="17"/>
                      <a:pt x="94" y="17"/>
                      <a:pt x="94" y="17"/>
                    </a:cubicBezTo>
                    <a:cubicBezTo>
                      <a:pt x="94" y="17"/>
                      <a:pt x="94" y="17"/>
                      <a:pt x="94" y="17"/>
                    </a:cubicBezTo>
                    <a:cubicBezTo>
                      <a:pt x="94" y="17"/>
                      <a:pt x="94" y="17"/>
                      <a:pt x="94" y="17"/>
                    </a:cubicBezTo>
                    <a:cubicBezTo>
                      <a:pt x="94" y="17"/>
                      <a:pt x="94" y="17"/>
                      <a:pt x="94" y="17"/>
                    </a:cubicBezTo>
                    <a:cubicBezTo>
                      <a:pt x="93" y="17"/>
                      <a:pt x="93" y="17"/>
                      <a:pt x="93" y="17"/>
                    </a:cubicBezTo>
                    <a:cubicBezTo>
                      <a:pt x="93" y="18"/>
                      <a:pt x="93" y="18"/>
                      <a:pt x="93" y="18"/>
                    </a:cubicBezTo>
                    <a:cubicBezTo>
                      <a:pt x="93" y="17"/>
                      <a:pt x="93" y="17"/>
                      <a:pt x="93" y="17"/>
                    </a:cubicBezTo>
                    <a:cubicBezTo>
                      <a:pt x="92" y="18"/>
                      <a:pt x="92" y="17"/>
                      <a:pt x="91" y="17"/>
                    </a:cubicBezTo>
                    <a:cubicBezTo>
                      <a:pt x="91" y="17"/>
                      <a:pt x="91" y="17"/>
                      <a:pt x="92" y="17"/>
                    </a:cubicBezTo>
                    <a:cubicBezTo>
                      <a:pt x="92" y="17"/>
                      <a:pt x="92" y="17"/>
                      <a:pt x="92" y="17"/>
                    </a:cubicBezTo>
                    <a:cubicBezTo>
                      <a:pt x="92" y="17"/>
                      <a:pt x="92" y="17"/>
                      <a:pt x="92" y="17"/>
                    </a:cubicBezTo>
                    <a:cubicBezTo>
                      <a:pt x="91" y="17"/>
                      <a:pt x="91" y="17"/>
                      <a:pt x="91" y="17"/>
                    </a:cubicBezTo>
                    <a:cubicBezTo>
                      <a:pt x="91" y="17"/>
                      <a:pt x="91" y="17"/>
                      <a:pt x="91" y="17"/>
                    </a:cubicBezTo>
                    <a:cubicBezTo>
                      <a:pt x="91" y="17"/>
                      <a:pt x="91" y="17"/>
                      <a:pt x="91" y="17"/>
                    </a:cubicBezTo>
                    <a:cubicBezTo>
                      <a:pt x="91" y="17"/>
                      <a:pt x="90" y="17"/>
                      <a:pt x="90" y="17"/>
                    </a:cubicBezTo>
                    <a:cubicBezTo>
                      <a:pt x="90" y="17"/>
                      <a:pt x="90" y="17"/>
                      <a:pt x="90" y="17"/>
                    </a:cubicBezTo>
                    <a:cubicBezTo>
                      <a:pt x="90" y="17"/>
                      <a:pt x="89" y="17"/>
                      <a:pt x="89" y="17"/>
                    </a:cubicBezTo>
                    <a:cubicBezTo>
                      <a:pt x="89" y="17"/>
                      <a:pt x="89" y="17"/>
                      <a:pt x="89" y="17"/>
                    </a:cubicBezTo>
                    <a:cubicBezTo>
                      <a:pt x="89" y="17"/>
                      <a:pt x="89" y="17"/>
                      <a:pt x="88" y="17"/>
                    </a:cubicBezTo>
                    <a:cubicBezTo>
                      <a:pt x="88" y="17"/>
                      <a:pt x="88" y="17"/>
                      <a:pt x="88" y="17"/>
                    </a:cubicBezTo>
                    <a:cubicBezTo>
                      <a:pt x="88" y="17"/>
                      <a:pt x="88" y="17"/>
                      <a:pt x="87" y="17"/>
                    </a:cubicBezTo>
                    <a:cubicBezTo>
                      <a:pt x="87" y="17"/>
                      <a:pt x="87" y="17"/>
                      <a:pt x="87" y="17"/>
                    </a:cubicBezTo>
                    <a:cubicBezTo>
                      <a:pt x="87" y="17"/>
                      <a:pt x="87" y="17"/>
                      <a:pt x="86" y="17"/>
                    </a:cubicBezTo>
                    <a:cubicBezTo>
                      <a:pt x="86" y="17"/>
                      <a:pt x="85" y="17"/>
                      <a:pt x="85" y="16"/>
                    </a:cubicBezTo>
                    <a:cubicBezTo>
                      <a:pt x="85" y="16"/>
                      <a:pt x="85" y="16"/>
                      <a:pt x="85" y="17"/>
                    </a:cubicBezTo>
                    <a:cubicBezTo>
                      <a:pt x="85" y="17"/>
                      <a:pt x="85" y="17"/>
                      <a:pt x="85" y="17"/>
                    </a:cubicBezTo>
                    <a:cubicBezTo>
                      <a:pt x="85" y="17"/>
                      <a:pt x="85" y="17"/>
                      <a:pt x="85" y="17"/>
                    </a:cubicBezTo>
                    <a:cubicBezTo>
                      <a:pt x="85" y="17"/>
                      <a:pt x="86" y="17"/>
                      <a:pt x="86" y="17"/>
                    </a:cubicBezTo>
                    <a:cubicBezTo>
                      <a:pt x="87" y="17"/>
                      <a:pt x="87" y="17"/>
                      <a:pt x="87" y="17"/>
                    </a:cubicBezTo>
                    <a:cubicBezTo>
                      <a:pt x="87" y="17"/>
                      <a:pt x="87" y="17"/>
                      <a:pt x="87" y="17"/>
                    </a:cubicBezTo>
                    <a:cubicBezTo>
                      <a:pt x="84" y="17"/>
                      <a:pt x="81" y="17"/>
                      <a:pt x="78" y="16"/>
                    </a:cubicBezTo>
                    <a:cubicBezTo>
                      <a:pt x="77" y="16"/>
                      <a:pt x="77" y="16"/>
                      <a:pt x="77" y="16"/>
                    </a:cubicBezTo>
                    <a:cubicBezTo>
                      <a:pt x="77" y="16"/>
                      <a:pt x="77" y="16"/>
                      <a:pt x="77" y="16"/>
                    </a:cubicBezTo>
                    <a:cubicBezTo>
                      <a:pt x="79" y="16"/>
                      <a:pt x="81" y="16"/>
                      <a:pt x="82" y="16"/>
                    </a:cubicBezTo>
                    <a:cubicBezTo>
                      <a:pt x="82" y="16"/>
                      <a:pt x="82" y="16"/>
                      <a:pt x="82" y="16"/>
                    </a:cubicBezTo>
                    <a:cubicBezTo>
                      <a:pt x="83" y="16"/>
                      <a:pt x="82" y="16"/>
                      <a:pt x="82" y="16"/>
                    </a:cubicBezTo>
                    <a:cubicBezTo>
                      <a:pt x="81" y="16"/>
                      <a:pt x="79" y="16"/>
                      <a:pt x="77" y="16"/>
                    </a:cubicBezTo>
                    <a:cubicBezTo>
                      <a:pt x="77" y="16"/>
                      <a:pt x="77" y="16"/>
                      <a:pt x="77" y="16"/>
                    </a:cubicBezTo>
                    <a:cubicBezTo>
                      <a:pt x="77" y="16"/>
                      <a:pt x="77" y="16"/>
                      <a:pt x="77" y="16"/>
                    </a:cubicBezTo>
                    <a:cubicBezTo>
                      <a:pt x="77" y="16"/>
                      <a:pt x="77" y="16"/>
                      <a:pt x="77" y="16"/>
                    </a:cubicBezTo>
                    <a:cubicBezTo>
                      <a:pt x="77" y="16"/>
                      <a:pt x="77" y="16"/>
                      <a:pt x="77" y="16"/>
                    </a:cubicBezTo>
                    <a:cubicBezTo>
                      <a:pt x="77" y="16"/>
                      <a:pt x="77" y="16"/>
                      <a:pt x="77" y="16"/>
                    </a:cubicBezTo>
                    <a:cubicBezTo>
                      <a:pt x="77" y="16"/>
                      <a:pt x="76" y="16"/>
                      <a:pt x="76" y="16"/>
                    </a:cubicBezTo>
                    <a:cubicBezTo>
                      <a:pt x="76" y="16"/>
                      <a:pt x="76" y="16"/>
                      <a:pt x="76" y="16"/>
                    </a:cubicBezTo>
                    <a:cubicBezTo>
                      <a:pt x="76" y="15"/>
                      <a:pt x="75"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3" y="15"/>
                      <a:pt x="73" y="15"/>
                      <a:pt x="73" y="15"/>
                    </a:cubicBezTo>
                    <a:cubicBezTo>
                      <a:pt x="73" y="15"/>
                      <a:pt x="73" y="15"/>
                      <a:pt x="73" y="15"/>
                    </a:cubicBezTo>
                    <a:cubicBezTo>
                      <a:pt x="73" y="15"/>
                      <a:pt x="73" y="15"/>
                      <a:pt x="73" y="15"/>
                    </a:cubicBezTo>
                    <a:cubicBezTo>
                      <a:pt x="73" y="15"/>
                      <a:pt x="73" y="15"/>
                      <a:pt x="73" y="15"/>
                    </a:cubicBezTo>
                    <a:cubicBezTo>
                      <a:pt x="73" y="16"/>
                      <a:pt x="73" y="16"/>
                      <a:pt x="73" y="16"/>
                    </a:cubicBezTo>
                    <a:cubicBezTo>
                      <a:pt x="72" y="16"/>
                      <a:pt x="71" y="15"/>
                      <a:pt x="70" y="15"/>
                    </a:cubicBezTo>
                    <a:cubicBezTo>
                      <a:pt x="70" y="15"/>
                      <a:pt x="70" y="15"/>
                      <a:pt x="70" y="15"/>
                    </a:cubicBezTo>
                    <a:cubicBezTo>
                      <a:pt x="70" y="15"/>
                      <a:pt x="70" y="15"/>
                      <a:pt x="70" y="15"/>
                    </a:cubicBezTo>
                    <a:cubicBezTo>
                      <a:pt x="70" y="15"/>
                      <a:pt x="70" y="15"/>
                      <a:pt x="70" y="15"/>
                    </a:cubicBezTo>
                    <a:cubicBezTo>
                      <a:pt x="70" y="15"/>
                      <a:pt x="70" y="15"/>
                      <a:pt x="70" y="15"/>
                    </a:cubicBezTo>
                    <a:cubicBezTo>
                      <a:pt x="71" y="15"/>
                      <a:pt x="71" y="15"/>
                      <a:pt x="71" y="15"/>
                    </a:cubicBezTo>
                    <a:cubicBezTo>
                      <a:pt x="71" y="15"/>
                      <a:pt x="71" y="15"/>
                      <a:pt x="70" y="15"/>
                    </a:cubicBezTo>
                    <a:cubicBezTo>
                      <a:pt x="70" y="15"/>
                      <a:pt x="70" y="15"/>
                      <a:pt x="70" y="15"/>
                    </a:cubicBezTo>
                    <a:cubicBezTo>
                      <a:pt x="70" y="15"/>
                      <a:pt x="70" y="15"/>
                      <a:pt x="70" y="15"/>
                    </a:cubicBezTo>
                    <a:cubicBezTo>
                      <a:pt x="70" y="15"/>
                      <a:pt x="70" y="15"/>
                      <a:pt x="70" y="15"/>
                    </a:cubicBezTo>
                    <a:cubicBezTo>
                      <a:pt x="70" y="15"/>
                      <a:pt x="70" y="16"/>
                      <a:pt x="69" y="16"/>
                    </a:cubicBezTo>
                    <a:cubicBezTo>
                      <a:pt x="69" y="15"/>
                      <a:pt x="69" y="15"/>
                      <a:pt x="69" y="15"/>
                    </a:cubicBezTo>
                    <a:cubicBezTo>
                      <a:pt x="69" y="15"/>
                      <a:pt x="68" y="16"/>
                      <a:pt x="68" y="16"/>
                    </a:cubicBezTo>
                    <a:cubicBezTo>
                      <a:pt x="68" y="16"/>
                      <a:pt x="68" y="15"/>
                      <a:pt x="68" y="15"/>
                    </a:cubicBezTo>
                    <a:cubicBezTo>
                      <a:pt x="68" y="15"/>
                      <a:pt x="68" y="15"/>
                      <a:pt x="68" y="15"/>
                    </a:cubicBezTo>
                    <a:cubicBezTo>
                      <a:pt x="68" y="15"/>
                      <a:pt x="68" y="15"/>
                      <a:pt x="68" y="15"/>
                    </a:cubicBezTo>
                    <a:cubicBezTo>
                      <a:pt x="68" y="15"/>
                      <a:pt x="68" y="15"/>
                      <a:pt x="68" y="15"/>
                    </a:cubicBezTo>
                    <a:cubicBezTo>
                      <a:pt x="68" y="15"/>
                      <a:pt x="68" y="15"/>
                      <a:pt x="68" y="15"/>
                    </a:cubicBezTo>
                    <a:cubicBezTo>
                      <a:pt x="68" y="15"/>
                      <a:pt x="68" y="15"/>
                      <a:pt x="68" y="15"/>
                    </a:cubicBezTo>
                    <a:cubicBezTo>
                      <a:pt x="67" y="15"/>
                      <a:pt x="67" y="15"/>
                      <a:pt x="66" y="15"/>
                    </a:cubicBezTo>
                    <a:cubicBezTo>
                      <a:pt x="66" y="15"/>
                      <a:pt x="65" y="15"/>
                      <a:pt x="65" y="15"/>
                    </a:cubicBezTo>
                    <a:cubicBezTo>
                      <a:pt x="65" y="15"/>
                      <a:pt x="65" y="15"/>
                      <a:pt x="65" y="15"/>
                    </a:cubicBezTo>
                    <a:cubicBezTo>
                      <a:pt x="65" y="15"/>
                      <a:pt x="65" y="15"/>
                      <a:pt x="65" y="15"/>
                    </a:cubicBezTo>
                    <a:cubicBezTo>
                      <a:pt x="64" y="15"/>
                      <a:pt x="64" y="15"/>
                      <a:pt x="63" y="15"/>
                    </a:cubicBezTo>
                    <a:cubicBezTo>
                      <a:pt x="63" y="15"/>
                      <a:pt x="63" y="15"/>
                      <a:pt x="62" y="15"/>
                    </a:cubicBezTo>
                    <a:cubicBezTo>
                      <a:pt x="62" y="15"/>
                      <a:pt x="62" y="15"/>
                      <a:pt x="61" y="15"/>
                    </a:cubicBezTo>
                    <a:cubicBezTo>
                      <a:pt x="61" y="15"/>
                      <a:pt x="61" y="15"/>
                      <a:pt x="61" y="15"/>
                    </a:cubicBezTo>
                    <a:cubicBezTo>
                      <a:pt x="60" y="15"/>
                      <a:pt x="60" y="15"/>
                      <a:pt x="59" y="15"/>
                    </a:cubicBezTo>
                    <a:cubicBezTo>
                      <a:pt x="59" y="15"/>
                      <a:pt x="59" y="15"/>
                      <a:pt x="59" y="15"/>
                    </a:cubicBezTo>
                    <a:cubicBezTo>
                      <a:pt x="59" y="15"/>
                      <a:pt x="58" y="15"/>
                      <a:pt x="57" y="15"/>
                    </a:cubicBezTo>
                    <a:cubicBezTo>
                      <a:pt x="57" y="15"/>
                      <a:pt x="57" y="15"/>
                      <a:pt x="57" y="15"/>
                    </a:cubicBezTo>
                    <a:cubicBezTo>
                      <a:pt x="57" y="15"/>
                      <a:pt x="57" y="15"/>
                      <a:pt x="56" y="15"/>
                    </a:cubicBezTo>
                    <a:cubicBezTo>
                      <a:pt x="56" y="14"/>
                      <a:pt x="56" y="14"/>
                      <a:pt x="55" y="15"/>
                    </a:cubicBezTo>
                    <a:cubicBezTo>
                      <a:pt x="53" y="14"/>
                      <a:pt x="51" y="14"/>
                      <a:pt x="49" y="14"/>
                    </a:cubicBezTo>
                    <a:cubicBezTo>
                      <a:pt x="49" y="14"/>
                      <a:pt x="49" y="14"/>
                      <a:pt x="49" y="14"/>
                    </a:cubicBezTo>
                    <a:cubicBezTo>
                      <a:pt x="48" y="14"/>
                      <a:pt x="48" y="14"/>
                      <a:pt x="48" y="14"/>
                    </a:cubicBezTo>
                    <a:cubicBezTo>
                      <a:pt x="48" y="14"/>
                      <a:pt x="48" y="14"/>
                      <a:pt x="47" y="14"/>
                    </a:cubicBezTo>
                    <a:cubicBezTo>
                      <a:pt x="47" y="14"/>
                      <a:pt x="47" y="14"/>
                      <a:pt x="47" y="14"/>
                    </a:cubicBezTo>
                    <a:cubicBezTo>
                      <a:pt x="47" y="14"/>
                      <a:pt x="46" y="14"/>
                      <a:pt x="46" y="14"/>
                    </a:cubicBezTo>
                    <a:cubicBezTo>
                      <a:pt x="46" y="14"/>
                      <a:pt x="46" y="14"/>
                      <a:pt x="46" y="14"/>
                    </a:cubicBezTo>
                    <a:cubicBezTo>
                      <a:pt x="46" y="14"/>
                      <a:pt x="46" y="14"/>
                      <a:pt x="46" y="14"/>
                    </a:cubicBezTo>
                    <a:cubicBezTo>
                      <a:pt x="45" y="14"/>
                      <a:pt x="45" y="13"/>
                      <a:pt x="45" y="13"/>
                    </a:cubicBezTo>
                    <a:cubicBezTo>
                      <a:pt x="45" y="13"/>
                      <a:pt x="45" y="13"/>
                      <a:pt x="45" y="13"/>
                    </a:cubicBezTo>
                    <a:cubicBezTo>
                      <a:pt x="45"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4"/>
                      <a:pt x="44" y="14"/>
                      <a:pt x="44" y="14"/>
                    </a:cubicBezTo>
                    <a:cubicBezTo>
                      <a:pt x="44" y="13"/>
                      <a:pt x="43" y="13"/>
                      <a:pt x="43" y="14"/>
                    </a:cubicBezTo>
                    <a:cubicBezTo>
                      <a:pt x="43" y="13"/>
                      <a:pt x="43" y="13"/>
                      <a:pt x="43" y="13"/>
                    </a:cubicBezTo>
                    <a:cubicBezTo>
                      <a:pt x="43" y="13"/>
                      <a:pt x="43" y="13"/>
                      <a:pt x="43" y="13"/>
                    </a:cubicBezTo>
                    <a:cubicBezTo>
                      <a:pt x="43" y="13"/>
                      <a:pt x="42" y="13"/>
                      <a:pt x="43" y="13"/>
                    </a:cubicBezTo>
                    <a:cubicBezTo>
                      <a:pt x="42" y="13"/>
                      <a:pt x="42" y="13"/>
                      <a:pt x="42" y="13"/>
                    </a:cubicBezTo>
                    <a:cubicBezTo>
                      <a:pt x="42" y="13"/>
                      <a:pt x="42" y="13"/>
                      <a:pt x="41" y="13"/>
                    </a:cubicBezTo>
                    <a:cubicBezTo>
                      <a:pt x="40" y="13"/>
                      <a:pt x="38" y="13"/>
                      <a:pt x="36" y="13"/>
                    </a:cubicBezTo>
                    <a:cubicBezTo>
                      <a:pt x="36" y="13"/>
                      <a:pt x="35" y="13"/>
                      <a:pt x="35" y="13"/>
                    </a:cubicBezTo>
                    <a:cubicBezTo>
                      <a:pt x="35" y="13"/>
                      <a:pt x="35" y="12"/>
                      <a:pt x="35" y="12"/>
                    </a:cubicBezTo>
                    <a:cubicBezTo>
                      <a:pt x="35" y="12"/>
                      <a:pt x="35" y="13"/>
                      <a:pt x="35" y="13"/>
                    </a:cubicBezTo>
                    <a:cubicBezTo>
                      <a:pt x="34" y="13"/>
                      <a:pt x="33" y="12"/>
                      <a:pt x="33" y="13"/>
                    </a:cubicBezTo>
                    <a:cubicBezTo>
                      <a:pt x="33" y="13"/>
                      <a:pt x="33" y="13"/>
                      <a:pt x="33" y="13"/>
                    </a:cubicBezTo>
                    <a:cubicBezTo>
                      <a:pt x="33" y="13"/>
                      <a:pt x="32" y="13"/>
                      <a:pt x="32" y="13"/>
                    </a:cubicBezTo>
                    <a:cubicBezTo>
                      <a:pt x="32"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2" y="13"/>
                      <a:pt x="32" y="13"/>
                    </a:cubicBezTo>
                    <a:cubicBezTo>
                      <a:pt x="32" y="13"/>
                      <a:pt x="33" y="13"/>
                      <a:pt x="33" y="13"/>
                    </a:cubicBezTo>
                    <a:cubicBezTo>
                      <a:pt x="33" y="13"/>
                      <a:pt x="33" y="13"/>
                      <a:pt x="33" y="13"/>
                    </a:cubicBezTo>
                    <a:cubicBezTo>
                      <a:pt x="33" y="13"/>
                      <a:pt x="33" y="13"/>
                      <a:pt x="34" y="13"/>
                    </a:cubicBezTo>
                    <a:cubicBezTo>
                      <a:pt x="34" y="13"/>
                      <a:pt x="35" y="13"/>
                      <a:pt x="35" y="13"/>
                    </a:cubicBezTo>
                    <a:cubicBezTo>
                      <a:pt x="35" y="13"/>
                      <a:pt x="35" y="13"/>
                      <a:pt x="35" y="14"/>
                    </a:cubicBezTo>
                    <a:cubicBezTo>
                      <a:pt x="35" y="14"/>
                      <a:pt x="35" y="14"/>
                      <a:pt x="36" y="14"/>
                    </a:cubicBezTo>
                    <a:cubicBezTo>
                      <a:pt x="35" y="14"/>
                      <a:pt x="36" y="14"/>
                      <a:pt x="36" y="14"/>
                    </a:cubicBezTo>
                    <a:cubicBezTo>
                      <a:pt x="36" y="14"/>
                      <a:pt x="36" y="13"/>
                      <a:pt x="36" y="13"/>
                    </a:cubicBezTo>
                    <a:cubicBezTo>
                      <a:pt x="36" y="13"/>
                      <a:pt x="36" y="13"/>
                      <a:pt x="37" y="13"/>
                    </a:cubicBezTo>
                    <a:cubicBezTo>
                      <a:pt x="37" y="13"/>
                      <a:pt x="37" y="13"/>
                      <a:pt x="37" y="13"/>
                    </a:cubicBezTo>
                    <a:cubicBezTo>
                      <a:pt x="37" y="13"/>
                      <a:pt x="37" y="13"/>
                      <a:pt x="37" y="14"/>
                    </a:cubicBezTo>
                    <a:cubicBezTo>
                      <a:pt x="37" y="14"/>
                      <a:pt x="37" y="14"/>
                      <a:pt x="37" y="14"/>
                    </a:cubicBezTo>
                    <a:cubicBezTo>
                      <a:pt x="37" y="14"/>
                      <a:pt x="37" y="14"/>
                      <a:pt x="37" y="14"/>
                    </a:cubicBezTo>
                    <a:cubicBezTo>
                      <a:pt x="37" y="14"/>
                      <a:pt x="37" y="14"/>
                      <a:pt x="37" y="14"/>
                    </a:cubicBezTo>
                    <a:cubicBezTo>
                      <a:pt x="37" y="14"/>
                      <a:pt x="37" y="13"/>
                      <a:pt x="37" y="13"/>
                    </a:cubicBezTo>
                    <a:cubicBezTo>
                      <a:pt x="38" y="13"/>
                      <a:pt x="40" y="14"/>
                      <a:pt x="42" y="14"/>
                    </a:cubicBezTo>
                    <a:cubicBezTo>
                      <a:pt x="42" y="14"/>
                      <a:pt x="42" y="14"/>
                      <a:pt x="42" y="14"/>
                    </a:cubicBezTo>
                    <a:cubicBezTo>
                      <a:pt x="41" y="14"/>
                      <a:pt x="41" y="14"/>
                      <a:pt x="41" y="14"/>
                    </a:cubicBezTo>
                    <a:cubicBezTo>
                      <a:pt x="41" y="14"/>
                      <a:pt x="41"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3" y="14"/>
                    </a:cubicBezTo>
                    <a:cubicBezTo>
                      <a:pt x="43" y="14"/>
                      <a:pt x="43" y="14"/>
                      <a:pt x="43" y="14"/>
                    </a:cubicBezTo>
                    <a:cubicBezTo>
                      <a:pt x="43" y="14"/>
                      <a:pt x="43" y="14"/>
                      <a:pt x="43" y="14"/>
                    </a:cubicBezTo>
                    <a:cubicBezTo>
                      <a:pt x="43" y="14"/>
                      <a:pt x="43" y="14"/>
                      <a:pt x="43" y="14"/>
                    </a:cubicBezTo>
                    <a:cubicBezTo>
                      <a:pt x="43"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5" y="14"/>
                      <a:pt x="45" y="14"/>
                    </a:cubicBezTo>
                    <a:cubicBezTo>
                      <a:pt x="45" y="14"/>
                      <a:pt x="45" y="14"/>
                      <a:pt x="45" y="14"/>
                    </a:cubicBezTo>
                    <a:cubicBezTo>
                      <a:pt x="46" y="14"/>
                      <a:pt x="46" y="14"/>
                      <a:pt x="46" y="14"/>
                    </a:cubicBezTo>
                    <a:cubicBezTo>
                      <a:pt x="46" y="14"/>
                      <a:pt x="46" y="14"/>
                      <a:pt x="46" y="14"/>
                    </a:cubicBezTo>
                    <a:cubicBezTo>
                      <a:pt x="46" y="14"/>
                      <a:pt x="45" y="14"/>
                      <a:pt x="45" y="14"/>
                    </a:cubicBezTo>
                    <a:cubicBezTo>
                      <a:pt x="46" y="14"/>
                      <a:pt x="46" y="14"/>
                      <a:pt x="46" y="14"/>
                    </a:cubicBezTo>
                    <a:cubicBezTo>
                      <a:pt x="46" y="14"/>
                      <a:pt x="46" y="14"/>
                      <a:pt x="46" y="14"/>
                    </a:cubicBezTo>
                    <a:cubicBezTo>
                      <a:pt x="46" y="14"/>
                      <a:pt x="47" y="15"/>
                      <a:pt x="47" y="15"/>
                    </a:cubicBezTo>
                    <a:cubicBezTo>
                      <a:pt x="47" y="14"/>
                      <a:pt x="48" y="14"/>
                      <a:pt x="47" y="14"/>
                    </a:cubicBezTo>
                    <a:cubicBezTo>
                      <a:pt x="48" y="14"/>
                      <a:pt x="48" y="14"/>
                      <a:pt x="48" y="14"/>
                    </a:cubicBezTo>
                    <a:cubicBezTo>
                      <a:pt x="48" y="14"/>
                      <a:pt x="48" y="14"/>
                      <a:pt x="49" y="14"/>
                    </a:cubicBezTo>
                    <a:cubicBezTo>
                      <a:pt x="49" y="14"/>
                      <a:pt x="49" y="14"/>
                      <a:pt x="49" y="14"/>
                    </a:cubicBezTo>
                    <a:cubicBezTo>
                      <a:pt x="49" y="14"/>
                      <a:pt x="49" y="14"/>
                      <a:pt x="49" y="14"/>
                    </a:cubicBezTo>
                    <a:cubicBezTo>
                      <a:pt x="49" y="14"/>
                      <a:pt x="49" y="14"/>
                      <a:pt x="49" y="14"/>
                    </a:cubicBezTo>
                    <a:cubicBezTo>
                      <a:pt x="50" y="15"/>
                      <a:pt x="51" y="14"/>
                      <a:pt x="51" y="15"/>
                    </a:cubicBezTo>
                    <a:cubicBezTo>
                      <a:pt x="52" y="15"/>
                      <a:pt x="53" y="15"/>
                      <a:pt x="53" y="15"/>
                    </a:cubicBezTo>
                    <a:cubicBezTo>
                      <a:pt x="53" y="15"/>
                      <a:pt x="53" y="15"/>
                      <a:pt x="53" y="15"/>
                    </a:cubicBezTo>
                    <a:cubicBezTo>
                      <a:pt x="53" y="15"/>
                      <a:pt x="53" y="15"/>
                      <a:pt x="53" y="15"/>
                    </a:cubicBezTo>
                    <a:cubicBezTo>
                      <a:pt x="52" y="15"/>
                      <a:pt x="52" y="15"/>
                      <a:pt x="52" y="15"/>
                    </a:cubicBezTo>
                    <a:cubicBezTo>
                      <a:pt x="52" y="15"/>
                      <a:pt x="52" y="15"/>
                      <a:pt x="52" y="15"/>
                    </a:cubicBezTo>
                    <a:cubicBezTo>
                      <a:pt x="52" y="15"/>
                      <a:pt x="52" y="15"/>
                      <a:pt x="52" y="15"/>
                    </a:cubicBezTo>
                    <a:cubicBezTo>
                      <a:pt x="52" y="15"/>
                      <a:pt x="52" y="15"/>
                      <a:pt x="52" y="15"/>
                    </a:cubicBezTo>
                    <a:cubicBezTo>
                      <a:pt x="52" y="15"/>
                      <a:pt x="52" y="15"/>
                      <a:pt x="52" y="15"/>
                    </a:cubicBezTo>
                    <a:cubicBezTo>
                      <a:pt x="53" y="15"/>
                      <a:pt x="53" y="15"/>
                      <a:pt x="53" y="15"/>
                    </a:cubicBezTo>
                    <a:cubicBezTo>
                      <a:pt x="53" y="15"/>
                      <a:pt x="53" y="15"/>
                      <a:pt x="53" y="15"/>
                    </a:cubicBezTo>
                    <a:cubicBezTo>
                      <a:pt x="53" y="15"/>
                      <a:pt x="53" y="15"/>
                      <a:pt x="53" y="15"/>
                    </a:cubicBezTo>
                    <a:cubicBezTo>
                      <a:pt x="53" y="15"/>
                      <a:pt x="54" y="15"/>
                      <a:pt x="54" y="15"/>
                    </a:cubicBezTo>
                    <a:cubicBezTo>
                      <a:pt x="54" y="15"/>
                      <a:pt x="54" y="15"/>
                      <a:pt x="54" y="15"/>
                    </a:cubicBezTo>
                    <a:cubicBezTo>
                      <a:pt x="54" y="15"/>
                      <a:pt x="54" y="15"/>
                      <a:pt x="54" y="15"/>
                    </a:cubicBezTo>
                    <a:cubicBezTo>
                      <a:pt x="54" y="15"/>
                      <a:pt x="54" y="15"/>
                      <a:pt x="54" y="15"/>
                    </a:cubicBezTo>
                    <a:cubicBezTo>
                      <a:pt x="54" y="15"/>
                      <a:pt x="54" y="15"/>
                      <a:pt x="54" y="15"/>
                    </a:cubicBezTo>
                    <a:cubicBezTo>
                      <a:pt x="54" y="15"/>
                      <a:pt x="54" y="15"/>
                      <a:pt x="54" y="15"/>
                    </a:cubicBezTo>
                    <a:cubicBezTo>
                      <a:pt x="55" y="15"/>
                      <a:pt x="55" y="15"/>
                      <a:pt x="55" y="15"/>
                    </a:cubicBezTo>
                    <a:cubicBezTo>
                      <a:pt x="55" y="15"/>
                      <a:pt x="55" y="15"/>
                      <a:pt x="55" y="15"/>
                    </a:cubicBezTo>
                    <a:cubicBezTo>
                      <a:pt x="55" y="15"/>
                      <a:pt x="55" y="15"/>
                      <a:pt x="55" y="15"/>
                    </a:cubicBezTo>
                    <a:cubicBezTo>
                      <a:pt x="55" y="15"/>
                      <a:pt x="55" y="15"/>
                      <a:pt x="55" y="15"/>
                    </a:cubicBezTo>
                    <a:cubicBezTo>
                      <a:pt x="55" y="15"/>
                      <a:pt x="55" y="15"/>
                      <a:pt x="55" y="15"/>
                    </a:cubicBezTo>
                    <a:cubicBezTo>
                      <a:pt x="56" y="15"/>
                      <a:pt x="56" y="15"/>
                      <a:pt x="56" y="15"/>
                    </a:cubicBezTo>
                    <a:cubicBezTo>
                      <a:pt x="56" y="15"/>
                      <a:pt x="57" y="15"/>
                      <a:pt x="57" y="15"/>
                    </a:cubicBezTo>
                    <a:cubicBezTo>
                      <a:pt x="57" y="15"/>
                      <a:pt x="57" y="15"/>
                      <a:pt x="57" y="15"/>
                    </a:cubicBezTo>
                    <a:cubicBezTo>
                      <a:pt x="57" y="15"/>
                      <a:pt x="57" y="15"/>
                      <a:pt x="57" y="15"/>
                    </a:cubicBezTo>
                    <a:cubicBezTo>
                      <a:pt x="58" y="16"/>
                      <a:pt x="59" y="16"/>
                      <a:pt x="61" y="16"/>
                    </a:cubicBezTo>
                    <a:cubicBezTo>
                      <a:pt x="61" y="16"/>
                      <a:pt x="61" y="16"/>
                      <a:pt x="61" y="16"/>
                    </a:cubicBezTo>
                    <a:cubicBezTo>
                      <a:pt x="61" y="16"/>
                      <a:pt x="61" y="16"/>
                      <a:pt x="61" y="16"/>
                    </a:cubicBezTo>
                    <a:cubicBezTo>
                      <a:pt x="62" y="16"/>
                      <a:pt x="63" y="16"/>
                      <a:pt x="64" y="16"/>
                    </a:cubicBezTo>
                    <a:cubicBezTo>
                      <a:pt x="64" y="16"/>
                      <a:pt x="63" y="16"/>
                      <a:pt x="64" y="16"/>
                    </a:cubicBezTo>
                    <a:cubicBezTo>
                      <a:pt x="64" y="16"/>
                      <a:pt x="64" y="16"/>
                      <a:pt x="64" y="16"/>
                    </a:cubicBezTo>
                    <a:cubicBezTo>
                      <a:pt x="65" y="16"/>
                      <a:pt x="66" y="17"/>
                      <a:pt x="66" y="16"/>
                    </a:cubicBezTo>
                    <a:cubicBezTo>
                      <a:pt x="66" y="17"/>
                      <a:pt x="66" y="17"/>
                      <a:pt x="66" y="17"/>
                    </a:cubicBezTo>
                    <a:cubicBezTo>
                      <a:pt x="66" y="17"/>
                      <a:pt x="66" y="17"/>
                      <a:pt x="66" y="17"/>
                    </a:cubicBezTo>
                    <a:cubicBezTo>
                      <a:pt x="66" y="17"/>
                      <a:pt x="66" y="17"/>
                      <a:pt x="66" y="17"/>
                    </a:cubicBezTo>
                    <a:cubicBezTo>
                      <a:pt x="66" y="16"/>
                      <a:pt x="66" y="17"/>
                      <a:pt x="67" y="17"/>
                    </a:cubicBezTo>
                    <a:cubicBezTo>
                      <a:pt x="67" y="16"/>
                      <a:pt x="66" y="16"/>
                      <a:pt x="67" y="16"/>
                    </a:cubicBezTo>
                    <a:cubicBezTo>
                      <a:pt x="67" y="16"/>
                      <a:pt x="67" y="17"/>
                      <a:pt x="67" y="17"/>
                    </a:cubicBezTo>
                    <a:cubicBezTo>
                      <a:pt x="68" y="17"/>
                      <a:pt x="67" y="16"/>
                      <a:pt x="68" y="16"/>
                    </a:cubicBezTo>
                    <a:cubicBezTo>
                      <a:pt x="69" y="16"/>
                      <a:pt x="70" y="17"/>
                      <a:pt x="71" y="16"/>
                    </a:cubicBezTo>
                    <a:cubicBezTo>
                      <a:pt x="70" y="17"/>
                      <a:pt x="71" y="16"/>
                      <a:pt x="71" y="17"/>
                    </a:cubicBezTo>
                    <a:cubicBezTo>
                      <a:pt x="71" y="17"/>
                      <a:pt x="71" y="17"/>
                      <a:pt x="71" y="17"/>
                    </a:cubicBezTo>
                    <a:cubicBezTo>
                      <a:pt x="71" y="17"/>
                      <a:pt x="71" y="17"/>
                      <a:pt x="71" y="17"/>
                    </a:cubicBezTo>
                    <a:cubicBezTo>
                      <a:pt x="71" y="17"/>
                      <a:pt x="70" y="17"/>
                      <a:pt x="70" y="17"/>
                    </a:cubicBezTo>
                    <a:cubicBezTo>
                      <a:pt x="70" y="17"/>
                      <a:pt x="70" y="17"/>
                      <a:pt x="70" y="17"/>
                    </a:cubicBezTo>
                    <a:cubicBezTo>
                      <a:pt x="70" y="17"/>
                      <a:pt x="70" y="17"/>
                      <a:pt x="70" y="17"/>
                    </a:cubicBezTo>
                    <a:cubicBezTo>
                      <a:pt x="70" y="17"/>
                      <a:pt x="70" y="17"/>
                      <a:pt x="70" y="17"/>
                    </a:cubicBezTo>
                    <a:cubicBezTo>
                      <a:pt x="70" y="17"/>
                      <a:pt x="70" y="17"/>
                      <a:pt x="70" y="17"/>
                    </a:cubicBezTo>
                    <a:cubicBezTo>
                      <a:pt x="70" y="17"/>
                      <a:pt x="70" y="17"/>
                      <a:pt x="70" y="17"/>
                    </a:cubicBezTo>
                    <a:cubicBezTo>
                      <a:pt x="70" y="17"/>
                      <a:pt x="71" y="17"/>
                      <a:pt x="71" y="17"/>
                    </a:cubicBezTo>
                    <a:cubicBezTo>
                      <a:pt x="71" y="17"/>
                      <a:pt x="71" y="17"/>
                      <a:pt x="71" y="17"/>
                    </a:cubicBezTo>
                    <a:cubicBezTo>
                      <a:pt x="71" y="17"/>
                      <a:pt x="72" y="17"/>
                      <a:pt x="73" y="17"/>
                    </a:cubicBezTo>
                    <a:cubicBezTo>
                      <a:pt x="74" y="17"/>
                      <a:pt x="74" y="18"/>
                      <a:pt x="75" y="17"/>
                    </a:cubicBezTo>
                    <a:cubicBezTo>
                      <a:pt x="74" y="17"/>
                      <a:pt x="74" y="17"/>
                      <a:pt x="74" y="17"/>
                    </a:cubicBezTo>
                    <a:cubicBezTo>
                      <a:pt x="75" y="17"/>
                      <a:pt x="75" y="17"/>
                      <a:pt x="75" y="17"/>
                    </a:cubicBezTo>
                    <a:cubicBezTo>
                      <a:pt x="75" y="18"/>
                      <a:pt x="75" y="18"/>
                      <a:pt x="76" y="18"/>
                    </a:cubicBezTo>
                    <a:cubicBezTo>
                      <a:pt x="77" y="18"/>
                      <a:pt x="79" y="18"/>
                      <a:pt x="80" y="18"/>
                    </a:cubicBezTo>
                    <a:cubicBezTo>
                      <a:pt x="80" y="18"/>
                      <a:pt x="81" y="18"/>
                      <a:pt x="82" y="18"/>
                    </a:cubicBezTo>
                    <a:cubicBezTo>
                      <a:pt x="83" y="18"/>
                      <a:pt x="84" y="19"/>
                      <a:pt x="85" y="19"/>
                    </a:cubicBezTo>
                    <a:cubicBezTo>
                      <a:pt x="85" y="19"/>
                      <a:pt x="85" y="19"/>
                      <a:pt x="85" y="19"/>
                    </a:cubicBezTo>
                    <a:cubicBezTo>
                      <a:pt x="85" y="19"/>
                      <a:pt x="85" y="19"/>
                      <a:pt x="85" y="19"/>
                    </a:cubicBezTo>
                    <a:cubicBezTo>
                      <a:pt x="85" y="19"/>
                      <a:pt x="85" y="19"/>
                      <a:pt x="85" y="19"/>
                    </a:cubicBezTo>
                    <a:cubicBezTo>
                      <a:pt x="85" y="19"/>
                      <a:pt x="85" y="19"/>
                      <a:pt x="86" y="19"/>
                    </a:cubicBezTo>
                    <a:cubicBezTo>
                      <a:pt x="86" y="19"/>
                      <a:pt x="85" y="19"/>
                      <a:pt x="86" y="19"/>
                    </a:cubicBezTo>
                    <a:cubicBezTo>
                      <a:pt x="87" y="19"/>
                      <a:pt x="88" y="19"/>
                      <a:pt x="89" y="19"/>
                    </a:cubicBezTo>
                    <a:cubicBezTo>
                      <a:pt x="89" y="19"/>
                      <a:pt x="89" y="19"/>
                      <a:pt x="89" y="19"/>
                    </a:cubicBezTo>
                    <a:cubicBezTo>
                      <a:pt x="89" y="19"/>
                      <a:pt x="89" y="19"/>
                      <a:pt x="90" y="19"/>
                    </a:cubicBezTo>
                    <a:cubicBezTo>
                      <a:pt x="90" y="19"/>
                      <a:pt x="90" y="19"/>
                      <a:pt x="90" y="20"/>
                    </a:cubicBezTo>
                    <a:cubicBezTo>
                      <a:pt x="90" y="19"/>
                      <a:pt x="90" y="19"/>
                      <a:pt x="90" y="19"/>
                    </a:cubicBezTo>
                    <a:cubicBezTo>
                      <a:pt x="90" y="20"/>
                      <a:pt x="90" y="20"/>
                      <a:pt x="90" y="20"/>
                    </a:cubicBezTo>
                    <a:cubicBezTo>
                      <a:pt x="89" y="19"/>
                      <a:pt x="89" y="20"/>
                      <a:pt x="89" y="20"/>
                    </a:cubicBezTo>
                    <a:cubicBezTo>
                      <a:pt x="89" y="20"/>
                      <a:pt x="89" y="20"/>
                      <a:pt x="89" y="19"/>
                    </a:cubicBezTo>
                    <a:cubicBezTo>
                      <a:pt x="88" y="20"/>
                      <a:pt x="87" y="20"/>
                      <a:pt x="87" y="20"/>
                    </a:cubicBezTo>
                    <a:cubicBezTo>
                      <a:pt x="87" y="20"/>
                      <a:pt x="87" y="20"/>
                      <a:pt x="87" y="20"/>
                    </a:cubicBezTo>
                    <a:cubicBezTo>
                      <a:pt x="86" y="20"/>
                      <a:pt x="86" y="20"/>
                      <a:pt x="86" y="20"/>
                    </a:cubicBezTo>
                    <a:cubicBezTo>
                      <a:pt x="86" y="20"/>
                      <a:pt x="86" y="20"/>
                      <a:pt x="86" y="20"/>
                    </a:cubicBezTo>
                    <a:cubicBezTo>
                      <a:pt x="85" y="20"/>
                      <a:pt x="85" y="20"/>
                      <a:pt x="85" y="20"/>
                    </a:cubicBezTo>
                    <a:cubicBezTo>
                      <a:pt x="85" y="20"/>
                      <a:pt x="85" y="20"/>
                      <a:pt x="85" y="20"/>
                    </a:cubicBezTo>
                    <a:cubicBezTo>
                      <a:pt x="85" y="20"/>
                      <a:pt x="85" y="20"/>
                      <a:pt x="85" y="20"/>
                    </a:cubicBezTo>
                    <a:cubicBezTo>
                      <a:pt x="85" y="20"/>
                      <a:pt x="85" y="19"/>
                      <a:pt x="85" y="19"/>
                    </a:cubicBezTo>
                    <a:cubicBezTo>
                      <a:pt x="85" y="20"/>
                      <a:pt x="85" y="20"/>
                      <a:pt x="85" y="20"/>
                    </a:cubicBezTo>
                    <a:cubicBezTo>
                      <a:pt x="85" y="20"/>
                      <a:pt x="85" y="19"/>
                      <a:pt x="85" y="19"/>
                    </a:cubicBezTo>
                    <a:cubicBezTo>
                      <a:pt x="85" y="19"/>
                      <a:pt x="85" y="19"/>
                      <a:pt x="85" y="19"/>
                    </a:cubicBezTo>
                    <a:cubicBezTo>
                      <a:pt x="85" y="19"/>
                      <a:pt x="85" y="19"/>
                      <a:pt x="85" y="19"/>
                    </a:cubicBezTo>
                    <a:cubicBezTo>
                      <a:pt x="85" y="19"/>
                      <a:pt x="85" y="19"/>
                      <a:pt x="85" y="19"/>
                    </a:cubicBezTo>
                    <a:cubicBezTo>
                      <a:pt x="85" y="19"/>
                      <a:pt x="85" y="19"/>
                      <a:pt x="85" y="20"/>
                    </a:cubicBezTo>
                    <a:cubicBezTo>
                      <a:pt x="85" y="20"/>
                      <a:pt x="85" y="20"/>
                      <a:pt x="85" y="20"/>
                    </a:cubicBezTo>
                    <a:cubicBezTo>
                      <a:pt x="85" y="20"/>
                      <a:pt x="85" y="20"/>
                      <a:pt x="85" y="20"/>
                    </a:cubicBezTo>
                    <a:cubicBezTo>
                      <a:pt x="84" y="19"/>
                      <a:pt x="84" y="20"/>
                      <a:pt x="84" y="20"/>
                    </a:cubicBezTo>
                    <a:cubicBezTo>
                      <a:pt x="84" y="19"/>
                      <a:pt x="83" y="20"/>
                      <a:pt x="83" y="19"/>
                    </a:cubicBezTo>
                    <a:cubicBezTo>
                      <a:pt x="83" y="20"/>
                      <a:pt x="83" y="20"/>
                      <a:pt x="83" y="20"/>
                    </a:cubicBezTo>
                    <a:cubicBezTo>
                      <a:pt x="83" y="19"/>
                      <a:pt x="83" y="19"/>
                      <a:pt x="83" y="19"/>
                    </a:cubicBezTo>
                    <a:cubicBezTo>
                      <a:pt x="83" y="19"/>
                      <a:pt x="83" y="19"/>
                      <a:pt x="83" y="19"/>
                    </a:cubicBezTo>
                    <a:cubicBezTo>
                      <a:pt x="83" y="19"/>
                      <a:pt x="83" y="19"/>
                      <a:pt x="83" y="19"/>
                    </a:cubicBezTo>
                    <a:cubicBezTo>
                      <a:pt x="83" y="19"/>
                      <a:pt x="83" y="19"/>
                      <a:pt x="83" y="19"/>
                    </a:cubicBezTo>
                    <a:cubicBezTo>
                      <a:pt x="83" y="19"/>
                      <a:pt x="83" y="19"/>
                      <a:pt x="83" y="19"/>
                    </a:cubicBezTo>
                    <a:cubicBezTo>
                      <a:pt x="83" y="19"/>
                      <a:pt x="83" y="19"/>
                      <a:pt x="82" y="19"/>
                    </a:cubicBezTo>
                    <a:cubicBezTo>
                      <a:pt x="82" y="19"/>
                      <a:pt x="82" y="19"/>
                      <a:pt x="82" y="19"/>
                    </a:cubicBezTo>
                    <a:cubicBezTo>
                      <a:pt x="82" y="19"/>
                      <a:pt x="82" y="19"/>
                      <a:pt x="82" y="19"/>
                    </a:cubicBezTo>
                    <a:cubicBezTo>
                      <a:pt x="83" y="19"/>
                      <a:pt x="83" y="19"/>
                      <a:pt x="83" y="19"/>
                    </a:cubicBezTo>
                    <a:cubicBezTo>
                      <a:pt x="83" y="19"/>
                      <a:pt x="83" y="19"/>
                      <a:pt x="83" y="19"/>
                    </a:cubicBezTo>
                    <a:cubicBezTo>
                      <a:pt x="82" y="19"/>
                      <a:pt x="81" y="19"/>
                      <a:pt x="81" y="19"/>
                    </a:cubicBezTo>
                    <a:cubicBezTo>
                      <a:pt x="81" y="19"/>
                      <a:pt x="81" y="19"/>
                      <a:pt x="81" y="19"/>
                    </a:cubicBezTo>
                    <a:cubicBezTo>
                      <a:pt x="81" y="19"/>
                      <a:pt x="81" y="19"/>
                      <a:pt x="81" y="19"/>
                    </a:cubicBezTo>
                    <a:cubicBezTo>
                      <a:pt x="79" y="19"/>
                      <a:pt x="77" y="19"/>
                      <a:pt x="76" y="19"/>
                    </a:cubicBezTo>
                    <a:cubicBezTo>
                      <a:pt x="76" y="19"/>
                      <a:pt x="76" y="19"/>
                      <a:pt x="76" y="19"/>
                    </a:cubicBezTo>
                    <a:cubicBezTo>
                      <a:pt x="76" y="19"/>
                      <a:pt x="76" y="18"/>
                      <a:pt x="76" y="18"/>
                    </a:cubicBezTo>
                    <a:cubicBezTo>
                      <a:pt x="76" y="19"/>
                      <a:pt x="76" y="19"/>
                      <a:pt x="75" y="19"/>
                    </a:cubicBezTo>
                    <a:cubicBezTo>
                      <a:pt x="76" y="19"/>
                      <a:pt x="76" y="19"/>
                      <a:pt x="76" y="19"/>
                    </a:cubicBezTo>
                    <a:cubicBezTo>
                      <a:pt x="75" y="19"/>
                      <a:pt x="75" y="19"/>
                      <a:pt x="75" y="19"/>
                    </a:cubicBezTo>
                    <a:cubicBezTo>
                      <a:pt x="75" y="19"/>
                      <a:pt x="74" y="19"/>
                      <a:pt x="74" y="19"/>
                    </a:cubicBezTo>
                    <a:cubicBezTo>
                      <a:pt x="74" y="19"/>
                      <a:pt x="74" y="19"/>
                      <a:pt x="74" y="19"/>
                    </a:cubicBezTo>
                    <a:cubicBezTo>
                      <a:pt x="74" y="18"/>
                      <a:pt x="73" y="18"/>
                      <a:pt x="73"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1" y="18"/>
                      <a:pt x="71" y="18"/>
                      <a:pt x="70" y="18"/>
                    </a:cubicBezTo>
                    <a:cubicBezTo>
                      <a:pt x="70" y="18"/>
                      <a:pt x="70" y="18"/>
                      <a:pt x="70" y="18"/>
                    </a:cubicBezTo>
                    <a:cubicBezTo>
                      <a:pt x="70" y="18"/>
                      <a:pt x="70" y="18"/>
                      <a:pt x="70" y="18"/>
                    </a:cubicBezTo>
                    <a:cubicBezTo>
                      <a:pt x="70" y="18"/>
                      <a:pt x="70" y="18"/>
                      <a:pt x="70" y="18"/>
                    </a:cubicBezTo>
                    <a:cubicBezTo>
                      <a:pt x="70" y="18"/>
                      <a:pt x="70" y="18"/>
                      <a:pt x="70" y="18"/>
                    </a:cubicBezTo>
                    <a:cubicBezTo>
                      <a:pt x="70" y="18"/>
                      <a:pt x="70" y="18"/>
                      <a:pt x="70" y="18"/>
                    </a:cubicBezTo>
                    <a:cubicBezTo>
                      <a:pt x="70" y="18"/>
                      <a:pt x="70" y="18"/>
                      <a:pt x="69" y="18"/>
                    </a:cubicBezTo>
                    <a:cubicBezTo>
                      <a:pt x="69" y="18"/>
                      <a:pt x="69" y="18"/>
                      <a:pt x="69" y="18"/>
                    </a:cubicBezTo>
                    <a:cubicBezTo>
                      <a:pt x="69" y="18"/>
                      <a:pt x="68" y="18"/>
                      <a:pt x="68" y="18"/>
                    </a:cubicBezTo>
                    <a:cubicBezTo>
                      <a:pt x="67" y="18"/>
                      <a:pt x="67" y="18"/>
                      <a:pt x="66" y="18"/>
                    </a:cubicBezTo>
                    <a:cubicBezTo>
                      <a:pt x="66" y="18"/>
                      <a:pt x="66" y="17"/>
                      <a:pt x="66" y="17"/>
                    </a:cubicBezTo>
                    <a:cubicBezTo>
                      <a:pt x="66" y="17"/>
                      <a:pt x="65" y="17"/>
                      <a:pt x="65" y="17"/>
                    </a:cubicBezTo>
                    <a:cubicBezTo>
                      <a:pt x="65" y="17"/>
                      <a:pt x="65" y="17"/>
                      <a:pt x="65" y="17"/>
                    </a:cubicBezTo>
                    <a:cubicBezTo>
                      <a:pt x="65" y="17"/>
                      <a:pt x="65" y="17"/>
                      <a:pt x="65" y="17"/>
                    </a:cubicBezTo>
                    <a:cubicBezTo>
                      <a:pt x="65" y="17"/>
                      <a:pt x="65" y="17"/>
                      <a:pt x="65" y="17"/>
                    </a:cubicBezTo>
                    <a:cubicBezTo>
                      <a:pt x="65" y="17"/>
                      <a:pt x="65" y="17"/>
                      <a:pt x="65" y="17"/>
                    </a:cubicBezTo>
                    <a:cubicBezTo>
                      <a:pt x="65" y="17"/>
                      <a:pt x="65" y="17"/>
                      <a:pt x="65" y="17"/>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6" y="18"/>
                      <a:pt x="66" y="18"/>
                      <a:pt x="66" y="18"/>
                    </a:cubicBezTo>
                    <a:cubicBezTo>
                      <a:pt x="66" y="18"/>
                      <a:pt x="66" y="18"/>
                      <a:pt x="66" y="18"/>
                    </a:cubicBezTo>
                    <a:cubicBezTo>
                      <a:pt x="66" y="18"/>
                      <a:pt x="66" y="18"/>
                      <a:pt x="66" y="18"/>
                    </a:cubicBezTo>
                    <a:cubicBezTo>
                      <a:pt x="67" y="18"/>
                      <a:pt x="67" y="18"/>
                      <a:pt x="68" y="18"/>
                    </a:cubicBezTo>
                    <a:cubicBezTo>
                      <a:pt x="68" y="18"/>
                      <a:pt x="69" y="18"/>
                      <a:pt x="69" y="18"/>
                    </a:cubicBezTo>
                    <a:cubicBezTo>
                      <a:pt x="69" y="19"/>
                      <a:pt x="70" y="18"/>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1" y="18"/>
                      <a:pt x="71" y="19"/>
                      <a:pt x="71" y="19"/>
                    </a:cubicBezTo>
                    <a:cubicBezTo>
                      <a:pt x="71" y="19"/>
                      <a:pt x="71" y="19"/>
                      <a:pt x="71" y="19"/>
                    </a:cubicBezTo>
                    <a:cubicBezTo>
                      <a:pt x="72" y="19"/>
                      <a:pt x="72" y="19"/>
                      <a:pt x="73" y="19"/>
                    </a:cubicBezTo>
                    <a:cubicBezTo>
                      <a:pt x="73" y="19"/>
                      <a:pt x="73" y="19"/>
                      <a:pt x="74" y="19"/>
                    </a:cubicBezTo>
                    <a:cubicBezTo>
                      <a:pt x="74" y="19"/>
                      <a:pt x="74" y="19"/>
                      <a:pt x="74" y="19"/>
                    </a:cubicBezTo>
                    <a:cubicBezTo>
                      <a:pt x="73" y="19"/>
                      <a:pt x="73" y="19"/>
                      <a:pt x="73" y="19"/>
                    </a:cubicBezTo>
                    <a:cubicBezTo>
                      <a:pt x="73" y="19"/>
                      <a:pt x="73" y="19"/>
                      <a:pt x="73" y="19"/>
                    </a:cubicBezTo>
                    <a:cubicBezTo>
                      <a:pt x="73" y="19"/>
                      <a:pt x="73" y="19"/>
                      <a:pt x="73" y="19"/>
                    </a:cubicBezTo>
                    <a:cubicBezTo>
                      <a:pt x="73" y="19"/>
                      <a:pt x="73" y="19"/>
                      <a:pt x="73" y="19"/>
                    </a:cubicBezTo>
                    <a:cubicBezTo>
                      <a:pt x="73" y="19"/>
                      <a:pt x="73" y="19"/>
                      <a:pt x="73" y="19"/>
                    </a:cubicBezTo>
                    <a:cubicBezTo>
                      <a:pt x="72" y="19"/>
                      <a:pt x="72" y="19"/>
                      <a:pt x="72" y="19"/>
                    </a:cubicBezTo>
                    <a:cubicBezTo>
                      <a:pt x="72" y="19"/>
                      <a:pt x="72" y="19"/>
                      <a:pt x="71" y="19"/>
                    </a:cubicBezTo>
                    <a:cubicBezTo>
                      <a:pt x="71" y="19"/>
                      <a:pt x="71" y="19"/>
                      <a:pt x="71" y="19"/>
                    </a:cubicBezTo>
                    <a:cubicBezTo>
                      <a:pt x="71" y="19"/>
                      <a:pt x="70" y="19"/>
                      <a:pt x="70" y="19"/>
                    </a:cubicBezTo>
                    <a:cubicBezTo>
                      <a:pt x="69" y="19"/>
                      <a:pt x="69" y="19"/>
                      <a:pt x="69" y="19"/>
                    </a:cubicBezTo>
                    <a:cubicBezTo>
                      <a:pt x="69" y="19"/>
                      <a:pt x="68" y="19"/>
                      <a:pt x="68" y="19"/>
                    </a:cubicBezTo>
                    <a:cubicBezTo>
                      <a:pt x="68" y="19"/>
                      <a:pt x="69" y="19"/>
                      <a:pt x="69" y="19"/>
                    </a:cubicBezTo>
                    <a:cubicBezTo>
                      <a:pt x="69" y="19"/>
                      <a:pt x="69" y="19"/>
                      <a:pt x="70" y="19"/>
                    </a:cubicBezTo>
                    <a:cubicBezTo>
                      <a:pt x="70" y="19"/>
                      <a:pt x="71" y="20"/>
                      <a:pt x="72" y="19"/>
                    </a:cubicBezTo>
                    <a:cubicBezTo>
                      <a:pt x="72" y="20"/>
                      <a:pt x="72" y="20"/>
                      <a:pt x="73" y="20"/>
                    </a:cubicBezTo>
                    <a:cubicBezTo>
                      <a:pt x="73" y="20"/>
                      <a:pt x="73" y="20"/>
                      <a:pt x="73" y="20"/>
                    </a:cubicBezTo>
                    <a:cubicBezTo>
                      <a:pt x="73" y="20"/>
                      <a:pt x="74" y="20"/>
                      <a:pt x="74" y="20"/>
                    </a:cubicBezTo>
                    <a:cubicBezTo>
                      <a:pt x="73" y="20"/>
                      <a:pt x="73" y="20"/>
                      <a:pt x="73" y="20"/>
                    </a:cubicBezTo>
                    <a:cubicBezTo>
                      <a:pt x="73" y="20"/>
                      <a:pt x="73" y="20"/>
                      <a:pt x="73" y="20"/>
                    </a:cubicBezTo>
                    <a:cubicBezTo>
                      <a:pt x="73" y="20"/>
                      <a:pt x="73" y="20"/>
                      <a:pt x="72" y="20"/>
                    </a:cubicBezTo>
                    <a:cubicBezTo>
                      <a:pt x="72" y="20"/>
                      <a:pt x="72" y="20"/>
                      <a:pt x="72" y="20"/>
                    </a:cubicBezTo>
                    <a:cubicBezTo>
                      <a:pt x="72" y="20"/>
                      <a:pt x="72" y="20"/>
                      <a:pt x="72" y="20"/>
                    </a:cubicBezTo>
                    <a:cubicBezTo>
                      <a:pt x="72" y="20"/>
                      <a:pt x="72" y="20"/>
                      <a:pt x="72" y="20"/>
                    </a:cubicBezTo>
                    <a:cubicBezTo>
                      <a:pt x="72" y="20"/>
                      <a:pt x="72" y="20"/>
                      <a:pt x="72" y="20"/>
                    </a:cubicBezTo>
                    <a:cubicBezTo>
                      <a:pt x="72" y="20"/>
                      <a:pt x="72" y="20"/>
                      <a:pt x="72" y="20"/>
                    </a:cubicBezTo>
                    <a:cubicBezTo>
                      <a:pt x="73" y="20"/>
                      <a:pt x="73" y="20"/>
                      <a:pt x="73" y="20"/>
                    </a:cubicBezTo>
                    <a:cubicBezTo>
                      <a:pt x="73" y="20"/>
                      <a:pt x="73" y="20"/>
                      <a:pt x="73" y="20"/>
                    </a:cubicBezTo>
                    <a:cubicBezTo>
                      <a:pt x="73" y="20"/>
                      <a:pt x="74" y="20"/>
                      <a:pt x="74" y="20"/>
                    </a:cubicBezTo>
                    <a:cubicBezTo>
                      <a:pt x="74" y="20"/>
                      <a:pt x="74" y="20"/>
                      <a:pt x="74" y="20"/>
                    </a:cubicBezTo>
                    <a:cubicBezTo>
                      <a:pt x="75" y="21"/>
                      <a:pt x="75" y="21"/>
                      <a:pt x="75" y="21"/>
                    </a:cubicBezTo>
                    <a:cubicBezTo>
                      <a:pt x="75" y="21"/>
                      <a:pt x="75" y="21"/>
                      <a:pt x="75" y="21"/>
                    </a:cubicBezTo>
                    <a:cubicBezTo>
                      <a:pt x="76" y="21"/>
                      <a:pt x="76" y="21"/>
                      <a:pt x="76" y="21"/>
                    </a:cubicBezTo>
                    <a:cubicBezTo>
                      <a:pt x="76" y="21"/>
                      <a:pt x="76" y="20"/>
                      <a:pt x="76" y="20"/>
                    </a:cubicBezTo>
                    <a:cubicBezTo>
                      <a:pt x="75" y="20"/>
                      <a:pt x="75" y="20"/>
                      <a:pt x="75" y="20"/>
                    </a:cubicBezTo>
                    <a:cubicBezTo>
                      <a:pt x="75" y="20"/>
                      <a:pt x="75" y="20"/>
                      <a:pt x="74" y="20"/>
                    </a:cubicBezTo>
                    <a:cubicBezTo>
                      <a:pt x="74" y="20"/>
                      <a:pt x="74" y="20"/>
                      <a:pt x="74" y="20"/>
                    </a:cubicBezTo>
                    <a:cubicBezTo>
                      <a:pt x="74" y="20"/>
                      <a:pt x="74" y="20"/>
                      <a:pt x="74" y="20"/>
                    </a:cubicBezTo>
                    <a:cubicBezTo>
                      <a:pt x="74" y="20"/>
                      <a:pt x="75" y="20"/>
                      <a:pt x="75" y="20"/>
                    </a:cubicBezTo>
                    <a:cubicBezTo>
                      <a:pt x="76" y="20"/>
                      <a:pt x="77" y="20"/>
                      <a:pt x="78" y="20"/>
                    </a:cubicBezTo>
                    <a:cubicBezTo>
                      <a:pt x="79" y="20"/>
                      <a:pt x="80" y="20"/>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0" y="21"/>
                      <a:pt x="80" y="21"/>
                      <a:pt x="80" y="21"/>
                    </a:cubicBezTo>
                    <a:cubicBezTo>
                      <a:pt x="80" y="21"/>
                      <a:pt x="80" y="21"/>
                      <a:pt x="80" y="21"/>
                    </a:cubicBezTo>
                    <a:cubicBezTo>
                      <a:pt x="80" y="21"/>
                      <a:pt x="80" y="21"/>
                      <a:pt x="80" y="21"/>
                    </a:cubicBezTo>
                    <a:cubicBezTo>
                      <a:pt x="81" y="21"/>
                      <a:pt x="81" y="21"/>
                      <a:pt x="81" y="21"/>
                    </a:cubicBezTo>
                    <a:cubicBezTo>
                      <a:pt x="81" y="21"/>
                      <a:pt x="81" y="21"/>
                      <a:pt x="81" y="21"/>
                    </a:cubicBezTo>
                    <a:cubicBezTo>
                      <a:pt x="81" y="21"/>
                      <a:pt x="81" y="21"/>
                      <a:pt x="81" y="21"/>
                    </a:cubicBezTo>
                    <a:cubicBezTo>
                      <a:pt x="81" y="21"/>
                      <a:pt x="82" y="21"/>
                      <a:pt x="82" y="21"/>
                    </a:cubicBezTo>
                    <a:cubicBezTo>
                      <a:pt x="82" y="21"/>
                      <a:pt x="82" y="21"/>
                      <a:pt x="82" y="21"/>
                    </a:cubicBezTo>
                    <a:cubicBezTo>
                      <a:pt x="82" y="21"/>
                      <a:pt x="82" y="21"/>
                      <a:pt x="82"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5" y="21"/>
                      <a:pt x="86" y="21"/>
                      <a:pt x="87" y="21"/>
                    </a:cubicBezTo>
                    <a:cubicBezTo>
                      <a:pt x="87" y="21"/>
                      <a:pt x="87" y="21"/>
                      <a:pt x="87" y="21"/>
                    </a:cubicBezTo>
                    <a:cubicBezTo>
                      <a:pt x="88" y="21"/>
                      <a:pt x="88" y="21"/>
                      <a:pt x="88" y="21"/>
                    </a:cubicBezTo>
                    <a:cubicBezTo>
                      <a:pt x="88" y="21"/>
                      <a:pt x="88" y="21"/>
                      <a:pt x="88" y="21"/>
                    </a:cubicBezTo>
                    <a:cubicBezTo>
                      <a:pt x="88" y="21"/>
                      <a:pt x="88" y="21"/>
                      <a:pt x="89" y="21"/>
                    </a:cubicBezTo>
                    <a:cubicBezTo>
                      <a:pt x="89" y="21"/>
                      <a:pt x="89" y="21"/>
                      <a:pt x="89" y="21"/>
                    </a:cubicBezTo>
                    <a:cubicBezTo>
                      <a:pt x="90" y="21"/>
                      <a:pt x="90" y="21"/>
                      <a:pt x="90" y="21"/>
                    </a:cubicBezTo>
                    <a:cubicBezTo>
                      <a:pt x="90" y="21"/>
                      <a:pt x="90" y="21"/>
                      <a:pt x="90" y="21"/>
                    </a:cubicBezTo>
                    <a:cubicBezTo>
                      <a:pt x="90" y="22"/>
                      <a:pt x="90" y="21"/>
                      <a:pt x="90" y="22"/>
                    </a:cubicBezTo>
                    <a:cubicBezTo>
                      <a:pt x="90" y="21"/>
                      <a:pt x="90" y="21"/>
                      <a:pt x="90" y="21"/>
                    </a:cubicBezTo>
                    <a:cubicBezTo>
                      <a:pt x="90" y="22"/>
                      <a:pt x="91" y="22"/>
                      <a:pt x="91" y="22"/>
                    </a:cubicBezTo>
                    <a:cubicBezTo>
                      <a:pt x="91" y="22"/>
                      <a:pt x="91" y="22"/>
                      <a:pt x="91" y="22"/>
                    </a:cubicBezTo>
                    <a:cubicBezTo>
                      <a:pt x="91" y="22"/>
                      <a:pt x="91" y="22"/>
                      <a:pt x="91" y="22"/>
                    </a:cubicBezTo>
                    <a:cubicBezTo>
                      <a:pt x="91" y="21"/>
                      <a:pt x="91" y="21"/>
                      <a:pt x="91" y="21"/>
                    </a:cubicBezTo>
                    <a:cubicBezTo>
                      <a:pt x="91" y="21"/>
                      <a:pt x="91" y="21"/>
                      <a:pt x="91" y="21"/>
                    </a:cubicBezTo>
                    <a:cubicBezTo>
                      <a:pt x="91" y="21"/>
                      <a:pt x="91" y="21"/>
                      <a:pt x="90" y="21"/>
                    </a:cubicBezTo>
                    <a:cubicBezTo>
                      <a:pt x="90" y="21"/>
                      <a:pt x="90" y="21"/>
                      <a:pt x="90" y="21"/>
                    </a:cubicBezTo>
                    <a:cubicBezTo>
                      <a:pt x="90" y="21"/>
                      <a:pt x="91" y="21"/>
                      <a:pt x="91" y="21"/>
                    </a:cubicBezTo>
                    <a:cubicBezTo>
                      <a:pt x="91" y="21"/>
                      <a:pt x="91" y="21"/>
                      <a:pt x="91" y="21"/>
                    </a:cubicBezTo>
                    <a:cubicBezTo>
                      <a:pt x="91" y="21"/>
                      <a:pt x="91" y="21"/>
                      <a:pt x="91" y="21"/>
                    </a:cubicBezTo>
                    <a:cubicBezTo>
                      <a:pt x="91" y="21"/>
                      <a:pt x="91" y="22"/>
                      <a:pt x="92" y="22"/>
                    </a:cubicBezTo>
                    <a:cubicBezTo>
                      <a:pt x="91" y="22"/>
                      <a:pt x="91" y="22"/>
                      <a:pt x="91" y="22"/>
                    </a:cubicBezTo>
                    <a:cubicBezTo>
                      <a:pt x="91" y="22"/>
                      <a:pt x="91" y="22"/>
                      <a:pt x="91" y="22"/>
                    </a:cubicBezTo>
                    <a:cubicBezTo>
                      <a:pt x="91" y="22"/>
                      <a:pt x="91" y="22"/>
                      <a:pt x="91" y="22"/>
                    </a:cubicBezTo>
                    <a:cubicBezTo>
                      <a:pt x="91" y="22"/>
                      <a:pt x="90" y="22"/>
                      <a:pt x="90" y="22"/>
                    </a:cubicBezTo>
                    <a:cubicBezTo>
                      <a:pt x="91" y="23"/>
                      <a:pt x="92"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3"/>
                      <a:pt x="94" y="23"/>
                      <a:pt x="94" y="22"/>
                    </a:cubicBezTo>
                    <a:cubicBezTo>
                      <a:pt x="94" y="22"/>
                      <a:pt x="94" y="22"/>
                      <a:pt x="94" y="22"/>
                    </a:cubicBezTo>
                    <a:cubicBezTo>
                      <a:pt x="94" y="22"/>
                      <a:pt x="94" y="22"/>
                      <a:pt x="94" y="22"/>
                    </a:cubicBezTo>
                    <a:cubicBezTo>
                      <a:pt x="94" y="22"/>
                      <a:pt x="94" y="22"/>
                      <a:pt x="94" y="22"/>
                    </a:cubicBezTo>
                    <a:cubicBezTo>
                      <a:pt x="95" y="23"/>
                      <a:pt x="95" y="23"/>
                      <a:pt x="95" y="23"/>
                    </a:cubicBezTo>
                    <a:cubicBezTo>
                      <a:pt x="95" y="23"/>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6" y="22"/>
                      <a:pt x="96" y="22"/>
                    </a:cubicBezTo>
                    <a:cubicBezTo>
                      <a:pt x="97" y="22"/>
                      <a:pt x="98" y="22"/>
                      <a:pt x="99" y="22"/>
                    </a:cubicBezTo>
                    <a:cubicBezTo>
                      <a:pt x="99" y="22"/>
                      <a:pt x="99" y="23"/>
                      <a:pt x="99" y="23"/>
                    </a:cubicBezTo>
                    <a:cubicBezTo>
                      <a:pt x="99" y="23"/>
                      <a:pt x="99" y="23"/>
                      <a:pt x="99" y="23"/>
                    </a:cubicBezTo>
                    <a:cubicBezTo>
                      <a:pt x="99" y="23"/>
                      <a:pt x="99" y="23"/>
                      <a:pt x="99" y="23"/>
                    </a:cubicBezTo>
                    <a:cubicBezTo>
                      <a:pt x="98" y="23"/>
                      <a:pt x="98" y="23"/>
                      <a:pt x="98" y="23"/>
                    </a:cubicBezTo>
                    <a:cubicBezTo>
                      <a:pt x="98" y="23"/>
                      <a:pt x="98" y="23"/>
                      <a:pt x="98" y="23"/>
                    </a:cubicBezTo>
                    <a:cubicBezTo>
                      <a:pt x="98" y="23"/>
                      <a:pt x="98" y="23"/>
                      <a:pt x="98" y="23"/>
                    </a:cubicBezTo>
                    <a:cubicBezTo>
                      <a:pt x="98" y="23"/>
                      <a:pt x="98" y="23"/>
                      <a:pt x="98" y="23"/>
                    </a:cubicBezTo>
                    <a:cubicBezTo>
                      <a:pt x="98" y="23"/>
                      <a:pt x="98" y="23"/>
                      <a:pt x="99" y="23"/>
                    </a:cubicBezTo>
                    <a:cubicBezTo>
                      <a:pt x="99" y="23"/>
                      <a:pt x="99" y="23"/>
                      <a:pt x="99" y="23"/>
                    </a:cubicBezTo>
                    <a:cubicBezTo>
                      <a:pt x="99" y="23"/>
                      <a:pt x="99" y="23"/>
                      <a:pt x="99" y="23"/>
                    </a:cubicBezTo>
                    <a:cubicBezTo>
                      <a:pt x="99" y="23"/>
                      <a:pt x="99" y="23"/>
                      <a:pt x="100" y="23"/>
                    </a:cubicBezTo>
                    <a:cubicBezTo>
                      <a:pt x="100" y="23"/>
                      <a:pt x="100" y="23"/>
                      <a:pt x="100" y="23"/>
                    </a:cubicBezTo>
                    <a:cubicBezTo>
                      <a:pt x="100" y="23"/>
                      <a:pt x="100" y="23"/>
                      <a:pt x="100" y="23"/>
                    </a:cubicBezTo>
                    <a:cubicBezTo>
                      <a:pt x="100" y="23"/>
                      <a:pt x="100" y="23"/>
                      <a:pt x="100" y="23"/>
                    </a:cubicBezTo>
                    <a:cubicBezTo>
                      <a:pt x="100" y="23"/>
                      <a:pt x="100" y="23"/>
                      <a:pt x="100" y="23"/>
                    </a:cubicBezTo>
                    <a:cubicBezTo>
                      <a:pt x="99" y="23"/>
                      <a:pt x="99" y="23"/>
                      <a:pt x="99" y="23"/>
                    </a:cubicBezTo>
                    <a:cubicBezTo>
                      <a:pt x="99" y="23"/>
                      <a:pt x="99" y="23"/>
                      <a:pt x="99" y="22"/>
                    </a:cubicBezTo>
                    <a:cubicBezTo>
                      <a:pt x="99" y="22"/>
                      <a:pt x="99" y="22"/>
                      <a:pt x="99" y="22"/>
                    </a:cubicBezTo>
                    <a:cubicBezTo>
                      <a:pt x="100" y="22"/>
                      <a:pt x="100" y="23"/>
                      <a:pt x="101" y="23"/>
                    </a:cubicBezTo>
                    <a:cubicBezTo>
                      <a:pt x="101" y="23"/>
                      <a:pt x="102" y="22"/>
                      <a:pt x="102" y="23"/>
                    </a:cubicBezTo>
                    <a:cubicBezTo>
                      <a:pt x="101" y="23"/>
                      <a:pt x="101" y="23"/>
                      <a:pt x="101" y="23"/>
                    </a:cubicBezTo>
                    <a:cubicBezTo>
                      <a:pt x="101" y="23"/>
                      <a:pt x="101" y="23"/>
                      <a:pt x="101" y="23"/>
                    </a:cubicBezTo>
                    <a:cubicBezTo>
                      <a:pt x="101" y="23"/>
                      <a:pt x="101" y="23"/>
                      <a:pt x="101" y="23"/>
                    </a:cubicBezTo>
                    <a:cubicBezTo>
                      <a:pt x="101" y="23"/>
                      <a:pt x="100" y="23"/>
                      <a:pt x="100" y="23"/>
                    </a:cubicBezTo>
                    <a:cubicBezTo>
                      <a:pt x="100" y="23"/>
                      <a:pt x="101" y="23"/>
                      <a:pt x="101" y="23"/>
                    </a:cubicBezTo>
                    <a:cubicBezTo>
                      <a:pt x="101" y="23"/>
                      <a:pt x="101" y="23"/>
                      <a:pt x="101" y="23"/>
                    </a:cubicBezTo>
                    <a:cubicBezTo>
                      <a:pt x="101" y="23"/>
                      <a:pt x="101" y="23"/>
                      <a:pt x="101" y="23"/>
                    </a:cubicBezTo>
                    <a:cubicBezTo>
                      <a:pt x="101" y="23"/>
                      <a:pt x="101" y="23"/>
                      <a:pt x="101" y="23"/>
                    </a:cubicBezTo>
                    <a:cubicBezTo>
                      <a:pt x="102" y="23"/>
                      <a:pt x="102" y="23"/>
                      <a:pt x="102" y="23"/>
                    </a:cubicBezTo>
                    <a:cubicBezTo>
                      <a:pt x="102" y="23"/>
                      <a:pt x="102" y="23"/>
                      <a:pt x="102" y="23"/>
                    </a:cubicBezTo>
                    <a:cubicBezTo>
                      <a:pt x="103" y="23"/>
                      <a:pt x="103" y="23"/>
                      <a:pt x="103" y="23"/>
                    </a:cubicBezTo>
                    <a:cubicBezTo>
                      <a:pt x="103" y="23"/>
                      <a:pt x="103" y="23"/>
                      <a:pt x="103" y="24"/>
                    </a:cubicBezTo>
                    <a:cubicBezTo>
                      <a:pt x="103" y="24"/>
                      <a:pt x="103" y="24"/>
                      <a:pt x="103" y="24"/>
                    </a:cubicBezTo>
                    <a:cubicBezTo>
                      <a:pt x="103" y="24"/>
                      <a:pt x="103" y="24"/>
                      <a:pt x="103" y="24"/>
                    </a:cubicBezTo>
                    <a:cubicBezTo>
                      <a:pt x="103" y="24"/>
                      <a:pt x="103" y="24"/>
                      <a:pt x="103" y="24"/>
                    </a:cubicBezTo>
                    <a:cubicBezTo>
                      <a:pt x="103" y="24"/>
                      <a:pt x="103" y="24"/>
                      <a:pt x="103" y="24"/>
                    </a:cubicBezTo>
                    <a:cubicBezTo>
                      <a:pt x="102" y="23"/>
                      <a:pt x="102" y="23"/>
                      <a:pt x="102" y="23"/>
                    </a:cubicBezTo>
                    <a:cubicBezTo>
                      <a:pt x="102" y="23"/>
                      <a:pt x="101" y="23"/>
                      <a:pt x="101" y="23"/>
                    </a:cubicBezTo>
                    <a:cubicBezTo>
                      <a:pt x="101" y="23"/>
                      <a:pt x="100" y="23"/>
                      <a:pt x="100" y="23"/>
                    </a:cubicBezTo>
                    <a:cubicBezTo>
                      <a:pt x="100" y="23"/>
                      <a:pt x="100" y="23"/>
                      <a:pt x="100" y="23"/>
                    </a:cubicBezTo>
                    <a:cubicBezTo>
                      <a:pt x="99" y="23"/>
                      <a:pt x="99" y="23"/>
                      <a:pt x="99" y="23"/>
                    </a:cubicBezTo>
                    <a:cubicBezTo>
                      <a:pt x="99" y="23"/>
                      <a:pt x="99" y="23"/>
                      <a:pt x="99" y="23"/>
                    </a:cubicBezTo>
                    <a:cubicBezTo>
                      <a:pt x="98" y="23"/>
                      <a:pt x="98" y="23"/>
                      <a:pt x="98" y="23"/>
                    </a:cubicBezTo>
                    <a:cubicBezTo>
                      <a:pt x="98" y="23"/>
                      <a:pt x="98" y="23"/>
                      <a:pt x="97" y="23"/>
                    </a:cubicBezTo>
                    <a:cubicBezTo>
                      <a:pt x="97" y="23"/>
                      <a:pt x="97" y="23"/>
                      <a:pt x="97" y="23"/>
                    </a:cubicBezTo>
                    <a:cubicBezTo>
                      <a:pt x="97" y="23"/>
                      <a:pt x="97" y="23"/>
                      <a:pt x="97" y="23"/>
                    </a:cubicBezTo>
                    <a:cubicBezTo>
                      <a:pt x="97" y="23"/>
                      <a:pt x="97" y="23"/>
                      <a:pt x="97" y="23"/>
                    </a:cubicBezTo>
                    <a:cubicBezTo>
                      <a:pt x="98" y="23"/>
                      <a:pt x="98" y="23"/>
                      <a:pt x="98" y="23"/>
                    </a:cubicBezTo>
                    <a:cubicBezTo>
                      <a:pt x="98" y="23"/>
                      <a:pt x="98" y="23"/>
                      <a:pt x="98" y="23"/>
                    </a:cubicBezTo>
                    <a:cubicBezTo>
                      <a:pt x="98" y="24"/>
                      <a:pt x="98" y="24"/>
                      <a:pt x="98" y="24"/>
                    </a:cubicBezTo>
                    <a:cubicBezTo>
                      <a:pt x="99" y="24"/>
                      <a:pt x="99" y="25"/>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99" y="24"/>
                      <a:pt x="97" y="25"/>
                      <a:pt x="96" y="24"/>
                    </a:cubicBezTo>
                    <a:cubicBezTo>
                      <a:pt x="96" y="24"/>
                      <a:pt x="96" y="24"/>
                      <a:pt x="96" y="24"/>
                    </a:cubicBezTo>
                    <a:cubicBezTo>
                      <a:pt x="96" y="24"/>
                      <a:pt x="96" y="24"/>
                      <a:pt x="96" y="24"/>
                    </a:cubicBezTo>
                    <a:cubicBezTo>
                      <a:pt x="96" y="24"/>
                      <a:pt x="96" y="24"/>
                      <a:pt x="95" y="24"/>
                    </a:cubicBezTo>
                    <a:cubicBezTo>
                      <a:pt x="95" y="24"/>
                      <a:pt x="95" y="24"/>
                      <a:pt x="95" y="24"/>
                    </a:cubicBezTo>
                    <a:cubicBezTo>
                      <a:pt x="95" y="23"/>
                      <a:pt x="95" y="23"/>
                      <a:pt x="95" y="23"/>
                    </a:cubicBezTo>
                    <a:cubicBezTo>
                      <a:pt x="95" y="23"/>
                      <a:pt x="95" y="23"/>
                      <a:pt x="95" y="23"/>
                    </a:cubicBezTo>
                    <a:cubicBezTo>
                      <a:pt x="95" y="23"/>
                      <a:pt x="95" y="23"/>
                      <a:pt x="95" y="23"/>
                    </a:cubicBezTo>
                    <a:cubicBezTo>
                      <a:pt x="95" y="23"/>
                      <a:pt x="95" y="23"/>
                      <a:pt x="95" y="23"/>
                    </a:cubicBezTo>
                    <a:cubicBezTo>
                      <a:pt x="95" y="23"/>
                      <a:pt x="95" y="23"/>
                      <a:pt x="95" y="23"/>
                    </a:cubicBezTo>
                    <a:cubicBezTo>
                      <a:pt x="95" y="23"/>
                      <a:pt x="95" y="23"/>
                      <a:pt x="95" y="23"/>
                    </a:cubicBezTo>
                    <a:cubicBezTo>
                      <a:pt x="94" y="23"/>
                      <a:pt x="93" y="23"/>
                      <a:pt x="93" y="23"/>
                    </a:cubicBezTo>
                    <a:cubicBezTo>
                      <a:pt x="93" y="23"/>
                      <a:pt x="93" y="23"/>
                      <a:pt x="93" y="23"/>
                    </a:cubicBezTo>
                    <a:cubicBezTo>
                      <a:pt x="92" y="23"/>
                      <a:pt x="91" y="22"/>
                      <a:pt x="90" y="22"/>
                    </a:cubicBezTo>
                    <a:cubicBezTo>
                      <a:pt x="90" y="23"/>
                      <a:pt x="90" y="23"/>
                      <a:pt x="90" y="23"/>
                    </a:cubicBezTo>
                    <a:cubicBezTo>
                      <a:pt x="90" y="22"/>
                      <a:pt x="89" y="22"/>
                      <a:pt x="89" y="23"/>
                    </a:cubicBezTo>
                    <a:cubicBezTo>
                      <a:pt x="89" y="23"/>
                      <a:pt x="89" y="23"/>
                      <a:pt x="89" y="23"/>
                    </a:cubicBezTo>
                    <a:cubicBezTo>
                      <a:pt x="89" y="23"/>
                      <a:pt x="89" y="22"/>
                      <a:pt x="88" y="22"/>
                    </a:cubicBezTo>
                    <a:cubicBezTo>
                      <a:pt x="88" y="23"/>
                      <a:pt x="88" y="23"/>
                      <a:pt x="88" y="23"/>
                    </a:cubicBezTo>
                    <a:cubicBezTo>
                      <a:pt x="88" y="23"/>
                      <a:pt x="87" y="23"/>
                      <a:pt x="87" y="23"/>
                    </a:cubicBezTo>
                    <a:cubicBezTo>
                      <a:pt x="87" y="23"/>
                      <a:pt x="86" y="23"/>
                      <a:pt x="86" y="23"/>
                    </a:cubicBezTo>
                    <a:cubicBezTo>
                      <a:pt x="86" y="23"/>
                      <a:pt x="86" y="23"/>
                      <a:pt x="86" y="23"/>
                    </a:cubicBezTo>
                    <a:cubicBezTo>
                      <a:pt x="86" y="23"/>
                      <a:pt x="86" y="23"/>
                      <a:pt x="86" y="23"/>
                    </a:cubicBezTo>
                    <a:cubicBezTo>
                      <a:pt x="86" y="23"/>
                      <a:pt x="87" y="23"/>
                      <a:pt x="87" y="23"/>
                    </a:cubicBezTo>
                    <a:cubicBezTo>
                      <a:pt x="87" y="23"/>
                      <a:pt x="88" y="23"/>
                      <a:pt x="88" y="23"/>
                    </a:cubicBezTo>
                    <a:cubicBezTo>
                      <a:pt x="88" y="23"/>
                      <a:pt x="88" y="23"/>
                      <a:pt x="88" y="23"/>
                    </a:cubicBezTo>
                    <a:cubicBezTo>
                      <a:pt x="90" y="24"/>
                      <a:pt x="92" y="24"/>
                      <a:pt x="94" y="24"/>
                    </a:cubicBezTo>
                    <a:cubicBezTo>
                      <a:pt x="94" y="24"/>
                      <a:pt x="94" y="24"/>
                      <a:pt x="94" y="24"/>
                    </a:cubicBezTo>
                    <a:cubicBezTo>
                      <a:pt x="94" y="24"/>
                      <a:pt x="94" y="24"/>
                      <a:pt x="95" y="24"/>
                    </a:cubicBezTo>
                    <a:cubicBezTo>
                      <a:pt x="95" y="24"/>
                      <a:pt x="95" y="24"/>
                      <a:pt x="95" y="24"/>
                    </a:cubicBezTo>
                    <a:cubicBezTo>
                      <a:pt x="95" y="24"/>
                      <a:pt x="95" y="24"/>
                      <a:pt x="95" y="24"/>
                    </a:cubicBezTo>
                    <a:cubicBezTo>
                      <a:pt x="96" y="24"/>
                      <a:pt x="96" y="24"/>
                      <a:pt x="96" y="24"/>
                    </a:cubicBezTo>
                    <a:cubicBezTo>
                      <a:pt x="96" y="24"/>
                      <a:pt x="96" y="24"/>
                      <a:pt x="96" y="24"/>
                    </a:cubicBezTo>
                    <a:cubicBezTo>
                      <a:pt x="96" y="24"/>
                      <a:pt x="95" y="24"/>
                      <a:pt x="95" y="24"/>
                    </a:cubicBezTo>
                    <a:cubicBezTo>
                      <a:pt x="95" y="24"/>
                      <a:pt x="95" y="24"/>
                      <a:pt x="95" y="24"/>
                    </a:cubicBezTo>
                    <a:cubicBezTo>
                      <a:pt x="95" y="24"/>
                      <a:pt x="95" y="24"/>
                      <a:pt x="95" y="24"/>
                    </a:cubicBezTo>
                    <a:cubicBezTo>
                      <a:pt x="95" y="24"/>
                      <a:pt x="95" y="24"/>
                      <a:pt x="95" y="24"/>
                    </a:cubicBezTo>
                    <a:cubicBezTo>
                      <a:pt x="95" y="24"/>
                      <a:pt x="95" y="24"/>
                      <a:pt x="95" y="24"/>
                    </a:cubicBezTo>
                    <a:cubicBezTo>
                      <a:pt x="94" y="24"/>
                      <a:pt x="95" y="24"/>
                      <a:pt x="94" y="24"/>
                    </a:cubicBezTo>
                    <a:cubicBezTo>
                      <a:pt x="92" y="24"/>
                      <a:pt x="91" y="24"/>
                      <a:pt x="89" y="24"/>
                    </a:cubicBezTo>
                    <a:cubicBezTo>
                      <a:pt x="89" y="24"/>
                      <a:pt x="89" y="24"/>
                      <a:pt x="89" y="24"/>
                    </a:cubicBezTo>
                    <a:cubicBezTo>
                      <a:pt x="88" y="24"/>
                      <a:pt x="88" y="24"/>
                      <a:pt x="88" y="24"/>
                    </a:cubicBezTo>
                    <a:cubicBezTo>
                      <a:pt x="88" y="24"/>
                      <a:pt x="87" y="24"/>
                      <a:pt x="87" y="24"/>
                    </a:cubicBezTo>
                    <a:cubicBezTo>
                      <a:pt x="87" y="24"/>
                      <a:pt x="87" y="24"/>
                      <a:pt x="87" y="24"/>
                    </a:cubicBezTo>
                    <a:cubicBezTo>
                      <a:pt x="87" y="24"/>
                      <a:pt x="87" y="24"/>
                      <a:pt x="87" y="24"/>
                    </a:cubicBezTo>
                    <a:cubicBezTo>
                      <a:pt x="87" y="24"/>
                      <a:pt x="87" y="24"/>
                      <a:pt x="87" y="24"/>
                    </a:cubicBezTo>
                    <a:cubicBezTo>
                      <a:pt x="87" y="24"/>
                      <a:pt x="88" y="24"/>
                      <a:pt x="88" y="24"/>
                    </a:cubicBezTo>
                    <a:cubicBezTo>
                      <a:pt x="89" y="24"/>
                      <a:pt x="89" y="24"/>
                      <a:pt x="89" y="24"/>
                    </a:cubicBezTo>
                    <a:cubicBezTo>
                      <a:pt x="89" y="25"/>
                      <a:pt x="91" y="24"/>
                      <a:pt x="92" y="24"/>
                    </a:cubicBezTo>
                    <a:cubicBezTo>
                      <a:pt x="92" y="25"/>
                      <a:pt x="93" y="25"/>
                      <a:pt x="93" y="25"/>
                    </a:cubicBezTo>
                    <a:cubicBezTo>
                      <a:pt x="94" y="25"/>
                      <a:pt x="94" y="25"/>
                      <a:pt x="94" y="25"/>
                    </a:cubicBezTo>
                    <a:cubicBezTo>
                      <a:pt x="94" y="25"/>
                      <a:pt x="95" y="25"/>
                      <a:pt x="95" y="25"/>
                    </a:cubicBezTo>
                    <a:cubicBezTo>
                      <a:pt x="97" y="25"/>
                      <a:pt x="98" y="25"/>
                      <a:pt x="99" y="25"/>
                    </a:cubicBezTo>
                    <a:cubicBezTo>
                      <a:pt x="100" y="25"/>
                      <a:pt x="101" y="25"/>
                      <a:pt x="101" y="25"/>
                    </a:cubicBezTo>
                    <a:cubicBezTo>
                      <a:pt x="101" y="25"/>
                      <a:pt x="102" y="26"/>
                      <a:pt x="102" y="26"/>
                    </a:cubicBezTo>
                    <a:cubicBezTo>
                      <a:pt x="103" y="26"/>
                      <a:pt x="103" y="26"/>
                      <a:pt x="104" y="26"/>
                    </a:cubicBezTo>
                    <a:cubicBezTo>
                      <a:pt x="106" y="26"/>
                      <a:pt x="108" y="26"/>
                      <a:pt x="109" y="26"/>
                    </a:cubicBezTo>
                    <a:cubicBezTo>
                      <a:pt x="109" y="26"/>
                      <a:pt x="109" y="27"/>
                      <a:pt x="110" y="27"/>
                    </a:cubicBezTo>
                    <a:cubicBezTo>
                      <a:pt x="109" y="27"/>
                      <a:pt x="110" y="26"/>
                      <a:pt x="110" y="27"/>
                    </a:cubicBezTo>
                    <a:cubicBezTo>
                      <a:pt x="112" y="27"/>
                      <a:pt x="113" y="27"/>
                      <a:pt x="115" y="27"/>
                    </a:cubicBezTo>
                    <a:cubicBezTo>
                      <a:pt x="114" y="28"/>
                      <a:pt x="115" y="27"/>
                      <a:pt x="115" y="27"/>
                    </a:cubicBezTo>
                    <a:cubicBezTo>
                      <a:pt x="116" y="27"/>
                      <a:pt x="116" y="27"/>
                      <a:pt x="117" y="27"/>
                    </a:cubicBezTo>
                    <a:cubicBezTo>
                      <a:pt x="118" y="27"/>
                      <a:pt x="119" y="28"/>
                      <a:pt x="120" y="28"/>
                    </a:cubicBezTo>
                    <a:cubicBezTo>
                      <a:pt x="120" y="28"/>
                      <a:pt x="120" y="28"/>
                      <a:pt x="120" y="28"/>
                    </a:cubicBezTo>
                    <a:cubicBezTo>
                      <a:pt x="120" y="28"/>
                      <a:pt x="121" y="28"/>
                      <a:pt x="121" y="28"/>
                    </a:cubicBezTo>
                    <a:cubicBezTo>
                      <a:pt x="122" y="28"/>
                      <a:pt x="123" y="29"/>
                      <a:pt x="123" y="28"/>
                    </a:cubicBezTo>
                    <a:cubicBezTo>
                      <a:pt x="124" y="28"/>
                      <a:pt x="124" y="28"/>
                      <a:pt x="124" y="28"/>
                    </a:cubicBezTo>
                    <a:cubicBezTo>
                      <a:pt x="124" y="28"/>
                      <a:pt x="124" y="28"/>
                      <a:pt x="124" y="28"/>
                    </a:cubicBezTo>
                    <a:cubicBezTo>
                      <a:pt x="124" y="28"/>
                      <a:pt x="125" y="28"/>
                      <a:pt x="125" y="28"/>
                    </a:cubicBezTo>
                    <a:cubicBezTo>
                      <a:pt x="125" y="29"/>
                      <a:pt x="125" y="29"/>
                      <a:pt x="125" y="29"/>
                    </a:cubicBezTo>
                    <a:cubicBezTo>
                      <a:pt x="124" y="29"/>
                      <a:pt x="124" y="29"/>
                      <a:pt x="124" y="28"/>
                    </a:cubicBezTo>
                    <a:cubicBezTo>
                      <a:pt x="123" y="28"/>
                      <a:pt x="123" y="28"/>
                      <a:pt x="123" y="28"/>
                    </a:cubicBezTo>
                    <a:cubicBezTo>
                      <a:pt x="123" y="28"/>
                      <a:pt x="123" y="28"/>
                      <a:pt x="123" y="28"/>
                    </a:cubicBezTo>
                    <a:cubicBezTo>
                      <a:pt x="123" y="29"/>
                      <a:pt x="123" y="28"/>
                      <a:pt x="122" y="28"/>
                    </a:cubicBezTo>
                    <a:cubicBezTo>
                      <a:pt x="122" y="28"/>
                      <a:pt x="122" y="29"/>
                      <a:pt x="122" y="29"/>
                    </a:cubicBezTo>
                    <a:cubicBezTo>
                      <a:pt x="121" y="29"/>
                      <a:pt x="120" y="29"/>
                      <a:pt x="119" y="29"/>
                    </a:cubicBezTo>
                    <a:cubicBezTo>
                      <a:pt x="119" y="28"/>
                      <a:pt x="118" y="28"/>
                      <a:pt x="118" y="28"/>
                    </a:cubicBezTo>
                    <a:cubicBezTo>
                      <a:pt x="118" y="28"/>
                      <a:pt x="118" y="28"/>
                      <a:pt x="118" y="28"/>
                    </a:cubicBezTo>
                    <a:cubicBezTo>
                      <a:pt x="117" y="28"/>
                      <a:pt x="117" y="28"/>
                      <a:pt x="117" y="28"/>
                    </a:cubicBezTo>
                    <a:cubicBezTo>
                      <a:pt x="117" y="28"/>
                      <a:pt x="117" y="28"/>
                      <a:pt x="117" y="28"/>
                    </a:cubicBezTo>
                    <a:cubicBezTo>
                      <a:pt x="117" y="28"/>
                      <a:pt x="117" y="28"/>
                      <a:pt x="117" y="28"/>
                    </a:cubicBezTo>
                    <a:cubicBezTo>
                      <a:pt x="117" y="28"/>
                      <a:pt x="117" y="28"/>
                      <a:pt x="117" y="28"/>
                    </a:cubicBezTo>
                    <a:cubicBezTo>
                      <a:pt x="117" y="28"/>
                      <a:pt x="117" y="28"/>
                      <a:pt x="117" y="28"/>
                    </a:cubicBezTo>
                    <a:cubicBezTo>
                      <a:pt x="113" y="29"/>
                      <a:pt x="107" y="27"/>
                      <a:pt x="103" y="27"/>
                    </a:cubicBezTo>
                    <a:cubicBezTo>
                      <a:pt x="103" y="27"/>
                      <a:pt x="103" y="27"/>
                      <a:pt x="103" y="27"/>
                    </a:cubicBezTo>
                    <a:cubicBezTo>
                      <a:pt x="102" y="27"/>
                      <a:pt x="101" y="27"/>
                      <a:pt x="100" y="27"/>
                    </a:cubicBezTo>
                    <a:cubicBezTo>
                      <a:pt x="100" y="27"/>
                      <a:pt x="100" y="27"/>
                      <a:pt x="100" y="27"/>
                    </a:cubicBezTo>
                    <a:cubicBezTo>
                      <a:pt x="99" y="27"/>
                      <a:pt x="97" y="26"/>
                      <a:pt x="96" y="26"/>
                    </a:cubicBezTo>
                    <a:cubicBezTo>
                      <a:pt x="96" y="26"/>
                      <a:pt x="96" y="26"/>
                      <a:pt x="96" y="26"/>
                    </a:cubicBezTo>
                    <a:cubicBezTo>
                      <a:pt x="96" y="26"/>
                      <a:pt x="96" y="26"/>
                      <a:pt x="96" y="26"/>
                    </a:cubicBezTo>
                    <a:cubicBezTo>
                      <a:pt x="96" y="27"/>
                      <a:pt x="96" y="27"/>
                      <a:pt x="96" y="27"/>
                    </a:cubicBezTo>
                    <a:cubicBezTo>
                      <a:pt x="97" y="27"/>
                      <a:pt x="99" y="27"/>
                      <a:pt x="100" y="27"/>
                    </a:cubicBezTo>
                    <a:cubicBezTo>
                      <a:pt x="100" y="27"/>
                      <a:pt x="100" y="27"/>
                      <a:pt x="100" y="27"/>
                    </a:cubicBezTo>
                    <a:cubicBezTo>
                      <a:pt x="101" y="28"/>
                      <a:pt x="101" y="27"/>
                      <a:pt x="101" y="28"/>
                    </a:cubicBezTo>
                    <a:cubicBezTo>
                      <a:pt x="101" y="28"/>
                      <a:pt x="101" y="28"/>
                      <a:pt x="101" y="28"/>
                    </a:cubicBezTo>
                    <a:cubicBezTo>
                      <a:pt x="102" y="28"/>
                      <a:pt x="102" y="28"/>
                      <a:pt x="102" y="28"/>
                    </a:cubicBezTo>
                    <a:cubicBezTo>
                      <a:pt x="103" y="28"/>
                      <a:pt x="105" y="29"/>
                      <a:pt x="106" y="29"/>
                    </a:cubicBezTo>
                    <a:cubicBezTo>
                      <a:pt x="106" y="29"/>
                      <a:pt x="106" y="29"/>
                      <a:pt x="106" y="29"/>
                    </a:cubicBezTo>
                    <a:cubicBezTo>
                      <a:pt x="107" y="29"/>
                      <a:pt x="108" y="29"/>
                      <a:pt x="109" y="29"/>
                    </a:cubicBezTo>
                    <a:cubicBezTo>
                      <a:pt x="110" y="29"/>
                      <a:pt x="112" y="29"/>
                      <a:pt x="114" y="29"/>
                    </a:cubicBezTo>
                    <a:cubicBezTo>
                      <a:pt x="114" y="29"/>
                      <a:pt x="115" y="29"/>
                      <a:pt x="115" y="30"/>
                    </a:cubicBezTo>
                    <a:cubicBezTo>
                      <a:pt x="116" y="30"/>
                      <a:pt x="116" y="30"/>
                      <a:pt x="116" y="30"/>
                    </a:cubicBezTo>
                    <a:cubicBezTo>
                      <a:pt x="116" y="30"/>
                      <a:pt x="116" y="30"/>
                      <a:pt x="116" y="30"/>
                    </a:cubicBezTo>
                    <a:cubicBezTo>
                      <a:pt x="116" y="30"/>
                      <a:pt x="116" y="30"/>
                      <a:pt x="117" y="30"/>
                    </a:cubicBezTo>
                    <a:cubicBezTo>
                      <a:pt x="117" y="30"/>
                      <a:pt x="116" y="30"/>
                      <a:pt x="116" y="30"/>
                    </a:cubicBezTo>
                    <a:cubicBezTo>
                      <a:pt x="117" y="30"/>
                      <a:pt x="118" y="30"/>
                      <a:pt x="118" y="30"/>
                    </a:cubicBezTo>
                    <a:cubicBezTo>
                      <a:pt x="118" y="31"/>
                      <a:pt x="118" y="31"/>
                      <a:pt x="118" y="31"/>
                    </a:cubicBezTo>
                    <a:cubicBezTo>
                      <a:pt x="118" y="31"/>
                      <a:pt x="117" y="31"/>
                      <a:pt x="117" y="31"/>
                    </a:cubicBezTo>
                    <a:cubicBezTo>
                      <a:pt x="116" y="31"/>
                      <a:pt x="115" y="30"/>
                      <a:pt x="114" y="30"/>
                    </a:cubicBezTo>
                    <a:cubicBezTo>
                      <a:pt x="111" y="31"/>
                      <a:pt x="109" y="30"/>
                      <a:pt x="106" y="30"/>
                    </a:cubicBezTo>
                    <a:cubicBezTo>
                      <a:pt x="105" y="30"/>
                      <a:pt x="105" y="30"/>
                      <a:pt x="104" y="30"/>
                    </a:cubicBezTo>
                    <a:cubicBezTo>
                      <a:pt x="103" y="30"/>
                      <a:pt x="101" y="30"/>
                      <a:pt x="99" y="29"/>
                    </a:cubicBezTo>
                    <a:cubicBezTo>
                      <a:pt x="99" y="29"/>
                      <a:pt x="98" y="29"/>
                      <a:pt x="98" y="29"/>
                    </a:cubicBezTo>
                    <a:cubicBezTo>
                      <a:pt x="98" y="29"/>
                      <a:pt x="97" y="29"/>
                      <a:pt x="97" y="29"/>
                    </a:cubicBezTo>
                    <a:cubicBezTo>
                      <a:pt x="96" y="29"/>
                      <a:pt x="96" y="29"/>
                      <a:pt x="96" y="29"/>
                    </a:cubicBezTo>
                    <a:cubicBezTo>
                      <a:pt x="96" y="29"/>
                      <a:pt x="96" y="29"/>
                      <a:pt x="95" y="29"/>
                    </a:cubicBezTo>
                    <a:cubicBezTo>
                      <a:pt x="95" y="30"/>
                      <a:pt x="96" y="30"/>
                      <a:pt x="95" y="30"/>
                    </a:cubicBezTo>
                    <a:cubicBezTo>
                      <a:pt x="95" y="29"/>
                      <a:pt x="94" y="29"/>
                      <a:pt x="93" y="29"/>
                    </a:cubicBezTo>
                    <a:cubicBezTo>
                      <a:pt x="92" y="29"/>
                      <a:pt x="91" y="29"/>
                      <a:pt x="91" y="29"/>
                    </a:cubicBezTo>
                    <a:cubicBezTo>
                      <a:pt x="90" y="29"/>
                      <a:pt x="89" y="29"/>
                      <a:pt x="88" y="29"/>
                    </a:cubicBezTo>
                    <a:cubicBezTo>
                      <a:pt x="88" y="29"/>
                      <a:pt x="88" y="29"/>
                      <a:pt x="88" y="29"/>
                    </a:cubicBezTo>
                    <a:cubicBezTo>
                      <a:pt x="88" y="29"/>
                      <a:pt x="87" y="29"/>
                      <a:pt x="87" y="29"/>
                    </a:cubicBezTo>
                    <a:cubicBezTo>
                      <a:pt x="87" y="29"/>
                      <a:pt x="87" y="29"/>
                      <a:pt x="87" y="29"/>
                    </a:cubicBezTo>
                    <a:cubicBezTo>
                      <a:pt x="87" y="29"/>
                      <a:pt x="87" y="29"/>
                      <a:pt x="87" y="29"/>
                    </a:cubicBezTo>
                    <a:cubicBezTo>
                      <a:pt x="86" y="29"/>
                      <a:pt x="86" y="29"/>
                      <a:pt x="86" y="29"/>
                    </a:cubicBezTo>
                    <a:cubicBezTo>
                      <a:pt x="86" y="29"/>
                      <a:pt x="87" y="29"/>
                      <a:pt x="87" y="29"/>
                    </a:cubicBezTo>
                    <a:cubicBezTo>
                      <a:pt x="86" y="29"/>
                      <a:pt x="86" y="29"/>
                      <a:pt x="86" y="29"/>
                    </a:cubicBezTo>
                    <a:cubicBezTo>
                      <a:pt x="86" y="29"/>
                      <a:pt x="85" y="29"/>
                      <a:pt x="85" y="29"/>
                    </a:cubicBezTo>
                    <a:cubicBezTo>
                      <a:pt x="85" y="29"/>
                      <a:pt x="85" y="29"/>
                      <a:pt x="85" y="29"/>
                    </a:cubicBezTo>
                    <a:cubicBezTo>
                      <a:pt x="85" y="28"/>
                      <a:pt x="84" y="29"/>
                      <a:pt x="84" y="29"/>
                    </a:cubicBezTo>
                    <a:cubicBezTo>
                      <a:pt x="84" y="29"/>
                      <a:pt x="83" y="29"/>
                      <a:pt x="83" y="29"/>
                    </a:cubicBezTo>
                    <a:cubicBezTo>
                      <a:pt x="83" y="29"/>
                      <a:pt x="83" y="29"/>
                      <a:pt x="83" y="29"/>
                    </a:cubicBezTo>
                    <a:cubicBezTo>
                      <a:pt x="83" y="29"/>
                      <a:pt x="83" y="29"/>
                      <a:pt x="83" y="29"/>
                    </a:cubicBezTo>
                    <a:cubicBezTo>
                      <a:pt x="83" y="29"/>
                      <a:pt x="82" y="29"/>
                      <a:pt x="82" y="29"/>
                    </a:cubicBezTo>
                    <a:cubicBezTo>
                      <a:pt x="82" y="29"/>
                      <a:pt x="81" y="29"/>
                      <a:pt x="81" y="29"/>
                    </a:cubicBezTo>
                    <a:cubicBezTo>
                      <a:pt x="81" y="29"/>
                      <a:pt x="81" y="29"/>
                      <a:pt x="81" y="29"/>
                    </a:cubicBezTo>
                    <a:cubicBezTo>
                      <a:pt x="81" y="29"/>
                      <a:pt x="81" y="29"/>
                      <a:pt x="81" y="28"/>
                    </a:cubicBezTo>
                    <a:cubicBezTo>
                      <a:pt x="81" y="28"/>
                      <a:pt x="81" y="28"/>
                      <a:pt x="81" y="28"/>
                    </a:cubicBezTo>
                    <a:cubicBezTo>
                      <a:pt x="81" y="28"/>
                      <a:pt x="81" y="28"/>
                      <a:pt x="81" y="28"/>
                    </a:cubicBezTo>
                    <a:cubicBezTo>
                      <a:pt x="81" y="28"/>
                      <a:pt x="81" y="28"/>
                      <a:pt x="81" y="28"/>
                    </a:cubicBezTo>
                    <a:cubicBezTo>
                      <a:pt x="81" y="28"/>
                      <a:pt x="81" y="28"/>
                      <a:pt x="81" y="28"/>
                    </a:cubicBezTo>
                    <a:cubicBezTo>
                      <a:pt x="81" y="28"/>
                      <a:pt x="81" y="28"/>
                      <a:pt x="81" y="28"/>
                    </a:cubicBezTo>
                    <a:cubicBezTo>
                      <a:pt x="80" y="29"/>
                      <a:pt x="79" y="28"/>
                      <a:pt x="78" y="28"/>
                    </a:cubicBezTo>
                    <a:cubicBezTo>
                      <a:pt x="78" y="28"/>
                      <a:pt x="78" y="28"/>
                      <a:pt x="78" y="28"/>
                    </a:cubicBezTo>
                    <a:cubicBezTo>
                      <a:pt x="78" y="28"/>
                      <a:pt x="78" y="28"/>
                      <a:pt x="78" y="28"/>
                    </a:cubicBezTo>
                    <a:cubicBezTo>
                      <a:pt x="77" y="28"/>
                      <a:pt x="77" y="28"/>
                      <a:pt x="77" y="28"/>
                    </a:cubicBezTo>
                    <a:cubicBezTo>
                      <a:pt x="77" y="28"/>
                      <a:pt x="77" y="28"/>
                      <a:pt x="77" y="28"/>
                    </a:cubicBezTo>
                    <a:cubicBezTo>
                      <a:pt x="76" y="28"/>
                      <a:pt x="75" y="28"/>
                      <a:pt x="75" y="28"/>
                    </a:cubicBezTo>
                    <a:cubicBezTo>
                      <a:pt x="75" y="28"/>
                      <a:pt x="75" y="28"/>
                      <a:pt x="75" y="28"/>
                    </a:cubicBezTo>
                    <a:cubicBezTo>
                      <a:pt x="75" y="28"/>
                      <a:pt x="75" y="28"/>
                      <a:pt x="75" y="28"/>
                    </a:cubicBezTo>
                    <a:cubicBezTo>
                      <a:pt x="75" y="28"/>
                      <a:pt x="75" y="28"/>
                      <a:pt x="75" y="28"/>
                    </a:cubicBezTo>
                    <a:cubicBezTo>
                      <a:pt x="75" y="28"/>
                      <a:pt x="75" y="28"/>
                      <a:pt x="75" y="28"/>
                    </a:cubicBezTo>
                    <a:cubicBezTo>
                      <a:pt x="75" y="28"/>
                      <a:pt x="74" y="28"/>
                      <a:pt x="74" y="28"/>
                    </a:cubicBezTo>
                    <a:cubicBezTo>
                      <a:pt x="74" y="28"/>
                      <a:pt x="74" y="28"/>
                      <a:pt x="74" y="28"/>
                    </a:cubicBezTo>
                    <a:cubicBezTo>
                      <a:pt x="74" y="28"/>
                      <a:pt x="74" y="28"/>
                      <a:pt x="74" y="28"/>
                    </a:cubicBezTo>
                    <a:cubicBezTo>
                      <a:pt x="74" y="28"/>
                      <a:pt x="73"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8"/>
                      <a:pt x="71" y="28"/>
                      <a:pt x="71" y="28"/>
                    </a:cubicBezTo>
                    <a:cubicBezTo>
                      <a:pt x="71" y="28"/>
                      <a:pt x="71" y="28"/>
                      <a:pt x="71" y="28"/>
                    </a:cubicBezTo>
                    <a:cubicBezTo>
                      <a:pt x="71" y="28"/>
                      <a:pt x="71" y="28"/>
                      <a:pt x="71" y="28"/>
                    </a:cubicBezTo>
                    <a:cubicBezTo>
                      <a:pt x="71" y="28"/>
                      <a:pt x="71" y="28"/>
                      <a:pt x="71" y="28"/>
                    </a:cubicBezTo>
                    <a:cubicBezTo>
                      <a:pt x="71" y="28"/>
                      <a:pt x="72"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9"/>
                      <a:pt x="73" y="28"/>
                      <a:pt x="73" y="29"/>
                    </a:cubicBezTo>
                    <a:cubicBezTo>
                      <a:pt x="71" y="29"/>
                      <a:pt x="70" y="28"/>
                      <a:pt x="68" y="28"/>
                    </a:cubicBezTo>
                    <a:cubicBezTo>
                      <a:pt x="68" y="28"/>
                      <a:pt x="68" y="28"/>
                      <a:pt x="68" y="28"/>
                    </a:cubicBezTo>
                    <a:cubicBezTo>
                      <a:pt x="68" y="28"/>
                      <a:pt x="68" y="28"/>
                      <a:pt x="68" y="28"/>
                    </a:cubicBezTo>
                    <a:cubicBezTo>
                      <a:pt x="68" y="28"/>
                      <a:pt x="67" y="28"/>
                      <a:pt x="67" y="28"/>
                    </a:cubicBezTo>
                    <a:cubicBezTo>
                      <a:pt x="67" y="28"/>
                      <a:pt x="67" y="28"/>
                      <a:pt x="67" y="28"/>
                    </a:cubicBezTo>
                    <a:cubicBezTo>
                      <a:pt x="66" y="28"/>
                      <a:pt x="66" y="28"/>
                      <a:pt x="65" y="28"/>
                    </a:cubicBezTo>
                    <a:cubicBezTo>
                      <a:pt x="65" y="28"/>
                      <a:pt x="65" y="28"/>
                      <a:pt x="65" y="28"/>
                    </a:cubicBezTo>
                    <a:cubicBezTo>
                      <a:pt x="65" y="28"/>
                      <a:pt x="65" y="28"/>
                      <a:pt x="65" y="28"/>
                    </a:cubicBezTo>
                    <a:cubicBezTo>
                      <a:pt x="65" y="28"/>
                      <a:pt x="65" y="28"/>
                      <a:pt x="65" y="28"/>
                    </a:cubicBezTo>
                    <a:cubicBezTo>
                      <a:pt x="65" y="28"/>
                      <a:pt x="65" y="28"/>
                      <a:pt x="65" y="28"/>
                    </a:cubicBezTo>
                    <a:cubicBezTo>
                      <a:pt x="65" y="28"/>
                      <a:pt x="65" y="28"/>
                      <a:pt x="65" y="28"/>
                    </a:cubicBezTo>
                    <a:cubicBezTo>
                      <a:pt x="64" y="28"/>
                      <a:pt x="64" y="28"/>
                      <a:pt x="64" y="28"/>
                    </a:cubicBezTo>
                    <a:cubicBezTo>
                      <a:pt x="64" y="28"/>
                      <a:pt x="64" y="28"/>
                      <a:pt x="64" y="28"/>
                    </a:cubicBezTo>
                    <a:cubicBezTo>
                      <a:pt x="64" y="28"/>
                      <a:pt x="63" y="28"/>
                      <a:pt x="63" y="28"/>
                    </a:cubicBezTo>
                    <a:cubicBezTo>
                      <a:pt x="63" y="28"/>
                      <a:pt x="62" y="28"/>
                      <a:pt x="62" y="28"/>
                    </a:cubicBezTo>
                    <a:cubicBezTo>
                      <a:pt x="62" y="28"/>
                      <a:pt x="62" y="28"/>
                      <a:pt x="62" y="28"/>
                    </a:cubicBezTo>
                    <a:cubicBezTo>
                      <a:pt x="62" y="28"/>
                      <a:pt x="62" y="28"/>
                      <a:pt x="62" y="28"/>
                    </a:cubicBezTo>
                    <a:cubicBezTo>
                      <a:pt x="62" y="28"/>
                      <a:pt x="62" y="28"/>
                      <a:pt x="62" y="28"/>
                    </a:cubicBezTo>
                    <a:cubicBezTo>
                      <a:pt x="62" y="28"/>
                      <a:pt x="63" y="28"/>
                      <a:pt x="63" y="28"/>
                    </a:cubicBezTo>
                    <a:cubicBezTo>
                      <a:pt x="63" y="28"/>
                      <a:pt x="64" y="28"/>
                      <a:pt x="64" y="28"/>
                    </a:cubicBezTo>
                    <a:cubicBezTo>
                      <a:pt x="64" y="29"/>
                      <a:pt x="64" y="29"/>
                      <a:pt x="65" y="28"/>
                    </a:cubicBezTo>
                    <a:cubicBezTo>
                      <a:pt x="65" y="28"/>
                      <a:pt x="65" y="28"/>
                      <a:pt x="65" y="28"/>
                    </a:cubicBezTo>
                    <a:cubicBezTo>
                      <a:pt x="65" y="28"/>
                      <a:pt x="65" y="28"/>
                      <a:pt x="65" y="28"/>
                    </a:cubicBezTo>
                    <a:cubicBezTo>
                      <a:pt x="66" y="29"/>
                      <a:pt x="68" y="29"/>
                      <a:pt x="67" y="29"/>
                    </a:cubicBezTo>
                    <a:cubicBezTo>
                      <a:pt x="67" y="29"/>
                      <a:pt x="67" y="29"/>
                      <a:pt x="67" y="29"/>
                    </a:cubicBezTo>
                    <a:cubicBezTo>
                      <a:pt x="68" y="29"/>
                      <a:pt x="68" y="29"/>
                      <a:pt x="68" y="29"/>
                    </a:cubicBezTo>
                    <a:cubicBezTo>
                      <a:pt x="68" y="29"/>
                      <a:pt x="68" y="29"/>
                      <a:pt x="68" y="29"/>
                    </a:cubicBezTo>
                    <a:cubicBezTo>
                      <a:pt x="68" y="29"/>
                      <a:pt x="68" y="29"/>
                      <a:pt x="68" y="29"/>
                    </a:cubicBezTo>
                    <a:cubicBezTo>
                      <a:pt x="69" y="29"/>
                      <a:pt x="69" y="29"/>
                      <a:pt x="69" y="29"/>
                    </a:cubicBezTo>
                    <a:cubicBezTo>
                      <a:pt x="70" y="29"/>
                      <a:pt x="71" y="29"/>
                      <a:pt x="71" y="29"/>
                    </a:cubicBezTo>
                    <a:cubicBezTo>
                      <a:pt x="72" y="29"/>
                      <a:pt x="73" y="30"/>
                      <a:pt x="74" y="30"/>
                    </a:cubicBezTo>
                    <a:cubicBezTo>
                      <a:pt x="75" y="30"/>
                      <a:pt x="75" y="30"/>
                      <a:pt x="75" y="30"/>
                    </a:cubicBezTo>
                    <a:cubicBezTo>
                      <a:pt x="76" y="30"/>
                      <a:pt x="76" y="30"/>
                      <a:pt x="76" y="30"/>
                    </a:cubicBezTo>
                    <a:cubicBezTo>
                      <a:pt x="77" y="30"/>
                      <a:pt x="77" y="30"/>
                      <a:pt x="77" y="30"/>
                    </a:cubicBezTo>
                    <a:cubicBezTo>
                      <a:pt x="78" y="30"/>
                      <a:pt x="79" y="30"/>
                      <a:pt x="80" y="30"/>
                    </a:cubicBezTo>
                    <a:cubicBezTo>
                      <a:pt x="80" y="30"/>
                      <a:pt x="80" y="30"/>
                      <a:pt x="80" y="30"/>
                    </a:cubicBezTo>
                    <a:cubicBezTo>
                      <a:pt x="81" y="30"/>
                      <a:pt x="82" y="30"/>
                      <a:pt x="82" y="30"/>
                    </a:cubicBezTo>
                    <a:cubicBezTo>
                      <a:pt x="83" y="31"/>
                      <a:pt x="83" y="31"/>
                      <a:pt x="83" y="31"/>
                    </a:cubicBezTo>
                    <a:cubicBezTo>
                      <a:pt x="83" y="31"/>
                      <a:pt x="83" y="31"/>
                      <a:pt x="83" y="31"/>
                    </a:cubicBezTo>
                    <a:cubicBezTo>
                      <a:pt x="82" y="31"/>
                      <a:pt x="81" y="31"/>
                      <a:pt x="81" y="30"/>
                    </a:cubicBezTo>
                    <a:cubicBezTo>
                      <a:pt x="81" y="31"/>
                      <a:pt x="80" y="31"/>
                      <a:pt x="80" y="31"/>
                    </a:cubicBezTo>
                    <a:cubicBezTo>
                      <a:pt x="80" y="30"/>
                      <a:pt x="79" y="31"/>
                      <a:pt x="78" y="30"/>
                    </a:cubicBezTo>
                    <a:cubicBezTo>
                      <a:pt x="78" y="31"/>
                      <a:pt x="78" y="30"/>
                      <a:pt x="78" y="31"/>
                    </a:cubicBezTo>
                    <a:cubicBezTo>
                      <a:pt x="78" y="31"/>
                      <a:pt x="78" y="31"/>
                      <a:pt x="78" y="31"/>
                    </a:cubicBezTo>
                    <a:cubicBezTo>
                      <a:pt x="78" y="31"/>
                      <a:pt x="77" y="31"/>
                      <a:pt x="77" y="31"/>
                    </a:cubicBezTo>
                    <a:cubicBezTo>
                      <a:pt x="77" y="31"/>
                      <a:pt x="77" y="31"/>
                      <a:pt x="77" y="31"/>
                    </a:cubicBezTo>
                    <a:cubicBezTo>
                      <a:pt x="77" y="31"/>
                      <a:pt x="77" y="31"/>
                      <a:pt x="77" y="31"/>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1"/>
                      <a:pt x="77" y="30"/>
                    </a:cubicBezTo>
                    <a:cubicBezTo>
                      <a:pt x="77" y="30"/>
                      <a:pt x="77" y="30"/>
                      <a:pt x="77" y="31"/>
                    </a:cubicBezTo>
                    <a:cubicBezTo>
                      <a:pt x="77" y="31"/>
                      <a:pt x="77" y="31"/>
                      <a:pt x="77" y="31"/>
                    </a:cubicBezTo>
                    <a:cubicBezTo>
                      <a:pt x="77" y="31"/>
                      <a:pt x="77" y="31"/>
                      <a:pt x="77" y="31"/>
                    </a:cubicBezTo>
                    <a:cubicBezTo>
                      <a:pt x="77" y="31"/>
                      <a:pt x="77" y="31"/>
                      <a:pt x="77" y="31"/>
                    </a:cubicBezTo>
                    <a:cubicBezTo>
                      <a:pt x="77" y="31"/>
                      <a:pt x="76" y="31"/>
                      <a:pt x="76" y="30"/>
                    </a:cubicBezTo>
                    <a:cubicBezTo>
                      <a:pt x="76" y="30"/>
                      <a:pt x="76" y="31"/>
                      <a:pt x="75" y="30"/>
                    </a:cubicBezTo>
                    <a:cubicBezTo>
                      <a:pt x="75" y="31"/>
                      <a:pt x="75" y="31"/>
                      <a:pt x="75" y="31"/>
                    </a:cubicBezTo>
                    <a:cubicBezTo>
                      <a:pt x="75" y="31"/>
                      <a:pt x="75" y="31"/>
                      <a:pt x="74" y="31"/>
                    </a:cubicBezTo>
                    <a:cubicBezTo>
                      <a:pt x="74" y="31"/>
                      <a:pt x="74" y="31"/>
                      <a:pt x="74" y="30"/>
                    </a:cubicBezTo>
                    <a:cubicBezTo>
                      <a:pt x="74" y="30"/>
                      <a:pt x="74" y="30"/>
                      <a:pt x="74" y="30"/>
                    </a:cubicBezTo>
                    <a:cubicBezTo>
                      <a:pt x="74" y="30"/>
                      <a:pt x="74" y="30"/>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2" y="31"/>
                      <a:pt x="72" y="31"/>
                      <a:pt x="72" y="31"/>
                    </a:cubicBezTo>
                    <a:cubicBezTo>
                      <a:pt x="72" y="31"/>
                      <a:pt x="72" y="31"/>
                      <a:pt x="72" y="31"/>
                    </a:cubicBezTo>
                    <a:cubicBezTo>
                      <a:pt x="72" y="31"/>
                      <a:pt x="72" y="31"/>
                      <a:pt x="73" y="31"/>
                    </a:cubicBezTo>
                    <a:cubicBezTo>
                      <a:pt x="73" y="31"/>
                      <a:pt x="73" y="31"/>
                      <a:pt x="73" y="31"/>
                    </a:cubicBezTo>
                    <a:cubicBezTo>
                      <a:pt x="73" y="31"/>
                      <a:pt x="73" y="31"/>
                      <a:pt x="73" y="31"/>
                    </a:cubicBezTo>
                    <a:cubicBezTo>
                      <a:pt x="73" y="31"/>
                      <a:pt x="73" y="31"/>
                      <a:pt x="74" y="31"/>
                    </a:cubicBezTo>
                    <a:cubicBezTo>
                      <a:pt x="74" y="31"/>
                      <a:pt x="74" y="31"/>
                      <a:pt x="74" y="31"/>
                    </a:cubicBezTo>
                    <a:cubicBezTo>
                      <a:pt x="74" y="31"/>
                      <a:pt x="74" y="31"/>
                      <a:pt x="74" y="31"/>
                    </a:cubicBezTo>
                    <a:cubicBezTo>
                      <a:pt x="75" y="31"/>
                      <a:pt x="75" y="31"/>
                      <a:pt x="75" y="31"/>
                    </a:cubicBezTo>
                    <a:cubicBezTo>
                      <a:pt x="75" y="31"/>
                      <a:pt x="75" y="31"/>
                      <a:pt x="75" y="31"/>
                    </a:cubicBezTo>
                    <a:cubicBezTo>
                      <a:pt x="75" y="31"/>
                      <a:pt x="76" y="31"/>
                      <a:pt x="77" y="31"/>
                    </a:cubicBezTo>
                    <a:cubicBezTo>
                      <a:pt x="77" y="31"/>
                      <a:pt x="77" y="31"/>
                      <a:pt x="77" y="31"/>
                    </a:cubicBezTo>
                    <a:cubicBezTo>
                      <a:pt x="77" y="31"/>
                      <a:pt x="77" y="31"/>
                      <a:pt x="77" y="31"/>
                    </a:cubicBezTo>
                    <a:cubicBezTo>
                      <a:pt x="77" y="31"/>
                      <a:pt x="78" y="31"/>
                      <a:pt x="78" y="31"/>
                    </a:cubicBezTo>
                    <a:cubicBezTo>
                      <a:pt x="78" y="31"/>
                      <a:pt x="78" y="31"/>
                      <a:pt x="78" y="31"/>
                    </a:cubicBezTo>
                    <a:cubicBezTo>
                      <a:pt x="78" y="31"/>
                      <a:pt x="80" y="32"/>
                      <a:pt x="80" y="31"/>
                    </a:cubicBezTo>
                    <a:cubicBezTo>
                      <a:pt x="80" y="32"/>
                      <a:pt x="81" y="31"/>
                      <a:pt x="82" y="32"/>
                    </a:cubicBezTo>
                    <a:cubicBezTo>
                      <a:pt x="82" y="32"/>
                      <a:pt x="82" y="32"/>
                      <a:pt x="82" y="32"/>
                    </a:cubicBezTo>
                    <a:cubicBezTo>
                      <a:pt x="82" y="32"/>
                      <a:pt x="82" y="32"/>
                      <a:pt x="82" y="32"/>
                    </a:cubicBezTo>
                    <a:cubicBezTo>
                      <a:pt x="82" y="32"/>
                      <a:pt x="82" y="32"/>
                      <a:pt x="82" y="32"/>
                    </a:cubicBezTo>
                    <a:cubicBezTo>
                      <a:pt x="82" y="32"/>
                      <a:pt x="82" y="32"/>
                      <a:pt x="82" y="32"/>
                    </a:cubicBezTo>
                    <a:cubicBezTo>
                      <a:pt x="83" y="32"/>
                      <a:pt x="83" y="32"/>
                      <a:pt x="83" y="32"/>
                    </a:cubicBezTo>
                    <a:cubicBezTo>
                      <a:pt x="83" y="32"/>
                      <a:pt x="83" y="32"/>
                      <a:pt x="83" y="32"/>
                    </a:cubicBezTo>
                    <a:cubicBezTo>
                      <a:pt x="83" y="32"/>
                      <a:pt x="83" y="32"/>
                      <a:pt x="82" y="32"/>
                    </a:cubicBezTo>
                    <a:cubicBezTo>
                      <a:pt x="83" y="32"/>
                      <a:pt x="83" y="32"/>
                      <a:pt x="83" y="32"/>
                    </a:cubicBezTo>
                    <a:cubicBezTo>
                      <a:pt x="82" y="32"/>
                      <a:pt x="82" y="32"/>
                      <a:pt x="82" y="32"/>
                    </a:cubicBezTo>
                    <a:cubicBezTo>
                      <a:pt x="82" y="32"/>
                      <a:pt x="82" y="32"/>
                      <a:pt x="82" y="32"/>
                    </a:cubicBezTo>
                    <a:cubicBezTo>
                      <a:pt x="80" y="32"/>
                      <a:pt x="78" y="32"/>
                      <a:pt x="76" y="32"/>
                    </a:cubicBezTo>
                    <a:cubicBezTo>
                      <a:pt x="76" y="32"/>
                      <a:pt x="76" y="32"/>
                      <a:pt x="76" y="32"/>
                    </a:cubicBezTo>
                    <a:cubicBezTo>
                      <a:pt x="76" y="32"/>
                      <a:pt x="76" y="32"/>
                      <a:pt x="76" y="32"/>
                    </a:cubicBezTo>
                    <a:cubicBezTo>
                      <a:pt x="76" y="32"/>
                      <a:pt x="76" y="32"/>
                      <a:pt x="76" y="32"/>
                    </a:cubicBezTo>
                    <a:cubicBezTo>
                      <a:pt x="76" y="32"/>
                      <a:pt x="76" y="32"/>
                      <a:pt x="76" y="31"/>
                    </a:cubicBezTo>
                    <a:cubicBezTo>
                      <a:pt x="76" y="31"/>
                      <a:pt x="76" y="31"/>
                      <a:pt x="76" y="31"/>
                    </a:cubicBezTo>
                    <a:cubicBezTo>
                      <a:pt x="76" y="31"/>
                      <a:pt x="76" y="31"/>
                      <a:pt x="76" y="32"/>
                    </a:cubicBezTo>
                    <a:cubicBezTo>
                      <a:pt x="76" y="32"/>
                      <a:pt x="76" y="32"/>
                      <a:pt x="76" y="32"/>
                    </a:cubicBezTo>
                    <a:cubicBezTo>
                      <a:pt x="73" y="31"/>
                      <a:pt x="70" y="31"/>
                      <a:pt x="66" y="31"/>
                    </a:cubicBezTo>
                    <a:cubicBezTo>
                      <a:pt x="66" y="31"/>
                      <a:pt x="66" y="31"/>
                      <a:pt x="66" y="31"/>
                    </a:cubicBezTo>
                    <a:cubicBezTo>
                      <a:pt x="65" y="31"/>
                      <a:pt x="65" y="31"/>
                      <a:pt x="64" y="31"/>
                    </a:cubicBezTo>
                    <a:cubicBezTo>
                      <a:pt x="64" y="31"/>
                      <a:pt x="64" y="31"/>
                      <a:pt x="64" y="31"/>
                    </a:cubicBezTo>
                    <a:cubicBezTo>
                      <a:pt x="64" y="31"/>
                      <a:pt x="64" y="30"/>
                      <a:pt x="64" y="30"/>
                    </a:cubicBezTo>
                    <a:cubicBezTo>
                      <a:pt x="64" y="31"/>
                      <a:pt x="62" y="30"/>
                      <a:pt x="63" y="30"/>
                    </a:cubicBezTo>
                    <a:cubicBezTo>
                      <a:pt x="63" y="30"/>
                      <a:pt x="62" y="31"/>
                      <a:pt x="61" y="30"/>
                    </a:cubicBezTo>
                    <a:cubicBezTo>
                      <a:pt x="58" y="30"/>
                      <a:pt x="56" y="29"/>
                      <a:pt x="52" y="30"/>
                    </a:cubicBezTo>
                    <a:cubicBezTo>
                      <a:pt x="52" y="29"/>
                      <a:pt x="52" y="29"/>
                      <a:pt x="52" y="29"/>
                    </a:cubicBezTo>
                    <a:cubicBezTo>
                      <a:pt x="51" y="30"/>
                      <a:pt x="49" y="28"/>
                      <a:pt x="47" y="29"/>
                    </a:cubicBezTo>
                    <a:cubicBezTo>
                      <a:pt x="47" y="28"/>
                      <a:pt x="46" y="29"/>
                      <a:pt x="45" y="29"/>
                    </a:cubicBezTo>
                    <a:cubicBezTo>
                      <a:pt x="45" y="29"/>
                      <a:pt x="44" y="29"/>
                      <a:pt x="44" y="28"/>
                    </a:cubicBezTo>
                    <a:cubicBezTo>
                      <a:pt x="42" y="28"/>
                      <a:pt x="39" y="28"/>
                      <a:pt x="38" y="28"/>
                    </a:cubicBezTo>
                    <a:cubicBezTo>
                      <a:pt x="36" y="28"/>
                      <a:pt x="35" y="28"/>
                      <a:pt x="33" y="28"/>
                    </a:cubicBezTo>
                    <a:cubicBezTo>
                      <a:pt x="33" y="28"/>
                      <a:pt x="33" y="28"/>
                      <a:pt x="33" y="28"/>
                    </a:cubicBezTo>
                    <a:cubicBezTo>
                      <a:pt x="32" y="28"/>
                      <a:pt x="30" y="27"/>
                      <a:pt x="29" y="27"/>
                    </a:cubicBezTo>
                    <a:cubicBezTo>
                      <a:pt x="29" y="27"/>
                      <a:pt x="28" y="27"/>
                      <a:pt x="28" y="27"/>
                    </a:cubicBezTo>
                    <a:cubicBezTo>
                      <a:pt x="28" y="27"/>
                      <a:pt x="28" y="27"/>
                      <a:pt x="28" y="27"/>
                    </a:cubicBezTo>
                    <a:cubicBezTo>
                      <a:pt x="28" y="28"/>
                      <a:pt x="29" y="28"/>
                      <a:pt x="29" y="28"/>
                    </a:cubicBezTo>
                    <a:cubicBezTo>
                      <a:pt x="30" y="28"/>
                      <a:pt x="32" y="28"/>
                      <a:pt x="33" y="28"/>
                    </a:cubicBezTo>
                    <a:cubicBezTo>
                      <a:pt x="33" y="28"/>
                      <a:pt x="33" y="28"/>
                      <a:pt x="33" y="28"/>
                    </a:cubicBezTo>
                    <a:cubicBezTo>
                      <a:pt x="34" y="28"/>
                      <a:pt x="35" y="28"/>
                      <a:pt x="36" y="28"/>
                    </a:cubicBezTo>
                    <a:cubicBezTo>
                      <a:pt x="37" y="29"/>
                      <a:pt x="38" y="29"/>
                      <a:pt x="38" y="29"/>
                    </a:cubicBezTo>
                    <a:cubicBezTo>
                      <a:pt x="39" y="29"/>
                      <a:pt x="39" y="29"/>
                      <a:pt x="40" y="29"/>
                    </a:cubicBezTo>
                    <a:cubicBezTo>
                      <a:pt x="40" y="29"/>
                      <a:pt x="40" y="29"/>
                      <a:pt x="41" y="29"/>
                    </a:cubicBezTo>
                    <a:cubicBezTo>
                      <a:pt x="41" y="29"/>
                      <a:pt x="41" y="29"/>
                      <a:pt x="41" y="29"/>
                    </a:cubicBezTo>
                    <a:cubicBezTo>
                      <a:pt x="43" y="29"/>
                      <a:pt x="45" y="29"/>
                      <a:pt x="46" y="30"/>
                    </a:cubicBezTo>
                    <a:cubicBezTo>
                      <a:pt x="47" y="30"/>
                      <a:pt x="47"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9" y="31"/>
                      <a:pt x="49" y="30"/>
                    </a:cubicBezTo>
                    <a:cubicBezTo>
                      <a:pt x="49" y="30"/>
                      <a:pt x="49" y="30"/>
                      <a:pt x="49" y="30"/>
                    </a:cubicBezTo>
                    <a:cubicBezTo>
                      <a:pt x="49" y="30"/>
                      <a:pt x="50" y="30"/>
                      <a:pt x="51" y="30"/>
                    </a:cubicBezTo>
                    <a:cubicBezTo>
                      <a:pt x="52" y="31"/>
                      <a:pt x="54" y="30"/>
                      <a:pt x="55" y="30"/>
                    </a:cubicBezTo>
                    <a:cubicBezTo>
                      <a:pt x="55" y="31"/>
                      <a:pt x="56" y="31"/>
                      <a:pt x="56" y="31"/>
                    </a:cubicBezTo>
                    <a:cubicBezTo>
                      <a:pt x="56" y="31"/>
                      <a:pt x="56" y="31"/>
                      <a:pt x="56" y="31"/>
                    </a:cubicBezTo>
                    <a:cubicBezTo>
                      <a:pt x="56" y="31"/>
                      <a:pt x="57" y="31"/>
                      <a:pt x="57" y="31"/>
                    </a:cubicBezTo>
                    <a:cubicBezTo>
                      <a:pt x="57" y="31"/>
                      <a:pt x="57" y="31"/>
                      <a:pt x="57" y="31"/>
                    </a:cubicBezTo>
                    <a:cubicBezTo>
                      <a:pt x="58" y="31"/>
                      <a:pt x="59" y="31"/>
                      <a:pt x="59" y="31"/>
                    </a:cubicBezTo>
                    <a:cubicBezTo>
                      <a:pt x="59" y="31"/>
                      <a:pt x="59" y="31"/>
                      <a:pt x="59" y="31"/>
                    </a:cubicBezTo>
                    <a:cubicBezTo>
                      <a:pt x="59" y="31"/>
                      <a:pt x="59" y="31"/>
                      <a:pt x="59" y="31"/>
                    </a:cubicBezTo>
                    <a:cubicBezTo>
                      <a:pt x="59" y="31"/>
                      <a:pt x="59" y="31"/>
                      <a:pt x="59" y="31"/>
                    </a:cubicBezTo>
                    <a:cubicBezTo>
                      <a:pt x="59" y="32"/>
                      <a:pt x="59" y="32"/>
                      <a:pt x="58" y="32"/>
                    </a:cubicBezTo>
                    <a:cubicBezTo>
                      <a:pt x="58" y="32"/>
                      <a:pt x="58" y="32"/>
                      <a:pt x="58" y="32"/>
                    </a:cubicBezTo>
                    <a:cubicBezTo>
                      <a:pt x="58" y="32"/>
                      <a:pt x="58" y="32"/>
                      <a:pt x="58" y="32"/>
                    </a:cubicBezTo>
                    <a:cubicBezTo>
                      <a:pt x="59" y="32"/>
                      <a:pt x="59" y="32"/>
                      <a:pt x="59" y="32"/>
                    </a:cubicBezTo>
                    <a:cubicBezTo>
                      <a:pt x="59" y="32"/>
                      <a:pt x="59" y="32"/>
                      <a:pt x="59" y="32"/>
                    </a:cubicBezTo>
                    <a:cubicBezTo>
                      <a:pt x="59" y="32"/>
                      <a:pt x="59" y="32"/>
                      <a:pt x="59" y="32"/>
                    </a:cubicBezTo>
                    <a:cubicBezTo>
                      <a:pt x="60" y="32"/>
                      <a:pt x="60" y="32"/>
                      <a:pt x="60" y="32"/>
                    </a:cubicBezTo>
                    <a:cubicBezTo>
                      <a:pt x="60" y="32"/>
                      <a:pt x="60" y="32"/>
                      <a:pt x="60" y="32"/>
                    </a:cubicBezTo>
                    <a:cubicBezTo>
                      <a:pt x="60" y="32"/>
                      <a:pt x="60" y="32"/>
                      <a:pt x="60" y="32"/>
                    </a:cubicBezTo>
                    <a:cubicBezTo>
                      <a:pt x="61" y="32"/>
                      <a:pt x="62" y="32"/>
                      <a:pt x="63" y="32"/>
                    </a:cubicBezTo>
                    <a:cubicBezTo>
                      <a:pt x="63" y="32"/>
                      <a:pt x="63" y="33"/>
                      <a:pt x="63" y="33"/>
                    </a:cubicBezTo>
                    <a:cubicBezTo>
                      <a:pt x="64" y="32"/>
                      <a:pt x="64" y="32"/>
                      <a:pt x="64" y="32"/>
                    </a:cubicBezTo>
                    <a:cubicBezTo>
                      <a:pt x="64" y="32"/>
                      <a:pt x="64" y="32"/>
                      <a:pt x="64" y="32"/>
                    </a:cubicBezTo>
                    <a:cubicBezTo>
                      <a:pt x="64" y="32"/>
                      <a:pt x="64" y="32"/>
                      <a:pt x="64" y="32"/>
                    </a:cubicBezTo>
                    <a:cubicBezTo>
                      <a:pt x="64" y="32"/>
                      <a:pt x="64" y="32"/>
                      <a:pt x="64" y="32"/>
                    </a:cubicBezTo>
                    <a:cubicBezTo>
                      <a:pt x="64" y="32"/>
                      <a:pt x="64" y="32"/>
                      <a:pt x="65" y="32"/>
                    </a:cubicBezTo>
                    <a:cubicBezTo>
                      <a:pt x="65" y="32"/>
                      <a:pt x="65" y="32"/>
                      <a:pt x="65" y="32"/>
                    </a:cubicBezTo>
                    <a:cubicBezTo>
                      <a:pt x="65" y="32"/>
                      <a:pt x="65" y="32"/>
                      <a:pt x="65" y="32"/>
                    </a:cubicBezTo>
                    <a:cubicBezTo>
                      <a:pt x="64" y="32"/>
                      <a:pt x="64" y="32"/>
                      <a:pt x="64" y="32"/>
                    </a:cubicBezTo>
                    <a:cubicBezTo>
                      <a:pt x="64" y="32"/>
                      <a:pt x="64" y="32"/>
                      <a:pt x="64" y="32"/>
                    </a:cubicBezTo>
                    <a:cubicBezTo>
                      <a:pt x="65" y="32"/>
                      <a:pt x="66" y="32"/>
                      <a:pt x="66" y="32"/>
                    </a:cubicBezTo>
                    <a:cubicBezTo>
                      <a:pt x="66" y="32"/>
                      <a:pt x="66" y="32"/>
                      <a:pt x="66" y="32"/>
                    </a:cubicBezTo>
                    <a:cubicBezTo>
                      <a:pt x="66" y="32"/>
                      <a:pt x="66" y="32"/>
                      <a:pt x="66" y="32"/>
                    </a:cubicBezTo>
                    <a:cubicBezTo>
                      <a:pt x="66" y="32"/>
                      <a:pt x="66" y="32"/>
                      <a:pt x="66" y="32"/>
                    </a:cubicBezTo>
                    <a:cubicBezTo>
                      <a:pt x="66" y="32"/>
                      <a:pt x="66" y="33"/>
                      <a:pt x="66" y="33"/>
                    </a:cubicBezTo>
                    <a:cubicBezTo>
                      <a:pt x="66" y="33"/>
                      <a:pt x="66" y="32"/>
                      <a:pt x="66" y="32"/>
                    </a:cubicBezTo>
                    <a:cubicBezTo>
                      <a:pt x="66" y="32"/>
                      <a:pt x="66" y="32"/>
                      <a:pt x="66" y="32"/>
                    </a:cubicBezTo>
                    <a:cubicBezTo>
                      <a:pt x="66" y="33"/>
                      <a:pt x="67" y="33"/>
                      <a:pt x="67" y="33"/>
                    </a:cubicBezTo>
                    <a:cubicBezTo>
                      <a:pt x="67" y="32"/>
                      <a:pt x="68" y="33"/>
                      <a:pt x="68" y="33"/>
                    </a:cubicBezTo>
                    <a:cubicBezTo>
                      <a:pt x="68" y="33"/>
                      <a:pt x="69" y="33"/>
                      <a:pt x="69" y="33"/>
                    </a:cubicBezTo>
                    <a:cubicBezTo>
                      <a:pt x="69" y="33"/>
                      <a:pt x="69" y="33"/>
                      <a:pt x="69" y="33"/>
                    </a:cubicBezTo>
                    <a:cubicBezTo>
                      <a:pt x="69" y="33"/>
                      <a:pt x="69" y="33"/>
                      <a:pt x="69" y="33"/>
                    </a:cubicBezTo>
                    <a:cubicBezTo>
                      <a:pt x="69" y="33"/>
                      <a:pt x="69" y="33"/>
                      <a:pt x="69" y="33"/>
                    </a:cubicBezTo>
                    <a:cubicBezTo>
                      <a:pt x="69" y="33"/>
                      <a:pt x="70" y="33"/>
                      <a:pt x="70" y="33"/>
                    </a:cubicBezTo>
                    <a:cubicBezTo>
                      <a:pt x="70" y="34"/>
                      <a:pt x="72" y="33"/>
                      <a:pt x="72" y="33"/>
                    </a:cubicBezTo>
                    <a:cubicBezTo>
                      <a:pt x="73" y="34"/>
                      <a:pt x="74" y="33"/>
                      <a:pt x="75" y="34"/>
                    </a:cubicBezTo>
                    <a:cubicBezTo>
                      <a:pt x="75" y="34"/>
                      <a:pt x="75" y="34"/>
                      <a:pt x="75" y="34"/>
                    </a:cubicBezTo>
                    <a:cubicBezTo>
                      <a:pt x="76" y="34"/>
                      <a:pt x="77" y="34"/>
                      <a:pt x="77" y="34"/>
                    </a:cubicBezTo>
                    <a:cubicBezTo>
                      <a:pt x="77" y="34"/>
                      <a:pt x="77" y="34"/>
                      <a:pt x="77" y="34"/>
                    </a:cubicBezTo>
                    <a:cubicBezTo>
                      <a:pt x="80" y="34"/>
                      <a:pt x="83" y="35"/>
                      <a:pt x="87" y="35"/>
                    </a:cubicBezTo>
                    <a:cubicBezTo>
                      <a:pt x="87" y="35"/>
                      <a:pt x="87" y="35"/>
                      <a:pt x="87" y="35"/>
                    </a:cubicBezTo>
                    <a:cubicBezTo>
                      <a:pt x="89" y="35"/>
                      <a:pt x="91" y="36"/>
                      <a:pt x="93" y="36"/>
                    </a:cubicBezTo>
                    <a:cubicBezTo>
                      <a:pt x="95" y="36"/>
                      <a:pt x="97" y="36"/>
                      <a:pt x="99" y="36"/>
                    </a:cubicBezTo>
                    <a:cubicBezTo>
                      <a:pt x="100" y="36"/>
                      <a:pt x="101" y="36"/>
                      <a:pt x="102" y="37"/>
                    </a:cubicBezTo>
                    <a:cubicBezTo>
                      <a:pt x="102" y="37"/>
                      <a:pt x="101" y="37"/>
                      <a:pt x="102" y="37"/>
                    </a:cubicBezTo>
                    <a:cubicBezTo>
                      <a:pt x="102" y="37"/>
                      <a:pt x="103" y="37"/>
                      <a:pt x="103" y="37"/>
                    </a:cubicBezTo>
                    <a:cubicBezTo>
                      <a:pt x="103" y="37"/>
                      <a:pt x="104" y="37"/>
                      <a:pt x="104" y="37"/>
                    </a:cubicBezTo>
                    <a:cubicBezTo>
                      <a:pt x="104" y="37"/>
                      <a:pt x="105" y="37"/>
                      <a:pt x="105" y="37"/>
                    </a:cubicBezTo>
                    <a:cubicBezTo>
                      <a:pt x="105" y="37"/>
                      <a:pt x="106" y="37"/>
                      <a:pt x="106" y="37"/>
                    </a:cubicBezTo>
                    <a:cubicBezTo>
                      <a:pt x="106" y="37"/>
                      <a:pt x="106" y="37"/>
                      <a:pt x="107" y="37"/>
                    </a:cubicBezTo>
                    <a:cubicBezTo>
                      <a:pt x="107" y="37"/>
                      <a:pt x="108" y="37"/>
                      <a:pt x="109" y="37"/>
                    </a:cubicBezTo>
                    <a:cubicBezTo>
                      <a:pt x="109" y="37"/>
                      <a:pt x="109" y="37"/>
                      <a:pt x="110" y="37"/>
                    </a:cubicBezTo>
                    <a:cubicBezTo>
                      <a:pt x="110" y="37"/>
                      <a:pt x="111" y="38"/>
                      <a:pt x="111" y="37"/>
                    </a:cubicBezTo>
                    <a:cubicBezTo>
                      <a:pt x="111" y="38"/>
                      <a:pt x="111" y="38"/>
                      <a:pt x="112" y="38"/>
                    </a:cubicBezTo>
                    <a:cubicBezTo>
                      <a:pt x="113" y="38"/>
                      <a:pt x="113" y="38"/>
                      <a:pt x="114" y="38"/>
                    </a:cubicBezTo>
                    <a:cubicBezTo>
                      <a:pt x="114" y="38"/>
                      <a:pt x="115" y="38"/>
                      <a:pt x="115" y="38"/>
                    </a:cubicBezTo>
                    <a:cubicBezTo>
                      <a:pt x="116" y="38"/>
                      <a:pt x="116" y="38"/>
                      <a:pt x="117" y="38"/>
                    </a:cubicBezTo>
                    <a:cubicBezTo>
                      <a:pt x="117" y="38"/>
                      <a:pt x="118" y="38"/>
                      <a:pt x="118" y="38"/>
                    </a:cubicBezTo>
                    <a:cubicBezTo>
                      <a:pt x="118" y="39"/>
                      <a:pt x="118" y="39"/>
                      <a:pt x="118" y="39"/>
                    </a:cubicBezTo>
                    <a:cubicBezTo>
                      <a:pt x="117" y="38"/>
                      <a:pt x="116" y="39"/>
                      <a:pt x="115" y="39"/>
                    </a:cubicBezTo>
                    <a:cubicBezTo>
                      <a:pt x="115" y="39"/>
                      <a:pt x="115" y="38"/>
                      <a:pt x="115" y="38"/>
                    </a:cubicBezTo>
                    <a:cubicBezTo>
                      <a:pt x="115" y="38"/>
                      <a:pt x="114" y="38"/>
                      <a:pt x="114" y="39"/>
                    </a:cubicBezTo>
                    <a:cubicBezTo>
                      <a:pt x="113" y="38"/>
                      <a:pt x="112" y="38"/>
                      <a:pt x="112" y="38"/>
                    </a:cubicBezTo>
                    <a:cubicBezTo>
                      <a:pt x="112" y="38"/>
                      <a:pt x="111" y="38"/>
                      <a:pt x="111" y="38"/>
                    </a:cubicBezTo>
                    <a:cubicBezTo>
                      <a:pt x="111" y="38"/>
                      <a:pt x="111" y="38"/>
                      <a:pt x="111" y="38"/>
                    </a:cubicBezTo>
                    <a:cubicBezTo>
                      <a:pt x="111" y="38"/>
                      <a:pt x="111" y="38"/>
                      <a:pt x="110" y="38"/>
                    </a:cubicBezTo>
                    <a:cubicBezTo>
                      <a:pt x="111" y="38"/>
                      <a:pt x="110" y="38"/>
                      <a:pt x="110" y="39"/>
                    </a:cubicBezTo>
                    <a:cubicBezTo>
                      <a:pt x="109" y="38"/>
                      <a:pt x="109" y="39"/>
                      <a:pt x="109" y="39"/>
                    </a:cubicBezTo>
                    <a:cubicBezTo>
                      <a:pt x="109" y="38"/>
                      <a:pt x="109" y="38"/>
                      <a:pt x="109" y="38"/>
                    </a:cubicBezTo>
                    <a:cubicBezTo>
                      <a:pt x="108" y="38"/>
                      <a:pt x="108" y="38"/>
                      <a:pt x="108" y="38"/>
                    </a:cubicBezTo>
                    <a:cubicBezTo>
                      <a:pt x="108" y="38"/>
                      <a:pt x="108" y="38"/>
                      <a:pt x="108" y="38"/>
                    </a:cubicBezTo>
                    <a:cubicBezTo>
                      <a:pt x="108" y="38"/>
                      <a:pt x="108" y="38"/>
                      <a:pt x="108" y="38"/>
                    </a:cubicBezTo>
                    <a:cubicBezTo>
                      <a:pt x="108" y="38"/>
                      <a:pt x="107" y="38"/>
                      <a:pt x="107" y="38"/>
                    </a:cubicBezTo>
                    <a:cubicBezTo>
                      <a:pt x="107" y="38"/>
                      <a:pt x="107" y="38"/>
                      <a:pt x="107" y="38"/>
                    </a:cubicBezTo>
                    <a:cubicBezTo>
                      <a:pt x="107" y="38"/>
                      <a:pt x="106" y="38"/>
                      <a:pt x="106" y="38"/>
                    </a:cubicBezTo>
                    <a:cubicBezTo>
                      <a:pt x="106" y="38"/>
                      <a:pt x="106" y="38"/>
                      <a:pt x="106" y="38"/>
                    </a:cubicBezTo>
                    <a:cubicBezTo>
                      <a:pt x="105" y="38"/>
                      <a:pt x="104" y="38"/>
                      <a:pt x="103" y="38"/>
                    </a:cubicBezTo>
                    <a:cubicBezTo>
                      <a:pt x="103" y="38"/>
                      <a:pt x="103" y="38"/>
                      <a:pt x="104" y="38"/>
                    </a:cubicBezTo>
                    <a:cubicBezTo>
                      <a:pt x="103" y="38"/>
                      <a:pt x="103" y="38"/>
                      <a:pt x="103" y="38"/>
                    </a:cubicBezTo>
                    <a:cubicBezTo>
                      <a:pt x="103" y="38"/>
                      <a:pt x="103" y="38"/>
                      <a:pt x="103" y="38"/>
                    </a:cubicBezTo>
                    <a:cubicBezTo>
                      <a:pt x="103" y="38"/>
                      <a:pt x="102" y="38"/>
                      <a:pt x="102" y="38"/>
                    </a:cubicBezTo>
                    <a:cubicBezTo>
                      <a:pt x="102" y="38"/>
                      <a:pt x="102" y="38"/>
                      <a:pt x="102" y="38"/>
                    </a:cubicBezTo>
                    <a:cubicBezTo>
                      <a:pt x="102" y="38"/>
                      <a:pt x="102" y="38"/>
                      <a:pt x="102" y="38"/>
                    </a:cubicBezTo>
                    <a:cubicBezTo>
                      <a:pt x="102" y="38"/>
                      <a:pt x="102" y="38"/>
                      <a:pt x="102" y="38"/>
                    </a:cubicBezTo>
                    <a:cubicBezTo>
                      <a:pt x="101" y="38"/>
                      <a:pt x="101" y="38"/>
                      <a:pt x="101" y="38"/>
                    </a:cubicBezTo>
                    <a:cubicBezTo>
                      <a:pt x="100" y="38"/>
                      <a:pt x="100" y="38"/>
                      <a:pt x="100" y="38"/>
                    </a:cubicBezTo>
                    <a:cubicBezTo>
                      <a:pt x="99" y="38"/>
                      <a:pt x="98" y="38"/>
                      <a:pt x="98" y="37"/>
                    </a:cubicBezTo>
                    <a:cubicBezTo>
                      <a:pt x="96" y="37"/>
                      <a:pt x="95" y="38"/>
                      <a:pt x="94" y="37"/>
                    </a:cubicBezTo>
                    <a:cubicBezTo>
                      <a:pt x="94" y="37"/>
                      <a:pt x="94" y="37"/>
                      <a:pt x="94" y="37"/>
                    </a:cubicBezTo>
                    <a:cubicBezTo>
                      <a:pt x="94" y="37"/>
                      <a:pt x="93" y="37"/>
                      <a:pt x="93" y="37"/>
                    </a:cubicBezTo>
                    <a:cubicBezTo>
                      <a:pt x="92" y="37"/>
                      <a:pt x="91" y="37"/>
                      <a:pt x="89" y="37"/>
                    </a:cubicBezTo>
                    <a:cubicBezTo>
                      <a:pt x="89" y="37"/>
                      <a:pt x="89" y="37"/>
                      <a:pt x="89" y="37"/>
                    </a:cubicBezTo>
                    <a:cubicBezTo>
                      <a:pt x="89" y="37"/>
                      <a:pt x="89" y="37"/>
                      <a:pt x="89" y="37"/>
                    </a:cubicBezTo>
                    <a:cubicBezTo>
                      <a:pt x="89" y="37"/>
                      <a:pt x="89" y="37"/>
                      <a:pt x="89" y="37"/>
                    </a:cubicBezTo>
                    <a:cubicBezTo>
                      <a:pt x="89" y="37"/>
                      <a:pt x="89" y="37"/>
                      <a:pt x="89" y="37"/>
                    </a:cubicBezTo>
                    <a:cubicBezTo>
                      <a:pt x="88" y="37"/>
                      <a:pt x="88" y="37"/>
                      <a:pt x="88" y="37"/>
                    </a:cubicBezTo>
                    <a:cubicBezTo>
                      <a:pt x="87" y="37"/>
                      <a:pt x="86" y="37"/>
                      <a:pt x="85" y="37"/>
                    </a:cubicBezTo>
                    <a:cubicBezTo>
                      <a:pt x="85" y="37"/>
                      <a:pt x="85" y="37"/>
                      <a:pt x="84" y="37"/>
                    </a:cubicBezTo>
                    <a:cubicBezTo>
                      <a:pt x="84" y="37"/>
                      <a:pt x="84" y="36"/>
                      <a:pt x="84" y="37"/>
                    </a:cubicBezTo>
                    <a:cubicBezTo>
                      <a:pt x="84" y="37"/>
                      <a:pt x="84" y="37"/>
                      <a:pt x="83" y="36"/>
                    </a:cubicBezTo>
                    <a:cubicBezTo>
                      <a:pt x="83" y="37"/>
                      <a:pt x="83" y="37"/>
                      <a:pt x="83" y="37"/>
                    </a:cubicBezTo>
                    <a:cubicBezTo>
                      <a:pt x="83" y="36"/>
                      <a:pt x="82" y="37"/>
                      <a:pt x="82" y="36"/>
                    </a:cubicBezTo>
                    <a:cubicBezTo>
                      <a:pt x="81" y="37"/>
                      <a:pt x="81" y="36"/>
                      <a:pt x="80" y="37"/>
                    </a:cubicBezTo>
                    <a:cubicBezTo>
                      <a:pt x="80" y="36"/>
                      <a:pt x="80" y="36"/>
                      <a:pt x="80" y="36"/>
                    </a:cubicBezTo>
                    <a:cubicBezTo>
                      <a:pt x="79" y="36"/>
                      <a:pt x="80" y="36"/>
                      <a:pt x="79" y="37"/>
                    </a:cubicBezTo>
                    <a:cubicBezTo>
                      <a:pt x="79" y="36"/>
                      <a:pt x="79" y="36"/>
                      <a:pt x="78" y="36"/>
                    </a:cubicBezTo>
                    <a:cubicBezTo>
                      <a:pt x="78" y="37"/>
                      <a:pt x="78" y="36"/>
                      <a:pt x="78" y="36"/>
                    </a:cubicBezTo>
                    <a:cubicBezTo>
                      <a:pt x="77" y="36"/>
                      <a:pt x="76" y="36"/>
                      <a:pt x="75" y="36"/>
                    </a:cubicBezTo>
                    <a:cubicBezTo>
                      <a:pt x="75" y="36"/>
                      <a:pt x="75" y="36"/>
                      <a:pt x="75" y="36"/>
                    </a:cubicBezTo>
                    <a:cubicBezTo>
                      <a:pt x="74" y="36"/>
                      <a:pt x="74" y="36"/>
                      <a:pt x="73" y="36"/>
                    </a:cubicBezTo>
                    <a:cubicBezTo>
                      <a:pt x="73" y="35"/>
                      <a:pt x="72" y="36"/>
                      <a:pt x="72" y="35"/>
                    </a:cubicBezTo>
                    <a:cubicBezTo>
                      <a:pt x="72" y="35"/>
                      <a:pt x="72" y="35"/>
                      <a:pt x="72" y="35"/>
                    </a:cubicBezTo>
                    <a:cubicBezTo>
                      <a:pt x="72" y="35"/>
                      <a:pt x="71" y="35"/>
                      <a:pt x="71" y="35"/>
                    </a:cubicBezTo>
                    <a:cubicBezTo>
                      <a:pt x="71" y="35"/>
                      <a:pt x="70" y="35"/>
                      <a:pt x="70" y="35"/>
                    </a:cubicBezTo>
                    <a:cubicBezTo>
                      <a:pt x="70" y="35"/>
                      <a:pt x="70" y="35"/>
                      <a:pt x="70" y="35"/>
                    </a:cubicBezTo>
                    <a:cubicBezTo>
                      <a:pt x="70" y="35"/>
                      <a:pt x="69" y="35"/>
                      <a:pt x="69" y="35"/>
                    </a:cubicBezTo>
                    <a:cubicBezTo>
                      <a:pt x="69" y="36"/>
                      <a:pt x="68" y="35"/>
                      <a:pt x="68" y="35"/>
                    </a:cubicBezTo>
                    <a:cubicBezTo>
                      <a:pt x="68" y="35"/>
                      <a:pt x="68" y="35"/>
                      <a:pt x="68" y="35"/>
                    </a:cubicBezTo>
                    <a:cubicBezTo>
                      <a:pt x="67" y="35"/>
                      <a:pt x="67" y="35"/>
                      <a:pt x="67" y="35"/>
                    </a:cubicBezTo>
                    <a:cubicBezTo>
                      <a:pt x="66" y="36"/>
                      <a:pt x="65" y="34"/>
                      <a:pt x="65" y="35"/>
                    </a:cubicBezTo>
                    <a:cubicBezTo>
                      <a:pt x="64" y="35"/>
                      <a:pt x="64" y="35"/>
                      <a:pt x="63" y="35"/>
                    </a:cubicBezTo>
                    <a:cubicBezTo>
                      <a:pt x="63" y="35"/>
                      <a:pt x="63" y="35"/>
                      <a:pt x="63" y="35"/>
                    </a:cubicBezTo>
                    <a:cubicBezTo>
                      <a:pt x="63" y="35"/>
                      <a:pt x="63" y="35"/>
                      <a:pt x="63" y="35"/>
                    </a:cubicBezTo>
                    <a:cubicBezTo>
                      <a:pt x="63" y="35"/>
                      <a:pt x="63" y="35"/>
                      <a:pt x="62" y="35"/>
                    </a:cubicBezTo>
                    <a:cubicBezTo>
                      <a:pt x="62" y="34"/>
                      <a:pt x="63" y="35"/>
                      <a:pt x="63" y="34"/>
                    </a:cubicBezTo>
                    <a:cubicBezTo>
                      <a:pt x="63" y="34"/>
                      <a:pt x="62" y="34"/>
                      <a:pt x="62" y="34"/>
                    </a:cubicBezTo>
                    <a:cubicBezTo>
                      <a:pt x="62" y="34"/>
                      <a:pt x="62" y="34"/>
                      <a:pt x="62" y="35"/>
                    </a:cubicBezTo>
                    <a:cubicBezTo>
                      <a:pt x="61" y="34"/>
                      <a:pt x="60" y="34"/>
                      <a:pt x="59" y="34"/>
                    </a:cubicBezTo>
                    <a:cubicBezTo>
                      <a:pt x="59" y="35"/>
                      <a:pt x="59" y="34"/>
                      <a:pt x="58" y="34"/>
                    </a:cubicBezTo>
                    <a:cubicBezTo>
                      <a:pt x="58" y="34"/>
                      <a:pt x="58" y="34"/>
                      <a:pt x="58" y="34"/>
                    </a:cubicBezTo>
                    <a:cubicBezTo>
                      <a:pt x="57" y="34"/>
                      <a:pt x="56" y="34"/>
                      <a:pt x="56" y="34"/>
                    </a:cubicBezTo>
                    <a:cubicBezTo>
                      <a:pt x="56" y="34"/>
                      <a:pt x="56" y="34"/>
                      <a:pt x="55" y="34"/>
                    </a:cubicBezTo>
                    <a:cubicBezTo>
                      <a:pt x="55" y="34"/>
                      <a:pt x="55" y="34"/>
                      <a:pt x="55" y="34"/>
                    </a:cubicBezTo>
                    <a:cubicBezTo>
                      <a:pt x="54" y="34"/>
                      <a:pt x="52" y="33"/>
                      <a:pt x="50" y="33"/>
                    </a:cubicBezTo>
                    <a:cubicBezTo>
                      <a:pt x="50" y="33"/>
                      <a:pt x="49" y="33"/>
                      <a:pt x="49" y="33"/>
                    </a:cubicBezTo>
                    <a:cubicBezTo>
                      <a:pt x="49" y="34"/>
                      <a:pt x="48" y="33"/>
                      <a:pt x="47" y="33"/>
                    </a:cubicBezTo>
                    <a:cubicBezTo>
                      <a:pt x="47" y="33"/>
                      <a:pt x="46" y="33"/>
                      <a:pt x="46" y="33"/>
                    </a:cubicBezTo>
                    <a:cubicBezTo>
                      <a:pt x="45" y="33"/>
                      <a:pt x="45" y="33"/>
                      <a:pt x="44" y="33"/>
                    </a:cubicBezTo>
                    <a:cubicBezTo>
                      <a:pt x="42" y="32"/>
                      <a:pt x="40" y="33"/>
                      <a:pt x="38" y="32"/>
                    </a:cubicBezTo>
                    <a:cubicBezTo>
                      <a:pt x="38" y="33"/>
                      <a:pt x="38" y="33"/>
                      <a:pt x="38" y="33"/>
                    </a:cubicBezTo>
                    <a:cubicBezTo>
                      <a:pt x="37" y="33"/>
                      <a:pt x="37" y="32"/>
                      <a:pt x="37" y="32"/>
                    </a:cubicBezTo>
                    <a:cubicBezTo>
                      <a:pt x="37" y="33"/>
                      <a:pt x="36" y="33"/>
                      <a:pt x="36" y="32"/>
                    </a:cubicBezTo>
                    <a:cubicBezTo>
                      <a:pt x="36" y="33"/>
                      <a:pt x="36" y="33"/>
                      <a:pt x="36" y="33"/>
                    </a:cubicBezTo>
                    <a:cubicBezTo>
                      <a:pt x="36" y="32"/>
                      <a:pt x="36" y="32"/>
                      <a:pt x="36" y="32"/>
                    </a:cubicBezTo>
                    <a:cubicBezTo>
                      <a:pt x="35" y="32"/>
                      <a:pt x="35" y="33"/>
                      <a:pt x="35" y="32"/>
                    </a:cubicBezTo>
                    <a:cubicBezTo>
                      <a:pt x="35" y="32"/>
                      <a:pt x="35" y="32"/>
                      <a:pt x="35" y="32"/>
                    </a:cubicBezTo>
                    <a:cubicBezTo>
                      <a:pt x="35" y="32"/>
                      <a:pt x="35" y="33"/>
                      <a:pt x="35" y="33"/>
                    </a:cubicBezTo>
                    <a:cubicBezTo>
                      <a:pt x="35" y="33"/>
                      <a:pt x="35" y="33"/>
                      <a:pt x="34" y="33"/>
                    </a:cubicBezTo>
                    <a:cubicBezTo>
                      <a:pt x="34" y="32"/>
                      <a:pt x="35" y="32"/>
                      <a:pt x="35" y="32"/>
                    </a:cubicBezTo>
                    <a:cubicBezTo>
                      <a:pt x="34" y="32"/>
                      <a:pt x="33" y="32"/>
                      <a:pt x="32" y="32"/>
                    </a:cubicBezTo>
                    <a:cubicBezTo>
                      <a:pt x="32" y="32"/>
                      <a:pt x="33" y="32"/>
                      <a:pt x="33" y="32"/>
                    </a:cubicBezTo>
                    <a:cubicBezTo>
                      <a:pt x="32" y="32"/>
                      <a:pt x="32" y="32"/>
                      <a:pt x="32" y="32"/>
                    </a:cubicBezTo>
                    <a:cubicBezTo>
                      <a:pt x="32" y="32"/>
                      <a:pt x="32" y="32"/>
                      <a:pt x="32" y="32"/>
                    </a:cubicBezTo>
                    <a:cubicBezTo>
                      <a:pt x="32" y="32"/>
                      <a:pt x="31" y="32"/>
                      <a:pt x="31" y="32"/>
                    </a:cubicBezTo>
                    <a:cubicBezTo>
                      <a:pt x="30" y="32"/>
                      <a:pt x="30" y="32"/>
                      <a:pt x="29" y="32"/>
                    </a:cubicBezTo>
                    <a:cubicBezTo>
                      <a:pt x="28" y="32"/>
                      <a:pt x="26" y="31"/>
                      <a:pt x="25" y="32"/>
                    </a:cubicBezTo>
                    <a:cubicBezTo>
                      <a:pt x="25" y="32"/>
                      <a:pt x="25" y="32"/>
                      <a:pt x="25" y="32"/>
                    </a:cubicBezTo>
                    <a:cubicBezTo>
                      <a:pt x="25" y="32"/>
                      <a:pt x="25" y="32"/>
                      <a:pt x="25" y="32"/>
                    </a:cubicBezTo>
                    <a:cubicBezTo>
                      <a:pt x="25" y="32"/>
                      <a:pt x="24" y="32"/>
                      <a:pt x="24" y="32"/>
                    </a:cubicBezTo>
                    <a:cubicBezTo>
                      <a:pt x="24" y="32"/>
                      <a:pt x="24" y="32"/>
                      <a:pt x="24" y="32"/>
                    </a:cubicBezTo>
                    <a:cubicBezTo>
                      <a:pt x="24" y="32"/>
                      <a:pt x="24" y="32"/>
                      <a:pt x="24" y="32"/>
                    </a:cubicBezTo>
                    <a:cubicBezTo>
                      <a:pt x="23" y="32"/>
                      <a:pt x="23" y="31"/>
                      <a:pt x="22" y="31"/>
                    </a:cubicBezTo>
                    <a:cubicBezTo>
                      <a:pt x="22" y="31"/>
                      <a:pt x="22" y="32"/>
                      <a:pt x="22" y="32"/>
                    </a:cubicBezTo>
                    <a:cubicBezTo>
                      <a:pt x="22" y="32"/>
                      <a:pt x="21" y="31"/>
                      <a:pt x="21" y="31"/>
                    </a:cubicBezTo>
                    <a:cubicBezTo>
                      <a:pt x="21" y="31"/>
                      <a:pt x="20" y="32"/>
                      <a:pt x="20" y="31"/>
                    </a:cubicBezTo>
                    <a:cubicBezTo>
                      <a:pt x="20" y="32"/>
                      <a:pt x="20" y="32"/>
                      <a:pt x="20" y="32"/>
                    </a:cubicBezTo>
                    <a:cubicBezTo>
                      <a:pt x="20" y="31"/>
                      <a:pt x="19" y="31"/>
                      <a:pt x="19" y="32"/>
                    </a:cubicBezTo>
                    <a:cubicBezTo>
                      <a:pt x="19" y="32"/>
                      <a:pt x="19" y="32"/>
                      <a:pt x="19" y="32"/>
                    </a:cubicBezTo>
                    <a:cubicBezTo>
                      <a:pt x="19" y="32"/>
                      <a:pt x="19" y="32"/>
                      <a:pt x="19" y="32"/>
                    </a:cubicBezTo>
                    <a:cubicBezTo>
                      <a:pt x="17" y="31"/>
                      <a:pt x="15" y="31"/>
                      <a:pt x="13" y="31"/>
                    </a:cubicBezTo>
                    <a:cubicBezTo>
                      <a:pt x="13" y="31"/>
                      <a:pt x="13" y="31"/>
                      <a:pt x="12" y="31"/>
                    </a:cubicBezTo>
                    <a:cubicBezTo>
                      <a:pt x="12" y="31"/>
                      <a:pt x="11" y="31"/>
                      <a:pt x="11" y="30"/>
                    </a:cubicBezTo>
                    <a:cubicBezTo>
                      <a:pt x="11" y="31"/>
                      <a:pt x="10" y="31"/>
                      <a:pt x="10" y="31"/>
                    </a:cubicBezTo>
                    <a:cubicBezTo>
                      <a:pt x="10" y="31"/>
                      <a:pt x="10" y="31"/>
                      <a:pt x="10" y="31"/>
                    </a:cubicBezTo>
                    <a:cubicBezTo>
                      <a:pt x="10" y="30"/>
                      <a:pt x="9" y="31"/>
                      <a:pt x="9" y="31"/>
                    </a:cubicBezTo>
                    <a:cubicBezTo>
                      <a:pt x="9" y="31"/>
                      <a:pt x="9" y="31"/>
                      <a:pt x="9" y="31"/>
                    </a:cubicBezTo>
                    <a:cubicBezTo>
                      <a:pt x="9" y="31"/>
                      <a:pt x="10" y="31"/>
                      <a:pt x="10" y="31"/>
                    </a:cubicBezTo>
                    <a:cubicBezTo>
                      <a:pt x="10" y="31"/>
                      <a:pt x="10" y="31"/>
                      <a:pt x="10" y="31"/>
                    </a:cubicBezTo>
                    <a:cubicBezTo>
                      <a:pt x="10" y="31"/>
                      <a:pt x="10" y="31"/>
                      <a:pt x="10" y="31"/>
                    </a:cubicBezTo>
                    <a:cubicBezTo>
                      <a:pt x="10" y="31"/>
                      <a:pt x="10" y="31"/>
                      <a:pt x="10" y="31"/>
                    </a:cubicBezTo>
                    <a:cubicBezTo>
                      <a:pt x="11" y="31"/>
                      <a:pt x="12" y="31"/>
                      <a:pt x="12" y="32"/>
                    </a:cubicBezTo>
                    <a:cubicBezTo>
                      <a:pt x="12" y="31"/>
                      <a:pt x="12" y="31"/>
                      <a:pt x="12" y="31"/>
                    </a:cubicBezTo>
                    <a:cubicBezTo>
                      <a:pt x="12" y="31"/>
                      <a:pt x="12" y="32"/>
                      <a:pt x="12" y="32"/>
                    </a:cubicBezTo>
                    <a:cubicBezTo>
                      <a:pt x="13" y="32"/>
                      <a:pt x="14" y="32"/>
                      <a:pt x="14" y="32"/>
                    </a:cubicBezTo>
                    <a:cubicBezTo>
                      <a:pt x="15" y="32"/>
                      <a:pt x="14" y="32"/>
                      <a:pt x="14" y="32"/>
                    </a:cubicBezTo>
                    <a:cubicBezTo>
                      <a:pt x="15" y="32"/>
                      <a:pt x="15" y="32"/>
                      <a:pt x="16" y="32"/>
                    </a:cubicBezTo>
                    <a:cubicBezTo>
                      <a:pt x="17" y="32"/>
                      <a:pt x="18" y="32"/>
                      <a:pt x="19" y="32"/>
                    </a:cubicBezTo>
                    <a:cubicBezTo>
                      <a:pt x="19" y="32"/>
                      <a:pt x="19" y="32"/>
                      <a:pt x="20" y="32"/>
                    </a:cubicBezTo>
                    <a:cubicBezTo>
                      <a:pt x="20" y="32"/>
                      <a:pt x="20" y="32"/>
                      <a:pt x="20" y="32"/>
                    </a:cubicBezTo>
                    <a:cubicBezTo>
                      <a:pt x="20" y="32"/>
                      <a:pt x="20" y="32"/>
                      <a:pt x="20" y="32"/>
                    </a:cubicBezTo>
                    <a:cubicBezTo>
                      <a:pt x="20" y="32"/>
                      <a:pt x="20" y="33"/>
                      <a:pt x="20" y="33"/>
                    </a:cubicBezTo>
                    <a:cubicBezTo>
                      <a:pt x="20" y="33"/>
                      <a:pt x="20" y="33"/>
                      <a:pt x="20" y="33"/>
                    </a:cubicBezTo>
                    <a:cubicBezTo>
                      <a:pt x="20" y="33"/>
                      <a:pt x="20" y="33"/>
                      <a:pt x="20" y="33"/>
                    </a:cubicBezTo>
                    <a:cubicBezTo>
                      <a:pt x="20" y="33"/>
                      <a:pt x="20" y="33"/>
                      <a:pt x="20" y="33"/>
                    </a:cubicBezTo>
                    <a:cubicBezTo>
                      <a:pt x="20" y="33"/>
                      <a:pt x="20" y="33"/>
                      <a:pt x="20" y="33"/>
                    </a:cubicBezTo>
                    <a:cubicBezTo>
                      <a:pt x="20" y="33"/>
                      <a:pt x="20" y="32"/>
                      <a:pt x="20" y="32"/>
                    </a:cubicBezTo>
                    <a:cubicBezTo>
                      <a:pt x="20" y="32"/>
                      <a:pt x="20" y="32"/>
                      <a:pt x="21" y="32"/>
                    </a:cubicBezTo>
                    <a:cubicBezTo>
                      <a:pt x="21" y="33"/>
                      <a:pt x="22" y="32"/>
                      <a:pt x="23" y="32"/>
                    </a:cubicBezTo>
                    <a:cubicBezTo>
                      <a:pt x="23" y="32"/>
                      <a:pt x="23" y="33"/>
                      <a:pt x="23" y="33"/>
                    </a:cubicBezTo>
                    <a:cubicBezTo>
                      <a:pt x="24" y="33"/>
                      <a:pt x="24" y="32"/>
                      <a:pt x="24" y="32"/>
                    </a:cubicBezTo>
                    <a:cubicBezTo>
                      <a:pt x="24" y="32"/>
                      <a:pt x="24" y="33"/>
                      <a:pt x="24" y="33"/>
                    </a:cubicBezTo>
                    <a:cubicBezTo>
                      <a:pt x="24" y="33"/>
                      <a:pt x="25" y="33"/>
                      <a:pt x="25" y="33"/>
                    </a:cubicBezTo>
                    <a:cubicBezTo>
                      <a:pt x="25" y="33"/>
                      <a:pt x="25" y="33"/>
                      <a:pt x="25" y="33"/>
                    </a:cubicBezTo>
                    <a:cubicBezTo>
                      <a:pt x="25" y="33"/>
                      <a:pt x="25" y="33"/>
                      <a:pt x="25" y="33"/>
                    </a:cubicBezTo>
                    <a:cubicBezTo>
                      <a:pt x="25" y="33"/>
                      <a:pt x="25" y="33"/>
                      <a:pt x="25" y="33"/>
                    </a:cubicBezTo>
                    <a:cubicBezTo>
                      <a:pt x="24" y="33"/>
                      <a:pt x="24" y="33"/>
                      <a:pt x="24" y="33"/>
                    </a:cubicBezTo>
                    <a:cubicBezTo>
                      <a:pt x="24" y="33"/>
                      <a:pt x="24" y="33"/>
                      <a:pt x="24" y="33"/>
                    </a:cubicBezTo>
                    <a:cubicBezTo>
                      <a:pt x="24" y="33"/>
                      <a:pt x="24" y="33"/>
                      <a:pt x="24" y="33"/>
                    </a:cubicBezTo>
                    <a:cubicBezTo>
                      <a:pt x="25" y="33"/>
                      <a:pt x="25" y="33"/>
                      <a:pt x="25" y="33"/>
                    </a:cubicBezTo>
                    <a:cubicBezTo>
                      <a:pt x="25" y="33"/>
                      <a:pt x="25" y="33"/>
                      <a:pt x="25" y="33"/>
                    </a:cubicBezTo>
                    <a:cubicBezTo>
                      <a:pt x="25" y="33"/>
                      <a:pt x="25" y="33"/>
                      <a:pt x="25" y="33"/>
                    </a:cubicBezTo>
                    <a:cubicBezTo>
                      <a:pt x="25" y="33"/>
                      <a:pt x="25" y="33"/>
                      <a:pt x="25" y="33"/>
                    </a:cubicBezTo>
                    <a:cubicBezTo>
                      <a:pt x="25" y="33"/>
                      <a:pt x="26" y="33"/>
                      <a:pt x="26" y="34"/>
                    </a:cubicBezTo>
                    <a:cubicBezTo>
                      <a:pt x="25" y="34"/>
                      <a:pt x="25" y="34"/>
                      <a:pt x="25" y="34"/>
                    </a:cubicBezTo>
                    <a:cubicBezTo>
                      <a:pt x="25" y="34"/>
                      <a:pt x="25" y="34"/>
                      <a:pt x="25" y="34"/>
                    </a:cubicBezTo>
                    <a:cubicBezTo>
                      <a:pt x="25" y="34"/>
                      <a:pt x="25" y="34"/>
                      <a:pt x="25" y="34"/>
                    </a:cubicBezTo>
                    <a:cubicBezTo>
                      <a:pt x="25" y="34"/>
                      <a:pt x="25" y="34"/>
                      <a:pt x="25" y="34"/>
                    </a:cubicBezTo>
                    <a:cubicBezTo>
                      <a:pt x="25" y="34"/>
                      <a:pt x="25" y="34"/>
                      <a:pt x="25" y="34"/>
                    </a:cubicBezTo>
                    <a:cubicBezTo>
                      <a:pt x="25" y="34"/>
                      <a:pt x="25" y="34"/>
                      <a:pt x="25" y="34"/>
                    </a:cubicBezTo>
                    <a:cubicBezTo>
                      <a:pt x="24" y="34"/>
                      <a:pt x="25" y="34"/>
                      <a:pt x="25" y="35"/>
                    </a:cubicBezTo>
                    <a:cubicBezTo>
                      <a:pt x="24" y="35"/>
                      <a:pt x="24" y="35"/>
                      <a:pt x="24" y="35"/>
                    </a:cubicBezTo>
                    <a:cubicBezTo>
                      <a:pt x="23" y="35"/>
                      <a:pt x="23" y="35"/>
                      <a:pt x="23" y="35"/>
                    </a:cubicBezTo>
                    <a:cubicBezTo>
                      <a:pt x="23" y="35"/>
                      <a:pt x="23" y="35"/>
                      <a:pt x="23" y="35"/>
                    </a:cubicBezTo>
                    <a:cubicBezTo>
                      <a:pt x="23" y="35"/>
                      <a:pt x="23" y="35"/>
                      <a:pt x="23" y="35"/>
                    </a:cubicBezTo>
                    <a:cubicBezTo>
                      <a:pt x="23" y="35"/>
                      <a:pt x="23" y="35"/>
                      <a:pt x="23" y="35"/>
                    </a:cubicBezTo>
                    <a:cubicBezTo>
                      <a:pt x="24" y="35"/>
                      <a:pt x="24" y="35"/>
                      <a:pt x="24" y="35"/>
                    </a:cubicBezTo>
                    <a:cubicBezTo>
                      <a:pt x="24" y="35"/>
                      <a:pt x="24" y="35"/>
                      <a:pt x="25" y="35"/>
                    </a:cubicBezTo>
                    <a:cubicBezTo>
                      <a:pt x="25" y="35"/>
                      <a:pt x="26" y="35"/>
                      <a:pt x="26" y="35"/>
                    </a:cubicBezTo>
                    <a:cubicBezTo>
                      <a:pt x="26" y="35"/>
                      <a:pt x="26" y="35"/>
                      <a:pt x="26" y="35"/>
                    </a:cubicBezTo>
                    <a:cubicBezTo>
                      <a:pt x="26" y="35"/>
                      <a:pt x="26" y="35"/>
                      <a:pt x="26" y="35"/>
                    </a:cubicBezTo>
                    <a:cubicBezTo>
                      <a:pt x="27" y="35"/>
                      <a:pt x="26" y="35"/>
                      <a:pt x="27" y="35"/>
                    </a:cubicBezTo>
                    <a:cubicBezTo>
                      <a:pt x="27" y="35"/>
                      <a:pt x="28" y="35"/>
                      <a:pt x="28" y="35"/>
                    </a:cubicBezTo>
                    <a:cubicBezTo>
                      <a:pt x="28" y="35"/>
                      <a:pt x="28" y="35"/>
                      <a:pt x="28" y="35"/>
                    </a:cubicBezTo>
                    <a:cubicBezTo>
                      <a:pt x="28" y="35"/>
                      <a:pt x="28" y="35"/>
                      <a:pt x="28" y="35"/>
                    </a:cubicBezTo>
                    <a:cubicBezTo>
                      <a:pt x="29" y="35"/>
                      <a:pt x="29" y="35"/>
                      <a:pt x="29" y="35"/>
                    </a:cubicBezTo>
                    <a:cubicBezTo>
                      <a:pt x="30" y="35"/>
                      <a:pt x="31" y="35"/>
                      <a:pt x="31" y="35"/>
                    </a:cubicBezTo>
                    <a:cubicBezTo>
                      <a:pt x="31" y="36"/>
                      <a:pt x="32" y="36"/>
                      <a:pt x="32" y="36"/>
                    </a:cubicBezTo>
                    <a:cubicBezTo>
                      <a:pt x="32" y="36"/>
                      <a:pt x="32" y="36"/>
                      <a:pt x="32" y="35"/>
                    </a:cubicBezTo>
                    <a:cubicBezTo>
                      <a:pt x="33" y="36"/>
                      <a:pt x="32" y="36"/>
                      <a:pt x="32" y="36"/>
                    </a:cubicBezTo>
                    <a:cubicBezTo>
                      <a:pt x="33" y="36"/>
                      <a:pt x="33" y="35"/>
                      <a:pt x="34" y="36"/>
                    </a:cubicBezTo>
                    <a:cubicBezTo>
                      <a:pt x="34" y="36"/>
                      <a:pt x="33" y="36"/>
                      <a:pt x="33" y="36"/>
                    </a:cubicBezTo>
                    <a:cubicBezTo>
                      <a:pt x="34" y="36"/>
                      <a:pt x="34" y="36"/>
                      <a:pt x="35" y="36"/>
                    </a:cubicBezTo>
                    <a:cubicBezTo>
                      <a:pt x="35" y="36"/>
                      <a:pt x="35" y="36"/>
                      <a:pt x="35" y="36"/>
                    </a:cubicBezTo>
                    <a:cubicBezTo>
                      <a:pt x="35" y="36"/>
                      <a:pt x="35" y="36"/>
                      <a:pt x="35" y="36"/>
                    </a:cubicBezTo>
                    <a:cubicBezTo>
                      <a:pt x="35" y="36"/>
                      <a:pt x="35" y="36"/>
                      <a:pt x="35" y="36"/>
                    </a:cubicBezTo>
                    <a:cubicBezTo>
                      <a:pt x="35"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7"/>
                      <a:pt x="37" y="37"/>
                      <a:pt x="37" y="37"/>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8" y="36"/>
                      <a:pt x="38" y="36"/>
                      <a:pt x="38" y="36"/>
                    </a:cubicBezTo>
                    <a:cubicBezTo>
                      <a:pt x="39" y="36"/>
                      <a:pt x="39" y="36"/>
                      <a:pt x="40" y="36"/>
                    </a:cubicBezTo>
                    <a:cubicBezTo>
                      <a:pt x="40" y="36"/>
                      <a:pt x="40" y="36"/>
                      <a:pt x="40" y="36"/>
                    </a:cubicBezTo>
                    <a:cubicBezTo>
                      <a:pt x="40" y="36"/>
                      <a:pt x="40" y="36"/>
                      <a:pt x="40" y="36"/>
                    </a:cubicBezTo>
                    <a:cubicBezTo>
                      <a:pt x="39" y="36"/>
                      <a:pt x="39" y="36"/>
                      <a:pt x="38" y="36"/>
                    </a:cubicBezTo>
                    <a:cubicBezTo>
                      <a:pt x="38" y="36"/>
                      <a:pt x="38" y="35"/>
                      <a:pt x="37" y="35"/>
                    </a:cubicBezTo>
                    <a:cubicBezTo>
                      <a:pt x="37" y="35"/>
                      <a:pt x="37" y="35"/>
                      <a:pt x="37" y="35"/>
                    </a:cubicBezTo>
                    <a:cubicBezTo>
                      <a:pt x="38" y="35"/>
                      <a:pt x="38" y="35"/>
                      <a:pt x="38" y="35"/>
                    </a:cubicBezTo>
                    <a:cubicBezTo>
                      <a:pt x="38" y="35"/>
                      <a:pt x="39" y="35"/>
                      <a:pt x="39" y="35"/>
                    </a:cubicBezTo>
                    <a:cubicBezTo>
                      <a:pt x="39" y="35"/>
                      <a:pt x="39" y="35"/>
                      <a:pt x="39" y="35"/>
                    </a:cubicBezTo>
                    <a:cubicBezTo>
                      <a:pt x="40" y="35"/>
                      <a:pt x="40" y="35"/>
                      <a:pt x="40" y="35"/>
                    </a:cubicBezTo>
                    <a:cubicBezTo>
                      <a:pt x="41" y="35"/>
                      <a:pt x="42" y="35"/>
                      <a:pt x="43" y="35"/>
                    </a:cubicBezTo>
                    <a:cubicBezTo>
                      <a:pt x="44" y="35"/>
                      <a:pt x="45" y="35"/>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4" y="36"/>
                    </a:cubicBezTo>
                    <a:cubicBezTo>
                      <a:pt x="44" y="36"/>
                      <a:pt x="44" y="36"/>
                      <a:pt x="44" y="36"/>
                    </a:cubicBezTo>
                    <a:cubicBezTo>
                      <a:pt x="44" y="36"/>
                      <a:pt x="44" y="36"/>
                      <a:pt x="44" y="36"/>
                    </a:cubicBezTo>
                    <a:cubicBezTo>
                      <a:pt x="44" y="36"/>
                      <a:pt x="44" y="36"/>
                      <a:pt x="44" y="36"/>
                    </a:cubicBezTo>
                    <a:cubicBezTo>
                      <a:pt x="44" y="36"/>
                      <a:pt x="43" y="35"/>
                      <a:pt x="43" y="36"/>
                    </a:cubicBezTo>
                    <a:cubicBezTo>
                      <a:pt x="43" y="36"/>
                      <a:pt x="43" y="36"/>
                      <a:pt x="43" y="36"/>
                    </a:cubicBezTo>
                    <a:cubicBezTo>
                      <a:pt x="42" y="36"/>
                      <a:pt x="42" y="36"/>
                      <a:pt x="42" y="36"/>
                    </a:cubicBezTo>
                    <a:cubicBezTo>
                      <a:pt x="42" y="36"/>
                      <a:pt x="42" y="36"/>
                      <a:pt x="42" y="36"/>
                    </a:cubicBezTo>
                    <a:cubicBezTo>
                      <a:pt x="42" y="36"/>
                      <a:pt x="41" y="35"/>
                      <a:pt x="41" y="36"/>
                    </a:cubicBezTo>
                    <a:cubicBezTo>
                      <a:pt x="41" y="36"/>
                      <a:pt x="41" y="36"/>
                      <a:pt x="41" y="36"/>
                    </a:cubicBezTo>
                    <a:cubicBezTo>
                      <a:pt x="41" y="36"/>
                      <a:pt x="41" y="36"/>
                      <a:pt x="41" y="36"/>
                    </a:cubicBezTo>
                    <a:cubicBezTo>
                      <a:pt x="41" y="36"/>
                      <a:pt x="41" y="36"/>
                      <a:pt x="41" y="36"/>
                    </a:cubicBezTo>
                    <a:cubicBezTo>
                      <a:pt x="41" y="36"/>
                      <a:pt x="41" y="36"/>
                      <a:pt x="41" y="36"/>
                    </a:cubicBezTo>
                    <a:cubicBezTo>
                      <a:pt x="41" y="36"/>
                      <a:pt x="41" y="36"/>
                      <a:pt x="41" y="36"/>
                    </a:cubicBezTo>
                    <a:cubicBezTo>
                      <a:pt x="41" y="37"/>
                      <a:pt x="42" y="36"/>
                      <a:pt x="42" y="36"/>
                    </a:cubicBezTo>
                    <a:cubicBezTo>
                      <a:pt x="42" y="36"/>
                      <a:pt x="42" y="37"/>
                      <a:pt x="42" y="37"/>
                    </a:cubicBezTo>
                    <a:cubicBezTo>
                      <a:pt x="42" y="37"/>
                      <a:pt x="42" y="36"/>
                      <a:pt x="42" y="36"/>
                    </a:cubicBezTo>
                    <a:cubicBezTo>
                      <a:pt x="42" y="36"/>
                      <a:pt x="42" y="36"/>
                      <a:pt x="42" y="36"/>
                    </a:cubicBezTo>
                    <a:cubicBezTo>
                      <a:pt x="42" y="36"/>
                      <a:pt x="42" y="36"/>
                      <a:pt x="42" y="36"/>
                    </a:cubicBezTo>
                    <a:cubicBezTo>
                      <a:pt x="42" y="36"/>
                      <a:pt x="42" y="36"/>
                      <a:pt x="42" y="36"/>
                    </a:cubicBezTo>
                    <a:cubicBezTo>
                      <a:pt x="43" y="36"/>
                      <a:pt x="43" y="37"/>
                      <a:pt x="44" y="36"/>
                    </a:cubicBezTo>
                    <a:cubicBezTo>
                      <a:pt x="44" y="36"/>
                      <a:pt x="44" y="36"/>
                      <a:pt x="44" y="36"/>
                    </a:cubicBezTo>
                    <a:cubicBezTo>
                      <a:pt x="44" y="36"/>
                      <a:pt x="44" y="36"/>
                      <a:pt x="44" y="36"/>
                    </a:cubicBezTo>
                    <a:cubicBezTo>
                      <a:pt x="44" y="36"/>
                      <a:pt x="44" y="36"/>
                      <a:pt x="44" y="36"/>
                    </a:cubicBezTo>
                    <a:cubicBezTo>
                      <a:pt x="44"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7" y="37"/>
                    </a:cubicBezTo>
                    <a:cubicBezTo>
                      <a:pt x="47" y="37"/>
                      <a:pt x="47" y="37"/>
                      <a:pt x="47" y="37"/>
                    </a:cubicBezTo>
                    <a:cubicBezTo>
                      <a:pt x="47" y="38"/>
                      <a:pt x="47" y="38"/>
                      <a:pt x="47" y="38"/>
                    </a:cubicBezTo>
                    <a:cubicBezTo>
                      <a:pt x="47" y="38"/>
                      <a:pt x="47" y="38"/>
                      <a:pt x="47" y="38"/>
                    </a:cubicBezTo>
                    <a:cubicBezTo>
                      <a:pt x="47" y="38"/>
                      <a:pt x="47" y="38"/>
                      <a:pt x="47" y="38"/>
                    </a:cubicBezTo>
                    <a:cubicBezTo>
                      <a:pt x="47" y="38"/>
                      <a:pt x="47" y="38"/>
                      <a:pt x="47" y="38"/>
                    </a:cubicBezTo>
                    <a:cubicBezTo>
                      <a:pt x="48" y="38"/>
                      <a:pt x="48" y="38"/>
                      <a:pt x="48" y="38"/>
                    </a:cubicBezTo>
                    <a:cubicBezTo>
                      <a:pt x="48" y="38"/>
                      <a:pt x="49" y="38"/>
                      <a:pt x="49" y="38"/>
                    </a:cubicBezTo>
                    <a:cubicBezTo>
                      <a:pt x="49" y="38"/>
                      <a:pt x="49" y="38"/>
                      <a:pt x="49" y="38"/>
                    </a:cubicBezTo>
                    <a:cubicBezTo>
                      <a:pt x="49" y="38"/>
                      <a:pt x="49" y="38"/>
                      <a:pt x="49" y="38"/>
                    </a:cubicBezTo>
                    <a:cubicBezTo>
                      <a:pt x="49" y="38"/>
                      <a:pt x="49" y="38"/>
                      <a:pt x="49" y="38"/>
                    </a:cubicBezTo>
                    <a:cubicBezTo>
                      <a:pt x="49" y="38"/>
                      <a:pt x="50" y="38"/>
                      <a:pt x="50" y="38"/>
                    </a:cubicBezTo>
                    <a:cubicBezTo>
                      <a:pt x="50" y="38"/>
                      <a:pt x="50" y="38"/>
                      <a:pt x="50" y="38"/>
                    </a:cubicBezTo>
                    <a:cubicBezTo>
                      <a:pt x="50" y="38"/>
                      <a:pt x="50" y="38"/>
                      <a:pt x="50" y="38"/>
                    </a:cubicBezTo>
                    <a:cubicBezTo>
                      <a:pt x="50" y="38"/>
                      <a:pt x="51" y="38"/>
                      <a:pt x="51" y="38"/>
                    </a:cubicBezTo>
                    <a:cubicBezTo>
                      <a:pt x="51" y="38"/>
                      <a:pt x="51" y="38"/>
                      <a:pt x="51" y="38"/>
                    </a:cubicBezTo>
                    <a:cubicBezTo>
                      <a:pt x="51" y="38"/>
                      <a:pt x="51"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4" y="38"/>
                      <a:pt x="54" y="38"/>
                      <a:pt x="54" y="39"/>
                    </a:cubicBezTo>
                    <a:cubicBezTo>
                      <a:pt x="54" y="38"/>
                      <a:pt x="54" y="38"/>
                      <a:pt x="54" y="38"/>
                    </a:cubicBezTo>
                    <a:cubicBezTo>
                      <a:pt x="55" y="38"/>
                      <a:pt x="55" y="38"/>
                      <a:pt x="55" y="38"/>
                    </a:cubicBezTo>
                    <a:cubicBezTo>
                      <a:pt x="55" y="38"/>
                      <a:pt x="55" y="38"/>
                      <a:pt x="55" y="39"/>
                    </a:cubicBezTo>
                    <a:cubicBezTo>
                      <a:pt x="55" y="39"/>
                      <a:pt x="55" y="38"/>
                      <a:pt x="56" y="38"/>
                    </a:cubicBezTo>
                    <a:cubicBezTo>
                      <a:pt x="56" y="38"/>
                      <a:pt x="56" y="38"/>
                      <a:pt x="56" y="39"/>
                    </a:cubicBezTo>
                    <a:cubicBezTo>
                      <a:pt x="56" y="39"/>
                      <a:pt x="56" y="38"/>
                      <a:pt x="57" y="38"/>
                    </a:cubicBezTo>
                    <a:cubicBezTo>
                      <a:pt x="57" y="39"/>
                      <a:pt x="57" y="39"/>
                      <a:pt x="57" y="39"/>
                    </a:cubicBezTo>
                    <a:cubicBezTo>
                      <a:pt x="57" y="39"/>
                      <a:pt x="57" y="39"/>
                      <a:pt x="57" y="39"/>
                    </a:cubicBezTo>
                    <a:cubicBezTo>
                      <a:pt x="57" y="39"/>
                      <a:pt x="57" y="39"/>
                      <a:pt x="57" y="39"/>
                    </a:cubicBezTo>
                    <a:cubicBezTo>
                      <a:pt x="57" y="39"/>
                      <a:pt x="57" y="39"/>
                      <a:pt x="58" y="39"/>
                    </a:cubicBezTo>
                    <a:cubicBezTo>
                      <a:pt x="58" y="39"/>
                      <a:pt x="58" y="39"/>
                      <a:pt x="58" y="39"/>
                    </a:cubicBezTo>
                    <a:cubicBezTo>
                      <a:pt x="58" y="39"/>
                      <a:pt x="59" y="39"/>
                      <a:pt x="60" y="39"/>
                    </a:cubicBezTo>
                    <a:cubicBezTo>
                      <a:pt x="60" y="39"/>
                      <a:pt x="60" y="39"/>
                      <a:pt x="60" y="39"/>
                    </a:cubicBezTo>
                    <a:cubicBezTo>
                      <a:pt x="60" y="39"/>
                      <a:pt x="60" y="39"/>
                      <a:pt x="60" y="39"/>
                    </a:cubicBezTo>
                    <a:cubicBezTo>
                      <a:pt x="60" y="39"/>
                      <a:pt x="60" y="39"/>
                      <a:pt x="60" y="39"/>
                    </a:cubicBezTo>
                    <a:cubicBezTo>
                      <a:pt x="61" y="39"/>
                      <a:pt x="61" y="39"/>
                      <a:pt x="61" y="39"/>
                    </a:cubicBezTo>
                    <a:cubicBezTo>
                      <a:pt x="61" y="39"/>
                      <a:pt x="61" y="39"/>
                      <a:pt x="61" y="39"/>
                    </a:cubicBezTo>
                    <a:cubicBezTo>
                      <a:pt x="61" y="39"/>
                      <a:pt x="61" y="39"/>
                      <a:pt x="61" y="39"/>
                    </a:cubicBezTo>
                    <a:cubicBezTo>
                      <a:pt x="64" y="39"/>
                      <a:pt x="66" y="40"/>
                      <a:pt x="68" y="40"/>
                    </a:cubicBezTo>
                    <a:cubicBezTo>
                      <a:pt x="67" y="41"/>
                      <a:pt x="66" y="39"/>
                      <a:pt x="65" y="40"/>
                    </a:cubicBezTo>
                    <a:cubicBezTo>
                      <a:pt x="65" y="40"/>
                      <a:pt x="65" y="40"/>
                      <a:pt x="65" y="40"/>
                    </a:cubicBezTo>
                    <a:cubicBezTo>
                      <a:pt x="65" y="40"/>
                      <a:pt x="64" y="40"/>
                      <a:pt x="64" y="40"/>
                    </a:cubicBezTo>
                    <a:cubicBezTo>
                      <a:pt x="64" y="40"/>
                      <a:pt x="64" y="40"/>
                      <a:pt x="64" y="40"/>
                    </a:cubicBezTo>
                    <a:cubicBezTo>
                      <a:pt x="64" y="40"/>
                      <a:pt x="64" y="40"/>
                      <a:pt x="64" y="40"/>
                    </a:cubicBezTo>
                    <a:cubicBezTo>
                      <a:pt x="64" y="40"/>
                      <a:pt x="64" y="40"/>
                      <a:pt x="64" y="40"/>
                    </a:cubicBezTo>
                    <a:cubicBezTo>
                      <a:pt x="64" y="40"/>
                      <a:pt x="64" y="40"/>
                      <a:pt x="63" y="40"/>
                    </a:cubicBezTo>
                    <a:cubicBezTo>
                      <a:pt x="63" y="40"/>
                      <a:pt x="63" y="40"/>
                      <a:pt x="63" y="40"/>
                    </a:cubicBezTo>
                    <a:cubicBezTo>
                      <a:pt x="63" y="40"/>
                      <a:pt x="63" y="40"/>
                      <a:pt x="63" y="40"/>
                    </a:cubicBezTo>
                    <a:cubicBezTo>
                      <a:pt x="63" y="40"/>
                      <a:pt x="63" y="40"/>
                      <a:pt x="63" y="40"/>
                    </a:cubicBezTo>
                    <a:cubicBezTo>
                      <a:pt x="63" y="40"/>
                      <a:pt x="63" y="40"/>
                      <a:pt x="63" y="40"/>
                    </a:cubicBezTo>
                    <a:cubicBezTo>
                      <a:pt x="63" y="39"/>
                      <a:pt x="62" y="40"/>
                      <a:pt x="62" y="40"/>
                    </a:cubicBezTo>
                    <a:cubicBezTo>
                      <a:pt x="61" y="40"/>
                      <a:pt x="60" y="39"/>
                      <a:pt x="60" y="40"/>
                    </a:cubicBezTo>
                    <a:cubicBezTo>
                      <a:pt x="60" y="40"/>
                      <a:pt x="60" y="39"/>
                      <a:pt x="60" y="39"/>
                    </a:cubicBezTo>
                    <a:cubicBezTo>
                      <a:pt x="60" y="39"/>
                      <a:pt x="60" y="39"/>
                      <a:pt x="60" y="39"/>
                    </a:cubicBezTo>
                    <a:cubicBezTo>
                      <a:pt x="59" y="39"/>
                      <a:pt x="59" y="39"/>
                      <a:pt x="59" y="39"/>
                    </a:cubicBezTo>
                    <a:cubicBezTo>
                      <a:pt x="59" y="39"/>
                      <a:pt x="59" y="39"/>
                      <a:pt x="59" y="39"/>
                    </a:cubicBezTo>
                    <a:cubicBezTo>
                      <a:pt x="59" y="39"/>
                      <a:pt x="59" y="39"/>
                      <a:pt x="59" y="39"/>
                    </a:cubicBezTo>
                    <a:cubicBezTo>
                      <a:pt x="59" y="39"/>
                      <a:pt x="59" y="39"/>
                      <a:pt x="59" y="39"/>
                    </a:cubicBezTo>
                    <a:cubicBezTo>
                      <a:pt x="60" y="39"/>
                      <a:pt x="60" y="39"/>
                      <a:pt x="60" y="39"/>
                    </a:cubicBezTo>
                    <a:cubicBezTo>
                      <a:pt x="60" y="39"/>
                      <a:pt x="60" y="39"/>
                      <a:pt x="60" y="39"/>
                    </a:cubicBezTo>
                    <a:cubicBezTo>
                      <a:pt x="60"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8" y="40"/>
                      <a:pt x="58" y="40"/>
                      <a:pt x="58" y="40"/>
                    </a:cubicBezTo>
                    <a:cubicBezTo>
                      <a:pt x="58" y="40"/>
                      <a:pt x="59" y="40"/>
                      <a:pt x="58" y="39"/>
                    </a:cubicBezTo>
                    <a:cubicBezTo>
                      <a:pt x="58" y="39"/>
                      <a:pt x="58" y="39"/>
                      <a:pt x="58" y="39"/>
                    </a:cubicBezTo>
                    <a:cubicBezTo>
                      <a:pt x="58" y="39"/>
                      <a:pt x="58" y="39"/>
                      <a:pt x="58" y="39"/>
                    </a:cubicBezTo>
                    <a:cubicBezTo>
                      <a:pt x="58" y="39"/>
                      <a:pt x="58" y="39"/>
                      <a:pt x="58" y="39"/>
                    </a:cubicBezTo>
                    <a:cubicBezTo>
                      <a:pt x="58" y="39"/>
                      <a:pt x="57" y="39"/>
                      <a:pt x="58" y="39"/>
                    </a:cubicBezTo>
                    <a:cubicBezTo>
                      <a:pt x="58" y="40"/>
                      <a:pt x="57" y="40"/>
                      <a:pt x="57" y="40"/>
                    </a:cubicBezTo>
                    <a:cubicBezTo>
                      <a:pt x="57" y="40"/>
                      <a:pt x="57" y="40"/>
                      <a:pt x="57" y="40"/>
                    </a:cubicBezTo>
                    <a:cubicBezTo>
                      <a:pt x="57" y="40"/>
                      <a:pt x="57" y="40"/>
                      <a:pt x="57" y="40"/>
                    </a:cubicBezTo>
                    <a:cubicBezTo>
                      <a:pt x="57" y="40"/>
                      <a:pt x="57" y="40"/>
                      <a:pt x="57" y="40"/>
                    </a:cubicBezTo>
                    <a:cubicBezTo>
                      <a:pt x="57" y="40"/>
                      <a:pt x="57" y="40"/>
                      <a:pt x="57" y="40"/>
                    </a:cubicBezTo>
                    <a:cubicBezTo>
                      <a:pt x="57" y="40"/>
                      <a:pt x="57" y="40"/>
                      <a:pt x="56" y="40"/>
                    </a:cubicBezTo>
                    <a:cubicBezTo>
                      <a:pt x="56" y="39"/>
                      <a:pt x="56" y="39"/>
                      <a:pt x="56" y="39"/>
                    </a:cubicBezTo>
                    <a:cubicBezTo>
                      <a:pt x="56" y="39"/>
                      <a:pt x="56" y="39"/>
                      <a:pt x="56" y="39"/>
                    </a:cubicBezTo>
                    <a:cubicBezTo>
                      <a:pt x="56" y="39"/>
                      <a:pt x="56" y="39"/>
                      <a:pt x="55" y="40"/>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4" y="39"/>
                      <a:pt x="54" y="39"/>
                      <a:pt x="54" y="39"/>
                    </a:cubicBezTo>
                    <a:cubicBezTo>
                      <a:pt x="54" y="39"/>
                      <a:pt x="53" y="39"/>
                      <a:pt x="53" y="39"/>
                    </a:cubicBezTo>
                    <a:cubicBezTo>
                      <a:pt x="53" y="39"/>
                      <a:pt x="53" y="39"/>
                      <a:pt x="53" y="39"/>
                    </a:cubicBezTo>
                    <a:cubicBezTo>
                      <a:pt x="53" y="39"/>
                      <a:pt x="53" y="39"/>
                      <a:pt x="53" y="39"/>
                    </a:cubicBezTo>
                    <a:cubicBezTo>
                      <a:pt x="53" y="39"/>
                      <a:pt x="53" y="39"/>
                      <a:pt x="53" y="39"/>
                    </a:cubicBezTo>
                    <a:cubicBezTo>
                      <a:pt x="53"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8"/>
                      <a:pt x="52" y="39"/>
                      <a:pt x="52" y="39"/>
                    </a:cubicBezTo>
                    <a:cubicBezTo>
                      <a:pt x="52"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0" y="39"/>
                      <a:pt x="50" y="39"/>
                    </a:cubicBezTo>
                    <a:cubicBezTo>
                      <a:pt x="50" y="39"/>
                      <a:pt x="50" y="39"/>
                      <a:pt x="50" y="39"/>
                    </a:cubicBezTo>
                    <a:cubicBezTo>
                      <a:pt x="51" y="39"/>
                      <a:pt x="51" y="39"/>
                      <a:pt x="51" y="39"/>
                    </a:cubicBezTo>
                    <a:cubicBezTo>
                      <a:pt x="51" y="39"/>
                      <a:pt x="51" y="39"/>
                      <a:pt x="51" y="39"/>
                    </a:cubicBezTo>
                    <a:cubicBezTo>
                      <a:pt x="51" y="39"/>
                      <a:pt x="51" y="39"/>
                      <a:pt x="51" y="39"/>
                    </a:cubicBezTo>
                    <a:cubicBezTo>
                      <a:pt x="51" y="39"/>
                      <a:pt x="51" y="38"/>
                      <a:pt x="51" y="38"/>
                    </a:cubicBezTo>
                    <a:cubicBezTo>
                      <a:pt x="51" y="38"/>
                      <a:pt x="51" y="38"/>
                      <a:pt x="51" y="38"/>
                    </a:cubicBezTo>
                    <a:cubicBezTo>
                      <a:pt x="50" y="38"/>
                      <a:pt x="50" y="38"/>
                      <a:pt x="49" y="38"/>
                    </a:cubicBezTo>
                    <a:cubicBezTo>
                      <a:pt x="49" y="38"/>
                      <a:pt x="48" y="38"/>
                      <a:pt x="47" y="38"/>
                    </a:cubicBezTo>
                    <a:cubicBezTo>
                      <a:pt x="47" y="38"/>
                      <a:pt x="47" y="38"/>
                      <a:pt x="47" y="38"/>
                    </a:cubicBezTo>
                    <a:cubicBezTo>
                      <a:pt x="47" y="38"/>
                      <a:pt x="47" y="38"/>
                      <a:pt x="47" y="38"/>
                    </a:cubicBezTo>
                    <a:cubicBezTo>
                      <a:pt x="47" y="38"/>
                      <a:pt x="47"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5" y="38"/>
                      <a:pt x="45" y="38"/>
                      <a:pt x="45" y="38"/>
                    </a:cubicBezTo>
                    <a:cubicBezTo>
                      <a:pt x="44" y="38"/>
                      <a:pt x="43" y="38"/>
                      <a:pt x="43" y="38"/>
                    </a:cubicBezTo>
                    <a:cubicBezTo>
                      <a:pt x="43" y="38"/>
                      <a:pt x="43" y="38"/>
                      <a:pt x="43" y="38"/>
                    </a:cubicBezTo>
                    <a:cubicBezTo>
                      <a:pt x="42" y="38"/>
                      <a:pt x="42" y="38"/>
                      <a:pt x="42" y="38"/>
                    </a:cubicBezTo>
                    <a:cubicBezTo>
                      <a:pt x="42" y="38"/>
                      <a:pt x="42" y="38"/>
                      <a:pt x="42" y="38"/>
                    </a:cubicBezTo>
                    <a:cubicBezTo>
                      <a:pt x="42" y="38"/>
                      <a:pt x="42" y="38"/>
                      <a:pt x="42" y="38"/>
                    </a:cubicBezTo>
                    <a:cubicBezTo>
                      <a:pt x="42" y="38"/>
                      <a:pt x="42" y="38"/>
                      <a:pt x="42" y="38"/>
                    </a:cubicBezTo>
                    <a:cubicBezTo>
                      <a:pt x="41" y="37"/>
                      <a:pt x="41" y="37"/>
                      <a:pt x="41" y="38"/>
                    </a:cubicBezTo>
                    <a:cubicBezTo>
                      <a:pt x="41" y="38"/>
                      <a:pt x="41" y="38"/>
                      <a:pt x="41" y="38"/>
                    </a:cubicBezTo>
                    <a:cubicBezTo>
                      <a:pt x="41" y="38"/>
                      <a:pt x="41" y="38"/>
                      <a:pt x="41" y="38"/>
                    </a:cubicBezTo>
                    <a:cubicBezTo>
                      <a:pt x="41" y="38"/>
                      <a:pt x="41" y="38"/>
                      <a:pt x="41"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7"/>
                      <a:pt x="40" y="37"/>
                      <a:pt x="40" y="37"/>
                    </a:cubicBezTo>
                    <a:cubicBezTo>
                      <a:pt x="40" y="37"/>
                      <a:pt x="40" y="37"/>
                      <a:pt x="40" y="37"/>
                    </a:cubicBezTo>
                    <a:cubicBezTo>
                      <a:pt x="39" y="37"/>
                      <a:pt x="39" y="37"/>
                      <a:pt x="39" y="37"/>
                    </a:cubicBezTo>
                    <a:cubicBezTo>
                      <a:pt x="39" y="37"/>
                      <a:pt x="39" y="37"/>
                      <a:pt x="39" y="37"/>
                    </a:cubicBezTo>
                    <a:cubicBezTo>
                      <a:pt x="39" y="37"/>
                      <a:pt x="39" y="37"/>
                      <a:pt x="38" y="37"/>
                    </a:cubicBezTo>
                    <a:cubicBezTo>
                      <a:pt x="38" y="37"/>
                      <a:pt x="38" y="37"/>
                      <a:pt x="38" y="37"/>
                    </a:cubicBezTo>
                    <a:cubicBezTo>
                      <a:pt x="38" y="37"/>
                      <a:pt x="38" y="37"/>
                      <a:pt x="38" y="37"/>
                    </a:cubicBezTo>
                    <a:cubicBezTo>
                      <a:pt x="38" y="37"/>
                      <a:pt x="37" y="37"/>
                      <a:pt x="37"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7"/>
                      <a:pt x="36" y="37"/>
                    </a:cubicBezTo>
                    <a:cubicBezTo>
                      <a:pt x="35" y="37"/>
                      <a:pt x="35" y="37"/>
                      <a:pt x="35" y="37"/>
                    </a:cubicBezTo>
                    <a:cubicBezTo>
                      <a:pt x="35" y="37"/>
                      <a:pt x="35" y="37"/>
                      <a:pt x="35" y="37"/>
                    </a:cubicBezTo>
                    <a:cubicBezTo>
                      <a:pt x="35" y="37"/>
                      <a:pt x="35" y="37"/>
                      <a:pt x="35" y="37"/>
                    </a:cubicBezTo>
                    <a:cubicBezTo>
                      <a:pt x="36" y="38"/>
                      <a:pt x="36" y="38"/>
                      <a:pt x="36" y="38"/>
                    </a:cubicBezTo>
                    <a:cubicBezTo>
                      <a:pt x="36" y="38"/>
                      <a:pt x="36" y="38"/>
                      <a:pt x="36" y="38"/>
                    </a:cubicBezTo>
                    <a:cubicBezTo>
                      <a:pt x="35" y="38"/>
                      <a:pt x="35" y="38"/>
                      <a:pt x="35" y="38"/>
                    </a:cubicBezTo>
                    <a:cubicBezTo>
                      <a:pt x="35" y="38"/>
                      <a:pt x="35" y="38"/>
                      <a:pt x="35" y="38"/>
                    </a:cubicBezTo>
                    <a:cubicBezTo>
                      <a:pt x="35" y="37"/>
                      <a:pt x="35" y="37"/>
                      <a:pt x="35" y="37"/>
                    </a:cubicBezTo>
                    <a:cubicBezTo>
                      <a:pt x="35" y="37"/>
                      <a:pt x="35" y="37"/>
                      <a:pt x="35" y="37"/>
                    </a:cubicBezTo>
                    <a:cubicBezTo>
                      <a:pt x="34" y="37"/>
                      <a:pt x="34" y="37"/>
                      <a:pt x="34" y="37"/>
                    </a:cubicBezTo>
                    <a:cubicBezTo>
                      <a:pt x="34" y="37"/>
                      <a:pt x="34" y="37"/>
                      <a:pt x="34" y="37"/>
                    </a:cubicBezTo>
                    <a:cubicBezTo>
                      <a:pt x="34" y="37"/>
                      <a:pt x="34" y="37"/>
                      <a:pt x="34" y="37"/>
                    </a:cubicBezTo>
                    <a:cubicBezTo>
                      <a:pt x="34" y="37"/>
                      <a:pt x="34" y="37"/>
                      <a:pt x="34" y="37"/>
                    </a:cubicBezTo>
                    <a:cubicBezTo>
                      <a:pt x="33" y="37"/>
                      <a:pt x="34" y="37"/>
                      <a:pt x="34" y="37"/>
                    </a:cubicBezTo>
                    <a:cubicBezTo>
                      <a:pt x="33" y="38"/>
                      <a:pt x="33" y="37"/>
                      <a:pt x="32" y="37"/>
                    </a:cubicBezTo>
                    <a:cubicBezTo>
                      <a:pt x="32" y="37"/>
                      <a:pt x="32" y="37"/>
                      <a:pt x="32" y="37"/>
                    </a:cubicBezTo>
                    <a:cubicBezTo>
                      <a:pt x="32" y="37"/>
                      <a:pt x="32" y="37"/>
                      <a:pt x="32" y="37"/>
                    </a:cubicBezTo>
                    <a:cubicBezTo>
                      <a:pt x="32" y="37"/>
                      <a:pt x="32" y="37"/>
                      <a:pt x="32" y="37"/>
                    </a:cubicBezTo>
                    <a:cubicBezTo>
                      <a:pt x="32" y="37"/>
                      <a:pt x="32" y="37"/>
                      <a:pt x="32" y="37"/>
                    </a:cubicBezTo>
                    <a:cubicBezTo>
                      <a:pt x="32" y="37"/>
                      <a:pt x="31" y="37"/>
                      <a:pt x="31" y="37"/>
                    </a:cubicBezTo>
                    <a:cubicBezTo>
                      <a:pt x="31" y="37"/>
                      <a:pt x="31" y="37"/>
                      <a:pt x="31" y="37"/>
                    </a:cubicBezTo>
                    <a:cubicBezTo>
                      <a:pt x="31" y="37"/>
                      <a:pt x="31" y="37"/>
                      <a:pt x="31" y="38"/>
                    </a:cubicBezTo>
                    <a:cubicBezTo>
                      <a:pt x="30" y="38"/>
                      <a:pt x="30" y="38"/>
                      <a:pt x="30" y="38"/>
                    </a:cubicBezTo>
                    <a:cubicBezTo>
                      <a:pt x="30" y="38"/>
                      <a:pt x="30" y="38"/>
                      <a:pt x="30" y="38"/>
                    </a:cubicBezTo>
                    <a:cubicBezTo>
                      <a:pt x="30" y="38"/>
                      <a:pt x="30" y="38"/>
                      <a:pt x="30" y="38"/>
                    </a:cubicBezTo>
                    <a:cubicBezTo>
                      <a:pt x="30" y="38"/>
                      <a:pt x="30" y="38"/>
                      <a:pt x="30" y="38"/>
                    </a:cubicBezTo>
                    <a:cubicBezTo>
                      <a:pt x="30" y="38"/>
                      <a:pt x="30" y="38"/>
                      <a:pt x="31" y="38"/>
                    </a:cubicBezTo>
                    <a:cubicBezTo>
                      <a:pt x="31" y="38"/>
                      <a:pt x="31" y="38"/>
                      <a:pt x="31" y="38"/>
                    </a:cubicBezTo>
                    <a:cubicBezTo>
                      <a:pt x="31" y="38"/>
                      <a:pt x="31" y="38"/>
                      <a:pt x="31"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4" y="38"/>
                      <a:pt x="34" y="38"/>
                    </a:cubicBezTo>
                    <a:cubicBezTo>
                      <a:pt x="35" y="38"/>
                      <a:pt x="35" y="38"/>
                      <a:pt x="35" y="38"/>
                    </a:cubicBezTo>
                    <a:cubicBezTo>
                      <a:pt x="35" y="38"/>
                      <a:pt x="35" y="38"/>
                      <a:pt x="35" y="38"/>
                    </a:cubicBezTo>
                    <a:cubicBezTo>
                      <a:pt x="35" y="38"/>
                      <a:pt x="36" y="38"/>
                      <a:pt x="36" y="38"/>
                    </a:cubicBezTo>
                    <a:cubicBezTo>
                      <a:pt x="36" y="38"/>
                      <a:pt x="36" y="38"/>
                      <a:pt x="36" y="38"/>
                    </a:cubicBezTo>
                    <a:cubicBezTo>
                      <a:pt x="36" y="38"/>
                      <a:pt x="36" y="38"/>
                      <a:pt x="36" y="38"/>
                    </a:cubicBezTo>
                    <a:cubicBezTo>
                      <a:pt x="36" y="38"/>
                      <a:pt x="36" y="38"/>
                      <a:pt x="37" y="38"/>
                    </a:cubicBezTo>
                    <a:cubicBezTo>
                      <a:pt x="37" y="38"/>
                      <a:pt x="37" y="38"/>
                      <a:pt x="37" y="38"/>
                    </a:cubicBezTo>
                    <a:cubicBezTo>
                      <a:pt x="37" y="38"/>
                      <a:pt x="37" y="38"/>
                      <a:pt x="37" y="38"/>
                    </a:cubicBezTo>
                    <a:cubicBezTo>
                      <a:pt x="38" y="38"/>
                      <a:pt x="38" y="38"/>
                      <a:pt x="39" y="38"/>
                    </a:cubicBezTo>
                    <a:cubicBezTo>
                      <a:pt x="39" y="38"/>
                      <a:pt x="39" y="38"/>
                      <a:pt x="39" y="38"/>
                    </a:cubicBezTo>
                    <a:cubicBezTo>
                      <a:pt x="39" y="38"/>
                      <a:pt x="39" y="38"/>
                      <a:pt x="39" y="38"/>
                    </a:cubicBezTo>
                    <a:cubicBezTo>
                      <a:pt x="39" y="39"/>
                      <a:pt x="40" y="39"/>
                      <a:pt x="40" y="39"/>
                    </a:cubicBezTo>
                    <a:cubicBezTo>
                      <a:pt x="40" y="38"/>
                      <a:pt x="40" y="38"/>
                      <a:pt x="40" y="38"/>
                    </a:cubicBezTo>
                    <a:cubicBezTo>
                      <a:pt x="40" y="38"/>
                      <a:pt x="40" y="38"/>
                      <a:pt x="41" y="38"/>
                    </a:cubicBezTo>
                    <a:cubicBezTo>
                      <a:pt x="41" y="38"/>
                      <a:pt x="41" y="39"/>
                      <a:pt x="41" y="39"/>
                    </a:cubicBezTo>
                    <a:cubicBezTo>
                      <a:pt x="41" y="39"/>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2" y="38"/>
                      <a:pt x="42" y="38"/>
                      <a:pt x="42" y="38"/>
                    </a:cubicBezTo>
                    <a:cubicBezTo>
                      <a:pt x="42" y="38"/>
                      <a:pt x="42" y="38"/>
                      <a:pt x="42" y="38"/>
                    </a:cubicBezTo>
                    <a:cubicBezTo>
                      <a:pt x="42" y="38"/>
                      <a:pt x="42" y="38"/>
                      <a:pt x="42" y="38"/>
                    </a:cubicBezTo>
                    <a:cubicBezTo>
                      <a:pt x="42" y="38"/>
                      <a:pt x="42" y="38"/>
                      <a:pt x="43" y="39"/>
                    </a:cubicBezTo>
                    <a:cubicBezTo>
                      <a:pt x="42" y="39"/>
                      <a:pt x="42" y="39"/>
                      <a:pt x="42" y="39"/>
                    </a:cubicBezTo>
                    <a:cubicBezTo>
                      <a:pt x="42" y="39"/>
                      <a:pt x="42" y="39"/>
                      <a:pt x="42" y="39"/>
                    </a:cubicBezTo>
                    <a:cubicBezTo>
                      <a:pt x="42" y="39"/>
                      <a:pt x="42" y="39"/>
                      <a:pt x="42" y="39"/>
                    </a:cubicBezTo>
                    <a:cubicBezTo>
                      <a:pt x="43" y="39"/>
                      <a:pt x="43" y="39"/>
                      <a:pt x="43" y="39"/>
                    </a:cubicBezTo>
                    <a:cubicBezTo>
                      <a:pt x="43" y="39"/>
                      <a:pt x="43" y="39"/>
                      <a:pt x="43" y="39"/>
                    </a:cubicBezTo>
                    <a:cubicBezTo>
                      <a:pt x="43" y="39"/>
                      <a:pt x="43" y="39"/>
                      <a:pt x="44" y="39"/>
                    </a:cubicBezTo>
                    <a:cubicBezTo>
                      <a:pt x="44" y="39"/>
                      <a:pt x="44" y="39"/>
                      <a:pt x="44" y="39"/>
                    </a:cubicBezTo>
                    <a:cubicBezTo>
                      <a:pt x="44" y="39"/>
                      <a:pt x="44" y="39"/>
                      <a:pt x="44" y="39"/>
                    </a:cubicBezTo>
                    <a:cubicBezTo>
                      <a:pt x="44" y="39"/>
                      <a:pt x="44" y="39"/>
                      <a:pt x="44" y="39"/>
                    </a:cubicBezTo>
                    <a:cubicBezTo>
                      <a:pt x="45" y="39"/>
                      <a:pt x="45" y="39"/>
                      <a:pt x="45" y="39"/>
                    </a:cubicBezTo>
                    <a:cubicBezTo>
                      <a:pt x="45" y="39"/>
                      <a:pt x="45" y="39"/>
                      <a:pt x="45" y="39"/>
                    </a:cubicBezTo>
                    <a:cubicBezTo>
                      <a:pt x="45" y="39"/>
                      <a:pt x="45" y="39"/>
                      <a:pt x="45" y="39"/>
                    </a:cubicBezTo>
                    <a:cubicBezTo>
                      <a:pt x="45" y="39"/>
                      <a:pt x="45" y="39"/>
                      <a:pt x="45" y="39"/>
                    </a:cubicBezTo>
                    <a:cubicBezTo>
                      <a:pt x="45" y="39"/>
                      <a:pt x="45" y="40"/>
                      <a:pt x="45" y="40"/>
                    </a:cubicBezTo>
                    <a:cubicBezTo>
                      <a:pt x="45" y="40"/>
                      <a:pt x="45" y="39"/>
                      <a:pt x="45" y="39"/>
                    </a:cubicBezTo>
                    <a:cubicBezTo>
                      <a:pt x="44" y="40"/>
                      <a:pt x="44" y="40"/>
                      <a:pt x="44" y="40"/>
                    </a:cubicBezTo>
                    <a:cubicBezTo>
                      <a:pt x="44" y="39"/>
                      <a:pt x="44" y="39"/>
                      <a:pt x="44" y="39"/>
                    </a:cubicBezTo>
                    <a:cubicBezTo>
                      <a:pt x="44" y="39"/>
                      <a:pt x="44" y="40"/>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2" y="39"/>
                      <a:pt x="42" y="39"/>
                      <a:pt x="42" y="39"/>
                    </a:cubicBezTo>
                    <a:cubicBezTo>
                      <a:pt x="42" y="39"/>
                      <a:pt x="42" y="39"/>
                      <a:pt x="42" y="39"/>
                    </a:cubicBezTo>
                    <a:cubicBezTo>
                      <a:pt x="41" y="40"/>
                      <a:pt x="39" y="39"/>
                      <a:pt x="37" y="39"/>
                    </a:cubicBezTo>
                    <a:cubicBezTo>
                      <a:pt x="37" y="39"/>
                      <a:pt x="37" y="39"/>
                      <a:pt x="36" y="39"/>
                    </a:cubicBezTo>
                    <a:cubicBezTo>
                      <a:pt x="36" y="39"/>
                      <a:pt x="35" y="39"/>
                      <a:pt x="35" y="39"/>
                    </a:cubicBezTo>
                    <a:cubicBezTo>
                      <a:pt x="35" y="39"/>
                      <a:pt x="35" y="39"/>
                      <a:pt x="35" y="39"/>
                    </a:cubicBezTo>
                    <a:cubicBezTo>
                      <a:pt x="35" y="39"/>
                      <a:pt x="35" y="39"/>
                      <a:pt x="34" y="39"/>
                    </a:cubicBezTo>
                    <a:cubicBezTo>
                      <a:pt x="34"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2" y="39"/>
                      <a:pt x="32" y="39"/>
                      <a:pt x="32" y="39"/>
                    </a:cubicBezTo>
                    <a:cubicBezTo>
                      <a:pt x="32" y="39"/>
                      <a:pt x="32" y="39"/>
                      <a:pt x="32" y="39"/>
                    </a:cubicBezTo>
                    <a:cubicBezTo>
                      <a:pt x="32" y="39"/>
                      <a:pt x="32" y="39"/>
                      <a:pt x="31" y="39"/>
                    </a:cubicBezTo>
                    <a:cubicBezTo>
                      <a:pt x="31" y="39"/>
                      <a:pt x="31" y="39"/>
                      <a:pt x="31" y="39"/>
                    </a:cubicBezTo>
                    <a:cubicBezTo>
                      <a:pt x="31" y="38"/>
                      <a:pt x="31" y="38"/>
                      <a:pt x="30" y="38"/>
                    </a:cubicBezTo>
                    <a:cubicBezTo>
                      <a:pt x="30" y="39"/>
                      <a:pt x="30" y="38"/>
                      <a:pt x="30" y="39"/>
                    </a:cubicBezTo>
                    <a:cubicBezTo>
                      <a:pt x="30" y="39"/>
                      <a:pt x="30" y="39"/>
                      <a:pt x="30" y="39"/>
                    </a:cubicBezTo>
                    <a:cubicBezTo>
                      <a:pt x="29" y="39"/>
                      <a:pt x="28" y="39"/>
                      <a:pt x="27" y="38"/>
                    </a:cubicBezTo>
                    <a:cubicBezTo>
                      <a:pt x="27" y="39"/>
                      <a:pt x="27" y="39"/>
                      <a:pt x="27" y="39"/>
                    </a:cubicBezTo>
                    <a:cubicBezTo>
                      <a:pt x="27" y="38"/>
                      <a:pt x="27" y="38"/>
                      <a:pt x="27" y="38"/>
                    </a:cubicBezTo>
                    <a:cubicBezTo>
                      <a:pt x="27" y="38"/>
                      <a:pt x="27" y="38"/>
                      <a:pt x="27" y="38"/>
                    </a:cubicBezTo>
                    <a:cubicBezTo>
                      <a:pt x="27" y="38"/>
                      <a:pt x="27" y="38"/>
                      <a:pt x="27" y="38"/>
                    </a:cubicBezTo>
                    <a:cubicBezTo>
                      <a:pt x="27" y="38"/>
                      <a:pt x="27" y="38"/>
                      <a:pt x="27" y="38"/>
                    </a:cubicBezTo>
                    <a:cubicBezTo>
                      <a:pt x="27" y="38"/>
                      <a:pt x="27" y="38"/>
                      <a:pt x="27" y="38"/>
                    </a:cubicBezTo>
                    <a:cubicBezTo>
                      <a:pt x="27" y="38"/>
                      <a:pt x="27" y="38"/>
                      <a:pt x="27" y="38"/>
                    </a:cubicBezTo>
                    <a:cubicBezTo>
                      <a:pt x="26" y="38"/>
                      <a:pt x="25" y="38"/>
                      <a:pt x="25" y="38"/>
                    </a:cubicBezTo>
                    <a:cubicBezTo>
                      <a:pt x="24" y="38"/>
                      <a:pt x="25" y="39"/>
                      <a:pt x="24" y="39"/>
                    </a:cubicBezTo>
                    <a:cubicBezTo>
                      <a:pt x="24" y="38"/>
                      <a:pt x="21" y="39"/>
                      <a:pt x="21" y="39"/>
                    </a:cubicBezTo>
                    <a:cubicBezTo>
                      <a:pt x="21" y="39"/>
                      <a:pt x="21" y="39"/>
                      <a:pt x="21" y="39"/>
                    </a:cubicBezTo>
                    <a:cubicBezTo>
                      <a:pt x="21" y="39"/>
                      <a:pt x="21" y="39"/>
                      <a:pt x="21" y="39"/>
                    </a:cubicBezTo>
                    <a:cubicBezTo>
                      <a:pt x="20" y="39"/>
                      <a:pt x="20" y="39"/>
                      <a:pt x="20" y="39"/>
                    </a:cubicBezTo>
                    <a:cubicBezTo>
                      <a:pt x="20" y="39"/>
                      <a:pt x="20" y="38"/>
                      <a:pt x="20" y="38"/>
                    </a:cubicBezTo>
                    <a:cubicBezTo>
                      <a:pt x="20" y="38"/>
                      <a:pt x="19" y="38"/>
                      <a:pt x="19" y="38"/>
                    </a:cubicBezTo>
                    <a:cubicBezTo>
                      <a:pt x="19" y="38"/>
                      <a:pt x="19" y="38"/>
                      <a:pt x="19" y="38"/>
                    </a:cubicBezTo>
                    <a:cubicBezTo>
                      <a:pt x="18" y="38"/>
                      <a:pt x="18"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6" y="38"/>
                      <a:pt x="16" y="38"/>
                      <a:pt x="16" y="38"/>
                    </a:cubicBezTo>
                    <a:cubicBezTo>
                      <a:pt x="16" y="38"/>
                      <a:pt x="16" y="38"/>
                      <a:pt x="16" y="38"/>
                    </a:cubicBezTo>
                    <a:cubicBezTo>
                      <a:pt x="15" y="38"/>
                      <a:pt x="15" y="38"/>
                      <a:pt x="15" y="38"/>
                    </a:cubicBezTo>
                    <a:cubicBezTo>
                      <a:pt x="15" y="38"/>
                      <a:pt x="15" y="38"/>
                      <a:pt x="16" y="38"/>
                    </a:cubicBezTo>
                    <a:cubicBezTo>
                      <a:pt x="16" y="38"/>
                      <a:pt x="16" y="38"/>
                      <a:pt x="16" y="38"/>
                    </a:cubicBezTo>
                    <a:cubicBezTo>
                      <a:pt x="16" y="38"/>
                      <a:pt x="16" y="38"/>
                      <a:pt x="16" y="38"/>
                    </a:cubicBezTo>
                    <a:cubicBezTo>
                      <a:pt x="16" y="39"/>
                      <a:pt x="15" y="38"/>
                      <a:pt x="14" y="39"/>
                    </a:cubicBezTo>
                    <a:cubicBezTo>
                      <a:pt x="14" y="38"/>
                      <a:pt x="14" y="38"/>
                      <a:pt x="14" y="38"/>
                    </a:cubicBezTo>
                    <a:cubicBezTo>
                      <a:pt x="14" y="38"/>
                      <a:pt x="14" y="38"/>
                      <a:pt x="14" y="38"/>
                    </a:cubicBezTo>
                    <a:cubicBezTo>
                      <a:pt x="14" y="38"/>
                      <a:pt x="14" y="38"/>
                      <a:pt x="14" y="38"/>
                    </a:cubicBezTo>
                    <a:cubicBezTo>
                      <a:pt x="14" y="38"/>
                      <a:pt x="14" y="38"/>
                      <a:pt x="13" y="38"/>
                    </a:cubicBezTo>
                    <a:cubicBezTo>
                      <a:pt x="13" y="38"/>
                      <a:pt x="13" y="38"/>
                      <a:pt x="13" y="39"/>
                    </a:cubicBezTo>
                    <a:cubicBezTo>
                      <a:pt x="13" y="38"/>
                      <a:pt x="12" y="38"/>
                      <a:pt x="12" y="38"/>
                    </a:cubicBezTo>
                    <a:cubicBezTo>
                      <a:pt x="12" y="38"/>
                      <a:pt x="12" y="38"/>
                      <a:pt x="12" y="38"/>
                    </a:cubicBezTo>
                    <a:cubicBezTo>
                      <a:pt x="12" y="38"/>
                      <a:pt x="12" y="38"/>
                      <a:pt x="12" y="39"/>
                    </a:cubicBezTo>
                    <a:cubicBezTo>
                      <a:pt x="12" y="39"/>
                      <a:pt x="12" y="39"/>
                      <a:pt x="12" y="39"/>
                    </a:cubicBezTo>
                    <a:cubicBezTo>
                      <a:pt x="12" y="39"/>
                      <a:pt x="11" y="39"/>
                      <a:pt x="11" y="38"/>
                    </a:cubicBezTo>
                    <a:cubicBezTo>
                      <a:pt x="11" y="38"/>
                      <a:pt x="11" y="38"/>
                      <a:pt x="11" y="38"/>
                    </a:cubicBezTo>
                    <a:cubicBezTo>
                      <a:pt x="11" y="38"/>
                      <a:pt x="11" y="38"/>
                      <a:pt x="11" y="38"/>
                    </a:cubicBezTo>
                    <a:cubicBezTo>
                      <a:pt x="11" y="38"/>
                      <a:pt x="11" y="38"/>
                      <a:pt x="11" y="38"/>
                    </a:cubicBezTo>
                    <a:cubicBezTo>
                      <a:pt x="11" y="38"/>
                      <a:pt x="11" y="39"/>
                      <a:pt x="11" y="39"/>
                    </a:cubicBezTo>
                    <a:cubicBezTo>
                      <a:pt x="11" y="39"/>
                      <a:pt x="11" y="39"/>
                      <a:pt x="11" y="39"/>
                    </a:cubicBezTo>
                    <a:cubicBezTo>
                      <a:pt x="11" y="39"/>
                      <a:pt x="12" y="39"/>
                      <a:pt x="12" y="39"/>
                    </a:cubicBezTo>
                    <a:cubicBezTo>
                      <a:pt x="12" y="39"/>
                      <a:pt x="12" y="39"/>
                      <a:pt x="12" y="39"/>
                    </a:cubicBezTo>
                    <a:cubicBezTo>
                      <a:pt x="12" y="39"/>
                      <a:pt x="12" y="39"/>
                      <a:pt x="12" y="39"/>
                    </a:cubicBezTo>
                    <a:cubicBezTo>
                      <a:pt x="12" y="39"/>
                      <a:pt x="12" y="39"/>
                      <a:pt x="12" y="39"/>
                    </a:cubicBezTo>
                    <a:cubicBezTo>
                      <a:pt x="12" y="39"/>
                      <a:pt x="12" y="39"/>
                      <a:pt x="12" y="39"/>
                    </a:cubicBezTo>
                    <a:cubicBezTo>
                      <a:pt x="12" y="39"/>
                      <a:pt x="13" y="39"/>
                      <a:pt x="13" y="39"/>
                    </a:cubicBezTo>
                    <a:cubicBezTo>
                      <a:pt x="13" y="39"/>
                      <a:pt x="13" y="39"/>
                      <a:pt x="13" y="39"/>
                    </a:cubicBezTo>
                    <a:cubicBezTo>
                      <a:pt x="13" y="39"/>
                      <a:pt x="13" y="39"/>
                      <a:pt x="13" y="39"/>
                    </a:cubicBezTo>
                    <a:cubicBezTo>
                      <a:pt x="13" y="39"/>
                      <a:pt x="13" y="39"/>
                      <a:pt x="13"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3" y="39"/>
                      <a:pt x="13" y="39"/>
                    </a:cubicBezTo>
                    <a:cubicBezTo>
                      <a:pt x="13" y="39"/>
                      <a:pt x="13" y="39"/>
                      <a:pt x="13" y="39"/>
                    </a:cubicBezTo>
                    <a:cubicBezTo>
                      <a:pt x="13" y="39"/>
                      <a:pt x="13" y="39"/>
                      <a:pt x="13" y="39"/>
                    </a:cubicBezTo>
                    <a:cubicBezTo>
                      <a:pt x="13" y="39"/>
                      <a:pt x="13" y="39"/>
                      <a:pt x="13" y="39"/>
                    </a:cubicBezTo>
                    <a:cubicBezTo>
                      <a:pt x="13" y="39"/>
                      <a:pt x="14" y="39"/>
                      <a:pt x="14" y="39"/>
                    </a:cubicBezTo>
                    <a:cubicBezTo>
                      <a:pt x="14" y="39"/>
                      <a:pt x="14" y="39"/>
                      <a:pt x="14" y="39"/>
                    </a:cubicBezTo>
                    <a:cubicBezTo>
                      <a:pt x="14" y="39"/>
                      <a:pt x="14" y="39"/>
                      <a:pt x="14" y="39"/>
                    </a:cubicBezTo>
                    <a:cubicBezTo>
                      <a:pt x="14" y="39"/>
                      <a:pt x="15" y="40"/>
                      <a:pt x="15" y="40"/>
                    </a:cubicBezTo>
                    <a:cubicBezTo>
                      <a:pt x="15" y="40"/>
                      <a:pt x="15" y="40"/>
                      <a:pt x="15" y="40"/>
                    </a:cubicBezTo>
                    <a:cubicBezTo>
                      <a:pt x="15" y="40"/>
                      <a:pt x="15" y="40"/>
                      <a:pt x="15" y="40"/>
                    </a:cubicBezTo>
                    <a:cubicBezTo>
                      <a:pt x="15" y="40"/>
                      <a:pt x="15" y="40"/>
                      <a:pt x="15" y="40"/>
                    </a:cubicBezTo>
                    <a:cubicBezTo>
                      <a:pt x="15" y="40"/>
                      <a:pt x="15" y="40"/>
                      <a:pt x="16" y="40"/>
                    </a:cubicBezTo>
                    <a:cubicBezTo>
                      <a:pt x="16" y="40"/>
                      <a:pt x="16" y="40"/>
                      <a:pt x="16" y="40"/>
                    </a:cubicBezTo>
                    <a:cubicBezTo>
                      <a:pt x="16" y="40"/>
                      <a:pt x="17" y="40"/>
                      <a:pt x="16" y="40"/>
                    </a:cubicBezTo>
                    <a:cubicBezTo>
                      <a:pt x="16" y="40"/>
                      <a:pt x="16" y="40"/>
                      <a:pt x="16" y="40"/>
                    </a:cubicBezTo>
                    <a:cubicBezTo>
                      <a:pt x="16" y="40"/>
                      <a:pt x="16" y="40"/>
                      <a:pt x="16" y="40"/>
                    </a:cubicBezTo>
                    <a:cubicBezTo>
                      <a:pt x="16" y="40"/>
                      <a:pt x="16" y="39"/>
                      <a:pt x="16"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8" y="39"/>
                      <a:pt x="19" y="39"/>
                      <a:pt x="20" y="39"/>
                    </a:cubicBezTo>
                    <a:cubicBezTo>
                      <a:pt x="20" y="39"/>
                      <a:pt x="20" y="39"/>
                      <a:pt x="20" y="39"/>
                    </a:cubicBezTo>
                    <a:cubicBezTo>
                      <a:pt x="20" y="40"/>
                      <a:pt x="21" y="40"/>
                      <a:pt x="21" y="39"/>
                    </a:cubicBezTo>
                    <a:cubicBezTo>
                      <a:pt x="21" y="39"/>
                      <a:pt x="21" y="39"/>
                      <a:pt x="21" y="39"/>
                    </a:cubicBezTo>
                    <a:cubicBezTo>
                      <a:pt x="22" y="40"/>
                      <a:pt x="22" y="40"/>
                      <a:pt x="23" y="40"/>
                    </a:cubicBezTo>
                    <a:cubicBezTo>
                      <a:pt x="23" y="40"/>
                      <a:pt x="23" y="40"/>
                      <a:pt x="23" y="40"/>
                    </a:cubicBezTo>
                    <a:cubicBezTo>
                      <a:pt x="22" y="40"/>
                      <a:pt x="22" y="40"/>
                      <a:pt x="22" y="40"/>
                    </a:cubicBezTo>
                    <a:cubicBezTo>
                      <a:pt x="22" y="40"/>
                      <a:pt x="22" y="40"/>
                      <a:pt x="21" y="40"/>
                    </a:cubicBezTo>
                    <a:cubicBezTo>
                      <a:pt x="21" y="40"/>
                      <a:pt x="21" y="40"/>
                      <a:pt x="21" y="40"/>
                    </a:cubicBezTo>
                    <a:cubicBezTo>
                      <a:pt x="21" y="40"/>
                      <a:pt x="21" y="40"/>
                      <a:pt x="21" y="40"/>
                    </a:cubicBezTo>
                    <a:cubicBezTo>
                      <a:pt x="21" y="40"/>
                      <a:pt x="21" y="40"/>
                      <a:pt x="21" y="40"/>
                    </a:cubicBezTo>
                    <a:cubicBezTo>
                      <a:pt x="22" y="40"/>
                      <a:pt x="22" y="40"/>
                      <a:pt x="22" y="40"/>
                    </a:cubicBezTo>
                    <a:cubicBezTo>
                      <a:pt x="22" y="40"/>
                      <a:pt x="23" y="40"/>
                      <a:pt x="23" y="40"/>
                    </a:cubicBezTo>
                    <a:cubicBezTo>
                      <a:pt x="23" y="40"/>
                      <a:pt x="23" y="40"/>
                      <a:pt x="23" y="40"/>
                    </a:cubicBezTo>
                    <a:cubicBezTo>
                      <a:pt x="23" y="40"/>
                      <a:pt x="24" y="40"/>
                      <a:pt x="24" y="41"/>
                    </a:cubicBezTo>
                    <a:cubicBezTo>
                      <a:pt x="23" y="41"/>
                      <a:pt x="22" y="40"/>
                      <a:pt x="21" y="40"/>
                    </a:cubicBezTo>
                    <a:cubicBezTo>
                      <a:pt x="21" y="41"/>
                      <a:pt x="20" y="40"/>
                      <a:pt x="19" y="41"/>
                    </a:cubicBezTo>
                    <a:cubicBezTo>
                      <a:pt x="19" y="41"/>
                      <a:pt x="19" y="41"/>
                      <a:pt x="19" y="41"/>
                    </a:cubicBezTo>
                    <a:cubicBezTo>
                      <a:pt x="19" y="40"/>
                      <a:pt x="18" y="41"/>
                      <a:pt x="17" y="40"/>
                    </a:cubicBezTo>
                    <a:cubicBezTo>
                      <a:pt x="17" y="40"/>
                      <a:pt x="17" y="40"/>
                      <a:pt x="17" y="40"/>
                    </a:cubicBezTo>
                    <a:cubicBezTo>
                      <a:pt x="16" y="40"/>
                      <a:pt x="16" y="40"/>
                      <a:pt x="15" y="40"/>
                    </a:cubicBezTo>
                    <a:cubicBezTo>
                      <a:pt x="15" y="40"/>
                      <a:pt x="15" y="40"/>
                      <a:pt x="15" y="40"/>
                    </a:cubicBezTo>
                    <a:cubicBezTo>
                      <a:pt x="15" y="40"/>
                      <a:pt x="15" y="40"/>
                      <a:pt x="15" y="40"/>
                    </a:cubicBezTo>
                    <a:cubicBezTo>
                      <a:pt x="15" y="40"/>
                      <a:pt x="15" y="40"/>
                      <a:pt x="15" y="40"/>
                    </a:cubicBezTo>
                    <a:cubicBezTo>
                      <a:pt x="14" y="40"/>
                      <a:pt x="14" y="40"/>
                      <a:pt x="14" y="40"/>
                    </a:cubicBezTo>
                    <a:cubicBezTo>
                      <a:pt x="14" y="40"/>
                      <a:pt x="14" y="40"/>
                      <a:pt x="13" y="40"/>
                    </a:cubicBezTo>
                    <a:cubicBezTo>
                      <a:pt x="13" y="40"/>
                      <a:pt x="13" y="41"/>
                      <a:pt x="13" y="41"/>
                    </a:cubicBezTo>
                    <a:cubicBezTo>
                      <a:pt x="13" y="41"/>
                      <a:pt x="13" y="41"/>
                      <a:pt x="13" y="41"/>
                    </a:cubicBezTo>
                    <a:cubicBezTo>
                      <a:pt x="13" y="41"/>
                      <a:pt x="13" y="41"/>
                      <a:pt x="13" y="41"/>
                    </a:cubicBezTo>
                    <a:cubicBezTo>
                      <a:pt x="14" y="41"/>
                      <a:pt x="14" y="41"/>
                      <a:pt x="14" y="41"/>
                    </a:cubicBezTo>
                    <a:cubicBezTo>
                      <a:pt x="14" y="41"/>
                      <a:pt x="15" y="41"/>
                      <a:pt x="15" y="41"/>
                    </a:cubicBezTo>
                    <a:cubicBezTo>
                      <a:pt x="15" y="41"/>
                      <a:pt x="15" y="41"/>
                      <a:pt x="15" y="41"/>
                    </a:cubicBezTo>
                    <a:cubicBezTo>
                      <a:pt x="15" y="41"/>
                      <a:pt x="15" y="41"/>
                      <a:pt x="15" y="41"/>
                    </a:cubicBezTo>
                    <a:cubicBezTo>
                      <a:pt x="15" y="41"/>
                      <a:pt x="15" y="41"/>
                      <a:pt x="15" y="41"/>
                    </a:cubicBezTo>
                    <a:cubicBezTo>
                      <a:pt x="16" y="41"/>
                      <a:pt x="18" y="41"/>
                      <a:pt x="19" y="41"/>
                    </a:cubicBezTo>
                    <a:cubicBezTo>
                      <a:pt x="19" y="41"/>
                      <a:pt x="19" y="41"/>
                      <a:pt x="19" y="41"/>
                    </a:cubicBezTo>
                    <a:cubicBezTo>
                      <a:pt x="19" y="41"/>
                      <a:pt x="19" y="41"/>
                      <a:pt x="19" y="41"/>
                    </a:cubicBezTo>
                    <a:cubicBezTo>
                      <a:pt x="19" y="41"/>
                      <a:pt x="19" y="41"/>
                      <a:pt x="19" y="41"/>
                    </a:cubicBezTo>
                    <a:cubicBezTo>
                      <a:pt x="20" y="41"/>
                      <a:pt x="20" y="41"/>
                      <a:pt x="20" y="41"/>
                    </a:cubicBezTo>
                    <a:cubicBezTo>
                      <a:pt x="20" y="41"/>
                      <a:pt x="21" y="41"/>
                      <a:pt x="22" y="41"/>
                    </a:cubicBezTo>
                    <a:cubicBezTo>
                      <a:pt x="23" y="41"/>
                      <a:pt x="23" y="41"/>
                      <a:pt x="24" y="41"/>
                    </a:cubicBezTo>
                    <a:cubicBezTo>
                      <a:pt x="24" y="41"/>
                      <a:pt x="24" y="41"/>
                      <a:pt x="24" y="41"/>
                    </a:cubicBezTo>
                    <a:cubicBezTo>
                      <a:pt x="24" y="41"/>
                      <a:pt x="24" y="41"/>
                      <a:pt x="24" y="41"/>
                    </a:cubicBezTo>
                    <a:cubicBezTo>
                      <a:pt x="25" y="41"/>
                      <a:pt x="25" y="41"/>
                      <a:pt x="25" y="41"/>
                    </a:cubicBezTo>
                    <a:cubicBezTo>
                      <a:pt x="25" y="41"/>
                      <a:pt x="25" y="41"/>
                      <a:pt x="25" y="41"/>
                    </a:cubicBezTo>
                    <a:cubicBezTo>
                      <a:pt x="25" y="41"/>
                      <a:pt x="25" y="41"/>
                      <a:pt x="25" y="41"/>
                    </a:cubicBezTo>
                    <a:cubicBezTo>
                      <a:pt x="25" y="41"/>
                      <a:pt x="25" y="41"/>
                      <a:pt x="25" y="41"/>
                    </a:cubicBezTo>
                    <a:cubicBezTo>
                      <a:pt x="25" y="41"/>
                      <a:pt x="25" y="41"/>
                      <a:pt x="25" y="41"/>
                    </a:cubicBezTo>
                    <a:cubicBezTo>
                      <a:pt x="25" y="41"/>
                      <a:pt x="25" y="40"/>
                      <a:pt x="25" y="40"/>
                    </a:cubicBezTo>
                    <a:cubicBezTo>
                      <a:pt x="25" y="40"/>
                      <a:pt x="25" y="40"/>
                      <a:pt x="25" y="40"/>
                    </a:cubicBezTo>
                    <a:cubicBezTo>
                      <a:pt x="25" y="40"/>
                      <a:pt x="25" y="40"/>
                      <a:pt x="25" y="40"/>
                    </a:cubicBezTo>
                    <a:cubicBezTo>
                      <a:pt x="25" y="40"/>
                      <a:pt x="25" y="40"/>
                      <a:pt x="26" y="40"/>
                    </a:cubicBezTo>
                    <a:cubicBezTo>
                      <a:pt x="26" y="40"/>
                      <a:pt x="26" y="40"/>
                      <a:pt x="26" y="40"/>
                    </a:cubicBezTo>
                    <a:cubicBezTo>
                      <a:pt x="26" y="40"/>
                      <a:pt x="26" y="40"/>
                      <a:pt x="27" y="40"/>
                    </a:cubicBezTo>
                    <a:cubicBezTo>
                      <a:pt x="27" y="40"/>
                      <a:pt x="27" y="40"/>
                      <a:pt x="27" y="40"/>
                    </a:cubicBezTo>
                    <a:cubicBezTo>
                      <a:pt x="27" y="40"/>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6" y="41"/>
                    </a:cubicBezTo>
                    <a:cubicBezTo>
                      <a:pt x="26" y="41"/>
                      <a:pt x="26" y="41"/>
                      <a:pt x="26" y="41"/>
                    </a:cubicBezTo>
                    <a:cubicBezTo>
                      <a:pt x="26" y="41"/>
                      <a:pt x="26" y="40"/>
                      <a:pt x="26" y="41"/>
                    </a:cubicBezTo>
                    <a:cubicBezTo>
                      <a:pt x="26" y="41"/>
                      <a:pt x="26" y="41"/>
                      <a:pt x="26" y="41"/>
                    </a:cubicBezTo>
                    <a:cubicBezTo>
                      <a:pt x="26" y="41"/>
                      <a:pt x="26" y="41"/>
                      <a:pt x="26" y="41"/>
                    </a:cubicBezTo>
                    <a:cubicBezTo>
                      <a:pt x="26" y="41"/>
                      <a:pt x="26" y="41"/>
                      <a:pt x="26" y="41"/>
                    </a:cubicBezTo>
                    <a:cubicBezTo>
                      <a:pt x="27" y="41"/>
                      <a:pt x="27" y="41"/>
                      <a:pt x="27" y="41"/>
                    </a:cubicBezTo>
                    <a:cubicBezTo>
                      <a:pt x="27" y="41"/>
                      <a:pt x="27" y="41"/>
                      <a:pt x="27" y="41"/>
                    </a:cubicBezTo>
                    <a:cubicBezTo>
                      <a:pt x="27" y="41"/>
                      <a:pt x="27" y="41"/>
                      <a:pt x="27" y="41"/>
                    </a:cubicBezTo>
                    <a:cubicBezTo>
                      <a:pt x="27" y="42"/>
                      <a:pt x="27" y="42"/>
                      <a:pt x="27" y="42"/>
                    </a:cubicBezTo>
                    <a:cubicBezTo>
                      <a:pt x="26" y="42"/>
                      <a:pt x="26" y="41"/>
                      <a:pt x="25" y="42"/>
                    </a:cubicBezTo>
                    <a:cubicBezTo>
                      <a:pt x="25" y="41"/>
                      <a:pt x="25" y="41"/>
                      <a:pt x="25" y="41"/>
                    </a:cubicBezTo>
                    <a:cubicBezTo>
                      <a:pt x="25" y="41"/>
                      <a:pt x="25" y="41"/>
                      <a:pt x="25" y="41"/>
                    </a:cubicBezTo>
                    <a:cubicBezTo>
                      <a:pt x="24" y="41"/>
                      <a:pt x="24" y="41"/>
                      <a:pt x="24" y="42"/>
                    </a:cubicBezTo>
                    <a:cubicBezTo>
                      <a:pt x="23" y="41"/>
                      <a:pt x="23" y="42"/>
                      <a:pt x="23" y="42"/>
                    </a:cubicBezTo>
                    <a:cubicBezTo>
                      <a:pt x="22" y="42"/>
                      <a:pt x="22" y="41"/>
                      <a:pt x="22" y="41"/>
                    </a:cubicBezTo>
                    <a:cubicBezTo>
                      <a:pt x="22" y="41"/>
                      <a:pt x="21" y="42"/>
                      <a:pt x="21" y="42"/>
                    </a:cubicBezTo>
                    <a:cubicBezTo>
                      <a:pt x="21" y="42"/>
                      <a:pt x="21" y="41"/>
                      <a:pt x="21" y="42"/>
                    </a:cubicBezTo>
                    <a:cubicBezTo>
                      <a:pt x="21" y="41"/>
                      <a:pt x="19" y="41"/>
                      <a:pt x="19" y="42"/>
                    </a:cubicBezTo>
                    <a:cubicBezTo>
                      <a:pt x="19" y="41"/>
                      <a:pt x="19" y="41"/>
                      <a:pt x="19" y="41"/>
                    </a:cubicBezTo>
                    <a:cubicBezTo>
                      <a:pt x="18" y="42"/>
                      <a:pt x="18" y="41"/>
                      <a:pt x="18" y="42"/>
                    </a:cubicBezTo>
                    <a:cubicBezTo>
                      <a:pt x="18" y="42"/>
                      <a:pt x="18" y="41"/>
                      <a:pt x="18" y="41"/>
                    </a:cubicBezTo>
                    <a:cubicBezTo>
                      <a:pt x="17" y="41"/>
                      <a:pt x="17" y="42"/>
                      <a:pt x="16" y="41"/>
                    </a:cubicBezTo>
                    <a:cubicBezTo>
                      <a:pt x="16" y="41"/>
                      <a:pt x="16"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4" y="42"/>
                      <a:pt x="12" y="41"/>
                      <a:pt x="11" y="41"/>
                    </a:cubicBezTo>
                    <a:cubicBezTo>
                      <a:pt x="11" y="41"/>
                      <a:pt x="11" y="41"/>
                      <a:pt x="11" y="41"/>
                    </a:cubicBezTo>
                    <a:cubicBezTo>
                      <a:pt x="10" y="41"/>
                      <a:pt x="10" y="41"/>
                      <a:pt x="10" y="41"/>
                    </a:cubicBezTo>
                    <a:cubicBezTo>
                      <a:pt x="10" y="41"/>
                      <a:pt x="10" y="41"/>
                      <a:pt x="10" y="42"/>
                    </a:cubicBezTo>
                    <a:cubicBezTo>
                      <a:pt x="10" y="41"/>
                      <a:pt x="10" y="41"/>
                      <a:pt x="10" y="41"/>
                    </a:cubicBezTo>
                    <a:cubicBezTo>
                      <a:pt x="10" y="41"/>
                      <a:pt x="10" y="42"/>
                      <a:pt x="10" y="42"/>
                    </a:cubicBezTo>
                    <a:cubicBezTo>
                      <a:pt x="9" y="41"/>
                      <a:pt x="9" y="42"/>
                      <a:pt x="8" y="41"/>
                    </a:cubicBezTo>
                    <a:cubicBezTo>
                      <a:pt x="8" y="42"/>
                      <a:pt x="7" y="42"/>
                      <a:pt x="8" y="41"/>
                    </a:cubicBezTo>
                    <a:cubicBezTo>
                      <a:pt x="7" y="41"/>
                      <a:pt x="7" y="42"/>
                      <a:pt x="7" y="42"/>
                    </a:cubicBezTo>
                    <a:cubicBezTo>
                      <a:pt x="7" y="42"/>
                      <a:pt x="7" y="42"/>
                      <a:pt x="7" y="42"/>
                    </a:cubicBezTo>
                    <a:cubicBezTo>
                      <a:pt x="7" y="42"/>
                      <a:pt x="7" y="42"/>
                      <a:pt x="7" y="42"/>
                    </a:cubicBezTo>
                    <a:cubicBezTo>
                      <a:pt x="7" y="42"/>
                      <a:pt x="6" y="42"/>
                      <a:pt x="6" y="42"/>
                    </a:cubicBezTo>
                    <a:cubicBezTo>
                      <a:pt x="6" y="42"/>
                      <a:pt x="6" y="42"/>
                      <a:pt x="6" y="42"/>
                    </a:cubicBezTo>
                    <a:cubicBezTo>
                      <a:pt x="6" y="42"/>
                      <a:pt x="6" y="42"/>
                      <a:pt x="6" y="42"/>
                    </a:cubicBezTo>
                    <a:cubicBezTo>
                      <a:pt x="5" y="42"/>
                      <a:pt x="5" y="42"/>
                      <a:pt x="4" y="42"/>
                    </a:cubicBezTo>
                    <a:cubicBezTo>
                      <a:pt x="4" y="42"/>
                      <a:pt x="4" y="42"/>
                      <a:pt x="4" y="42"/>
                    </a:cubicBezTo>
                    <a:cubicBezTo>
                      <a:pt x="4" y="42"/>
                      <a:pt x="4" y="42"/>
                      <a:pt x="4" y="42"/>
                    </a:cubicBezTo>
                    <a:cubicBezTo>
                      <a:pt x="4" y="42"/>
                      <a:pt x="4" y="42"/>
                      <a:pt x="4" y="42"/>
                    </a:cubicBezTo>
                    <a:cubicBezTo>
                      <a:pt x="4" y="42"/>
                      <a:pt x="4" y="42"/>
                      <a:pt x="4" y="42"/>
                    </a:cubicBezTo>
                    <a:cubicBezTo>
                      <a:pt x="4" y="42"/>
                      <a:pt x="4" y="42"/>
                      <a:pt x="3" y="42"/>
                    </a:cubicBezTo>
                    <a:cubicBezTo>
                      <a:pt x="3" y="42"/>
                      <a:pt x="3" y="42"/>
                      <a:pt x="3" y="42"/>
                    </a:cubicBezTo>
                    <a:cubicBezTo>
                      <a:pt x="3" y="42"/>
                      <a:pt x="3" y="42"/>
                      <a:pt x="3" y="42"/>
                    </a:cubicBezTo>
                    <a:cubicBezTo>
                      <a:pt x="3" y="42"/>
                      <a:pt x="3" y="42"/>
                      <a:pt x="3" y="42"/>
                    </a:cubicBezTo>
                    <a:cubicBezTo>
                      <a:pt x="3" y="42"/>
                      <a:pt x="2" y="42"/>
                      <a:pt x="2" y="42"/>
                    </a:cubicBezTo>
                    <a:cubicBezTo>
                      <a:pt x="2" y="42"/>
                      <a:pt x="1" y="42"/>
                      <a:pt x="1" y="42"/>
                    </a:cubicBezTo>
                    <a:cubicBezTo>
                      <a:pt x="0" y="42"/>
                      <a:pt x="0" y="42"/>
                      <a:pt x="0" y="43"/>
                    </a:cubicBezTo>
                    <a:cubicBezTo>
                      <a:pt x="0" y="43"/>
                      <a:pt x="0" y="43"/>
                      <a:pt x="1" y="43"/>
                    </a:cubicBezTo>
                    <a:cubicBezTo>
                      <a:pt x="1" y="43"/>
                      <a:pt x="1" y="43"/>
                      <a:pt x="1" y="43"/>
                    </a:cubicBezTo>
                    <a:cubicBezTo>
                      <a:pt x="1" y="43"/>
                      <a:pt x="2" y="43"/>
                      <a:pt x="2" y="42"/>
                    </a:cubicBezTo>
                    <a:cubicBezTo>
                      <a:pt x="2" y="42"/>
                      <a:pt x="3" y="42"/>
                      <a:pt x="3" y="42"/>
                    </a:cubicBezTo>
                    <a:cubicBezTo>
                      <a:pt x="3" y="42"/>
                      <a:pt x="3" y="42"/>
                      <a:pt x="3" y="42"/>
                    </a:cubicBezTo>
                    <a:cubicBezTo>
                      <a:pt x="3" y="43"/>
                      <a:pt x="3" y="43"/>
                      <a:pt x="3" y="43"/>
                    </a:cubicBezTo>
                    <a:cubicBezTo>
                      <a:pt x="3" y="42"/>
                      <a:pt x="2" y="43"/>
                      <a:pt x="2" y="43"/>
                    </a:cubicBezTo>
                    <a:cubicBezTo>
                      <a:pt x="2" y="43"/>
                      <a:pt x="2" y="43"/>
                      <a:pt x="2" y="43"/>
                    </a:cubicBezTo>
                    <a:cubicBezTo>
                      <a:pt x="2" y="43"/>
                      <a:pt x="2" y="43"/>
                      <a:pt x="2" y="43"/>
                    </a:cubicBezTo>
                    <a:cubicBezTo>
                      <a:pt x="3" y="43"/>
                      <a:pt x="3" y="43"/>
                      <a:pt x="4" y="43"/>
                    </a:cubicBezTo>
                    <a:cubicBezTo>
                      <a:pt x="4" y="43"/>
                      <a:pt x="4" y="43"/>
                      <a:pt x="4" y="43"/>
                    </a:cubicBezTo>
                    <a:cubicBezTo>
                      <a:pt x="4" y="43"/>
                      <a:pt x="4" y="43"/>
                      <a:pt x="4" y="43"/>
                    </a:cubicBezTo>
                    <a:cubicBezTo>
                      <a:pt x="4" y="43"/>
                      <a:pt x="4" y="43"/>
                      <a:pt x="4" y="43"/>
                    </a:cubicBezTo>
                    <a:cubicBezTo>
                      <a:pt x="5" y="43"/>
                      <a:pt x="5" y="43"/>
                      <a:pt x="5" y="43"/>
                    </a:cubicBezTo>
                    <a:cubicBezTo>
                      <a:pt x="5" y="43"/>
                      <a:pt x="5" y="43"/>
                      <a:pt x="6" y="43"/>
                    </a:cubicBezTo>
                    <a:cubicBezTo>
                      <a:pt x="6" y="43"/>
                      <a:pt x="6" y="43"/>
                      <a:pt x="6" y="43"/>
                    </a:cubicBezTo>
                    <a:cubicBezTo>
                      <a:pt x="6" y="43"/>
                      <a:pt x="6" y="43"/>
                      <a:pt x="6" y="43"/>
                    </a:cubicBezTo>
                    <a:cubicBezTo>
                      <a:pt x="7" y="43"/>
                      <a:pt x="7" y="43"/>
                      <a:pt x="7" y="43"/>
                    </a:cubicBezTo>
                    <a:cubicBezTo>
                      <a:pt x="7" y="43"/>
                      <a:pt x="7" y="43"/>
                      <a:pt x="7" y="43"/>
                    </a:cubicBezTo>
                    <a:cubicBezTo>
                      <a:pt x="6" y="43"/>
                      <a:pt x="6" y="43"/>
                      <a:pt x="6" y="43"/>
                    </a:cubicBezTo>
                    <a:cubicBezTo>
                      <a:pt x="6" y="43"/>
                      <a:pt x="6" y="43"/>
                      <a:pt x="6" y="42"/>
                    </a:cubicBezTo>
                    <a:cubicBezTo>
                      <a:pt x="6" y="42"/>
                      <a:pt x="6" y="42"/>
                      <a:pt x="6" y="42"/>
                    </a:cubicBezTo>
                    <a:cubicBezTo>
                      <a:pt x="6" y="42"/>
                      <a:pt x="7" y="42"/>
                      <a:pt x="7" y="42"/>
                    </a:cubicBezTo>
                    <a:cubicBezTo>
                      <a:pt x="7" y="42"/>
                      <a:pt x="7" y="42"/>
                      <a:pt x="7" y="42"/>
                    </a:cubicBezTo>
                    <a:cubicBezTo>
                      <a:pt x="7" y="42"/>
                      <a:pt x="7" y="42"/>
                      <a:pt x="7" y="42"/>
                    </a:cubicBezTo>
                    <a:cubicBezTo>
                      <a:pt x="7" y="42"/>
                      <a:pt x="7" y="43"/>
                      <a:pt x="7" y="43"/>
                    </a:cubicBezTo>
                    <a:cubicBezTo>
                      <a:pt x="7" y="43"/>
                      <a:pt x="7" y="43"/>
                      <a:pt x="7" y="43"/>
                    </a:cubicBezTo>
                    <a:cubicBezTo>
                      <a:pt x="7" y="43"/>
                      <a:pt x="7" y="43"/>
                      <a:pt x="7" y="43"/>
                    </a:cubicBezTo>
                    <a:cubicBezTo>
                      <a:pt x="8" y="43"/>
                      <a:pt x="9" y="43"/>
                      <a:pt x="10" y="43"/>
                    </a:cubicBezTo>
                    <a:cubicBezTo>
                      <a:pt x="10" y="43"/>
                      <a:pt x="10" y="43"/>
                      <a:pt x="11" y="43"/>
                    </a:cubicBezTo>
                    <a:cubicBezTo>
                      <a:pt x="11" y="43"/>
                      <a:pt x="11" y="43"/>
                      <a:pt x="11" y="43"/>
                    </a:cubicBezTo>
                    <a:cubicBezTo>
                      <a:pt x="12" y="43"/>
                      <a:pt x="12" y="43"/>
                      <a:pt x="13" y="43"/>
                    </a:cubicBezTo>
                    <a:cubicBezTo>
                      <a:pt x="13" y="43"/>
                      <a:pt x="13" y="43"/>
                      <a:pt x="13" y="43"/>
                    </a:cubicBezTo>
                    <a:cubicBezTo>
                      <a:pt x="13" y="44"/>
                      <a:pt x="13"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5" y="44"/>
                      <a:pt x="16" y="44"/>
                      <a:pt x="16" y="43"/>
                    </a:cubicBezTo>
                    <a:cubicBezTo>
                      <a:pt x="17" y="44"/>
                      <a:pt x="18" y="43"/>
                      <a:pt x="19" y="43"/>
                    </a:cubicBezTo>
                    <a:cubicBezTo>
                      <a:pt x="19" y="43"/>
                      <a:pt x="19" y="43"/>
                      <a:pt x="19" y="43"/>
                    </a:cubicBezTo>
                    <a:cubicBezTo>
                      <a:pt x="19" y="43"/>
                      <a:pt x="19" y="43"/>
                      <a:pt x="19" y="43"/>
                    </a:cubicBezTo>
                    <a:cubicBezTo>
                      <a:pt x="19" y="43"/>
                      <a:pt x="19" y="43"/>
                      <a:pt x="20" y="43"/>
                    </a:cubicBezTo>
                    <a:cubicBezTo>
                      <a:pt x="20" y="43"/>
                      <a:pt x="19" y="43"/>
                      <a:pt x="19" y="43"/>
                    </a:cubicBezTo>
                    <a:cubicBezTo>
                      <a:pt x="20" y="43"/>
                      <a:pt x="20" y="43"/>
                      <a:pt x="21" y="43"/>
                    </a:cubicBezTo>
                    <a:cubicBezTo>
                      <a:pt x="21" y="43"/>
                      <a:pt x="21" y="43"/>
                      <a:pt x="21" y="43"/>
                    </a:cubicBezTo>
                    <a:cubicBezTo>
                      <a:pt x="21" y="43"/>
                      <a:pt x="21" y="43"/>
                      <a:pt x="20" y="43"/>
                    </a:cubicBezTo>
                    <a:cubicBezTo>
                      <a:pt x="20" y="43"/>
                      <a:pt x="20" y="43"/>
                      <a:pt x="20" y="43"/>
                    </a:cubicBezTo>
                    <a:cubicBezTo>
                      <a:pt x="20" y="43"/>
                      <a:pt x="20" y="43"/>
                      <a:pt x="20" y="43"/>
                    </a:cubicBezTo>
                    <a:cubicBezTo>
                      <a:pt x="20" y="43"/>
                      <a:pt x="20" y="43"/>
                      <a:pt x="20" y="43"/>
                    </a:cubicBezTo>
                    <a:cubicBezTo>
                      <a:pt x="20" y="43"/>
                      <a:pt x="20" y="44"/>
                      <a:pt x="20" y="44"/>
                    </a:cubicBezTo>
                    <a:cubicBezTo>
                      <a:pt x="20" y="44"/>
                      <a:pt x="20" y="44"/>
                      <a:pt x="20" y="44"/>
                    </a:cubicBezTo>
                    <a:cubicBezTo>
                      <a:pt x="21" y="44"/>
                      <a:pt x="21" y="44"/>
                      <a:pt x="21" y="43"/>
                    </a:cubicBezTo>
                    <a:cubicBezTo>
                      <a:pt x="21" y="43"/>
                      <a:pt x="21" y="43"/>
                      <a:pt x="21" y="43"/>
                    </a:cubicBezTo>
                    <a:cubicBezTo>
                      <a:pt x="21" y="43"/>
                      <a:pt x="21" y="43"/>
                      <a:pt x="21" y="43"/>
                    </a:cubicBezTo>
                    <a:cubicBezTo>
                      <a:pt x="21" y="43"/>
                      <a:pt x="21" y="43"/>
                      <a:pt x="21" y="43"/>
                    </a:cubicBezTo>
                    <a:cubicBezTo>
                      <a:pt x="21" y="43"/>
                      <a:pt x="21" y="43"/>
                      <a:pt x="21" y="43"/>
                    </a:cubicBezTo>
                    <a:cubicBezTo>
                      <a:pt x="21" y="43"/>
                      <a:pt x="21" y="43"/>
                      <a:pt x="21" y="43"/>
                    </a:cubicBezTo>
                    <a:cubicBezTo>
                      <a:pt x="22" y="43"/>
                      <a:pt x="22" y="43"/>
                      <a:pt x="23" y="43"/>
                    </a:cubicBezTo>
                    <a:cubicBezTo>
                      <a:pt x="23" y="43"/>
                      <a:pt x="23" y="43"/>
                      <a:pt x="23" y="43"/>
                    </a:cubicBezTo>
                    <a:cubicBezTo>
                      <a:pt x="23" y="43"/>
                      <a:pt x="23" y="43"/>
                      <a:pt x="23" y="43"/>
                    </a:cubicBezTo>
                    <a:cubicBezTo>
                      <a:pt x="23" y="43"/>
                      <a:pt x="23" y="43"/>
                      <a:pt x="23" y="43"/>
                    </a:cubicBezTo>
                    <a:cubicBezTo>
                      <a:pt x="23" y="43"/>
                      <a:pt x="23" y="43"/>
                      <a:pt x="23" y="43"/>
                    </a:cubicBezTo>
                    <a:cubicBezTo>
                      <a:pt x="23" y="44"/>
                      <a:pt x="23" y="44"/>
                      <a:pt x="23" y="44"/>
                    </a:cubicBezTo>
                    <a:cubicBezTo>
                      <a:pt x="23" y="44"/>
                      <a:pt x="23" y="44"/>
                      <a:pt x="23" y="44"/>
                    </a:cubicBezTo>
                    <a:cubicBezTo>
                      <a:pt x="23" y="44"/>
                      <a:pt x="23" y="44"/>
                      <a:pt x="23" y="44"/>
                    </a:cubicBezTo>
                    <a:cubicBezTo>
                      <a:pt x="24" y="43"/>
                      <a:pt x="25" y="44"/>
                      <a:pt x="26" y="44"/>
                    </a:cubicBezTo>
                    <a:cubicBezTo>
                      <a:pt x="26" y="44"/>
                      <a:pt x="26" y="43"/>
                      <a:pt x="26" y="43"/>
                    </a:cubicBezTo>
                    <a:cubicBezTo>
                      <a:pt x="26" y="43"/>
                      <a:pt x="26" y="44"/>
                      <a:pt x="26" y="44"/>
                    </a:cubicBezTo>
                    <a:cubicBezTo>
                      <a:pt x="27" y="43"/>
                      <a:pt x="26" y="43"/>
                      <a:pt x="27" y="43"/>
                    </a:cubicBezTo>
                    <a:cubicBezTo>
                      <a:pt x="27" y="43"/>
                      <a:pt x="27" y="43"/>
                      <a:pt x="28" y="43"/>
                    </a:cubicBezTo>
                    <a:cubicBezTo>
                      <a:pt x="28" y="43"/>
                      <a:pt x="28" y="43"/>
                      <a:pt x="28" y="43"/>
                    </a:cubicBezTo>
                    <a:cubicBezTo>
                      <a:pt x="28" y="43"/>
                      <a:pt x="28" y="43"/>
                      <a:pt x="28" y="43"/>
                    </a:cubicBezTo>
                    <a:cubicBezTo>
                      <a:pt x="28" y="43"/>
                      <a:pt x="27" y="43"/>
                      <a:pt x="27" y="43"/>
                    </a:cubicBezTo>
                    <a:cubicBezTo>
                      <a:pt x="27" y="43"/>
                      <a:pt x="27" y="43"/>
                      <a:pt x="27" y="44"/>
                    </a:cubicBezTo>
                    <a:cubicBezTo>
                      <a:pt x="27" y="44"/>
                      <a:pt x="27" y="44"/>
                      <a:pt x="27" y="44"/>
                    </a:cubicBezTo>
                    <a:cubicBezTo>
                      <a:pt x="27" y="44"/>
                      <a:pt x="27" y="44"/>
                      <a:pt x="27" y="44"/>
                    </a:cubicBezTo>
                    <a:cubicBezTo>
                      <a:pt x="27" y="44"/>
                      <a:pt x="28" y="44"/>
                      <a:pt x="28" y="44"/>
                    </a:cubicBezTo>
                    <a:cubicBezTo>
                      <a:pt x="28" y="44"/>
                      <a:pt x="28" y="44"/>
                      <a:pt x="28" y="44"/>
                    </a:cubicBezTo>
                    <a:cubicBezTo>
                      <a:pt x="30" y="44"/>
                      <a:pt x="32" y="44"/>
                      <a:pt x="34" y="44"/>
                    </a:cubicBezTo>
                    <a:cubicBezTo>
                      <a:pt x="35" y="44"/>
                      <a:pt x="36" y="44"/>
                      <a:pt x="37" y="44"/>
                    </a:cubicBezTo>
                    <a:cubicBezTo>
                      <a:pt x="37" y="44"/>
                      <a:pt x="37" y="45"/>
                      <a:pt x="37" y="44"/>
                    </a:cubicBezTo>
                    <a:cubicBezTo>
                      <a:pt x="37" y="44"/>
                      <a:pt x="39" y="44"/>
                      <a:pt x="39" y="44"/>
                    </a:cubicBezTo>
                    <a:cubicBezTo>
                      <a:pt x="39" y="44"/>
                      <a:pt x="39" y="44"/>
                      <a:pt x="40" y="44"/>
                    </a:cubicBezTo>
                    <a:cubicBezTo>
                      <a:pt x="40" y="44"/>
                      <a:pt x="40" y="44"/>
                      <a:pt x="40" y="44"/>
                    </a:cubicBezTo>
                    <a:cubicBezTo>
                      <a:pt x="40" y="44"/>
                      <a:pt x="40" y="44"/>
                      <a:pt x="40" y="44"/>
                    </a:cubicBezTo>
                    <a:cubicBezTo>
                      <a:pt x="40" y="44"/>
                      <a:pt x="40" y="44"/>
                      <a:pt x="40" y="44"/>
                    </a:cubicBezTo>
                    <a:cubicBezTo>
                      <a:pt x="40" y="44"/>
                      <a:pt x="40" y="44"/>
                      <a:pt x="39" y="44"/>
                    </a:cubicBezTo>
                    <a:cubicBezTo>
                      <a:pt x="39" y="44"/>
                      <a:pt x="39" y="44"/>
                      <a:pt x="39" y="44"/>
                    </a:cubicBezTo>
                    <a:cubicBezTo>
                      <a:pt x="39"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1" y="44"/>
                      <a:pt x="41" y="44"/>
                      <a:pt x="41" y="44"/>
                    </a:cubicBezTo>
                    <a:cubicBezTo>
                      <a:pt x="41" y="44"/>
                      <a:pt x="43" y="44"/>
                      <a:pt x="42" y="44"/>
                    </a:cubicBezTo>
                    <a:cubicBezTo>
                      <a:pt x="44" y="44"/>
                      <a:pt x="45" y="45"/>
                      <a:pt x="47" y="45"/>
                    </a:cubicBezTo>
                    <a:cubicBezTo>
                      <a:pt x="47" y="45"/>
                      <a:pt x="47" y="45"/>
                      <a:pt x="47" y="45"/>
                    </a:cubicBezTo>
                    <a:cubicBezTo>
                      <a:pt x="48" y="45"/>
                      <a:pt x="50" y="45"/>
                      <a:pt x="51" y="45"/>
                    </a:cubicBezTo>
                    <a:cubicBezTo>
                      <a:pt x="51" y="45"/>
                      <a:pt x="51" y="45"/>
                      <a:pt x="51" y="45"/>
                    </a:cubicBezTo>
                    <a:cubicBezTo>
                      <a:pt x="51" y="45"/>
                      <a:pt x="51" y="45"/>
                      <a:pt x="51" y="45"/>
                    </a:cubicBezTo>
                    <a:cubicBezTo>
                      <a:pt x="50" y="45"/>
                      <a:pt x="50" y="45"/>
                      <a:pt x="50" y="45"/>
                    </a:cubicBezTo>
                    <a:cubicBezTo>
                      <a:pt x="50" y="45"/>
                      <a:pt x="50" y="45"/>
                      <a:pt x="50" y="45"/>
                    </a:cubicBezTo>
                    <a:cubicBezTo>
                      <a:pt x="50" y="45"/>
                      <a:pt x="50" y="45"/>
                      <a:pt x="50" y="45"/>
                    </a:cubicBezTo>
                    <a:cubicBezTo>
                      <a:pt x="51" y="45"/>
                      <a:pt x="51" y="45"/>
                      <a:pt x="51" y="45"/>
                    </a:cubicBezTo>
                    <a:cubicBezTo>
                      <a:pt x="51" y="45"/>
                      <a:pt x="51" y="45"/>
                      <a:pt x="51" y="45"/>
                    </a:cubicBezTo>
                    <a:cubicBezTo>
                      <a:pt x="52" y="45"/>
                      <a:pt x="53" y="45"/>
                      <a:pt x="53" y="46"/>
                    </a:cubicBezTo>
                    <a:cubicBezTo>
                      <a:pt x="53" y="46"/>
                      <a:pt x="54" y="45"/>
                      <a:pt x="54" y="45"/>
                    </a:cubicBezTo>
                    <a:cubicBezTo>
                      <a:pt x="56" y="45"/>
                      <a:pt x="57" y="45"/>
                      <a:pt x="59" y="46"/>
                    </a:cubicBezTo>
                    <a:cubicBezTo>
                      <a:pt x="59" y="46"/>
                      <a:pt x="59" y="46"/>
                      <a:pt x="59" y="46"/>
                    </a:cubicBezTo>
                    <a:cubicBezTo>
                      <a:pt x="59" y="46"/>
                      <a:pt x="59" y="46"/>
                      <a:pt x="59" y="46"/>
                    </a:cubicBezTo>
                    <a:cubicBezTo>
                      <a:pt x="59" y="46"/>
                      <a:pt x="60" y="46"/>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0" y="47"/>
                      <a:pt x="60" y="47"/>
                      <a:pt x="59" y="47"/>
                    </a:cubicBezTo>
                    <a:cubicBezTo>
                      <a:pt x="59" y="47"/>
                      <a:pt x="59" y="47"/>
                      <a:pt x="59" y="47"/>
                    </a:cubicBezTo>
                    <a:cubicBezTo>
                      <a:pt x="59" y="47"/>
                      <a:pt x="58" y="47"/>
                      <a:pt x="58" y="47"/>
                    </a:cubicBezTo>
                    <a:cubicBezTo>
                      <a:pt x="58" y="47"/>
                      <a:pt x="58" y="47"/>
                      <a:pt x="58" y="47"/>
                    </a:cubicBezTo>
                    <a:cubicBezTo>
                      <a:pt x="58" y="47"/>
                      <a:pt x="58" y="47"/>
                      <a:pt x="58" y="47"/>
                    </a:cubicBezTo>
                    <a:cubicBezTo>
                      <a:pt x="58" y="47"/>
                      <a:pt x="58" y="47"/>
                      <a:pt x="58" y="47"/>
                    </a:cubicBezTo>
                    <a:cubicBezTo>
                      <a:pt x="58" y="47"/>
                      <a:pt x="59" y="47"/>
                      <a:pt x="59" y="47"/>
                    </a:cubicBezTo>
                    <a:cubicBezTo>
                      <a:pt x="59" y="47"/>
                      <a:pt x="59" y="47"/>
                      <a:pt x="59" y="47"/>
                    </a:cubicBezTo>
                    <a:cubicBezTo>
                      <a:pt x="59" y="47"/>
                      <a:pt x="59" y="47"/>
                      <a:pt x="59" y="47"/>
                    </a:cubicBezTo>
                    <a:cubicBezTo>
                      <a:pt x="59" y="48"/>
                      <a:pt x="59" y="48"/>
                      <a:pt x="59" y="48"/>
                    </a:cubicBezTo>
                    <a:cubicBezTo>
                      <a:pt x="60" y="48"/>
                      <a:pt x="60" y="47"/>
                      <a:pt x="60" y="48"/>
                    </a:cubicBezTo>
                    <a:cubicBezTo>
                      <a:pt x="60" y="48"/>
                      <a:pt x="60" y="48"/>
                      <a:pt x="60" y="48"/>
                    </a:cubicBezTo>
                    <a:cubicBezTo>
                      <a:pt x="60" y="48"/>
                      <a:pt x="62" y="48"/>
                      <a:pt x="61" y="48"/>
                    </a:cubicBezTo>
                    <a:cubicBezTo>
                      <a:pt x="62" y="47"/>
                      <a:pt x="63" y="48"/>
                      <a:pt x="63" y="48"/>
                    </a:cubicBezTo>
                    <a:cubicBezTo>
                      <a:pt x="63" y="48"/>
                      <a:pt x="63" y="48"/>
                      <a:pt x="63" y="48"/>
                    </a:cubicBezTo>
                    <a:cubicBezTo>
                      <a:pt x="63" y="48"/>
                      <a:pt x="63" y="48"/>
                      <a:pt x="63" y="48"/>
                    </a:cubicBezTo>
                    <a:cubicBezTo>
                      <a:pt x="63" y="48"/>
                      <a:pt x="63" y="48"/>
                      <a:pt x="63" y="48"/>
                    </a:cubicBezTo>
                    <a:cubicBezTo>
                      <a:pt x="62" y="48"/>
                      <a:pt x="62" y="48"/>
                      <a:pt x="62" y="48"/>
                    </a:cubicBezTo>
                    <a:cubicBezTo>
                      <a:pt x="62" y="48"/>
                      <a:pt x="62" y="48"/>
                      <a:pt x="62" y="48"/>
                    </a:cubicBezTo>
                    <a:cubicBezTo>
                      <a:pt x="62" y="48"/>
                      <a:pt x="62" y="48"/>
                      <a:pt x="62" y="48"/>
                    </a:cubicBezTo>
                    <a:cubicBezTo>
                      <a:pt x="62" y="48"/>
                      <a:pt x="62" y="48"/>
                      <a:pt x="62" y="48"/>
                    </a:cubicBezTo>
                    <a:cubicBezTo>
                      <a:pt x="62" y="48"/>
                      <a:pt x="62" y="48"/>
                      <a:pt x="63" y="48"/>
                    </a:cubicBezTo>
                    <a:cubicBezTo>
                      <a:pt x="63" y="48"/>
                      <a:pt x="63" y="48"/>
                      <a:pt x="63" y="48"/>
                    </a:cubicBezTo>
                    <a:cubicBezTo>
                      <a:pt x="63" y="48"/>
                      <a:pt x="63" y="48"/>
                      <a:pt x="63" y="48"/>
                    </a:cubicBezTo>
                    <a:cubicBezTo>
                      <a:pt x="64" y="49"/>
                      <a:pt x="66" y="48"/>
                      <a:pt x="67" y="48"/>
                    </a:cubicBezTo>
                    <a:cubicBezTo>
                      <a:pt x="68" y="49"/>
                      <a:pt x="68" y="49"/>
                      <a:pt x="69" y="49"/>
                    </a:cubicBezTo>
                    <a:cubicBezTo>
                      <a:pt x="69" y="49"/>
                      <a:pt x="69" y="49"/>
                      <a:pt x="70" y="49"/>
                    </a:cubicBezTo>
                    <a:cubicBezTo>
                      <a:pt x="71" y="49"/>
                      <a:pt x="72" y="49"/>
                      <a:pt x="73" y="49"/>
                    </a:cubicBezTo>
                    <a:cubicBezTo>
                      <a:pt x="73" y="49"/>
                      <a:pt x="73" y="49"/>
                      <a:pt x="73" y="49"/>
                    </a:cubicBezTo>
                    <a:cubicBezTo>
                      <a:pt x="73" y="49"/>
                      <a:pt x="73" y="49"/>
                      <a:pt x="73" y="50"/>
                    </a:cubicBezTo>
                    <a:cubicBezTo>
                      <a:pt x="72" y="50"/>
                      <a:pt x="70" y="49"/>
                      <a:pt x="70" y="50"/>
                    </a:cubicBezTo>
                    <a:cubicBezTo>
                      <a:pt x="70" y="49"/>
                      <a:pt x="69" y="49"/>
                      <a:pt x="68" y="50"/>
                    </a:cubicBezTo>
                    <a:cubicBezTo>
                      <a:pt x="68" y="49"/>
                      <a:pt x="67" y="49"/>
                      <a:pt x="66" y="49"/>
                    </a:cubicBezTo>
                    <a:cubicBezTo>
                      <a:pt x="66" y="49"/>
                      <a:pt x="66" y="49"/>
                      <a:pt x="66" y="49"/>
                    </a:cubicBezTo>
                    <a:cubicBezTo>
                      <a:pt x="65" y="49"/>
                      <a:pt x="65" y="49"/>
                      <a:pt x="65" y="49"/>
                    </a:cubicBezTo>
                    <a:cubicBezTo>
                      <a:pt x="65" y="49"/>
                      <a:pt x="65" y="49"/>
                      <a:pt x="65" y="49"/>
                    </a:cubicBezTo>
                    <a:cubicBezTo>
                      <a:pt x="64" y="49"/>
                      <a:pt x="64" y="49"/>
                      <a:pt x="64" y="49"/>
                    </a:cubicBezTo>
                    <a:cubicBezTo>
                      <a:pt x="64" y="49"/>
                      <a:pt x="63"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8"/>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59" y="49"/>
                    </a:cubicBezTo>
                    <a:cubicBezTo>
                      <a:pt x="59" y="49"/>
                      <a:pt x="59" y="49"/>
                      <a:pt x="59" y="49"/>
                    </a:cubicBezTo>
                    <a:cubicBezTo>
                      <a:pt x="59" y="49"/>
                      <a:pt x="58" y="49"/>
                      <a:pt x="57" y="49"/>
                    </a:cubicBezTo>
                    <a:cubicBezTo>
                      <a:pt x="56" y="49"/>
                      <a:pt x="55" y="49"/>
                      <a:pt x="54" y="49"/>
                    </a:cubicBezTo>
                    <a:cubicBezTo>
                      <a:pt x="53" y="49"/>
                      <a:pt x="53" y="49"/>
                      <a:pt x="53" y="49"/>
                    </a:cubicBezTo>
                    <a:cubicBezTo>
                      <a:pt x="53" y="48"/>
                      <a:pt x="52" y="49"/>
                      <a:pt x="51" y="49"/>
                    </a:cubicBezTo>
                    <a:cubicBezTo>
                      <a:pt x="51" y="49"/>
                      <a:pt x="52" y="49"/>
                      <a:pt x="52" y="49"/>
                    </a:cubicBezTo>
                    <a:cubicBezTo>
                      <a:pt x="51" y="49"/>
                      <a:pt x="51" y="49"/>
                      <a:pt x="51" y="49"/>
                    </a:cubicBezTo>
                    <a:cubicBezTo>
                      <a:pt x="51" y="49"/>
                      <a:pt x="51" y="49"/>
                      <a:pt x="51" y="49"/>
                    </a:cubicBezTo>
                    <a:cubicBezTo>
                      <a:pt x="51" y="49"/>
                      <a:pt x="51" y="49"/>
                      <a:pt x="51" y="49"/>
                    </a:cubicBezTo>
                    <a:cubicBezTo>
                      <a:pt x="51" y="49"/>
                      <a:pt x="51" y="49"/>
                      <a:pt x="51" y="49"/>
                    </a:cubicBezTo>
                    <a:cubicBezTo>
                      <a:pt x="51" y="49"/>
                      <a:pt x="51" y="49"/>
                      <a:pt x="51" y="49"/>
                    </a:cubicBezTo>
                    <a:cubicBezTo>
                      <a:pt x="50" y="49"/>
                      <a:pt x="50" y="49"/>
                      <a:pt x="50" y="49"/>
                    </a:cubicBezTo>
                    <a:cubicBezTo>
                      <a:pt x="50" y="49"/>
                      <a:pt x="50" y="49"/>
                      <a:pt x="50" y="49"/>
                    </a:cubicBezTo>
                    <a:cubicBezTo>
                      <a:pt x="50" y="49"/>
                      <a:pt x="49" y="49"/>
                      <a:pt x="49" y="49"/>
                    </a:cubicBezTo>
                    <a:cubicBezTo>
                      <a:pt x="49" y="49"/>
                      <a:pt x="49" y="49"/>
                      <a:pt x="49" y="49"/>
                    </a:cubicBezTo>
                    <a:cubicBezTo>
                      <a:pt x="49" y="49"/>
                      <a:pt x="48" y="49"/>
                      <a:pt x="48" y="49"/>
                    </a:cubicBezTo>
                    <a:cubicBezTo>
                      <a:pt x="48" y="49"/>
                      <a:pt x="48" y="49"/>
                      <a:pt x="48" y="49"/>
                    </a:cubicBezTo>
                    <a:cubicBezTo>
                      <a:pt x="48" y="49"/>
                      <a:pt x="49" y="49"/>
                      <a:pt x="48"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8"/>
                      <a:pt x="49" y="48"/>
                      <a:pt x="48" y="48"/>
                    </a:cubicBezTo>
                    <a:cubicBezTo>
                      <a:pt x="48" y="49"/>
                      <a:pt x="48" y="49"/>
                      <a:pt x="48" y="49"/>
                    </a:cubicBezTo>
                    <a:cubicBezTo>
                      <a:pt x="48" y="49"/>
                      <a:pt x="48" y="49"/>
                      <a:pt x="48" y="49"/>
                    </a:cubicBezTo>
                    <a:cubicBezTo>
                      <a:pt x="48" y="49"/>
                      <a:pt x="48" y="49"/>
                      <a:pt x="48" y="49"/>
                    </a:cubicBezTo>
                    <a:cubicBezTo>
                      <a:pt x="48" y="49"/>
                      <a:pt x="47" y="48"/>
                      <a:pt x="47" y="49"/>
                    </a:cubicBezTo>
                    <a:cubicBezTo>
                      <a:pt x="47" y="49"/>
                      <a:pt x="46" y="49"/>
                      <a:pt x="46" y="49"/>
                    </a:cubicBezTo>
                    <a:cubicBezTo>
                      <a:pt x="46" y="49"/>
                      <a:pt x="46" y="48"/>
                      <a:pt x="46" y="48"/>
                    </a:cubicBezTo>
                    <a:cubicBezTo>
                      <a:pt x="46" y="48"/>
                      <a:pt x="46" y="49"/>
                      <a:pt x="45" y="48"/>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8"/>
                      <a:pt x="45" y="48"/>
                    </a:cubicBezTo>
                    <a:cubicBezTo>
                      <a:pt x="44" y="48"/>
                      <a:pt x="44" y="48"/>
                      <a:pt x="44" y="48"/>
                    </a:cubicBezTo>
                    <a:cubicBezTo>
                      <a:pt x="44" y="48"/>
                      <a:pt x="44" y="48"/>
                      <a:pt x="44" y="49"/>
                    </a:cubicBezTo>
                    <a:cubicBezTo>
                      <a:pt x="44" y="49"/>
                      <a:pt x="44" y="49"/>
                      <a:pt x="44" y="49"/>
                    </a:cubicBezTo>
                    <a:cubicBezTo>
                      <a:pt x="44" y="49"/>
                      <a:pt x="44" y="49"/>
                      <a:pt x="44" y="49"/>
                    </a:cubicBezTo>
                    <a:cubicBezTo>
                      <a:pt x="44" y="49"/>
                      <a:pt x="44" y="49"/>
                      <a:pt x="44" y="49"/>
                    </a:cubicBezTo>
                    <a:cubicBezTo>
                      <a:pt x="43" y="48"/>
                      <a:pt x="42" y="48"/>
                      <a:pt x="41" y="48"/>
                    </a:cubicBezTo>
                    <a:cubicBezTo>
                      <a:pt x="40" y="48"/>
                      <a:pt x="39" y="48"/>
                      <a:pt x="39" y="48"/>
                    </a:cubicBezTo>
                    <a:cubicBezTo>
                      <a:pt x="39" y="48"/>
                      <a:pt x="39"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9"/>
                      <a:pt x="38" y="49"/>
                      <a:pt x="38" y="48"/>
                    </a:cubicBezTo>
                    <a:cubicBezTo>
                      <a:pt x="38" y="48"/>
                      <a:pt x="38" y="48"/>
                      <a:pt x="38" y="48"/>
                    </a:cubicBezTo>
                    <a:cubicBezTo>
                      <a:pt x="38" y="49"/>
                      <a:pt x="38" y="49"/>
                      <a:pt x="38" y="49"/>
                    </a:cubicBezTo>
                    <a:cubicBezTo>
                      <a:pt x="38" y="49"/>
                      <a:pt x="38" y="49"/>
                      <a:pt x="39" y="49"/>
                    </a:cubicBezTo>
                    <a:cubicBezTo>
                      <a:pt x="39" y="49"/>
                      <a:pt x="39" y="49"/>
                      <a:pt x="39" y="49"/>
                    </a:cubicBezTo>
                    <a:cubicBezTo>
                      <a:pt x="39" y="49"/>
                      <a:pt x="40" y="49"/>
                      <a:pt x="41" y="49"/>
                    </a:cubicBezTo>
                    <a:cubicBezTo>
                      <a:pt x="42" y="49"/>
                      <a:pt x="43" y="49"/>
                      <a:pt x="44" y="49"/>
                    </a:cubicBezTo>
                    <a:cubicBezTo>
                      <a:pt x="44" y="49"/>
                      <a:pt x="44" y="49"/>
                      <a:pt x="44" y="49"/>
                    </a:cubicBezTo>
                    <a:cubicBezTo>
                      <a:pt x="44"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50"/>
                      <a:pt x="46" y="49"/>
                      <a:pt x="46" y="49"/>
                    </a:cubicBezTo>
                    <a:cubicBezTo>
                      <a:pt x="46" y="50"/>
                      <a:pt x="46" y="50"/>
                      <a:pt x="46" y="50"/>
                    </a:cubicBezTo>
                    <a:cubicBezTo>
                      <a:pt x="47" y="50"/>
                      <a:pt x="47" y="49"/>
                      <a:pt x="47" y="49"/>
                    </a:cubicBezTo>
                    <a:cubicBezTo>
                      <a:pt x="47" y="49"/>
                      <a:pt x="47" y="50"/>
                      <a:pt x="47" y="50"/>
                    </a:cubicBezTo>
                    <a:cubicBezTo>
                      <a:pt x="48" y="49"/>
                      <a:pt x="48" y="50"/>
                      <a:pt x="48" y="50"/>
                    </a:cubicBezTo>
                    <a:cubicBezTo>
                      <a:pt x="48" y="49"/>
                      <a:pt x="48" y="49"/>
                      <a:pt x="48" y="49"/>
                    </a:cubicBezTo>
                    <a:cubicBezTo>
                      <a:pt x="48" y="49"/>
                      <a:pt x="48" y="49"/>
                      <a:pt x="48" y="49"/>
                    </a:cubicBezTo>
                    <a:cubicBezTo>
                      <a:pt x="48" y="49"/>
                      <a:pt x="48" y="49"/>
                      <a:pt x="48" y="49"/>
                    </a:cubicBezTo>
                    <a:cubicBezTo>
                      <a:pt x="49" y="49"/>
                      <a:pt x="49" y="49"/>
                      <a:pt x="49" y="49"/>
                    </a:cubicBezTo>
                    <a:cubicBezTo>
                      <a:pt x="49" y="49"/>
                      <a:pt x="50" y="49"/>
                      <a:pt x="50" y="49"/>
                    </a:cubicBezTo>
                    <a:cubicBezTo>
                      <a:pt x="50" y="50"/>
                      <a:pt x="50" y="50"/>
                      <a:pt x="50" y="50"/>
                    </a:cubicBezTo>
                    <a:cubicBezTo>
                      <a:pt x="50" y="49"/>
                      <a:pt x="50" y="49"/>
                      <a:pt x="50" y="49"/>
                    </a:cubicBezTo>
                    <a:cubicBezTo>
                      <a:pt x="51" y="50"/>
                      <a:pt x="51" y="50"/>
                      <a:pt x="51" y="50"/>
                    </a:cubicBezTo>
                    <a:cubicBezTo>
                      <a:pt x="51" y="50"/>
                      <a:pt x="51" y="50"/>
                      <a:pt x="51" y="50"/>
                    </a:cubicBezTo>
                    <a:cubicBezTo>
                      <a:pt x="51" y="50"/>
                      <a:pt x="51" y="50"/>
                      <a:pt x="51" y="50"/>
                    </a:cubicBezTo>
                    <a:cubicBezTo>
                      <a:pt x="51" y="50"/>
                      <a:pt x="51" y="50"/>
                      <a:pt x="52" y="50"/>
                    </a:cubicBezTo>
                    <a:cubicBezTo>
                      <a:pt x="52" y="50"/>
                      <a:pt x="53" y="50"/>
                      <a:pt x="53" y="50"/>
                    </a:cubicBezTo>
                    <a:cubicBezTo>
                      <a:pt x="53" y="50"/>
                      <a:pt x="53" y="50"/>
                      <a:pt x="53" y="51"/>
                    </a:cubicBezTo>
                    <a:cubicBezTo>
                      <a:pt x="54" y="50"/>
                      <a:pt x="54" y="51"/>
                      <a:pt x="54" y="51"/>
                    </a:cubicBezTo>
                    <a:cubicBezTo>
                      <a:pt x="54" y="50"/>
                      <a:pt x="54" y="50"/>
                      <a:pt x="54" y="50"/>
                    </a:cubicBezTo>
                    <a:cubicBezTo>
                      <a:pt x="55" y="50"/>
                      <a:pt x="55" y="50"/>
                      <a:pt x="55" y="50"/>
                    </a:cubicBezTo>
                    <a:cubicBezTo>
                      <a:pt x="55" y="50"/>
                      <a:pt x="55" y="50"/>
                      <a:pt x="55" y="50"/>
                    </a:cubicBezTo>
                    <a:cubicBezTo>
                      <a:pt x="55" y="50"/>
                      <a:pt x="55" y="50"/>
                      <a:pt x="55" y="50"/>
                    </a:cubicBezTo>
                    <a:cubicBezTo>
                      <a:pt x="55" y="50"/>
                      <a:pt x="55" y="50"/>
                      <a:pt x="55" y="51"/>
                    </a:cubicBezTo>
                    <a:cubicBezTo>
                      <a:pt x="55" y="51"/>
                      <a:pt x="55" y="51"/>
                      <a:pt x="55" y="50"/>
                    </a:cubicBezTo>
                    <a:cubicBezTo>
                      <a:pt x="55" y="50"/>
                      <a:pt x="55" y="50"/>
                      <a:pt x="55" y="50"/>
                    </a:cubicBezTo>
                    <a:cubicBezTo>
                      <a:pt x="55" y="50"/>
                      <a:pt x="55" y="50"/>
                      <a:pt x="55" y="50"/>
                    </a:cubicBezTo>
                    <a:cubicBezTo>
                      <a:pt x="56" y="50"/>
                      <a:pt x="56" y="50"/>
                      <a:pt x="56" y="50"/>
                    </a:cubicBezTo>
                    <a:cubicBezTo>
                      <a:pt x="56" y="50"/>
                      <a:pt x="57" y="50"/>
                      <a:pt x="57" y="51"/>
                    </a:cubicBezTo>
                    <a:cubicBezTo>
                      <a:pt x="58" y="51"/>
                      <a:pt x="58" y="51"/>
                      <a:pt x="58" y="51"/>
                    </a:cubicBezTo>
                    <a:cubicBezTo>
                      <a:pt x="58" y="51"/>
                      <a:pt x="58" y="51"/>
                      <a:pt x="59" y="51"/>
                    </a:cubicBezTo>
                    <a:cubicBezTo>
                      <a:pt x="59" y="51"/>
                      <a:pt x="60" y="51"/>
                      <a:pt x="60" y="51"/>
                    </a:cubicBezTo>
                    <a:cubicBezTo>
                      <a:pt x="62" y="52"/>
                      <a:pt x="64" y="51"/>
                      <a:pt x="66" y="52"/>
                    </a:cubicBezTo>
                    <a:cubicBezTo>
                      <a:pt x="67" y="52"/>
                      <a:pt x="68" y="52"/>
                      <a:pt x="68" y="52"/>
                    </a:cubicBezTo>
                    <a:cubicBezTo>
                      <a:pt x="68" y="52"/>
                      <a:pt x="68" y="52"/>
                      <a:pt x="68" y="52"/>
                    </a:cubicBezTo>
                    <a:cubicBezTo>
                      <a:pt x="69" y="52"/>
                      <a:pt x="70" y="52"/>
                      <a:pt x="71" y="53"/>
                    </a:cubicBezTo>
                    <a:cubicBezTo>
                      <a:pt x="71" y="52"/>
                      <a:pt x="72" y="52"/>
                      <a:pt x="71" y="53"/>
                    </a:cubicBezTo>
                    <a:cubicBezTo>
                      <a:pt x="72" y="52"/>
                      <a:pt x="72" y="53"/>
                      <a:pt x="73" y="53"/>
                    </a:cubicBezTo>
                    <a:cubicBezTo>
                      <a:pt x="73" y="53"/>
                      <a:pt x="73" y="53"/>
                      <a:pt x="73" y="53"/>
                    </a:cubicBezTo>
                    <a:cubicBezTo>
                      <a:pt x="73" y="53"/>
                      <a:pt x="74" y="53"/>
                      <a:pt x="74" y="53"/>
                    </a:cubicBezTo>
                    <a:cubicBezTo>
                      <a:pt x="74" y="53"/>
                      <a:pt x="75" y="53"/>
                      <a:pt x="75" y="53"/>
                    </a:cubicBezTo>
                    <a:cubicBezTo>
                      <a:pt x="75" y="53"/>
                      <a:pt x="75" y="53"/>
                      <a:pt x="76" y="53"/>
                    </a:cubicBezTo>
                    <a:cubicBezTo>
                      <a:pt x="76" y="53"/>
                      <a:pt x="76" y="53"/>
                      <a:pt x="76" y="53"/>
                    </a:cubicBezTo>
                    <a:cubicBezTo>
                      <a:pt x="76" y="53"/>
                      <a:pt x="76" y="53"/>
                      <a:pt x="76" y="53"/>
                    </a:cubicBezTo>
                    <a:cubicBezTo>
                      <a:pt x="77" y="53"/>
                      <a:pt x="77" y="53"/>
                      <a:pt x="77" y="53"/>
                    </a:cubicBezTo>
                    <a:cubicBezTo>
                      <a:pt x="77" y="53"/>
                      <a:pt x="77" y="53"/>
                      <a:pt x="77" y="54"/>
                    </a:cubicBezTo>
                    <a:cubicBezTo>
                      <a:pt x="77" y="53"/>
                      <a:pt x="78" y="53"/>
                      <a:pt x="78" y="53"/>
                    </a:cubicBezTo>
                    <a:cubicBezTo>
                      <a:pt x="79" y="54"/>
                      <a:pt x="80" y="53"/>
                      <a:pt x="81" y="54"/>
                    </a:cubicBezTo>
                    <a:cubicBezTo>
                      <a:pt x="81" y="54"/>
                      <a:pt x="81" y="54"/>
                      <a:pt x="81" y="54"/>
                    </a:cubicBezTo>
                    <a:cubicBezTo>
                      <a:pt x="81" y="54"/>
                      <a:pt x="80" y="54"/>
                      <a:pt x="80" y="54"/>
                    </a:cubicBezTo>
                    <a:cubicBezTo>
                      <a:pt x="80" y="54"/>
                      <a:pt x="80" y="54"/>
                      <a:pt x="79" y="54"/>
                    </a:cubicBezTo>
                    <a:cubicBezTo>
                      <a:pt x="79" y="54"/>
                      <a:pt x="79" y="54"/>
                      <a:pt x="79" y="54"/>
                    </a:cubicBezTo>
                    <a:cubicBezTo>
                      <a:pt x="79" y="54"/>
                      <a:pt x="79" y="54"/>
                      <a:pt x="79" y="54"/>
                    </a:cubicBezTo>
                    <a:cubicBezTo>
                      <a:pt x="79" y="54"/>
                      <a:pt x="79" y="54"/>
                      <a:pt x="79" y="54"/>
                    </a:cubicBezTo>
                    <a:cubicBezTo>
                      <a:pt x="79" y="54"/>
                      <a:pt x="78" y="54"/>
                      <a:pt x="78" y="54"/>
                    </a:cubicBezTo>
                    <a:cubicBezTo>
                      <a:pt x="77" y="54"/>
                      <a:pt x="77" y="54"/>
                      <a:pt x="77" y="54"/>
                    </a:cubicBezTo>
                    <a:cubicBezTo>
                      <a:pt x="76" y="54"/>
                      <a:pt x="76" y="54"/>
                      <a:pt x="76" y="54"/>
                    </a:cubicBezTo>
                    <a:cubicBezTo>
                      <a:pt x="76" y="54"/>
                      <a:pt x="76" y="54"/>
                      <a:pt x="76" y="54"/>
                    </a:cubicBezTo>
                    <a:cubicBezTo>
                      <a:pt x="77" y="54"/>
                      <a:pt x="77" y="54"/>
                      <a:pt x="77" y="54"/>
                    </a:cubicBezTo>
                    <a:cubicBezTo>
                      <a:pt x="77" y="54"/>
                      <a:pt x="77" y="54"/>
                      <a:pt x="78" y="54"/>
                    </a:cubicBezTo>
                    <a:cubicBezTo>
                      <a:pt x="78" y="54"/>
                      <a:pt x="78" y="54"/>
                      <a:pt x="79" y="54"/>
                    </a:cubicBezTo>
                    <a:cubicBezTo>
                      <a:pt x="79" y="55"/>
                      <a:pt x="79" y="55"/>
                      <a:pt x="79" y="54"/>
                    </a:cubicBezTo>
                    <a:cubicBezTo>
                      <a:pt x="79" y="54"/>
                      <a:pt x="79" y="54"/>
                      <a:pt x="79" y="54"/>
                    </a:cubicBezTo>
                    <a:cubicBezTo>
                      <a:pt x="80" y="55"/>
                      <a:pt x="80" y="55"/>
                      <a:pt x="81" y="54"/>
                    </a:cubicBezTo>
                    <a:cubicBezTo>
                      <a:pt x="81" y="54"/>
                      <a:pt x="81" y="55"/>
                      <a:pt x="81" y="55"/>
                    </a:cubicBezTo>
                    <a:cubicBezTo>
                      <a:pt x="81" y="55"/>
                      <a:pt x="81" y="55"/>
                      <a:pt x="81" y="55"/>
                    </a:cubicBezTo>
                    <a:cubicBezTo>
                      <a:pt x="81" y="55"/>
                      <a:pt x="81" y="55"/>
                      <a:pt x="81" y="55"/>
                    </a:cubicBezTo>
                    <a:cubicBezTo>
                      <a:pt x="81" y="55"/>
                      <a:pt x="81" y="55"/>
                      <a:pt x="81" y="55"/>
                    </a:cubicBezTo>
                    <a:cubicBezTo>
                      <a:pt x="82" y="55"/>
                      <a:pt x="82" y="55"/>
                      <a:pt x="82" y="55"/>
                    </a:cubicBezTo>
                    <a:cubicBezTo>
                      <a:pt x="82" y="55"/>
                      <a:pt x="82" y="55"/>
                      <a:pt x="82" y="54"/>
                    </a:cubicBezTo>
                    <a:cubicBezTo>
                      <a:pt x="82" y="55"/>
                      <a:pt x="82" y="55"/>
                      <a:pt x="82" y="55"/>
                    </a:cubicBezTo>
                    <a:cubicBezTo>
                      <a:pt x="82" y="55"/>
                      <a:pt x="82" y="55"/>
                      <a:pt x="82" y="55"/>
                    </a:cubicBezTo>
                    <a:cubicBezTo>
                      <a:pt x="82" y="55"/>
                      <a:pt x="83" y="55"/>
                      <a:pt x="83" y="55"/>
                    </a:cubicBezTo>
                    <a:cubicBezTo>
                      <a:pt x="83" y="55"/>
                      <a:pt x="83" y="55"/>
                      <a:pt x="83" y="55"/>
                    </a:cubicBezTo>
                    <a:cubicBezTo>
                      <a:pt x="83" y="55"/>
                      <a:pt x="83" y="55"/>
                      <a:pt x="83" y="55"/>
                    </a:cubicBezTo>
                    <a:cubicBezTo>
                      <a:pt x="83" y="55"/>
                      <a:pt x="83" y="55"/>
                      <a:pt x="83" y="55"/>
                    </a:cubicBezTo>
                    <a:cubicBezTo>
                      <a:pt x="83" y="55"/>
                      <a:pt x="83"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6"/>
                      <a:pt x="82" y="56"/>
                    </a:cubicBezTo>
                    <a:cubicBezTo>
                      <a:pt x="82" y="56"/>
                      <a:pt x="82" y="56"/>
                      <a:pt x="82" y="56"/>
                    </a:cubicBezTo>
                    <a:cubicBezTo>
                      <a:pt x="82" y="55"/>
                      <a:pt x="82" y="55"/>
                      <a:pt x="82" y="55"/>
                    </a:cubicBezTo>
                    <a:cubicBezTo>
                      <a:pt x="82" y="55"/>
                      <a:pt x="81" y="56"/>
                      <a:pt x="81" y="55"/>
                    </a:cubicBezTo>
                    <a:cubicBezTo>
                      <a:pt x="81" y="56"/>
                      <a:pt x="80" y="56"/>
                      <a:pt x="80" y="56"/>
                    </a:cubicBezTo>
                    <a:cubicBezTo>
                      <a:pt x="80" y="55"/>
                      <a:pt x="80" y="55"/>
                      <a:pt x="79" y="55"/>
                    </a:cubicBezTo>
                    <a:cubicBezTo>
                      <a:pt x="80" y="55"/>
                      <a:pt x="79" y="56"/>
                      <a:pt x="79" y="56"/>
                    </a:cubicBezTo>
                    <a:cubicBezTo>
                      <a:pt x="79" y="56"/>
                      <a:pt x="79" y="55"/>
                      <a:pt x="79" y="56"/>
                    </a:cubicBezTo>
                    <a:cubicBezTo>
                      <a:pt x="79" y="56"/>
                      <a:pt x="79" y="56"/>
                      <a:pt x="79" y="56"/>
                    </a:cubicBezTo>
                    <a:cubicBezTo>
                      <a:pt x="79" y="56"/>
                      <a:pt x="78" y="56"/>
                      <a:pt x="78" y="56"/>
                    </a:cubicBezTo>
                    <a:cubicBezTo>
                      <a:pt x="78" y="56"/>
                      <a:pt x="78" y="56"/>
                      <a:pt x="78" y="56"/>
                    </a:cubicBezTo>
                    <a:cubicBezTo>
                      <a:pt x="78" y="55"/>
                      <a:pt x="77" y="55"/>
                      <a:pt x="77" y="55"/>
                    </a:cubicBezTo>
                    <a:cubicBezTo>
                      <a:pt x="76" y="55"/>
                      <a:pt x="76" y="55"/>
                      <a:pt x="75" y="55"/>
                    </a:cubicBezTo>
                    <a:cubicBezTo>
                      <a:pt x="75" y="55"/>
                      <a:pt x="75" y="55"/>
                      <a:pt x="75" y="55"/>
                    </a:cubicBezTo>
                    <a:cubicBezTo>
                      <a:pt x="75" y="55"/>
                      <a:pt x="75" y="55"/>
                      <a:pt x="75" y="55"/>
                    </a:cubicBezTo>
                    <a:cubicBezTo>
                      <a:pt x="75" y="55"/>
                      <a:pt x="75" y="55"/>
                      <a:pt x="75" y="55"/>
                    </a:cubicBezTo>
                    <a:cubicBezTo>
                      <a:pt x="75" y="55"/>
                      <a:pt x="75" y="55"/>
                      <a:pt x="75" y="54"/>
                    </a:cubicBezTo>
                    <a:cubicBezTo>
                      <a:pt x="75" y="54"/>
                      <a:pt x="75" y="54"/>
                      <a:pt x="75" y="54"/>
                    </a:cubicBezTo>
                    <a:cubicBezTo>
                      <a:pt x="75" y="54"/>
                      <a:pt x="75" y="54"/>
                      <a:pt x="75" y="54"/>
                    </a:cubicBezTo>
                    <a:cubicBezTo>
                      <a:pt x="75" y="54"/>
                      <a:pt x="75" y="54"/>
                      <a:pt x="75" y="54"/>
                    </a:cubicBezTo>
                    <a:cubicBezTo>
                      <a:pt x="75" y="54"/>
                      <a:pt x="75" y="54"/>
                      <a:pt x="76" y="54"/>
                    </a:cubicBezTo>
                    <a:cubicBezTo>
                      <a:pt x="76" y="54"/>
                      <a:pt x="76" y="54"/>
                      <a:pt x="76" y="54"/>
                    </a:cubicBezTo>
                    <a:cubicBezTo>
                      <a:pt x="76" y="54"/>
                      <a:pt x="77" y="54"/>
                      <a:pt x="77" y="54"/>
                    </a:cubicBezTo>
                    <a:cubicBezTo>
                      <a:pt x="76" y="54"/>
                      <a:pt x="76" y="53"/>
                      <a:pt x="76" y="54"/>
                    </a:cubicBezTo>
                    <a:cubicBezTo>
                      <a:pt x="76" y="54"/>
                      <a:pt x="76" y="54"/>
                      <a:pt x="76" y="54"/>
                    </a:cubicBezTo>
                    <a:cubicBezTo>
                      <a:pt x="76" y="54"/>
                      <a:pt x="76" y="54"/>
                      <a:pt x="76" y="54"/>
                    </a:cubicBezTo>
                    <a:cubicBezTo>
                      <a:pt x="76" y="54"/>
                      <a:pt x="76" y="54"/>
                      <a:pt x="76" y="54"/>
                    </a:cubicBezTo>
                    <a:cubicBezTo>
                      <a:pt x="76" y="54"/>
                      <a:pt x="76" y="54"/>
                      <a:pt x="76" y="54"/>
                    </a:cubicBezTo>
                    <a:cubicBezTo>
                      <a:pt x="75" y="54"/>
                      <a:pt x="75" y="54"/>
                      <a:pt x="75" y="54"/>
                    </a:cubicBezTo>
                    <a:cubicBezTo>
                      <a:pt x="75" y="54"/>
                      <a:pt x="75" y="54"/>
                      <a:pt x="75" y="54"/>
                    </a:cubicBezTo>
                    <a:cubicBezTo>
                      <a:pt x="75" y="54"/>
                      <a:pt x="75" y="54"/>
                      <a:pt x="75" y="54"/>
                    </a:cubicBezTo>
                    <a:cubicBezTo>
                      <a:pt x="75" y="54"/>
                      <a:pt x="75" y="54"/>
                      <a:pt x="75" y="53"/>
                    </a:cubicBezTo>
                    <a:cubicBezTo>
                      <a:pt x="75" y="53"/>
                      <a:pt x="74" y="53"/>
                      <a:pt x="74" y="53"/>
                    </a:cubicBezTo>
                    <a:cubicBezTo>
                      <a:pt x="74" y="54"/>
                      <a:pt x="74" y="54"/>
                      <a:pt x="74" y="54"/>
                    </a:cubicBezTo>
                    <a:cubicBezTo>
                      <a:pt x="74" y="54"/>
                      <a:pt x="74" y="54"/>
                      <a:pt x="74" y="54"/>
                    </a:cubicBezTo>
                    <a:cubicBezTo>
                      <a:pt x="74" y="54"/>
                      <a:pt x="74" y="54"/>
                      <a:pt x="74" y="54"/>
                    </a:cubicBezTo>
                    <a:cubicBezTo>
                      <a:pt x="74" y="54"/>
                      <a:pt x="74" y="54"/>
                      <a:pt x="74" y="54"/>
                    </a:cubicBezTo>
                    <a:cubicBezTo>
                      <a:pt x="74" y="54"/>
                      <a:pt x="74" y="54"/>
                      <a:pt x="74" y="54"/>
                    </a:cubicBezTo>
                    <a:cubicBezTo>
                      <a:pt x="75" y="54"/>
                      <a:pt x="75" y="54"/>
                      <a:pt x="75" y="54"/>
                    </a:cubicBezTo>
                    <a:cubicBezTo>
                      <a:pt x="75" y="54"/>
                      <a:pt x="75" y="54"/>
                      <a:pt x="75" y="54"/>
                    </a:cubicBezTo>
                    <a:cubicBezTo>
                      <a:pt x="75" y="54"/>
                      <a:pt x="75" y="54"/>
                      <a:pt x="75" y="54"/>
                    </a:cubicBezTo>
                    <a:cubicBezTo>
                      <a:pt x="75" y="54"/>
                      <a:pt x="75" y="54"/>
                      <a:pt x="74" y="54"/>
                    </a:cubicBezTo>
                    <a:cubicBezTo>
                      <a:pt x="74" y="54"/>
                      <a:pt x="74" y="54"/>
                      <a:pt x="74" y="54"/>
                    </a:cubicBezTo>
                    <a:cubicBezTo>
                      <a:pt x="74" y="54"/>
                      <a:pt x="74" y="54"/>
                      <a:pt x="74" y="54"/>
                    </a:cubicBezTo>
                    <a:cubicBezTo>
                      <a:pt x="75" y="54"/>
                      <a:pt x="75" y="54"/>
                      <a:pt x="75" y="54"/>
                    </a:cubicBezTo>
                    <a:cubicBezTo>
                      <a:pt x="75" y="54"/>
                      <a:pt x="75" y="54"/>
                      <a:pt x="75" y="54"/>
                    </a:cubicBezTo>
                    <a:cubicBezTo>
                      <a:pt x="75" y="54"/>
                      <a:pt x="75" y="54"/>
                      <a:pt x="75" y="54"/>
                    </a:cubicBezTo>
                    <a:cubicBezTo>
                      <a:pt x="75" y="54"/>
                      <a:pt x="75" y="54"/>
                      <a:pt x="75" y="54"/>
                    </a:cubicBezTo>
                    <a:cubicBezTo>
                      <a:pt x="75" y="54"/>
                      <a:pt x="74" y="54"/>
                      <a:pt x="74" y="55"/>
                    </a:cubicBezTo>
                    <a:cubicBezTo>
                      <a:pt x="74" y="55"/>
                      <a:pt x="74" y="55"/>
                      <a:pt x="74" y="55"/>
                    </a:cubicBezTo>
                    <a:cubicBezTo>
                      <a:pt x="74" y="55"/>
                      <a:pt x="74" y="55"/>
                      <a:pt x="74" y="55"/>
                    </a:cubicBezTo>
                    <a:cubicBezTo>
                      <a:pt x="74" y="55"/>
                      <a:pt x="74" y="55"/>
                      <a:pt x="74" y="55"/>
                    </a:cubicBezTo>
                    <a:cubicBezTo>
                      <a:pt x="74" y="55"/>
                      <a:pt x="74" y="54"/>
                      <a:pt x="74" y="54"/>
                    </a:cubicBezTo>
                    <a:cubicBezTo>
                      <a:pt x="74" y="55"/>
                      <a:pt x="73" y="54"/>
                      <a:pt x="73" y="54"/>
                    </a:cubicBezTo>
                    <a:cubicBezTo>
                      <a:pt x="73" y="54"/>
                      <a:pt x="73" y="54"/>
                      <a:pt x="73" y="54"/>
                    </a:cubicBezTo>
                    <a:cubicBezTo>
                      <a:pt x="73" y="55"/>
                      <a:pt x="73" y="55"/>
                      <a:pt x="73" y="55"/>
                    </a:cubicBezTo>
                    <a:cubicBezTo>
                      <a:pt x="73" y="54"/>
                      <a:pt x="73" y="54"/>
                      <a:pt x="73" y="54"/>
                    </a:cubicBezTo>
                    <a:cubicBezTo>
                      <a:pt x="73" y="55"/>
                      <a:pt x="73" y="55"/>
                      <a:pt x="72" y="55"/>
                    </a:cubicBezTo>
                    <a:cubicBezTo>
                      <a:pt x="72" y="55"/>
                      <a:pt x="72" y="55"/>
                      <a:pt x="72" y="54"/>
                    </a:cubicBezTo>
                    <a:cubicBezTo>
                      <a:pt x="72" y="54"/>
                      <a:pt x="72" y="54"/>
                      <a:pt x="72" y="54"/>
                    </a:cubicBezTo>
                    <a:cubicBezTo>
                      <a:pt x="73" y="54"/>
                      <a:pt x="73" y="54"/>
                      <a:pt x="73" y="54"/>
                    </a:cubicBezTo>
                    <a:cubicBezTo>
                      <a:pt x="72" y="54"/>
                      <a:pt x="72" y="54"/>
                      <a:pt x="72" y="54"/>
                    </a:cubicBezTo>
                    <a:cubicBezTo>
                      <a:pt x="72" y="54"/>
                      <a:pt x="72" y="54"/>
                      <a:pt x="72" y="54"/>
                    </a:cubicBezTo>
                    <a:cubicBezTo>
                      <a:pt x="72" y="54"/>
                      <a:pt x="72" y="54"/>
                      <a:pt x="72" y="54"/>
                    </a:cubicBezTo>
                    <a:cubicBezTo>
                      <a:pt x="72"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3"/>
                    </a:cubicBezTo>
                    <a:cubicBezTo>
                      <a:pt x="73" y="53"/>
                      <a:pt x="73" y="53"/>
                      <a:pt x="72" y="53"/>
                    </a:cubicBezTo>
                    <a:cubicBezTo>
                      <a:pt x="72" y="53"/>
                      <a:pt x="72" y="53"/>
                      <a:pt x="72" y="53"/>
                    </a:cubicBezTo>
                    <a:cubicBezTo>
                      <a:pt x="72" y="53"/>
                      <a:pt x="72" y="53"/>
                      <a:pt x="71" y="53"/>
                    </a:cubicBezTo>
                    <a:cubicBezTo>
                      <a:pt x="71" y="53"/>
                      <a:pt x="71" y="53"/>
                      <a:pt x="71" y="53"/>
                    </a:cubicBezTo>
                    <a:cubicBezTo>
                      <a:pt x="71" y="53"/>
                      <a:pt x="71" y="53"/>
                      <a:pt x="71" y="53"/>
                    </a:cubicBezTo>
                    <a:cubicBezTo>
                      <a:pt x="71" y="53"/>
                      <a:pt x="71" y="53"/>
                      <a:pt x="71" y="53"/>
                    </a:cubicBezTo>
                    <a:cubicBezTo>
                      <a:pt x="71" y="53"/>
                      <a:pt x="70" y="53"/>
                      <a:pt x="70" y="53"/>
                    </a:cubicBezTo>
                    <a:cubicBezTo>
                      <a:pt x="70" y="53"/>
                      <a:pt x="70" y="53"/>
                      <a:pt x="70" y="53"/>
                    </a:cubicBezTo>
                    <a:cubicBezTo>
                      <a:pt x="70" y="53"/>
                      <a:pt x="70" y="53"/>
                      <a:pt x="70" y="53"/>
                    </a:cubicBezTo>
                    <a:cubicBezTo>
                      <a:pt x="70" y="53"/>
                      <a:pt x="69" y="53"/>
                      <a:pt x="69" y="53"/>
                    </a:cubicBezTo>
                    <a:cubicBezTo>
                      <a:pt x="69" y="53"/>
                      <a:pt x="69" y="53"/>
                      <a:pt x="69" y="53"/>
                    </a:cubicBezTo>
                    <a:cubicBezTo>
                      <a:pt x="69" y="53"/>
                      <a:pt x="69" y="53"/>
                      <a:pt x="69" y="53"/>
                    </a:cubicBezTo>
                    <a:cubicBezTo>
                      <a:pt x="69" y="53"/>
                      <a:pt x="69" y="53"/>
                      <a:pt x="69" y="53"/>
                    </a:cubicBezTo>
                    <a:cubicBezTo>
                      <a:pt x="68" y="53"/>
                      <a:pt x="69" y="54"/>
                      <a:pt x="69" y="53"/>
                    </a:cubicBezTo>
                    <a:cubicBezTo>
                      <a:pt x="69" y="53"/>
                      <a:pt x="69" y="53"/>
                      <a:pt x="69" y="53"/>
                    </a:cubicBezTo>
                    <a:cubicBezTo>
                      <a:pt x="69" y="53"/>
                      <a:pt x="69" y="53"/>
                      <a:pt x="70" y="53"/>
                    </a:cubicBezTo>
                    <a:cubicBezTo>
                      <a:pt x="70" y="53"/>
                      <a:pt x="70" y="53"/>
                      <a:pt x="70" y="53"/>
                    </a:cubicBezTo>
                    <a:cubicBezTo>
                      <a:pt x="69" y="54"/>
                      <a:pt x="68" y="53"/>
                      <a:pt x="68" y="54"/>
                    </a:cubicBezTo>
                    <a:cubicBezTo>
                      <a:pt x="68" y="54"/>
                      <a:pt x="68" y="54"/>
                      <a:pt x="68" y="54"/>
                    </a:cubicBezTo>
                    <a:cubicBezTo>
                      <a:pt x="68"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5" y="54"/>
                      <a:pt x="65" y="54"/>
                      <a:pt x="65" y="54"/>
                    </a:cubicBezTo>
                    <a:cubicBezTo>
                      <a:pt x="64" y="54"/>
                      <a:pt x="62" y="53"/>
                      <a:pt x="60" y="54"/>
                    </a:cubicBezTo>
                    <a:cubicBezTo>
                      <a:pt x="60" y="54"/>
                      <a:pt x="60" y="54"/>
                      <a:pt x="60" y="54"/>
                    </a:cubicBezTo>
                    <a:cubicBezTo>
                      <a:pt x="60"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60" y="54"/>
                      <a:pt x="60" y="54"/>
                    </a:cubicBezTo>
                    <a:cubicBezTo>
                      <a:pt x="60" y="54"/>
                      <a:pt x="60" y="54"/>
                      <a:pt x="60" y="54"/>
                    </a:cubicBezTo>
                    <a:cubicBezTo>
                      <a:pt x="61" y="54"/>
                      <a:pt x="61" y="54"/>
                      <a:pt x="61" y="54"/>
                    </a:cubicBezTo>
                    <a:cubicBezTo>
                      <a:pt x="61" y="54"/>
                      <a:pt x="62" y="54"/>
                      <a:pt x="62" y="54"/>
                    </a:cubicBezTo>
                    <a:cubicBezTo>
                      <a:pt x="62" y="54"/>
                      <a:pt x="63" y="55"/>
                      <a:pt x="63" y="54"/>
                    </a:cubicBezTo>
                    <a:cubicBezTo>
                      <a:pt x="63" y="55"/>
                      <a:pt x="63" y="55"/>
                      <a:pt x="63" y="54"/>
                    </a:cubicBezTo>
                    <a:cubicBezTo>
                      <a:pt x="64" y="55"/>
                      <a:pt x="64" y="55"/>
                      <a:pt x="64" y="55"/>
                    </a:cubicBezTo>
                    <a:cubicBezTo>
                      <a:pt x="64" y="55"/>
                      <a:pt x="65" y="54"/>
                      <a:pt x="65" y="55"/>
                    </a:cubicBezTo>
                    <a:cubicBezTo>
                      <a:pt x="65" y="55"/>
                      <a:pt x="65" y="55"/>
                      <a:pt x="65" y="55"/>
                    </a:cubicBezTo>
                    <a:cubicBezTo>
                      <a:pt x="65" y="55"/>
                      <a:pt x="65" y="55"/>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4" y="56"/>
                      <a:pt x="64" y="56"/>
                      <a:pt x="64" y="56"/>
                    </a:cubicBezTo>
                    <a:cubicBezTo>
                      <a:pt x="64" y="56"/>
                      <a:pt x="64" y="56"/>
                      <a:pt x="64" y="56"/>
                    </a:cubicBezTo>
                    <a:cubicBezTo>
                      <a:pt x="64" y="56"/>
                      <a:pt x="64" y="56"/>
                      <a:pt x="64" y="56"/>
                    </a:cubicBezTo>
                    <a:cubicBezTo>
                      <a:pt x="65" y="57"/>
                      <a:pt x="65" y="57"/>
                      <a:pt x="65" y="57"/>
                    </a:cubicBezTo>
                    <a:cubicBezTo>
                      <a:pt x="65" y="57"/>
                      <a:pt x="65" y="57"/>
                      <a:pt x="65" y="57"/>
                    </a:cubicBezTo>
                    <a:cubicBezTo>
                      <a:pt x="65" y="57"/>
                      <a:pt x="65" y="57"/>
                      <a:pt x="66" y="57"/>
                    </a:cubicBezTo>
                    <a:cubicBezTo>
                      <a:pt x="66" y="57"/>
                      <a:pt x="66" y="57"/>
                      <a:pt x="66" y="57"/>
                    </a:cubicBezTo>
                    <a:cubicBezTo>
                      <a:pt x="66" y="57"/>
                      <a:pt x="66" y="57"/>
                      <a:pt x="66" y="57"/>
                    </a:cubicBezTo>
                    <a:cubicBezTo>
                      <a:pt x="66" y="57"/>
                      <a:pt x="66" y="57"/>
                      <a:pt x="66" y="57"/>
                    </a:cubicBezTo>
                    <a:cubicBezTo>
                      <a:pt x="66" y="57"/>
                      <a:pt x="66" y="57"/>
                      <a:pt x="66" y="57"/>
                    </a:cubicBezTo>
                    <a:cubicBezTo>
                      <a:pt x="66" y="57"/>
                      <a:pt x="66" y="57"/>
                      <a:pt x="67" y="57"/>
                    </a:cubicBezTo>
                    <a:cubicBezTo>
                      <a:pt x="67" y="57"/>
                      <a:pt x="67" y="57"/>
                      <a:pt x="67" y="57"/>
                    </a:cubicBezTo>
                    <a:cubicBezTo>
                      <a:pt x="67" y="57"/>
                      <a:pt x="67" y="57"/>
                      <a:pt x="67" y="57"/>
                    </a:cubicBezTo>
                    <a:cubicBezTo>
                      <a:pt x="67" y="57"/>
                      <a:pt x="67" y="57"/>
                      <a:pt x="67" y="57"/>
                    </a:cubicBezTo>
                    <a:cubicBezTo>
                      <a:pt x="67" y="57"/>
                      <a:pt x="68" y="57"/>
                      <a:pt x="68" y="57"/>
                    </a:cubicBezTo>
                    <a:cubicBezTo>
                      <a:pt x="68" y="57"/>
                      <a:pt x="68" y="57"/>
                      <a:pt x="68" y="57"/>
                    </a:cubicBezTo>
                    <a:cubicBezTo>
                      <a:pt x="68" y="58"/>
                      <a:pt x="68" y="58"/>
                      <a:pt x="68" y="58"/>
                    </a:cubicBezTo>
                    <a:cubicBezTo>
                      <a:pt x="68" y="58"/>
                      <a:pt x="68" y="58"/>
                      <a:pt x="68" y="58"/>
                    </a:cubicBezTo>
                    <a:cubicBezTo>
                      <a:pt x="68" y="58"/>
                      <a:pt x="68" y="58"/>
                      <a:pt x="68" y="58"/>
                    </a:cubicBezTo>
                    <a:cubicBezTo>
                      <a:pt x="68" y="58"/>
                      <a:pt x="68" y="58"/>
                      <a:pt x="68"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7"/>
                      <a:pt x="69" y="57"/>
                      <a:pt x="69" y="57"/>
                    </a:cubicBezTo>
                    <a:cubicBezTo>
                      <a:pt x="69" y="57"/>
                      <a:pt x="69" y="57"/>
                      <a:pt x="69" y="57"/>
                    </a:cubicBezTo>
                    <a:cubicBezTo>
                      <a:pt x="69" y="57"/>
                      <a:pt x="69" y="57"/>
                      <a:pt x="69" y="57"/>
                    </a:cubicBezTo>
                    <a:cubicBezTo>
                      <a:pt x="69" y="57"/>
                      <a:pt x="69" y="57"/>
                      <a:pt x="69" y="57"/>
                    </a:cubicBezTo>
                    <a:cubicBezTo>
                      <a:pt x="69" y="57"/>
                      <a:pt x="69" y="57"/>
                      <a:pt x="69" y="57"/>
                    </a:cubicBezTo>
                    <a:cubicBezTo>
                      <a:pt x="70" y="57"/>
                      <a:pt x="71" y="57"/>
                      <a:pt x="72" y="57"/>
                    </a:cubicBezTo>
                    <a:cubicBezTo>
                      <a:pt x="72" y="57"/>
                      <a:pt x="72" y="57"/>
                      <a:pt x="72" y="58"/>
                    </a:cubicBezTo>
                    <a:cubicBezTo>
                      <a:pt x="72" y="58"/>
                      <a:pt x="72" y="58"/>
                      <a:pt x="72" y="58"/>
                    </a:cubicBezTo>
                    <a:cubicBezTo>
                      <a:pt x="72" y="58"/>
                      <a:pt x="72" y="58"/>
                      <a:pt x="72" y="58"/>
                    </a:cubicBezTo>
                    <a:cubicBezTo>
                      <a:pt x="72" y="58"/>
                      <a:pt x="72" y="58"/>
                      <a:pt x="72" y="58"/>
                    </a:cubicBezTo>
                    <a:cubicBezTo>
                      <a:pt x="72" y="58"/>
                      <a:pt x="72" y="58"/>
                      <a:pt x="72" y="58"/>
                    </a:cubicBezTo>
                    <a:cubicBezTo>
                      <a:pt x="72" y="58"/>
                      <a:pt x="73" y="58"/>
                      <a:pt x="73" y="58"/>
                    </a:cubicBezTo>
                    <a:cubicBezTo>
                      <a:pt x="73" y="58"/>
                      <a:pt x="73" y="58"/>
                      <a:pt x="72" y="58"/>
                    </a:cubicBezTo>
                    <a:cubicBezTo>
                      <a:pt x="72" y="58"/>
                      <a:pt x="72" y="58"/>
                      <a:pt x="72" y="58"/>
                    </a:cubicBezTo>
                    <a:cubicBezTo>
                      <a:pt x="72" y="58"/>
                      <a:pt x="73" y="58"/>
                      <a:pt x="73" y="57"/>
                    </a:cubicBezTo>
                    <a:cubicBezTo>
                      <a:pt x="73" y="57"/>
                      <a:pt x="73" y="57"/>
                      <a:pt x="73" y="57"/>
                    </a:cubicBezTo>
                    <a:cubicBezTo>
                      <a:pt x="73" y="57"/>
                      <a:pt x="73" y="57"/>
                      <a:pt x="74" y="57"/>
                    </a:cubicBezTo>
                    <a:cubicBezTo>
                      <a:pt x="74" y="57"/>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3" y="58"/>
                      <a:pt x="73" y="58"/>
                      <a:pt x="73" y="58"/>
                    </a:cubicBezTo>
                    <a:cubicBezTo>
                      <a:pt x="73" y="58"/>
                      <a:pt x="73" y="58"/>
                      <a:pt x="73" y="58"/>
                    </a:cubicBezTo>
                    <a:cubicBezTo>
                      <a:pt x="73" y="58"/>
                      <a:pt x="73" y="58"/>
                      <a:pt x="73" y="58"/>
                    </a:cubicBezTo>
                    <a:cubicBezTo>
                      <a:pt x="73" y="58"/>
                      <a:pt x="73" y="59"/>
                      <a:pt x="73" y="59"/>
                    </a:cubicBezTo>
                    <a:cubicBezTo>
                      <a:pt x="73" y="59"/>
                      <a:pt x="73" y="59"/>
                      <a:pt x="73" y="59"/>
                    </a:cubicBezTo>
                    <a:cubicBezTo>
                      <a:pt x="73" y="58"/>
                      <a:pt x="72" y="58"/>
                      <a:pt x="72" y="59"/>
                    </a:cubicBezTo>
                    <a:cubicBezTo>
                      <a:pt x="72" y="59"/>
                      <a:pt x="72" y="59"/>
                      <a:pt x="72" y="59"/>
                    </a:cubicBezTo>
                    <a:cubicBezTo>
                      <a:pt x="72" y="59"/>
                      <a:pt x="72" y="59"/>
                      <a:pt x="72" y="59"/>
                    </a:cubicBezTo>
                    <a:cubicBezTo>
                      <a:pt x="72" y="59"/>
                      <a:pt x="72" y="59"/>
                      <a:pt x="73" y="59"/>
                    </a:cubicBezTo>
                    <a:cubicBezTo>
                      <a:pt x="73" y="59"/>
                      <a:pt x="73" y="59"/>
                      <a:pt x="73" y="59"/>
                    </a:cubicBezTo>
                    <a:cubicBezTo>
                      <a:pt x="73" y="59"/>
                      <a:pt x="73" y="59"/>
                      <a:pt x="73"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8"/>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1" y="59"/>
                      <a:pt x="71" y="59"/>
                      <a:pt x="71" y="59"/>
                    </a:cubicBezTo>
                    <a:cubicBezTo>
                      <a:pt x="71" y="59"/>
                      <a:pt x="71" y="59"/>
                      <a:pt x="70" y="59"/>
                    </a:cubicBezTo>
                    <a:cubicBezTo>
                      <a:pt x="70" y="58"/>
                      <a:pt x="70" y="59"/>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1" y="58"/>
                      <a:pt x="71" y="58"/>
                      <a:pt x="71" y="58"/>
                    </a:cubicBezTo>
                    <a:cubicBezTo>
                      <a:pt x="71" y="58"/>
                      <a:pt x="71" y="58"/>
                      <a:pt x="71" y="58"/>
                    </a:cubicBezTo>
                    <a:cubicBezTo>
                      <a:pt x="71" y="58"/>
                      <a:pt x="71" y="58"/>
                      <a:pt x="71" y="58"/>
                    </a:cubicBezTo>
                    <a:cubicBezTo>
                      <a:pt x="71" y="58"/>
                      <a:pt x="71" y="58"/>
                      <a:pt x="71" y="58"/>
                    </a:cubicBezTo>
                    <a:cubicBezTo>
                      <a:pt x="70" y="57"/>
                      <a:pt x="70" y="57"/>
                      <a:pt x="70" y="58"/>
                    </a:cubicBezTo>
                    <a:cubicBezTo>
                      <a:pt x="70" y="58"/>
                      <a:pt x="70" y="58"/>
                      <a:pt x="70" y="58"/>
                    </a:cubicBezTo>
                    <a:cubicBezTo>
                      <a:pt x="70" y="58"/>
                      <a:pt x="70" y="58"/>
                      <a:pt x="70" y="58"/>
                    </a:cubicBezTo>
                    <a:cubicBezTo>
                      <a:pt x="70" y="58"/>
                      <a:pt x="70" y="58"/>
                      <a:pt x="70" y="58"/>
                    </a:cubicBezTo>
                    <a:cubicBezTo>
                      <a:pt x="69" y="58"/>
                      <a:pt x="69" y="59"/>
                      <a:pt x="70" y="59"/>
                    </a:cubicBezTo>
                    <a:cubicBezTo>
                      <a:pt x="69" y="59"/>
                      <a:pt x="69" y="59"/>
                      <a:pt x="68" y="59"/>
                    </a:cubicBezTo>
                    <a:cubicBezTo>
                      <a:pt x="68" y="59"/>
                      <a:pt x="68" y="59"/>
                      <a:pt x="68" y="59"/>
                    </a:cubicBezTo>
                    <a:cubicBezTo>
                      <a:pt x="68" y="59"/>
                      <a:pt x="68" y="59"/>
                      <a:pt x="68" y="58"/>
                    </a:cubicBezTo>
                    <a:cubicBezTo>
                      <a:pt x="68" y="59"/>
                      <a:pt x="68" y="59"/>
                      <a:pt x="67" y="59"/>
                    </a:cubicBezTo>
                    <a:cubicBezTo>
                      <a:pt x="67" y="59"/>
                      <a:pt x="67" y="58"/>
                      <a:pt x="67" y="58"/>
                    </a:cubicBezTo>
                    <a:cubicBezTo>
                      <a:pt x="67" y="58"/>
                      <a:pt x="67" y="58"/>
                      <a:pt x="67" y="58"/>
                    </a:cubicBezTo>
                    <a:cubicBezTo>
                      <a:pt x="67" y="58"/>
                      <a:pt x="67" y="58"/>
                      <a:pt x="67" y="58"/>
                    </a:cubicBezTo>
                    <a:cubicBezTo>
                      <a:pt x="67" y="58"/>
                      <a:pt x="68" y="58"/>
                      <a:pt x="67" y="58"/>
                    </a:cubicBezTo>
                    <a:cubicBezTo>
                      <a:pt x="67" y="58"/>
                      <a:pt x="67" y="58"/>
                      <a:pt x="67" y="58"/>
                    </a:cubicBezTo>
                    <a:cubicBezTo>
                      <a:pt x="67" y="58"/>
                      <a:pt x="67" y="58"/>
                      <a:pt x="67" y="58"/>
                    </a:cubicBezTo>
                    <a:cubicBezTo>
                      <a:pt x="67" y="58"/>
                      <a:pt x="66" y="58"/>
                      <a:pt x="66" y="58"/>
                    </a:cubicBezTo>
                    <a:cubicBezTo>
                      <a:pt x="66" y="58"/>
                      <a:pt x="66" y="58"/>
                      <a:pt x="66" y="58"/>
                    </a:cubicBezTo>
                    <a:cubicBezTo>
                      <a:pt x="66" y="58"/>
                      <a:pt x="66" y="58"/>
                      <a:pt x="66" y="58"/>
                    </a:cubicBezTo>
                    <a:cubicBezTo>
                      <a:pt x="66" y="58"/>
                      <a:pt x="66" y="58"/>
                      <a:pt x="66" y="58"/>
                    </a:cubicBezTo>
                    <a:cubicBezTo>
                      <a:pt x="66" y="58"/>
                      <a:pt x="66" y="58"/>
                      <a:pt x="66" y="58"/>
                    </a:cubicBezTo>
                    <a:cubicBezTo>
                      <a:pt x="66" y="58"/>
                      <a:pt x="67" y="58"/>
                      <a:pt x="67" y="58"/>
                    </a:cubicBezTo>
                    <a:cubicBezTo>
                      <a:pt x="67" y="58"/>
                      <a:pt x="67" y="59"/>
                      <a:pt x="67" y="58"/>
                    </a:cubicBezTo>
                    <a:cubicBezTo>
                      <a:pt x="67" y="58"/>
                      <a:pt x="67" y="58"/>
                      <a:pt x="67" y="58"/>
                    </a:cubicBezTo>
                    <a:cubicBezTo>
                      <a:pt x="67" y="58"/>
                      <a:pt x="67" y="58"/>
                      <a:pt x="67" y="58"/>
                    </a:cubicBezTo>
                    <a:cubicBezTo>
                      <a:pt x="67" y="58"/>
                      <a:pt x="67" y="59"/>
                      <a:pt x="67" y="59"/>
                    </a:cubicBezTo>
                    <a:cubicBezTo>
                      <a:pt x="67" y="59"/>
                      <a:pt x="67" y="59"/>
                      <a:pt x="67" y="59"/>
                    </a:cubicBezTo>
                    <a:cubicBezTo>
                      <a:pt x="67" y="59"/>
                      <a:pt x="67" y="59"/>
                      <a:pt x="67" y="59"/>
                    </a:cubicBezTo>
                    <a:cubicBezTo>
                      <a:pt x="67" y="59"/>
                      <a:pt x="66" y="58"/>
                      <a:pt x="66" y="59"/>
                    </a:cubicBezTo>
                    <a:cubicBezTo>
                      <a:pt x="66" y="59"/>
                      <a:pt x="66" y="59"/>
                      <a:pt x="66" y="59"/>
                    </a:cubicBezTo>
                    <a:cubicBezTo>
                      <a:pt x="66" y="58"/>
                      <a:pt x="66" y="58"/>
                      <a:pt x="66" y="59"/>
                    </a:cubicBezTo>
                    <a:cubicBezTo>
                      <a:pt x="66" y="59"/>
                      <a:pt x="66" y="59"/>
                      <a:pt x="66" y="59"/>
                    </a:cubicBezTo>
                    <a:cubicBezTo>
                      <a:pt x="65" y="59"/>
                      <a:pt x="65" y="59"/>
                      <a:pt x="65" y="59"/>
                    </a:cubicBezTo>
                    <a:cubicBezTo>
                      <a:pt x="65" y="59"/>
                      <a:pt x="65" y="59"/>
                      <a:pt x="66" y="59"/>
                    </a:cubicBezTo>
                    <a:cubicBezTo>
                      <a:pt x="66" y="59"/>
                      <a:pt x="65" y="59"/>
                      <a:pt x="65" y="59"/>
                    </a:cubicBezTo>
                    <a:cubicBezTo>
                      <a:pt x="65" y="60"/>
                      <a:pt x="66" y="59"/>
                      <a:pt x="66" y="60"/>
                    </a:cubicBezTo>
                    <a:cubicBezTo>
                      <a:pt x="66" y="60"/>
                      <a:pt x="66" y="60"/>
                      <a:pt x="66" y="60"/>
                    </a:cubicBezTo>
                    <a:cubicBezTo>
                      <a:pt x="66" y="59"/>
                      <a:pt x="66" y="59"/>
                      <a:pt x="66" y="59"/>
                    </a:cubicBezTo>
                    <a:cubicBezTo>
                      <a:pt x="66" y="59"/>
                      <a:pt x="66" y="60"/>
                      <a:pt x="66" y="60"/>
                    </a:cubicBezTo>
                    <a:cubicBezTo>
                      <a:pt x="66" y="60"/>
                      <a:pt x="66" y="60"/>
                      <a:pt x="66" y="60"/>
                    </a:cubicBezTo>
                    <a:cubicBezTo>
                      <a:pt x="66" y="60"/>
                      <a:pt x="66" y="60"/>
                      <a:pt x="66" y="60"/>
                    </a:cubicBezTo>
                    <a:cubicBezTo>
                      <a:pt x="66" y="59"/>
                      <a:pt x="66" y="59"/>
                      <a:pt x="66" y="59"/>
                    </a:cubicBezTo>
                    <a:cubicBezTo>
                      <a:pt x="66" y="59"/>
                      <a:pt x="67" y="59"/>
                      <a:pt x="67" y="59"/>
                    </a:cubicBezTo>
                    <a:cubicBezTo>
                      <a:pt x="67" y="60"/>
                      <a:pt x="68" y="59"/>
                      <a:pt x="69" y="60"/>
                    </a:cubicBezTo>
                    <a:cubicBezTo>
                      <a:pt x="68" y="60"/>
                      <a:pt x="69" y="60"/>
                      <a:pt x="69" y="60"/>
                    </a:cubicBezTo>
                    <a:cubicBezTo>
                      <a:pt x="69" y="60"/>
                      <a:pt x="69" y="60"/>
                      <a:pt x="69" y="60"/>
                    </a:cubicBezTo>
                    <a:cubicBezTo>
                      <a:pt x="69" y="60"/>
                      <a:pt x="70" y="60"/>
                      <a:pt x="69" y="59"/>
                    </a:cubicBezTo>
                    <a:cubicBezTo>
                      <a:pt x="70" y="59"/>
                      <a:pt x="69" y="60"/>
                      <a:pt x="70" y="60"/>
                    </a:cubicBezTo>
                    <a:cubicBezTo>
                      <a:pt x="70" y="60"/>
                      <a:pt x="70" y="60"/>
                      <a:pt x="70" y="60"/>
                    </a:cubicBezTo>
                    <a:cubicBezTo>
                      <a:pt x="70" y="60"/>
                      <a:pt x="70" y="60"/>
                      <a:pt x="70" y="60"/>
                    </a:cubicBezTo>
                    <a:cubicBezTo>
                      <a:pt x="70" y="60"/>
                      <a:pt x="70" y="60"/>
                      <a:pt x="70" y="60"/>
                    </a:cubicBezTo>
                    <a:cubicBezTo>
                      <a:pt x="70" y="60"/>
                      <a:pt x="70" y="60"/>
                      <a:pt x="70" y="60"/>
                    </a:cubicBezTo>
                    <a:cubicBezTo>
                      <a:pt x="70" y="60"/>
                      <a:pt x="70" y="60"/>
                      <a:pt x="70" y="60"/>
                    </a:cubicBezTo>
                    <a:cubicBezTo>
                      <a:pt x="71" y="60"/>
                      <a:pt x="71" y="60"/>
                      <a:pt x="71" y="60"/>
                    </a:cubicBezTo>
                    <a:cubicBezTo>
                      <a:pt x="71" y="60"/>
                      <a:pt x="71" y="60"/>
                      <a:pt x="71" y="59"/>
                    </a:cubicBezTo>
                    <a:cubicBezTo>
                      <a:pt x="71" y="59"/>
                      <a:pt x="71" y="59"/>
                      <a:pt x="71" y="59"/>
                    </a:cubicBezTo>
                    <a:cubicBezTo>
                      <a:pt x="72" y="59"/>
                      <a:pt x="72" y="59"/>
                      <a:pt x="72" y="59"/>
                    </a:cubicBezTo>
                    <a:cubicBezTo>
                      <a:pt x="72" y="59"/>
                      <a:pt x="72" y="59"/>
                      <a:pt x="72" y="59"/>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3" y="60"/>
                      <a:pt x="73" y="59"/>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4" y="60"/>
                      <a:pt x="74" y="60"/>
                      <a:pt x="74" y="60"/>
                    </a:cubicBezTo>
                    <a:cubicBezTo>
                      <a:pt x="74" y="60"/>
                      <a:pt x="74" y="60"/>
                      <a:pt x="74" y="60"/>
                    </a:cubicBezTo>
                    <a:cubicBezTo>
                      <a:pt x="74" y="60"/>
                      <a:pt x="74" y="60"/>
                      <a:pt x="73" y="60"/>
                    </a:cubicBezTo>
                    <a:cubicBezTo>
                      <a:pt x="73" y="60"/>
                      <a:pt x="73" y="60"/>
                      <a:pt x="73" y="60"/>
                    </a:cubicBezTo>
                    <a:cubicBezTo>
                      <a:pt x="73" y="60"/>
                      <a:pt x="74" y="60"/>
                      <a:pt x="74" y="59"/>
                    </a:cubicBezTo>
                    <a:cubicBezTo>
                      <a:pt x="74" y="59"/>
                      <a:pt x="74" y="60"/>
                      <a:pt x="74" y="59"/>
                    </a:cubicBezTo>
                    <a:cubicBezTo>
                      <a:pt x="74" y="59"/>
                      <a:pt x="74" y="59"/>
                      <a:pt x="74" y="59"/>
                    </a:cubicBezTo>
                    <a:cubicBezTo>
                      <a:pt x="74" y="59"/>
                      <a:pt x="74" y="59"/>
                      <a:pt x="74" y="59"/>
                    </a:cubicBezTo>
                    <a:cubicBezTo>
                      <a:pt x="74" y="59"/>
                      <a:pt x="74" y="59"/>
                      <a:pt x="74" y="59"/>
                    </a:cubicBezTo>
                    <a:cubicBezTo>
                      <a:pt x="74" y="60"/>
                      <a:pt x="74" y="60"/>
                      <a:pt x="74" y="60"/>
                    </a:cubicBezTo>
                    <a:cubicBezTo>
                      <a:pt x="74" y="60"/>
                      <a:pt x="74" y="60"/>
                      <a:pt x="74" y="60"/>
                    </a:cubicBezTo>
                    <a:cubicBezTo>
                      <a:pt x="75" y="60"/>
                      <a:pt x="75" y="60"/>
                      <a:pt x="76" y="60"/>
                    </a:cubicBezTo>
                    <a:cubicBezTo>
                      <a:pt x="76" y="60"/>
                      <a:pt x="76" y="60"/>
                      <a:pt x="76" y="60"/>
                    </a:cubicBezTo>
                    <a:cubicBezTo>
                      <a:pt x="76" y="60"/>
                      <a:pt x="76" y="60"/>
                      <a:pt x="76" y="60"/>
                    </a:cubicBezTo>
                    <a:cubicBezTo>
                      <a:pt x="76" y="60"/>
                      <a:pt x="76" y="60"/>
                      <a:pt x="76" y="60"/>
                    </a:cubicBezTo>
                    <a:cubicBezTo>
                      <a:pt x="76" y="60"/>
                      <a:pt x="76" y="60"/>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7" y="61"/>
                      <a:pt x="77" y="61"/>
                      <a:pt x="77" y="61"/>
                    </a:cubicBezTo>
                    <a:cubicBezTo>
                      <a:pt x="77" y="61"/>
                      <a:pt x="77" y="61"/>
                      <a:pt x="77" y="61"/>
                    </a:cubicBezTo>
                    <a:cubicBezTo>
                      <a:pt x="77" y="61"/>
                      <a:pt x="78" y="62"/>
                      <a:pt x="78" y="61"/>
                    </a:cubicBezTo>
                    <a:cubicBezTo>
                      <a:pt x="78" y="61"/>
                      <a:pt x="78" y="61"/>
                      <a:pt x="79" y="61"/>
                    </a:cubicBezTo>
                    <a:cubicBezTo>
                      <a:pt x="79" y="61"/>
                      <a:pt x="79" y="61"/>
                      <a:pt x="79" y="61"/>
                    </a:cubicBezTo>
                    <a:cubicBezTo>
                      <a:pt x="79" y="62"/>
                      <a:pt x="79" y="61"/>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8" y="62"/>
                    </a:cubicBezTo>
                    <a:cubicBezTo>
                      <a:pt x="78" y="62"/>
                      <a:pt x="78" y="62"/>
                      <a:pt x="78" y="62"/>
                    </a:cubicBezTo>
                    <a:cubicBezTo>
                      <a:pt x="78" y="62"/>
                      <a:pt x="78" y="62"/>
                      <a:pt x="78" y="62"/>
                    </a:cubicBezTo>
                    <a:cubicBezTo>
                      <a:pt x="78" y="62"/>
                      <a:pt x="79" y="62"/>
                      <a:pt x="79" y="63"/>
                    </a:cubicBezTo>
                    <a:cubicBezTo>
                      <a:pt x="78" y="63"/>
                      <a:pt x="79" y="63"/>
                      <a:pt x="79" y="63"/>
                    </a:cubicBezTo>
                    <a:cubicBezTo>
                      <a:pt x="80" y="62"/>
                      <a:pt x="80" y="63"/>
                      <a:pt x="81" y="63"/>
                    </a:cubicBezTo>
                    <a:cubicBezTo>
                      <a:pt x="81" y="63"/>
                      <a:pt x="81" y="63"/>
                      <a:pt x="81" y="63"/>
                    </a:cubicBezTo>
                    <a:cubicBezTo>
                      <a:pt x="81" y="63"/>
                      <a:pt x="81" y="63"/>
                      <a:pt x="81" y="63"/>
                    </a:cubicBezTo>
                    <a:cubicBezTo>
                      <a:pt x="81" y="63"/>
                      <a:pt x="81" y="63"/>
                      <a:pt x="81" y="63"/>
                    </a:cubicBezTo>
                    <a:cubicBezTo>
                      <a:pt x="81" y="63"/>
                      <a:pt x="81" y="63"/>
                      <a:pt x="81" y="63"/>
                    </a:cubicBezTo>
                    <a:cubicBezTo>
                      <a:pt x="81" y="63"/>
                      <a:pt x="81" y="63"/>
                      <a:pt x="81" y="64"/>
                    </a:cubicBezTo>
                    <a:cubicBezTo>
                      <a:pt x="81" y="64"/>
                      <a:pt x="81" y="64"/>
                      <a:pt x="81" y="64"/>
                    </a:cubicBezTo>
                    <a:cubicBezTo>
                      <a:pt x="81" y="63"/>
                      <a:pt x="81" y="63"/>
                      <a:pt x="81" y="63"/>
                    </a:cubicBezTo>
                    <a:cubicBezTo>
                      <a:pt x="81" y="63"/>
                      <a:pt x="81" y="63"/>
                      <a:pt x="81" y="63"/>
                    </a:cubicBezTo>
                    <a:cubicBezTo>
                      <a:pt x="81" y="63"/>
                      <a:pt x="80" y="63"/>
                      <a:pt x="80" y="63"/>
                    </a:cubicBezTo>
                    <a:cubicBezTo>
                      <a:pt x="80" y="63"/>
                      <a:pt x="80" y="63"/>
                      <a:pt x="80" y="63"/>
                    </a:cubicBezTo>
                    <a:cubicBezTo>
                      <a:pt x="80" y="63"/>
                      <a:pt x="80" y="63"/>
                      <a:pt x="79" y="63"/>
                    </a:cubicBezTo>
                    <a:cubicBezTo>
                      <a:pt x="79" y="63"/>
                      <a:pt x="79" y="63"/>
                      <a:pt x="79" y="63"/>
                    </a:cubicBezTo>
                    <a:cubicBezTo>
                      <a:pt x="79" y="63"/>
                      <a:pt x="79" y="63"/>
                      <a:pt x="79" y="63"/>
                    </a:cubicBezTo>
                    <a:cubicBezTo>
                      <a:pt x="79" y="63"/>
                      <a:pt x="79" y="63"/>
                      <a:pt x="79" y="63"/>
                    </a:cubicBezTo>
                    <a:cubicBezTo>
                      <a:pt x="79" y="63"/>
                      <a:pt x="79" y="63"/>
                      <a:pt x="79" y="63"/>
                    </a:cubicBezTo>
                    <a:cubicBezTo>
                      <a:pt x="79" y="63"/>
                      <a:pt x="78" y="63"/>
                      <a:pt x="78" y="63"/>
                    </a:cubicBezTo>
                    <a:cubicBezTo>
                      <a:pt x="79" y="63"/>
                      <a:pt x="79" y="64"/>
                      <a:pt x="79" y="63"/>
                    </a:cubicBezTo>
                    <a:cubicBezTo>
                      <a:pt x="79" y="63"/>
                      <a:pt x="79" y="63"/>
                      <a:pt x="79" y="63"/>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8" y="64"/>
                      <a:pt x="78" y="64"/>
                    </a:cubicBezTo>
                    <a:cubicBezTo>
                      <a:pt x="78" y="64"/>
                      <a:pt x="78" y="64"/>
                      <a:pt x="78" y="64"/>
                    </a:cubicBezTo>
                    <a:cubicBezTo>
                      <a:pt x="78" y="63"/>
                      <a:pt x="78" y="63"/>
                      <a:pt x="78" y="63"/>
                    </a:cubicBezTo>
                    <a:cubicBezTo>
                      <a:pt x="78" y="63"/>
                      <a:pt x="78" y="63"/>
                      <a:pt x="78" y="64"/>
                    </a:cubicBezTo>
                    <a:cubicBezTo>
                      <a:pt x="78" y="64"/>
                      <a:pt x="78" y="64"/>
                      <a:pt x="78" y="64"/>
                    </a:cubicBezTo>
                    <a:cubicBezTo>
                      <a:pt x="78" y="64"/>
                      <a:pt x="78" y="64"/>
                      <a:pt x="78" y="64"/>
                    </a:cubicBezTo>
                    <a:cubicBezTo>
                      <a:pt x="77" y="64"/>
                      <a:pt x="77" y="64"/>
                      <a:pt x="77" y="64"/>
                    </a:cubicBezTo>
                    <a:cubicBezTo>
                      <a:pt x="77" y="63"/>
                      <a:pt x="77" y="64"/>
                      <a:pt x="77" y="63"/>
                    </a:cubicBezTo>
                    <a:cubicBezTo>
                      <a:pt x="77" y="63"/>
                      <a:pt x="76" y="63"/>
                      <a:pt x="76" y="63"/>
                    </a:cubicBezTo>
                    <a:cubicBezTo>
                      <a:pt x="76" y="63"/>
                      <a:pt x="76" y="63"/>
                      <a:pt x="76" y="63"/>
                    </a:cubicBezTo>
                    <a:cubicBezTo>
                      <a:pt x="76" y="63"/>
                      <a:pt x="76" y="63"/>
                      <a:pt x="75" y="63"/>
                    </a:cubicBezTo>
                    <a:cubicBezTo>
                      <a:pt x="75" y="63"/>
                      <a:pt x="75" y="63"/>
                      <a:pt x="75" y="63"/>
                    </a:cubicBezTo>
                    <a:cubicBezTo>
                      <a:pt x="75" y="63"/>
                      <a:pt x="74" y="63"/>
                      <a:pt x="75" y="63"/>
                    </a:cubicBezTo>
                    <a:cubicBezTo>
                      <a:pt x="74" y="63"/>
                      <a:pt x="74" y="63"/>
                      <a:pt x="73" y="63"/>
                    </a:cubicBezTo>
                    <a:cubicBezTo>
                      <a:pt x="73" y="63"/>
                      <a:pt x="74" y="63"/>
                      <a:pt x="73" y="63"/>
                    </a:cubicBezTo>
                    <a:cubicBezTo>
                      <a:pt x="73" y="63"/>
                      <a:pt x="73" y="63"/>
                      <a:pt x="73" y="63"/>
                    </a:cubicBezTo>
                    <a:cubicBezTo>
                      <a:pt x="73" y="63"/>
                      <a:pt x="73" y="63"/>
                      <a:pt x="73" y="63"/>
                    </a:cubicBezTo>
                    <a:cubicBezTo>
                      <a:pt x="73" y="63"/>
                      <a:pt x="73" y="63"/>
                      <a:pt x="73" y="63"/>
                    </a:cubicBezTo>
                    <a:cubicBezTo>
                      <a:pt x="73" y="63"/>
                      <a:pt x="73" y="63"/>
                      <a:pt x="73" y="63"/>
                    </a:cubicBezTo>
                    <a:cubicBezTo>
                      <a:pt x="73" y="63"/>
                      <a:pt x="72" y="63"/>
                      <a:pt x="72" y="63"/>
                    </a:cubicBezTo>
                    <a:cubicBezTo>
                      <a:pt x="72" y="63"/>
                      <a:pt x="72" y="63"/>
                      <a:pt x="72" y="63"/>
                    </a:cubicBezTo>
                    <a:cubicBezTo>
                      <a:pt x="72" y="63"/>
                      <a:pt x="72" y="63"/>
                      <a:pt x="71" y="63"/>
                    </a:cubicBezTo>
                    <a:cubicBezTo>
                      <a:pt x="71" y="63"/>
                      <a:pt x="71" y="63"/>
                      <a:pt x="71" y="63"/>
                    </a:cubicBezTo>
                    <a:cubicBezTo>
                      <a:pt x="71" y="63"/>
                      <a:pt x="71" y="63"/>
                      <a:pt x="71" y="63"/>
                    </a:cubicBezTo>
                    <a:cubicBezTo>
                      <a:pt x="70" y="63"/>
                      <a:pt x="70" y="63"/>
                      <a:pt x="70" y="63"/>
                    </a:cubicBezTo>
                    <a:cubicBezTo>
                      <a:pt x="71" y="63"/>
                      <a:pt x="71" y="63"/>
                      <a:pt x="71" y="63"/>
                    </a:cubicBezTo>
                    <a:cubicBezTo>
                      <a:pt x="71" y="63"/>
                      <a:pt x="70" y="63"/>
                      <a:pt x="70" y="63"/>
                    </a:cubicBezTo>
                    <a:cubicBezTo>
                      <a:pt x="70" y="63"/>
                      <a:pt x="70" y="63"/>
                      <a:pt x="70" y="63"/>
                    </a:cubicBezTo>
                    <a:cubicBezTo>
                      <a:pt x="70" y="63"/>
                      <a:pt x="70" y="63"/>
                      <a:pt x="70" y="63"/>
                    </a:cubicBezTo>
                    <a:cubicBezTo>
                      <a:pt x="70" y="63"/>
                      <a:pt x="70" y="63"/>
                      <a:pt x="70" y="63"/>
                    </a:cubicBezTo>
                    <a:cubicBezTo>
                      <a:pt x="70" y="63"/>
                      <a:pt x="70" y="63"/>
                      <a:pt x="70" y="63"/>
                    </a:cubicBezTo>
                    <a:cubicBezTo>
                      <a:pt x="71" y="63"/>
                      <a:pt x="71" y="63"/>
                      <a:pt x="71" y="63"/>
                    </a:cubicBezTo>
                    <a:cubicBezTo>
                      <a:pt x="71" y="63"/>
                      <a:pt x="71" y="63"/>
                      <a:pt x="71" y="63"/>
                    </a:cubicBezTo>
                    <a:cubicBezTo>
                      <a:pt x="71" y="63"/>
                      <a:pt x="72" y="63"/>
                      <a:pt x="72" y="64"/>
                    </a:cubicBezTo>
                    <a:cubicBezTo>
                      <a:pt x="72" y="64"/>
                      <a:pt x="73" y="64"/>
                      <a:pt x="73" y="63"/>
                    </a:cubicBezTo>
                    <a:cubicBezTo>
                      <a:pt x="73" y="63"/>
                      <a:pt x="73" y="63"/>
                      <a:pt x="73" y="63"/>
                    </a:cubicBezTo>
                    <a:cubicBezTo>
                      <a:pt x="73" y="63"/>
                      <a:pt x="73" y="63"/>
                      <a:pt x="73" y="63"/>
                    </a:cubicBezTo>
                    <a:cubicBezTo>
                      <a:pt x="73" y="63"/>
                      <a:pt x="72" y="64"/>
                      <a:pt x="73" y="64"/>
                    </a:cubicBezTo>
                    <a:cubicBezTo>
                      <a:pt x="73" y="64"/>
                      <a:pt x="74" y="64"/>
                      <a:pt x="73" y="64"/>
                    </a:cubicBezTo>
                    <a:cubicBezTo>
                      <a:pt x="74" y="64"/>
                      <a:pt x="74" y="65"/>
                      <a:pt x="75" y="65"/>
                    </a:cubicBezTo>
                    <a:cubicBezTo>
                      <a:pt x="75" y="65"/>
                      <a:pt x="75" y="65"/>
                      <a:pt x="75" y="65"/>
                    </a:cubicBezTo>
                    <a:cubicBezTo>
                      <a:pt x="75" y="65"/>
                      <a:pt x="75"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5" y="65"/>
                    </a:cubicBezTo>
                    <a:cubicBezTo>
                      <a:pt x="74" y="65"/>
                      <a:pt x="74" y="64"/>
                      <a:pt x="73" y="65"/>
                    </a:cubicBezTo>
                    <a:cubicBezTo>
                      <a:pt x="73" y="64"/>
                      <a:pt x="72" y="65"/>
                      <a:pt x="72" y="64"/>
                    </a:cubicBezTo>
                    <a:cubicBezTo>
                      <a:pt x="72" y="64"/>
                      <a:pt x="72" y="64"/>
                      <a:pt x="72" y="64"/>
                    </a:cubicBezTo>
                    <a:cubicBezTo>
                      <a:pt x="72" y="64"/>
                      <a:pt x="71" y="64"/>
                      <a:pt x="71" y="64"/>
                    </a:cubicBezTo>
                    <a:cubicBezTo>
                      <a:pt x="71" y="64"/>
                      <a:pt x="71" y="64"/>
                      <a:pt x="71" y="64"/>
                    </a:cubicBezTo>
                    <a:cubicBezTo>
                      <a:pt x="71" y="64"/>
                      <a:pt x="71" y="64"/>
                      <a:pt x="71" y="64"/>
                    </a:cubicBezTo>
                    <a:cubicBezTo>
                      <a:pt x="71" y="64"/>
                      <a:pt x="71" y="64"/>
                      <a:pt x="71" y="64"/>
                    </a:cubicBezTo>
                    <a:cubicBezTo>
                      <a:pt x="71" y="64"/>
                      <a:pt x="69" y="64"/>
                      <a:pt x="68" y="64"/>
                    </a:cubicBezTo>
                    <a:cubicBezTo>
                      <a:pt x="68" y="65"/>
                      <a:pt x="69"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4"/>
                      <a:pt x="68" y="64"/>
                      <a:pt x="68" y="64"/>
                    </a:cubicBezTo>
                    <a:cubicBezTo>
                      <a:pt x="68" y="64"/>
                      <a:pt x="67" y="64"/>
                      <a:pt x="67"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5"/>
                      <a:pt x="67" y="65"/>
                    </a:cubicBezTo>
                    <a:cubicBezTo>
                      <a:pt x="67" y="65"/>
                      <a:pt x="67" y="65"/>
                      <a:pt x="67" y="65"/>
                    </a:cubicBezTo>
                    <a:cubicBezTo>
                      <a:pt x="67" y="65"/>
                      <a:pt x="67" y="65"/>
                      <a:pt x="67" y="65"/>
                    </a:cubicBezTo>
                    <a:cubicBezTo>
                      <a:pt x="67" y="65"/>
                      <a:pt x="68" y="65"/>
                      <a:pt x="68" y="65"/>
                    </a:cubicBezTo>
                    <a:cubicBezTo>
                      <a:pt x="68" y="65"/>
                      <a:pt x="68" y="65"/>
                      <a:pt x="68" y="65"/>
                    </a:cubicBezTo>
                    <a:cubicBezTo>
                      <a:pt x="68" y="65"/>
                      <a:pt x="69" y="65"/>
                      <a:pt x="69" y="65"/>
                    </a:cubicBezTo>
                    <a:cubicBezTo>
                      <a:pt x="69" y="65"/>
                      <a:pt x="69" y="65"/>
                      <a:pt x="69" y="65"/>
                    </a:cubicBezTo>
                    <a:cubicBezTo>
                      <a:pt x="69" y="66"/>
                      <a:pt x="69" y="66"/>
                      <a:pt x="69" y="66"/>
                    </a:cubicBezTo>
                    <a:cubicBezTo>
                      <a:pt x="69" y="66"/>
                      <a:pt x="68" y="66"/>
                      <a:pt x="68" y="66"/>
                    </a:cubicBezTo>
                    <a:cubicBezTo>
                      <a:pt x="68" y="66"/>
                      <a:pt x="68" y="66"/>
                      <a:pt x="68" y="66"/>
                    </a:cubicBezTo>
                    <a:cubicBezTo>
                      <a:pt x="68" y="66"/>
                      <a:pt x="68" y="66"/>
                      <a:pt x="68" y="66"/>
                    </a:cubicBezTo>
                    <a:cubicBezTo>
                      <a:pt x="68" y="66"/>
                      <a:pt x="68" y="66"/>
                      <a:pt x="68" y="66"/>
                    </a:cubicBezTo>
                    <a:cubicBezTo>
                      <a:pt x="68" y="66"/>
                      <a:pt x="67" y="66"/>
                      <a:pt x="67" y="65"/>
                    </a:cubicBezTo>
                    <a:cubicBezTo>
                      <a:pt x="67" y="65"/>
                      <a:pt x="67" y="65"/>
                      <a:pt x="67" y="65"/>
                    </a:cubicBezTo>
                    <a:cubicBezTo>
                      <a:pt x="67" y="65"/>
                      <a:pt x="67" y="65"/>
                      <a:pt x="67" y="65"/>
                    </a:cubicBezTo>
                    <a:cubicBezTo>
                      <a:pt x="67" y="65"/>
                      <a:pt x="67" y="65"/>
                      <a:pt x="67" y="65"/>
                    </a:cubicBezTo>
                    <a:cubicBezTo>
                      <a:pt x="67" y="65"/>
                      <a:pt x="67" y="65"/>
                      <a:pt x="67" y="65"/>
                    </a:cubicBezTo>
                    <a:cubicBezTo>
                      <a:pt x="67" y="65"/>
                      <a:pt x="67" y="65"/>
                      <a:pt x="67" y="65"/>
                    </a:cubicBezTo>
                    <a:cubicBezTo>
                      <a:pt x="67" y="66"/>
                      <a:pt x="67" y="66"/>
                      <a:pt x="67" y="66"/>
                    </a:cubicBezTo>
                    <a:cubicBezTo>
                      <a:pt x="67" y="66"/>
                      <a:pt x="67" y="66"/>
                      <a:pt x="67" y="66"/>
                    </a:cubicBezTo>
                    <a:cubicBezTo>
                      <a:pt x="67" y="66"/>
                      <a:pt x="67" y="66"/>
                      <a:pt x="67" y="66"/>
                    </a:cubicBezTo>
                    <a:cubicBezTo>
                      <a:pt x="68" y="66"/>
                      <a:pt x="68" y="66"/>
                      <a:pt x="68" y="66"/>
                    </a:cubicBezTo>
                    <a:cubicBezTo>
                      <a:pt x="68" y="66"/>
                      <a:pt x="68" y="66"/>
                      <a:pt x="68" y="66"/>
                    </a:cubicBezTo>
                    <a:cubicBezTo>
                      <a:pt x="68" y="66"/>
                      <a:pt x="68" y="66"/>
                      <a:pt x="68" y="66"/>
                    </a:cubicBezTo>
                    <a:cubicBezTo>
                      <a:pt x="68" y="66"/>
                      <a:pt x="68" y="66"/>
                      <a:pt x="68" y="66"/>
                    </a:cubicBezTo>
                    <a:cubicBezTo>
                      <a:pt x="68" y="67"/>
                      <a:pt x="69" y="66"/>
                      <a:pt x="69" y="66"/>
                    </a:cubicBezTo>
                    <a:cubicBezTo>
                      <a:pt x="69" y="66"/>
                      <a:pt x="69" y="67"/>
                      <a:pt x="68" y="67"/>
                    </a:cubicBezTo>
                    <a:cubicBezTo>
                      <a:pt x="67" y="66"/>
                      <a:pt x="65" y="66"/>
                      <a:pt x="64" y="66"/>
                    </a:cubicBezTo>
                    <a:cubicBezTo>
                      <a:pt x="64" y="67"/>
                      <a:pt x="63" y="66"/>
                      <a:pt x="63" y="66"/>
                    </a:cubicBezTo>
                    <a:cubicBezTo>
                      <a:pt x="63" y="67"/>
                      <a:pt x="63" y="67"/>
                      <a:pt x="63" y="67"/>
                    </a:cubicBezTo>
                    <a:cubicBezTo>
                      <a:pt x="63" y="67"/>
                      <a:pt x="63" y="67"/>
                      <a:pt x="63" y="67"/>
                    </a:cubicBezTo>
                    <a:cubicBezTo>
                      <a:pt x="63" y="67"/>
                      <a:pt x="62" y="67"/>
                      <a:pt x="62" y="67"/>
                    </a:cubicBezTo>
                    <a:cubicBezTo>
                      <a:pt x="62" y="67"/>
                      <a:pt x="62" y="67"/>
                      <a:pt x="62" y="67"/>
                    </a:cubicBezTo>
                    <a:cubicBezTo>
                      <a:pt x="62" y="67"/>
                      <a:pt x="62" y="67"/>
                      <a:pt x="62" y="67"/>
                    </a:cubicBezTo>
                    <a:cubicBezTo>
                      <a:pt x="62" y="67"/>
                      <a:pt x="62" y="67"/>
                      <a:pt x="62" y="67"/>
                    </a:cubicBezTo>
                    <a:cubicBezTo>
                      <a:pt x="62" y="67"/>
                      <a:pt x="63" y="67"/>
                      <a:pt x="63" y="67"/>
                    </a:cubicBezTo>
                    <a:cubicBezTo>
                      <a:pt x="63" y="67"/>
                      <a:pt x="63" y="67"/>
                      <a:pt x="63" y="67"/>
                    </a:cubicBezTo>
                    <a:cubicBezTo>
                      <a:pt x="63" y="67"/>
                      <a:pt x="63" y="67"/>
                      <a:pt x="63" y="67"/>
                    </a:cubicBezTo>
                    <a:cubicBezTo>
                      <a:pt x="63" y="67"/>
                      <a:pt x="63" y="67"/>
                      <a:pt x="63" y="68"/>
                    </a:cubicBezTo>
                    <a:cubicBezTo>
                      <a:pt x="63" y="68"/>
                      <a:pt x="63" y="68"/>
                      <a:pt x="63" y="68"/>
                    </a:cubicBezTo>
                    <a:cubicBezTo>
                      <a:pt x="63" y="68"/>
                      <a:pt x="63" y="68"/>
                      <a:pt x="63" y="68"/>
                    </a:cubicBezTo>
                    <a:cubicBezTo>
                      <a:pt x="63" y="68"/>
                      <a:pt x="63" y="68"/>
                      <a:pt x="63" y="68"/>
                    </a:cubicBezTo>
                    <a:cubicBezTo>
                      <a:pt x="63" y="67"/>
                      <a:pt x="63" y="67"/>
                      <a:pt x="63" y="67"/>
                    </a:cubicBezTo>
                    <a:cubicBezTo>
                      <a:pt x="63" y="67"/>
                      <a:pt x="63" y="67"/>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2" y="68"/>
                      <a:pt x="63"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6"/>
                      <a:pt x="61" y="66"/>
                    </a:cubicBezTo>
                    <a:cubicBezTo>
                      <a:pt x="60" y="67"/>
                      <a:pt x="60" y="67"/>
                      <a:pt x="60" y="67"/>
                    </a:cubicBezTo>
                    <a:cubicBezTo>
                      <a:pt x="60" y="67"/>
                      <a:pt x="59" y="66"/>
                      <a:pt x="59" y="67"/>
                    </a:cubicBezTo>
                    <a:cubicBezTo>
                      <a:pt x="59" y="67"/>
                      <a:pt x="59" y="67"/>
                      <a:pt x="59" y="67"/>
                    </a:cubicBezTo>
                    <a:cubicBezTo>
                      <a:pt x="59" y="67"/>
                      <a:pt x="59" y="67"/>
                      <a:pt x="59" y="67"/>
                    </a:cubicBezTo>
                    <a:cubicBezTo>
                      <a:pt x="59" y="67"/>
                      <a:pt x="59" y="67"/>
                      <a:pt x="59" y="67"/>
                    </a:cubicBezTo>
                    <a:cubicBezTo>
                      <a:pt x="58" y="67"/>
                      <a:pt x="58" y="67"/>
                      <a:pt x="58" y="67"/>
                    </a:cubicBezTo>
                    <a:cubicBezTo>
                      <a:pt x="58" y="67"/>
                      <a:pt x="58" y="67"/>
                      <a:pt x="58" y="67"/>
                    </a:cubicBezTo>
                    <a:cubicBezTo>
                      <a:pt x="58" y="67"/>
                      <a:pt x="58" y="67"/>
                      <a:pt x="58" y="67"/>
                    </a:cubicBezTo>
                    <a:cubicBezTo>
                      <a:pt x="57" y="67"/>
                      <a:pt x="57" y="67"/>
                      <a:pt x="56" y="67"/>
                    </a:cubicBezTo>
                    <a:cubicBezTo>
                      <a:pt x="56" y="67"/>
                      <a:pt x="56" y="67"/>
                      <a:pt x="57" y="67"/>
                    </a:cubicBezTo>
                    <a:cubicBezTo>
                      <a:pt x="57" y="67"/>
                      <a:pt x="57" y="67"/>
                      <a:pt x="57" y="67"/>
                    </a:cubicBezTo>
                    <a:cubicBezTo>
                      <a:pt x="57" y="67"/>
                      <a:pt x="57" y="67"/>
                      <a:pt x="57" y="67"/>
                    </a:cubicBezTo>
                    <a:cubicBezTo>
                      <a:pt x="56" y="66"/>
                      <a:pt x="56" y="66"/>
                      <a:pt x="56" y="66"/>
                    </a:cubicBezTo>
                    <a:cubicBezTo>
                      <a:pt x="56" y="66"/>
                      <a:pt x="56" y="66"/>
                      <a:pt x="55" y="66"/>
                    </a:cubicBezTo>
                    <a:cubicBezTo>
                      <a:pt x="55" y="66"/>
                      <a:pt x="55" y="66"/>
                      <a:pt x="55" y="66"/>
                    </a:cubicBezTo>
                    <a:cubicBezTo>
                      <a:pt x="55" y="66"/>
                      <a:pt x="55" y="66"/>
                      <a:pt x="55" y="66"/>
                    </a:cubicBezTo>
                    <a:cubicBezTo>
                      <a:pt x="55" y="66"/>
                      <a:pt x="55" y="66"/>
                      <a:pt x="55" y="66"/>
                    </a:cubicBezTo>
                    <a:cubicBezTo>
                      <a:pt x="56" y="66"/>
                      <a:pt x="56" y="66"/>
                      <a:pt x="56" y="66"/>
                    </a:cubicBezTo>
                    <a:cubicBezTo>
                      <a:pt x="56" y="66"/>
                      <a:pt x="56" y="66"/>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8"/>
                      <a:pt x="57" y="67"/>
                      <a:pt x="57" y="68"/>
                    </a:cubicBezTo>
                    <a:cubicBezTo>
                      <a:pt x="56" y="68"/>
                      <a:pt x="56" y="68"/>
                      <a:pt x="56" y="68"/>
                    </a:cubicBezTo>
                    <a:cubicBezTo>
                      <a:pt x="56" y="67"/>
                      <a:pt x="55" y="67"/>
                      <a:pt x="55" y="67"/>
                    </a:cubicBezTo>
                    <a:cubicBezTo>
                      <a:pt x="55" y="67"/>
                      <a:pt x="55" y="67"/>
                      <a:pt x="54" y="68"/>
                    </a:cubicBezTo>
                    <a:cubicBezTo>
                      <a:pt x="54" y="68"/>
                      <a:pt x="55" y="68"/>
                      <a:pt x="55" y="68"/>
                    </a:cubicBezTo>
                    <a:cubicBezTo>
                      <a:pt x="55" y="68"/>
                      <a:pt x="55" y="68"/>
                      <a:pt x="55" y="68"/>
                    </a:cubicBezTo>
                    <a:cubicBezTo>
                      <a:pt x="55" y="68"/>
                      <a:pt x="55" y="68"/>
                      <a:pt x="55" y="68"/>
                    </a:cubicBezTo>
                    <a:cubicBezTo>
                      <a:pt x="55" y="68"/>
                      <a:pt x="55" y="68"/>
                      <a:pt x="55" y="68"/>
                    </a:cubicBezTo>
                    <a:cubicBezTo>
                      <a:pt x="54" y="68"/>
                      <a:pt x="54" y="68"/>
                      <a:pt x="54" y="68"/>
                    </a:cubicBezTo>
                    <a:cubicBezTo>
                      <a:pt x="54" y="68"/>
                      <a:pt x="54" y="68"/>
                      <a:pt x="54" y="68"/>
                    </a:cubicBezTo>
                    <a:cubicBezTo>
                      <a:pt x="54" y="68"/>
                      <a:pt x="54" y="68"/>
                      <a:pt x="54" y="68"/>
                    </a:cubicBezTo>
                    <a:cubicBezTo>
                      <a:pt x="54" y="68"/>
                      <a:pt x="54" y="68"/>
                      <a:pt x="54" y="68"/>
                    </a:cubicBezTo>
                    <a:cubicBezTo>
                      <a:pt x="54" y="68"/>
                      <a:pt x="54" y="68"/>
                      <a:pt x="54" y="68"/>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ubicBezTo>
                      <a:pt x="56" y="69"/>
                      <a:pt x="56" y="69"/>
                      <a:pt x="56" y="69"/>
                    </a:cubicBezTo>
                    <a:cubicBezTo>
                      <a:pt x="56" y="69"/>
                      <a:pt x="56" y="69"/>
                      <a:pt x="56" y="69"/>
                    </a:cubicBezTo>
                    <a:cubicBezTo>
                      <a:pt x="56" y="69"/>
                      <a:pt x="55" y="69"/>
                      <a:pt x="55" y="69"/>
                    </a:cubicBezTo>
                    <a:cubicBezTo>
                      <a:pt x="55" y="69"/>
                      <a:pt x="55" y="69"/>
                      <a:pt x="55" y="69"/>
                    </a:cubicBezTo>
                    <a:cubicBezTo>
                      <a:pt x="55" y="68"/>
                      <a:pt x="55" y="68"/>
                      <a:pt x="55" y="68"/>
                    </a:cubicBezTo>
                    <a:cubicBezTo>
                      <a:pt x="55" y="68"/>
                      <a:pt x="55" y="68"/>
                      <a:pt x="55" y="68"/>
                    </a:cubicBezTo>
                    <a:cubicBezTo>
                      <a:pt x="55" y="68"/>
                      <a:pt x="55" y="68"/>
                      <a:pt x="55" y="68"/>
                    </a:cubicBezTo>
                    <a:cubicBezTo>
                      <a:pt x="55" y="68"/>
                      <a:pt x="55" y="68"/>
                      <a:pt x="55" y="68"/>
                    </a:cubicBezTo>
                    <a:cubicBezTo>
                      <a:pt x="55" y="68"/>
                      <a:pt x="55" y="68"/>
                      <a:pt x="56" y="68"/>
                    </a:cubicBezTo>
                    <a:cubicBezTo>
                      <a:pt x="56" y="68"/>
                      <a:pt x="56" y="68"/>
                      <a:pt x="56" y="68"/>
                    </a:cubicBezTo>
                    <a:cubicBezTo>
                      <a:pt x="56" y="68"/>
                      <a:pt x="56" y="68"/>
                      <a:pt x="57" y="68"/>
                    </a:cubicBezTo>
                    <a:cubicBezTo>
                      <a:pt x="57" y="68"/>
                      <a:pt x="57" y="68"/>
                      <a:pt x="57" y="68"/>
                    </a:cubicBezTo>
                    <a:cubicBezTo>
                      <a:pt x="57" y="68"/>
                      <a:pt x="57" y="68"/>
                      <a:pt x="57" y="68"/>
                    </a:cubicBezTo>
                    <a:cubicBezTo>
                      <a:pt x="57" y="68"/>
                      <a:pt x="57" y="68"/>
                      <a:pt x="57" y="68"/>
                    </a:cubicBezTo>
                    <a:cubicBezTo>
                      <a:pt x="57" y="68"/>
                      <a:pt x="57" y="68"/>
                      <a:pt x="57" y="68"/>
                    </a:cubicBezTo>
                    <a:cubicBezTo>
                      <a:pt x="57" y="68"/>
                      <a:pt x="58" y="68"/>
                      <a:pt x="58" y="68"/>
                    </a:cubicBezTo>
                    <a:cubicBezTo>
                      <a:pt x="58" y="69"/>
                      <a:pt x="58" y="68"/>
                      <a:pt x="58" y="69"/>
                    </a:cubicBezTo>
                    <a:cubicBezTo>
                      <a:pt x="58" y="68"/>
                      <a:pt x="59" y="68"/>
                      <a:pt x="59" y="68"/>
                    </a:cubicBezTo>
                    <a:cubicBezTo>
                      <a:pt x="59" y="68"/>
                      <a:pt x="59" y="69"/>
                      <a:pt x="59" y="69"/>
                    </a:cubicBezTo>
                    <a:cubicBezTo>
                      <a:pt x="59" y="69"/>
                      <a:pt x="59" y="69"/>
                      <a:pt x="59" y="69"/>
                    </a:cubicBezTo>
                    <a:cubicBezTo>
                      <a:pt x="59" y="69"/>
                      <a:pt x="59" y="69"/>
                      <a:pt x="59" y="69"/>
                    </a:cubicBezTo>
                    <a:cubicBezTo>
                      <a:pt x="59" y="69"/>
                      <a:pt x="59" y="69"/>
                      <a:pt x="59" y="69"/>
                    </a:cubicBezTo>
                    <a:cubicBezTo>
                      <a:pt x="59" y="69"/>
                      <a:pt x="60" y="70"/>
                      <a:pt x="60" y="70"/>
                    </a:cubicBezTo>
                    <a:cubicBezTo>
                      <a:pt x="60" y="70"/>
                      <a:pt x="60" y="70"/>
                      <a:pt x="60" y="70"/>
                    </a:cubicBezTo>
                    <a:cubicBezTo>
                      <a:pt x="60" y="70"/>
                      <a:pt x="60" y="70"/>
                      <a:pt x="60" y="70"/>
                    </a:cubicBezTo>
                    <a:cubicBezTo>
                      <a:pt x="60" y="70"/>
                      <a:pt x="60" y="70"/>
                      <a:pt x="60" y="70"/>
                    </a:cubicBezTo>
                    <a:cubicBezTo>
                      <a:pt x="60" y="69"/>
                      <a:pt x="60" y="69"/>
                      <a:pt x="60" y="69"/>
                    </a:cubicBezTo>
                    <a:cubicBezTo>
                      <a:pt x="60" y="69"/>
                      <a:pt x="60" y="69"/>
                      <a:pt x="60" y="69"/>
                    </a:cubicBezTo>
                    <a:cubicBezTo>
                      <a:pt x="60" y="69"/>
                      <a:pt x="60" y="69"/>
                      <a:pt x="60" y="69"/>
                    </a:cubicBezTo>
                    <a:cubicBezTo>
                      <a:pt x="60"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0" y="69"/>
                      <a:pt x="60" y="69"/>
                    </a:cubicBezTo>
                    <a:cubicBezTo>
                      <a:pt x="60" y="69"/>
                      <a:pt x="60" y="69"/>
                      <a:pt x="60" y="69"/>
                    </a:cubicBezTo>
                    <a:cubicBezTo>
                      <a:pt x="60" y="69"/>
                      <a:pt x="60" y="69"/>
                      <a:pt x="60" y="69"/>
                    </a:cubicBezTo>
                    <a:cubicBezTo>
                      <a:pt x="60" y="69"/>
                      <a:pt x="60" y="69"/>
                      <a:pt x="59" y="69"/>
                    </a:cubicBezTo>
                    <a:cubicBezTo>
                      <a:pt x="59" y="69"/>
                      <a:pt x="59" y="69"/>
                      <a:pt x="59" y="69"/>
                    </a:cubicBezTo>
                    <a:cubicBezTo>
                      <a:pt x="59" y="69"/>
                      <a:pt x="59" y="69"/>
                      <a:pt x="59" y="69"/>
                    </a:cubicBezTo>
                    <a:cubicBezTo>
                      <a:pt x="59" y="69"/>
                      <a:pt x="59" y="69"/>
                      <a:pt x="59" y="69"/>
                    </a:cubicBezTo>
                    <a:cubicBezTo>
                      <a:pt x="59" y="69"/>
                      <a:pt x="59" y="69"/>
                      <a:pt x="59" y="69"/>
                    </a:cubicBezTo>
                    <a:cubicBezTo>
                      <a:pt x="59" y="68"/>
                      <a:pt x="59" y="69"/>
                      <a:pt x="60" y="68"/>
                    </a:cubicBezTo>
                    <a:cubicBezTo>
                      <a:pt x="59" y="68"/>
                      <a:pt x="59" y="68"/>
                      <a:pt x="59" y="68"/>
                    </a:cubicBezTo>
                    <a:cubicBezTo>
                      <a:pt x="60" y="68"/>
                      <a:pt x="60" y="68"/>
                      <a:pt x="60" y="68"/>
                    </a:cubicBezTo>
                    <a:cubicBezTo>
                      <a:pt x="60" y="68"/>
                      <a:pt x="60" y="68"/>
                      <a:pt x="60" y="68"/>
                    </a:cubicBezTo>
                    <a:cubicBezTo>
                      <a:pt x="60" y="68"/>
                      <a:pt x="60" y="68"/>
                      <a:pt x="60" y="68"/>
                    </a:cubicBezTo>
                    <a:cubicBezTo>
                      <a:pt x="61" y="68"/>
                      <a:pt x="61" y="68"/>
                      <a:pt x="61" y="68"/>
                    </a:cubicBezTo>
                    <a:cubicBezTo>
                      <a:pt x="61" y="68"/>
                      <a:pt x="61" y="68"/>
                      <a:pt x="61" y="68"/>
                    </a:cubicBezTo>
                    <a:cubicBezTo>
                      <a:pt x="61" y="68"/>
                      <a:pt x="61" y="68"/>
                      <a:pt x="61" y="68"/>
                    </a:cubicBezTo>
                    <a:cubicBezTo>
                      <a:pt x="61" y="68"/>
                      <a:pt x="62"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8"/>
                      <a:pt x="62" y="68"/>
                      <a:pt x="62" y="69"/>
                    </a:cubicBezTo>
                    <a:cubicBezTo>
                      <a:pt x="63" y="69"/>
                      <a:pt x="64" y="69"/>
                      <a:pt x="64" y="69"/>
                    </a:cubicBezTo>
                    <a:cubicBezTo>
                      <a:pt x="64" y="69"/>
                      <a:pt x="65" y="69"/>
                      <a:pt x="65" y="69"/>
                    </a:cubicBezTo>
                    <a:cubicBezTo>
                      <a:pt x="66" y="69"/>
                      <a:pt x="67" y="69"/>
                      <a:pt x="68" y="70"/>
                    </a:cubicBezTo>
                    <a:cubicBezTo>
                      <a:pt x="68" y="70"/>
                      <a:pt x="68" y="70"/>
                      <a:pt x="68" y="70"/>
                    </a:cubicBezTo>
                    <a:cubicBezTo>
                      <a:pt x="68" y="70"/>
                      <a:pt x="68" y="70"/>
                      <a:pt x="68" y="70"/>
                    </a:cubicBezTo>
                    <a:cubicBezTo>
                      <a:pt x="67" y="70"/>
                      <a:pt x="67" y="70"/>
                      <a:pt x="67" y="70"/>
                    </a:cubicBezTo>
                    <a:cubicBezTo>
                      <a:pt x="67" y="70"/>
                      <a:pt x="67" y="70"/>
                      <a:pt x="67" y="70"/>
                    </a:cubicBezTo>
                    <a:cubicBezTo>
                      <a:pt x="67" y="70"/>
                      <a:pt x="67" y="70"/>
                      <a:pt x="67" y="70"/>
                    </a:cubicBezTo>
                    <a:cubicBezTo>
                      <a:pt x="67" y="70"/>
                      <a:pt x="67" y="70"/>
                      <a:pt x="67" y="70"/>
                    </a:cubicBezTo>
                    <a:cubicBezTo>
                      <a:pt x="67" y="70"/>
                      <a:pt x="66" y="70"/>
                      <a:pt x="66" y="70"/>
                    </a:cubicBezTo>
                    <a:cubicBezTo>
                      <a:pt x="66" y="70"/>
                      <a:pt x="66" y="70"/>
                      <a:pt x="66" y="69"/>
                    </a:cubicBezTo>
                    <a:cubicBezTo>
                      <a:pt x="66" y="69"/>
                      <a:pt x="66" y="69"/>
                      <a:pt x="66" y="69"/>
                    </a:cubicBezTo>
                    <a:cubicBezTo>
                      <a:pt x="66" y="69"/>
                      <a:pt x="66" y="70"/>
                      <a:pt x="66" y="70"/>
                    </a:cubicBezTo>
                    <a:cubicBezTo>
                      <a:pt x="66" y="70"/>
                      <a:pt x="66" y="70"/>
                      <a:pt x="66" y="70"/>
                    </a:cubicBezTo>
                    <a:cubicBezTo>
                      <a:pt x="66" y="70"/>
                      <a:pt x="66" y="70"/>
                      <a:pt x="66" y="70"/>
                    </a:cubicBezTo>
                    <a:cubicBezTo>
                      <a:pt x="66" y="70"/>
                      <a:pt x="66" y="70"/>
                      <a:pt x="66" y="70"/>
                    </a:cubicBezTo>
                    <a:cubicBezTo>
                      <a:pt x="66" y="70"/>
                      <a:pt x="66" y="70"/>
                      <a:pt x="66" y="70"/>
                    </a:cubicBezTo>
                    <a:cubicBezTo>
                      <a:pt x="67" y="70"/>
                      <a:pt x="67" y="71"/>
                      <a:pt x="67" y="71"/>
                    </a:cubicBezTo>
                    <a:cubicBezTo>
                      <a:pt x="67" y="71"/>
                      <a:pt x="67" y="71"/>
                      <a:pt x="67" y="71"/>
                    </a:cubicBezTo>
                    <a:cubicBezTo>
                      <a:pt x="67" y="71"/>
                      <a:pt x="67"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7" y="71"/>
                      <a:pt x="67" y="71"/>
                      <a:pt x="67" y="71"/>
                    </a:cubicBezTo>
                    <a:cubicBezTo>
                      <a:pt x="67" y="71"/>
                      <a:pt x="67" y="71"/>
                      <a:pt x="67" y="71"/>
                    </a:cubicBezTo>
                    <a:cubicBezTo>
                      <a:pt x="67" y="71"/>
                      <a:pt x="67" y="71"/>
                      <a:pt x="67" y="71"/>
                    </a:cubicBezTo>
                    <a:cubicBezTo>
                      <a:pt x="67" y="71"/>
                      <a:pt x="67" y="70"/>
                      <a:pt x="67" y="70"/>
                    </a:cubicBezTo>
                    <a:cubicBezTo>
                      <a:pt x="67" y="70"/>
                      <a:pt x="67" y="70"/>
                      <a:pt x="67" y="70"/>
                    </a:cubicBezTo>
                    <a:cubicBezTo>
                      <a:pt x="67" y="70"/>
                      <a:pt x="67" y="70"/>
                      <a:pt x="67" y="70"/>
                    </a:cubicBezTo>
                    <a:cubicBezTo>
                      <a:pt x="67" y="70"/>
                      <a:pt x="67" y="70"/>
                      <a:pt x="67" y="70"/>
                    </a:cubicBezTo>
                    <a:cubicBezTo>
                      <a:pt x="67" y="70"/>
                      <a:pt x="68" y="70"/>
                      <a:pt x="68" y="70"/>
                    </a:cubicBezTo>
                    <a:cubicBezTo>
                      <a:pt x="68" y="70"/>
                      <a:pt x="68" y="70"/>
                      <a:pt x="68" y="70"/>
                    </a:cubicBezTo>
                    <a:cubicBezTo>
                      <a:pt x="68" y="70"/>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9" y="71"/>
                      <a:pt x="69" y="71"/>
                    </a:cubicBezTo>
                    <a:cubicBezTo>
                      <a:pt x="69" y="71"/>
                      <a:pt x="69" y="71"/>
                      <a:pt x="69" y="71"/>
                    </a:cubicBezTo>
                    <a:cubicBezTo>
                      <a:pt x="70" y="71"/>
                      <a:pt x="70" y="71"/>
                      <a:pt x="70" y="71"/>
                    </a:cubicBezTo>
                    <a:cubicBezTo>
                      <a:pt x="70" y="71"/>
                      <a:pt x="69" y="71"/>
                      <a:pt x="69" y="71"/>
                    </a:cubicBezTo>
                    <a:cubicBezTo>
                      <a:pt x="68" y="72"/>
                      <a:pt x="69" y="71"/>
                      <a:pt x="69" y="72"/>
                    </a:cubicBezTo>
                    <a:cubicBezTo>
                      <a:pt x="69" y="72"/>
                      <a:pt x="69" y="72"/>
                      <a:pt x="69"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9" y="72"/>
                    </a:cubicBezTo>
                    <a:cubicBezTo>
                      <a:pt x="69" y="72"/>
                      <a:pt x="69" y="72"/>
                      <a:pt x="69" y="72"/>
                    </a:cubicBezTo>
                    <a:cubicBezTo>
                      <a:pt x="69" y="72"/>
                      <a:pt x="69" y="72"/>
                      <a:pt x="69" y="72"/>
                    </a:cubicBezTo>
                    <a:cubicBezTo>
                      <a:pt x="69" y="72"/>
                      <a:pt x="70" y="72"/>
                      <a:pt x="70" y="72"/>
                    </a:cubicBezTo>
                    <a:cubicBezTo>
                      <a:pt x="70" y="72"/>
                      <a:pt x="70" y="72"/>
                      <a:pt x="70" y="72"/>
                    </a:cubicBezTo>
                    <a:cubicBezTo>
                      <a:pt x="70" y="72"/>
                      <a:pt x="71" y="72"/>
                      <a:pt x="71" y="72"/>
                    </a:cubicBezTo>
                    <a:cubicBezTo>
                      <a:pt x="70" y="72"/>
                      <a:pt x="70" y="72"/>
                      <a:pt x="70" y="72"/>
                    </a:cubicBezTo>
                    <a:cubicBezTo>
                      <a:pt x="70" y="72"/>
                      <a:pt x="70" y="72"/>
                      <a:pt x="70" y="72"/>
                    </a:cubicBezTo>
                    <a:cubicBezTo>
                      <a:pt x="70" y="72"/>
                      <a:pt x="71" y="72"/>
                      <a:pt x="71" y="72"/>
                    </a:cubicBezTo>
                    <a:cubicBezTo>
                      <a:pt x="71" y="72"/>
                      <a:pt x="71" y="72"/>
                      <a:pt x="71" y="72"/>
                    </a:cubicBezTo>
                    <a:cubicBezTo>
                      <a:pt x="71" y="73"/>
                      <a:pt x="71" y="72"/>
                      <a:pt x="72" y="72"/>
                    </a:cubicBezTo>
                    <a:cubicBezTo>
                      <a:pt x="72" y="72"/>
                      <a:pt x="71" y="73"/>
                      <a:pt x="71" y="73"/>
                    </a:cubicBezTo>
                    <a:cubicBezTo>
                      <a:pt x="72" y="73"/>
                      <a:pt x="72" y="72"/>
                      <a:pt x="72" y="73"/>
                    </a:cubicBezTo>
                    <a:cubicBezTo>
                      <a:pt x="72" y="73"/>
                      <a:pt x="72" y="73"/>
                      <a:pt x="72" y="73"/>
                    </a:cubicBezTo>
                    <a:cubicBezTo>
                      <a:pt x="72" y="73"/>
                      <a:pt x="72" y="73"/>
                      <a:pt x="72" y="73"/>
                    </a:cubicBezTo>
                    <a:cubicBezTo>
                      <a:pt x="72" y="73"/>
                      <a:pt x="72" y="73"/>
                      <a:pt x="72" y="73"/>
                    </a:cubicBezTo>
                    <a:cubicBezTo>
                      <a:pt x="72" y="73"/>
                      <a:pt x="72" y="73"/>
                      <a:pt x="71" y="73"/>
                    </a:cubicBezTo>
                    <a:cubicBezTo>
                      <a:pt x="71" y="73"/>
                      <a:pt x="71" y="73"/>
                      <a:pt x="71" y="73"/>
                    </a:cubicBezTo>
                    <a:cubicBezTo>
                      <a:pt x="72" y="73"/>
                      <a:pt x="72" y="74"/>
                      <a:pt x="72" y="73"/>
                    </a:cubicBezTo>
                    <a:cubicBezTo>
                      <a:pt x="72" y="74"/>
                      <a:pt x="72" y="73"/>
                      <a:pt x="73" y="73"/>
                    </a:cubicBezTo>
                    <a:cubicBezTo>
                      <a:pt x="73" y="73"/>
                      <a:pt x="73" y="73"/>
                      <a:pt x="73" y="74"/>
                    </a:cubicBezTo>
                    <a:cubicBezTo>
                      <a:pt x="73" y="74"/>
                      <a:pt x="73" y="74"/>
                      <a:pt x="73" y="74"/>
                    </a:cubicBezTo>
                    <a:cubicBezTo>
                      <a:pt x="73" y="74"/>
                      <a:pt x="73" y="74"/>
                      <a:pt x="73" y="74"/>
                    </a:cubicBezTo>
                    <a:cubicBezTo>
                      <a:pt x="72" y="74"/>
                      <a:pt x="72" y="74"/>
                      <a:pt x="72" y="74"/>
                    </a:cubicBezTo>
                    <a:cubicBezTo>
                      <a:pt x="72" y="74"/>
                      <a:pt x="72" y="74"/>
                      <a:pt x="72" y="74"/>
                    </a:cubicBezTo>
                    <a:cubicBezTo>
                      <a:pt x="72" y="74"/>
                      <a:pt x="72" y="74"/>
                      <a:pt x="72" y="74"/>
                    </a:cubicBezTo>
                    <a:cubicBezTo>
                      <a:pt x="72" y="74"/>
                      <a:pt x="71" y="74"/>
                      <a:pt x="71" y="74"/>
                    </a:cubicBezTo>
                    <a:cubicBezTo>
                      <a:pt x="71" y="74"/>
                      <a:pt x="71" y="74"/>
                      <a:pt x="71" y="74"/>
                    </a:cubicBezTo>
                    <a:cubicBezTo>
                      <a:pt x="71" y="74"/>
                      <a:pt x="71" y="74"/>
                      <a:pt x="71" y="74"/>
                    </a:cubicBezTo>
                    <a:cubicBezTo>
                      <a:pt x="71" y="75"/>
                      <a:pt x="71" y="75"/>
                      <a:pt x="71" y="75"/>
                    </a:cubicBezTo>
                    <a:cubicBezTo>
                      <a:pt x="71" y="75"/>
                      <a:pt x="71" y="75"/>
                      <a:pt x="71" y="75"/>
                    </a:cubicBezTo>
                    <a:cubicBezTo>
                      <a:pt x="71" y="75"/>
                      <a:pt x="71" y="75"/>
                      <a:pt x="71" y="75"/>
                    </a:cubicBezTo>
                    <a:cubicBezTo>
                      <a:pt x="71" y="75"/>
                      <a:pt x="71" y="75"/>
                      <a:pt x="70" y="75"/>
                    </a:cubicBezTo>
                    <a:cubicBezTo>
                      <a:pt x="71" y="75"/>
                      <a:pt x="70" y="75"/>
                      <a:pt x="70" y="75"/>
                    </a:cubicBezTo>
                    <a:cubicBezTo>
                      <a:pt x="70" y="75"/>
                      <a:pt x="71" y="75"/>
                      <a:pt x="71" y="75"/>
                    </a:cubicBezTo>
                    <a:cubicBezTo>
                      <a:pt x="71" y="75"/>
                      <a:pt x="70" y="75"/>
                      <a:pt x="70" y="75"/>
                    </a:cubicBezTo>
                    <a:cubicBezTo>
                      <a:pt x="70" y="75"/>
                      <a:pt x="70" y="75"/>
                      <a:pt x="70" y="75"/>
                    </a:cubicBezTo>
                    <a:cubicBezTo>
                      <a:pt x="70" y="75"/>
                      <a:pt x="71" y="74"/>
                      <a:pt x="71" y="74"/>
                    </a:cubicBezTo>
                    <a:cubicBezTo>
                      <a:pt x="71" y="74"/>
                      <a:pt x="71" y="74"/>
                      <a:pt x="71" y="74"/>
                    </a:cubicBezTo>
                    <a:cubicBezTo>
                      <a:pt x="71" y="74"/>
                      <a:pt x="70" y="74"/>
                      <a:pt x="70" y="74"/>
                    </a:cubicBezTo>
                    <a:cubicBezTo>
                      <a:pt x="70" y="74"/>
                      <a:pt x="70" y="74"/>
                      <a:pt x="70" y="74"/>
                    </a:cubicBezTo>
                    <a:cubicBezTo>
                      <a:pt x="70" y="74"/>
                      <a:pt x="70" y="75"/>
                      <a:pt x="70" y="75"/>
                    </a:cubicBezTo>
                    <a:cubicBezTo>
                      <a:pt x="70" y="75"/>
                      <a:pt x="69" y="75"/>
                      <a:pt x="69" y="75"/>
                    </a:cubicBezTo>
                    <a:cubicBezTo>
                      <a:pt x="69" y="75"/>
                      <a:pt x="69" y="75"/>
                      <a:pt x="69" y="75"/>
                    </a:cubicBezTo>
                    <a:cubicBezTo>
                      <a:pt x="68" y="75"/>
                      <a:pt x="68" y="75"/>
                      <a:pt x="68" y="75"/>
                    </a:cubicBezTo>
                    <a:cubicBezTo>
                      <a:pt x="68" y="75"/>
                      <a:pt x="68" y="75"/>
                      <a:pt x="68" y="75"/>
                    </a:cubicBezTo>
                    <a:cubicBezTo>
                      <a:pt x="68" y="75"/>
                      <a:pt x="68" y="75"/>
                      <a:pt x="68" y="75"/>
                    </a:cubicBezTo>
                    <a:cubicBezTo>
                      <a:pt x="68" y="75"/>
                      <a:pt x="67" y="75"/>
                      <a:pt x="67" y="75"/>
                    </a:cubicBezTo>
                    <a:cubicBezTo>
                      <a:pt x="67" y="75"/>
                      <a:pt x="67" y="75"/>
                      <a:pt x="67" y="75"/>
                    </a:cubicBezTo>
                    <a:cubicBezTo>
                      <a:pt x="67" y="75"/>
                      <a:pt x="66" y="75"/>
                      <a:pt x="66" y="75"/>
                    </a:cubicBezTo>
                    <a:cubicBezTo>
                      <a:pt x="66" y="74"/>
                      <a:pt x="65" y="74"/>
                      <a:pt x="65" y="74"/>
                    </a:cubicBezTo>
                    <a:cubicBezTo>
                      <a:pt x="65" y="74"/>
                      <a:pt x="64" y="74"/>
                      <a:pt x="65" y="74"/>
                    </a:cubicBezTo>
                    <a:cubicBezTo>
                      <a:pt x="65" y="74"/>
                      <a:pt x="65" y="74"/>
                      <a:pt x="66" y="74"/>
                    </a:cubicBezTo>
                    <a:cubicBezTo>
                      <a:pt x="66" y="74"/>
                      <a:pt x="66" y="74"/>
                      <a:pt x="66" y="74"/>
                    </a:cubicBezTo>
                    <a:cubicBezTo>
                      <a:pt x="66" y="74"/>
                      <a:pt x="66" y="74"/>
                      <a:pt x="66" y="74"/>
                    </a:cubicBezTo>
                    <a:cubicBezTo>
                      <a:pt x="66" y="74"/>
                      <a:pt x="66" y="74"/>
                      <a:pt x="66" y="74"/>
                    </a:cubicBezTo>
                    <a:cubicBezTo>
                      <a:pt x="66" y="74"/>
                      <a:pt x="66" y="74"/>
                      <a:pt x="67" y="74"/>
                    </a:cubicBezTo>
                    <a:cubicBezTo>
                      <a:pt x="67" y="74"/>
                      <a:pt x="67" y="74"/>
                      <a:pt x="67" y="74"/>
                    </a:cubicBezTo>
                    <a:cubicBezTo>
                      <a:pt x="66" y="74"/>
                      <a:pt x="66" y="74"/>
                      <a:pt x="66" y="74"/>
                    </a:cubicBezTo>
                    <a:cubicBezTo>
                      <a:pt x="66" y="74"/>
                      <a:pt x="66" y="74"/>
                      <a:pt x="66" y="74"/>
                    </a:cubicBezTo>
                    <a:cubicBezTo>
                      <a:pt x="66" y="74"/>
                      <a:pt x="66" y="74"/>
                      <a:pt x="66" y="74"/>
                    </a:cubicBezTo>
                    <a:cubicBezTo>
                      <a:pt x="66" y="74"/>
                      <a:pt x="66" y="74"/>
                      <a:pt x="66" y="74"/>
                    </a:cubicBezTo>
                    <a:cubicBezTo>
                      <a:pt x="66" y="73"/>
                      <a:pt x="66" y="73"/>
                      <a:pt x="65" y="73"/>
                    </a:cubicBezTo>
                    <a:cubicBezTo>
                      <a:pt x="65" y="73"/>
                      <a:pt x="65" y="73"/>
                      <a:pt x="65" y="73"/>
                    </a:cubicBezTo>
                    <a:cubicBezTo>
                      <a:pt x="65" y="73"/>
                      <a:pt x="65" y="73"/>
                      <a:pt x="65" y="73"/>
                    </a:cubicBezTo>
                    <a:cubicBezTo>
                      <a:pt x="65" y="73"/>
                      <a:pt x="65" y="73"/>
                      <a:pt x="65" y="73"/>
                    </a:cubicBezTo>
                    <a:cubicBezTo>
                      <a:pt x="65" y="73"/>
                      <a:pt x="64" y="73"/>
                      <a:pt x="64" y="73"/>
                    </a:cubicBezTo>
                    <a:cubicBezTo>
                      <a:pt x="64" y="73"/>
                      <a:pt x="64" y="73"/>
                      <a:pt x="63" y="73"/>
                    </a:cubicBezTo>
                    <a:cubicBezTo>
                      <a:pt x="63" y="74"/>
                      <a:pt x="62" y="73"/>
                      <a:pt x="62" y="73"/>
                    </a:cubicBezTo>
                    <a:cubicBezTo>
                      <a:pt x="62" y="73"/>
                      <a:pt x="62" y="74"/>
                      <a:pt x="62" y="74"/>
                    </a:cubicBezTo>
                    <a:cubicBezTo>
                      <a:pt x="62" y="74"/>
                      <a:pt x="62" y="74"/>
                      <a:pt x="62" y="74"/>
                    </a:cubicBezTo>
                    <a:cubicBezTo>
                      <a:pt x="62" y="74"/>
                      <a:pt x="62" y="74"/>
                      <a:pt x="62" y="74"/>
                    </a:cubicBezTo>
                    <a:cubicBezTo>
                      <a:pt x="61" y="74"/>
                      <a:pt x="61" y="74"/>
                      <a:pt x="61" y="74"/>
                    </a:cubicBezTo>
                    <a:cubicBezTo>
                      <a:pt x="61" y="74"/>
                      <a:pt x="61" y="74"/>
                      <a:pt x="61" y="74"/>
                    </a:cubicBezTo>
                    <a:cubicBezTo>
                      <a:pt x="61" y="74"/>
                      <a:pt x="61" y="74"/>
                      <a:pt x="61" y="74"/>
                    </a:cubicBezTo>
                    <a:cubicBezTo>
                      <a:pt x="61" y="74"/>
                      <a:pt x="61" y="74"/>
                      <a:pt x="61" y="74"/>
                    </a:cubicBezTo>
                    <a:cubicBezTo>
                      <a:pt x="61" y="74"/>
                      <a:pt x="61"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5"/>
                      <a:pt x="63" y="75"/>
                      <a:pt x="63" y="75"/>
                    </a:cubicBezTo>
                    <a:cubicBezTo>
                      <a:pt x="63" y="75"/>
                      <a:pt x="63" y="74"/>
                      <a:pt x="63" y="75"/>
                    </a:cubicBezTo>
                    <a:cubicBezTo>
                      <a:pt x="63" y="75"/>
                      <a:pt x="64" y="75"/>
                      <a:pt x="64" y="75"/>
                    </a:cubicBezTo>
                    <a:cubicBezTo>
                      <a:pt x="64" y="74"/>
                      <a:pt x="64" y="74"/>
                      <a:pt x="64" y="74"/>
                    </a:cubicBezTo>
                    <a:cubicBezTo>
                      <a:pt x="64" y="74"/>
                      <a:pt x="64" y="74"/>
                      <a:pt x="64" y="74"/>
                    </a:cubicBezTo>
                    <a:cubicBezTo>
                      <a:pt x="64" y="74"/>
                      <a:pt x="64" y="74"/>
                      <a:pt x="64" y="74"/>
                    </a:cubicBezTo>
                    <a:cubicBezTo>
                      <a:pt x="64" y="74"/>
                      <a:pt x="64" y="74"/>
                      <a:pt x="64" y="75"/>
                    </a:cubicBezTo>
                    <a:cubicBezTo>
                      <a:pt x="64" y="75"/>
                      <a:pt x="64" y="74"/>
                      <a:pt x="64" y="75"/>
                    </a:cubicBezTo>
                    <a:cubicBezTo>
                      <a:pt x="64" y="75"/>
                      <a:pt x="65" y="75"/>
                      <a:pt x="66" y="75"/>
                    </a:cubicBezTo>
                    <a:cubicBezTo>
                      <a:pt x="66" y="75"/>
                      <a:pt x="66" y="75"/>
                      <a:pt x="66" y="75"/>
                    </a:cubicBezTo>
                    <a:cubicBezTo>
                      <a:pt x="66" y="75"/>
                      <a:pt x="66" y="75"/>
                      <a:pt x="66" y="75"/>
                    </a:cubicBezTo>
                    <a:cubicBezTo>
                      <a:pt x="66" y="75"/>
                      <a:pt x="66" y="75"/>
                      <a:pt x="66" y="75"/>
                    </a:cubicBezTo>
                    <a:cubicBezTo>
                      <a:pt x="66" y="76"/>
                      <a:pt x="66" y="76"/>
                      <a:pt x="66" y="76"/>
                    </a:cubicBezTo>
                    <a:cubicBezTo>
                      <a:pt x="67" y="75"/>
                      <a:pt x="66" y="75"/>
                      <a:pt x="67" y="75"/>
                    </a:cubicBezTo>
                    <a:cubicBezTo>
                      <a:pt x="67" y="75"/>
                      <a:pt x="67" y="75"/>
                      <a:pt x="67" y="75"/>
                    </a:cubicBezTo>
                    <a:cubicBezTo>
                      <a:pt x="67" y="76"/>
                      <a:pt x="67" y="76"/>
                      <a:pt x="67" y="75"/>
                    </a:cubicBezTo>
                    <a:cubicBezTo>
                      <a:pt x="67" y="75"/>
                      <a:pt x="67" y="75"/>
                      <a:pt x="67" y="75"/>
                    </a:cubicBezTo>
                    <a:cubicBezTo>
                      <a:pt x="67" y="75"/>
                      <a:pt x="68" y="75"/>
                      <a:pt x="68" y="75"/>
                    </a:cubicBezTo>
                    <a:cubicBezTo>
                      <a:pt x="68" y="75"/>
                      <a:pt x="68" y="75"/>
                      <a:pt x="68" y="75"/>
                    </a:cubicBezTo>
                    <a:cubicBezTo>
                      <a:pt x="68" y="75"/>
                      <a:pt x="68" y="76"/>
                      <a:pt x="68" y="76"/>
                    </a:cubicBezTo>
                    <a:cubicBezTo>
                      <a:pt x="68" y="76"/>
                      <a:pt x="68" y="76"/>
                      <a:pt x="68" y="76"/>
                    </a:cubicBezTo>
                    <a:cubicBezTo>
                      <a:pt x="69" y="76"/>
                      <a:pt x="70" y="75"/>
                      <a:pt x="70" y="76"/>
                    </a:cubicBezTo>
                    <a:cubicBezTo>
                      <a:pt x="70" y="76"/>
                      <a:pt x="70" y="76"/>
                      <a:pt x="70" y="76"/>
                    </a:cubicBezTo>
                    <a:cubicBezTo>
                      <a:pt x="70" y="76"/>
                      <a:pt x="70" y="76"/>
                      <a:pt x="70" y="76"/>
                    </a:cubicBezTo>
                    <a:cubicBezTo>
                      <a:pt x="70" y="76"/>
                      <a:pt x="70" y="76"/>
                      <a:pt x="70" y="76"/>
                    </a:cubicBezTo>
                    <a:cubicBezTo>
                      <a:pt x="70" y="76"/>
                      <a:pt x="70" y="76"/>
                      <a:pt x="70" y="76"/>
                    </a:cubicBezTo>
                    <a:cubicBezTo>
                      <a:pt x="70" y="76"/>
                      <a:pt x="71" y="76"/>
                      <a:pt x="71" y="76"/>
                    </a:cubicBezTo>
                    <a:cubicBezTo>
                      <a:pt x="71" y="76"/>
                      <a:pt x="71" y="76"/>
                      <a:pt x="71" y="76"/>
                    </a:cubicBezTo>
                    <a:cubicBezTo>
                      <a:pt x="71" y="76"/>
                      <a:pt x="71" y="76"/>
                      <a:pt x="71" y="76"/>
                    </a:cubicBezTo>
                    <a:cubicBezTo>
                      <a:pt x="71" y="76"/>
                      <a:pt x="71" y="76"/>
                      <a:pt x="71" y="76"/>
                    </a:cubicBezTo>
                    <a:cubicBezTo>
                      <a:pt x="71" y="76"/>
                      <a:pt x="70" y="76"/>
                      <a:pt x="70" y="76"/>
                    </a:cubicBezTo>
                    <a:cubicBezTo>
                      <a:pt x="70" y="76"/>
                      <a:pt x="70" y="76"/>
                      <a:pt x="70" y="76"/>
                    </a:cubicBezTo>
                    <a:cubicBezTo>
                      <a:pt x="70" y="76"/>
                      <a:pt x="70" y="76"/>
                      <a:pt x="70" y="76"/>
                    </a:cubicBezTo>
                    <a:cubicBezTo>
                      <a:pt x="70" y="76"/>
                      <a:pt x="70" y="76"/>
                      <a:pt x="69" y="76"/>
                    </a:cubicBezTo>
                    <a:cubicBezTo>
                      <a:pt x="70" y="76"/>
                      <a:pt x="70" y="77"/>
                      <a:pt x="71" y="77"/>
                    </a:cubicBezTo>
                    <a:cubicBezTo>
                      <a:pt x="71" y="77"/>
                      <a:pt x="71" y="77"/>
                      <a:pt x="71" y="77"/>
                    </a:cubicBezTo>
                    <a:cubicBezTo>
                      <a:pt x="71" y="77"/>
                      <a:pt x="70" y="77"/>
                      <a:pt x="70" y="77"/>
                    </a:cubicBezTo>
                    <a:cubicBezTo>
                      <a:pt x="70" y="77"/>
                      <a:pt x="70" y="77"/>
                      <a:pt x="70" y="77"/>
                    </a:cubicBezTo>
                    <a:cubicBezTo>
                      <a:pt x="70" y="77"/>
                      <a:pt x="70" y="77"/>
                      <a:pt x="70" y="77"/>
                    </a:cubicBezTo>
                    <a:cubicBezTo>
                      <a:pt x="69" y="77"/>
                      <a:pt x="68"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6" y="77"/>
                      <a:pt x="66" y="77"/>
                      <a:pt x="66" y="77"/>
                    </a:cubicBezTo>
                    <a:cubicBezTo>
                      <a:pt x="66" y="77"/>
                      <a:pt x="66" y="77"/>
                      <a:pt x="66" y="77"/>
                    </a:cubicBezTo>
                    <a:cubicBezTo>
                      <a:pt x="66" y="77"/>
                      <a:pt x="66" y="78"/>
                      <a:pt x="66" y="78"/>
                    </a:cubicBezTo>
                    <a:cubicBezTo>
                      <a:pt x="66" y="78"/>
                      <a:pt x="66" y="78"/>
                      <a:pt x="66" y="78"/>
                    </a:cubicBezTo>
                    <a:cubicBezTo>
                      <a:pt x="66" y="78"/>
                      <a:pt x="66" y="78"/>
                      <a:pt x="66" y="78"/>
                    </a:cubicBezTo>
                    <a:cubicBezTo>
                      <a:pt x="66" y="78"/>
                      <a:pt x="66" y="78"/>
                      <a:pt x="66" y="78"/>
                    </a:cubicBezTo>
                    <a:cubicBezTo>
                      <a:pt x="66" y="78"/>
                      <a:pt x="66" y="77"/>
                      <a:pt x="66" y="78"/>
                    </a:cubicBezTo>
                    <a:cubicBezTo>
                      <a:pt x="66" y="78"/>
                      <a:pt x="66" y="78"/>
                      <a:pt x="66" y="78"/>
                    </a:cubicBezTo>
                    <a:cubicBezTo>
                      <a:pt x="66" y="78"/>
                      <a:pt x="66" y="78"/>
                      <a:pt x="66" y="78"/>
                    </a:cubicBezTo>
                    <a:cubicBezTo>
                      <a:pt x="65" y="78"/>
                      <a:pt x="66"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7"/>
                      <a:pt x="65" y="77"/>
                      <a:pt x="65" y="77"/>
                    </a:cubicBezTo>
                    <a:cubicBezTo>
                      <a:pt x="64" y="77"/>
                      <a:pt x="65" y="78"/>
                      <a:pt x="64" y="78"/>
                    </a:cubicBezTo>
                    <a:cubicBezTo>
                      <a:pt x="64" y="77"/>
                      <a:pt x="63" y="77"/>
                      <a:pt x="62" y="77"/>
                    </a:cubicBezTo>
                    <a:cubicBezTo>
                      <a:pt x="63" y="77"/>
                      <a:pt x="63" y="77"/>
                      <a:pt x="63" y="77"/>
                    </a:cubicBezTo>
                    <a:cubicBezTo>
                      <a:pt x="63" y="77"/>
                      <a:pt x="63" y="77"/>
                      <a:pt x="63" y="77"/>
                    </a:cubicBezTo>
                    <a:cubicBezTo>
                      <a:pt x="63" y="77"/>
                      <a:pt x="63" y="77"/>
                      <a:pt x="63" y="77"/>
                    </a:cubicBezTo>
                    <a:cubicBezTo>
                      <a:pt x="63" y="77"/>
                      <a:pt x="64" y="77"/>
                      <a:pt x="64" y="77"/>
                    </a:cubicBezTo>
                    <a:cubicBezTo>
                      <a:pt x="64" y="77"/>
                      <a:pt x="64" y="77"/>
                      <a:pt x="64" y="77"/>
                    </a:cubicBezTo>
                    <a:cubicBezTo>
                      <a:pt x="64" y="77"/>
                      <a:pt x="64" y="77"/>
                      <a:pt x="63" y="77"/>
                    </a:cubicBezTo>
                    <a:cubicBezTo>
                      <a:pt x="63" y="77"/>
                      <a:pt x="63" y="77"/>
                      <a:pt x="63" y="77"/>
                    </a:cubicBezTo>
                    <a:cubicBezTo>
                      <a:pt x="63" y="76"/>
                      <a:pt x="61" y="76"/>
                      <a:pt x="61" y="76"/>
                    </a:cubicBezTo>
                    <a:cubicBezTo>
                      <a:pt x="61" y="76"/>
                      <a:pt x="61" y="76"/>
                      <a:pt x="61" y="76"/>
                    </a:cubicBezTo>
                    <a:cubicBezTo>
                      <a:pt x="61" y="76"/>
                      <a:pt x="61"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5"/>
                      <a:pt x="60" y="75"/>
                      <a:pt x="60" y="75"/>
                    </a:cubicBezTo>
                    <a:cubicBezTo>
                      <a:pt x="60" y="75"/>
                      <a:pt x="60" y="75"/>
                      <a:pt x="60" y="75"/>
                    </a:cubicBezTo>
                    <a:cubicBezTo>
                      <a:pt x="60" y="75"/>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59" y="76"/>
                      <a:pt x="60" y="76"/>
                      <a:pt x="59" y="76"/>
                    </a:cubicBezTo>
                    <a:cubicBezTo>
                      <a:pt x="59" y="76"/>
                      <a:pt x="58" y="76"/>
                      <a:pt x="58" y="76"/>
                    </a:cubicBezTo>
                    <a:cubicBezTo>
                      <a:pt x="58" y="75"/>
                      <a:pt x="57" y="76"/>
                      <a:pt x="56" y="76"/>
                    </a:cubicBezTo>
                    <a:cubicBezTo>
                      <a:pt x="56" y="76"/>
                      <a:pt x="56" y="76"/>
                      <a:pt x="56" y="76"/>
                    </a:cubicBezTo>
                    <a:cubicBezTo>
                      <a:pt x="56" y="76"/>
                      <a:pt x="56" y="76"/>
                      <a:pt x="56" y="76"/>
                    </a:cubicBezTo>
                    <a:cubicBezTo>
                      <a:pt x="55" y="76"/>
                      <a:pt x="55" y="76"/>
                      <a:pt x="55" y="76"/>
                    </a:cubicBezTo>
                    <a:cubicBezTo>
                      <a:pt x="55" y="76"/>
                      <a:pt x="54" y="76"/>
                      <a:pt x="54" y="76"/>
                    </a:cubicBezTo>
                    <a:cubicBezTo>
                      <a:pt x="54" y="76"/>
                      <a:pt x="54" y="76"/>
                      <a:pt x="54" y="76"/>
                    </a:cubicBezTo>
                    <a:cubicBezTo>
                      <a:pt x="54" y="76"/>
                      <a:pt x="55" y="76"/>
                      <a:pt x="55" y="76"/>
                    </a:cubicBezTo>
                    <a:cubicBezTo>
                      <a:pt x="55" y="76"/>
                      <a:pt x="55" y="76"/>
                      <a:pt x="55" y="75"/>
                    </a:cubicBezTo>
                    <a:cubicBezTo>
                      <a:pt x="55" y="75"/>
                      <a:pt x="55" y="75"/>
                      <a:pt x="55" y="75"/>
                    </a:cubicBezTo>
                    <a:cubicBezTo>
                      <a:pt x="55" y="75"/>
                      <a:pt x="55" y="75"/>
                      <a:pt x="55" y="75"/>
                    </a:cubicBezTo>
                    <a:cubicBezTo>
                      <a:pt x="55" y="75"/>
                      <a:pt x="55" y="75"/>
                      <a:pt x="55" y="75"/>
                    </a:cubicBezTo>
                    <a:cubicBezTo>
                      <a:pt x="55" y="75"/>
                      <a:pt x="54" y="75"/>
                      <a:pt x="54" y="75"/>
                    </a:cubicBezTo>
                    <a:cubicBezTo>
                      <a:pt x="54" y="75"/>
                      <a:pt x="54" y="75"/>
                      <a:pt x="54" y="75"/>
                    </a:cubicBezTo>
                    <a:cubicBezTo>
                      <a:pt x="54" y="75"/>
                      <a:pt x="54" y="75"/>
                      <a:pt x="54" y="76"/>
                    </a:cubicBezTo>
                    <a:cubicBezTo>
                      <a:pt x="53" y="75"/>
                      <a:pt x="53" y="75"/>
                      <a:pt x="53" y="75"/>
                    </a:cubicBezTo>
                    <a:cubicBezTo>
                      <a:pt x="53" y="75"/>
                      <a:pt x="53" y="75"/>
                      <a:pt x="53" y="76"/>
                    </a:cubicBezTo>
                    <a:cubicBezTo>
                      <a:pt x="53" y="76"/>
                      <a:pt x="53" y="76"/>
                      <a:pt x="53" y="76"/>
                    </a:cubicBezTo>
                    <a:cubicBezTo>
                      <a:pt x="53" y="76"/>
                      <a:pt x="53" y="76"/>
                      <a:pt x="53" y="76"/>
                    </a:cubicBezTo>
                    <a:cubicBezTo>
                      <a:pt x="53" y="76"/>
                      <a:pt x="53" y="76"/>
                      <a:pt x="53" y="76"/>
                    </a:cubicBezTo>
                    <a:cubicBezTo>
                      <a:pt x="53" y="76"/>
                      <a:pt x="53" y="76"/>
                      <a:pt x="53" y="76"/>
                    </a:cubicBezTo>
                    <a:cubicBezTo>
                      <a:pt x="53" y="76"/>
                      <a:pt x="53" y="76"/>
                      <a:pt x="53" y="76"/>
                    </a:cubicBezTo>
                    <a:cubicBezTo>
                      <a:pt x="53" y="76"/>
                      <a:pt x="54" y="76"/>
                      <a:pt x="54" y="76"/>
                    </a:cubicBezTo>
                    <a:cubicBezTo>
                      <a:pt x="54" y="76"/>
                      <a:pt x="54" y="76"/>
                      <a:pt x="54" y="76"/>
                    </a:cubicBezTo>
                    <a:cubicBezTo>
                      <a:pt x="54" y="76"/>
                      <a:pt x="55" y="76"/>
                      <a:pt x="55" y="76"/>
                    </a:cubicBezTo>
                    <a:cubicBezTo>
                      <a:pt x="55" y="76"/>
                      <a:pt x="55" y="76"/>
                      <a:pt x="56" y="76"/>
                    </a:cubicBezTo>
                    <a:cubicBezTo>
                      <a:pt x="56" y="76"/>
                      <a:pt x="56" y="76"/>
                      <a:pt x="56" y="76"/>
                    </a:cubicBezTo>
                    <a:cubicBezTo>
                      <a:pt x="57" y="76"/>
                      <a:pt x="58" y="76"/>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60" y="77"/>
                      <a:pt x="61" y="77"/>
                    </a:cubicBezTo>
                    <a:cubicBezTo>
                      <a:pt x="61" y="77"/>
                      <a:pt x="61" y="76"/>
                      <a:pt x="61" y="77"/>
                    </a:cubicBezTo>
                    <a:cubicBezTo>
                      <a:pt x="61" y="77"/>
                      <a:pt x="60" y="78"/>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59" y="77"/>
                      <a:pt x="59" y="77"/>
                    </a:cubicBezTo>
                    <a:cubicBezTo>
                      <a:pt x="59" y="77"/>
                      <a:pt x="59" y="77"/>
                      <a:pt x="59" y="77"/>
                    </a:cubicBezTo>
                    <a:cubicBezTo>
                      <a:pt x="59" y="77"/>
                      <a:pt x="59" y="77"/>
                      <a:pt x="59" y="77"/>
                    </a:cubicBezTo>
                    <a:cubicBezTo>
                      <a:pt x="59" y="77"/>
                      <a:pt x="59" y="77"/>
                      <a:pt x="59" y="77"/>
                    </a:cubicBezTo>
                    <a:cubicBezTo>
                      <a:pt x="59" y="77"/>
                      <a:pt x="58" y="77"/>
                      <a:pt x="58" y="77"/>
                    </a:cubicBezTo>
                    <a:cubicBezTo>
                      <a:pt x="58" y="77"/>
                      <a:pt x="58" y="77"/>
                      <a:pt x="58" y="77"/>
                    </a:cubicBezTo>
                    <a:cubicBezTo>
                      <a:pt x="58" y="77"/>
                      <a:pt x="57" y="77"/>
                      <a:pt x="57" y="77"/>
                    </a:cubicBezTo>
                    <a:cubicBezTo>
                      <a:pt x="57" y="77"/>
                      <a:pt x="57" y="77"/>
                      <a:pt x="57" y="77"/>
                    </a:cubicBezTo>
                    <a:cubicBezTo>
                      <a:pt x="57" y="77"/>
                      <a:pt x="57" y="77"/>
                      <a:pt x="56" y="77"/>
                    </a:cubicBezTo>
                    <a:cubicBezTo>
                      <a:pt x="56" y="77"/>
                      <a:pt x="56" y="77"/>
                      <a:pt x="56" y="77"/>
                    </a:cubicBezTo>
                    <a:cubicBezTo>
                      <a:pt x="56" y="77"/>
                      <a:pt x="56" y="77"/>
                      <a:pt x="56" y="77"/>
                    </a:cubicBezTo>
                    <a:cubicBezTo>
                      <a:pt x="56" y="77"/>
                      <a:pt x="56" y="77"/>
                      <a:pt x="56" y="77"/>
                    </a:cubicBezTo>
                    <a:cubicBezTo>
                      <a:pt x="56" y="77"/>
                      <a:pt x="56" y="77"/>
                      <a:pt x="56" y="77"/>
                    </a:cubicBezTo>
                    <a:cubicBezTo>
                      <a:pt x="55" y="77"/>
                      <a:pt x="55" y="76"/>
                      <a:pt x="55" y="77"/>
                    </a:cubicBezTo>
                    <a:cubicBezTo>
                      <a:pt x="55" y="77"/>
                      <a:pt x="54" y="77"/>
                      <a:pt x="53" y="77"/>
                    </a:cubicBezTo>
                    <a:cubicBezTo>
                      <a:pt x="53" y="77"/>
                      <a:pt x="53" y="77"/>
                      <a:pt x="53" y="77"/>
                    </a:cubicBezTo>
                    <a:cubicBezTo>
                      <a:pt x="53" y="77"/>
                      <a:pt x="53" y="77"/>
                      <a:pt x="53" y="77"/>
                    </a:cubicBezTo>
                    <a:cubicBezTo>
                      <a:pt x="53" y="77"/>
                      <a:pt x="53" y="77"/>
                      <a:pt x="52" y="77"/>
                    </a:cubicBezTo>
                    <a:cubicBezTo>
                      <a:pt x="52" y="77"/>
                      <a:pt x="52" y="77"/>
                      <a:pt x="52" y="77"/>
                    </a:cubicBezTo>
                    <a:cubicBezTo>
                      <a:pt x="52" y="77"/>
                      <a:pt x="52" y="77"/>
                      <a:pt x="52" y="77"/>
                    </a:cubicBezTo>
                    <a:cubicBezTo>
                      <a:pt x="52" y="77"/>
                      <a:pt x="52" y="77"/>
                      <a:pt x="53" y="77"/>
                    </a:cubicBezTo>
                    <a:cubicBezTo>
                      <a:pt x="53" y="77"/>
                      <a:pt x="53" y="77"/>
                      <a:pt x="53" y="77"/>
                    </a:cubicBezTo>
                    <a:cubicBezTo>
                      <a:pt x="53" y="77"/>
                      <a:pt x="53" y="77"/>
                      <a:pt x="53" y="77"/>
                    </a:cubicBezTo>
                    <a:cubicBezTo>
                      <a:pt x="53" y="77"/>
                      <a:pt x="53" y="77"/>
                      <a:pt x="53" y="77"/>
                    </a:cubicBezTo>
                    <a:cubicBezTo>
                      <a:pt x="53" y="78"/>
                      <a:pt x="55" y="77"/>
                      <a:pt x="56" y="78"/>
                    </a:cubicBezTo>
                    <a:cubicBezTo>
                      <a:pt x="56" y="77"/>
                      <a:pt x="56" y="77"/>
                      <a:pt x="56" y="77"/>
                    </a:cubicBezTo>
                    <a:cubicBezTo>
                      <a:pt x="56" y="78"/>
                      <a:pt x="56" y="78"/>
                      <a:pt x="56" y="77"/>
                    </a:cubicBezTo>
                    <a:cubicBezTo>
                      <a:pt x="56" y="77"/>
                      <a:pt x="56" y="77"/>
                      <a:pt x="56" y="77"/>
                    </a:cubicBezTo>
                    <a:cubicBezTo>
                      <a:pt x="56" y="77"/>
                      <a:pt x="56" y="77"/>
                      <a:pt x="56" y="77"/>
                    </a:cubicBezTo>
                    <a:cubicBezTo>
                      <a:pt x="57" y="78"/>
                      <a:pt x="57" y="78"/>
                      <a:pt x="57" y="78"/>
                    </a:cubicBezTo>
                    <a:cubicBezTo>
                      <a:pt x="57" y="77"/>
                      <a:pt x="57" y="77"/>
                      <a:pt x="57" y="77"/>
                    </a:cubicBezTo>
                    <a:cubicBezTo>
                      <a:pt x="57" y="77"/>
                      <a:pt x="57" y="77"/>
                      <a:pt x="57" y="77"/>
                    </a:cubicBezTo>
                    <a:cubicBezTo>
                      <a:pt x="58" y="77"/>
                      <a:pt x="58" y="77"/>
                      <a:pt x="58" y="77"/>
                    </a:cubicBezTo>
                    <a:cubicBezTo>
                      <a:pt x="58" y="77"/>
                      <a:pt x="59" y="77"/>
                      <a:pt x="59" y="77"/>
                    </a:cubicBezTo>
                    <a:cubicBezTo>
                      <a:pt x="59" y="77"/>
                      <a:pt x="59" y="77"/>
                      <a:pt x="59" y="77"/>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60" y="78"/>
                      <a:pt x="61" y="78"/>
                      <a:pt x="62" y="78"/>
                    </a:cubicBezTo>
                    <a:cubicBezTo>
                      <a:pt x="62" y="78"/>
                      <a:pt x="62" y="78"/>
                      <a:pt x="62" y="78"/>
                    </a:cubicBezTo>
                    <a:cubicBezTo>
                      <a:pt x="62" y="78"/>
                      <a:pt x="62" y="78"/>
                      <a:pt x="62" y="78"/>
                    </a:cubicBezTo>
                    <a:cubicBezTo>
                      <a:pt x="62" y="78"/>
                      <a:pt x="62" y="78"/>
                      <a:pt x="62" y="78"/>
                    </a:cubicBezTo>
                    <a:cubicBezTo>
                      <a:pt x="62" y="78"/>
                      <a:pt x="62" y="78"/>
                      <a:pt x="62" y="78"/>
                    </a:cubicBezTo>
                    <a:cubicBezTo>
                      <a:pt x="62" y="78"/>
                      <a:pt x="63" y="78"/>
                      <a:pt x="63" y="78"/>
                    </a:cubicBezTo>
                    <a:cubicBezTo>
                      <a:pt x="63" y="78"/>
                      <a:pt x="63" y="78"/>
                      <a:pt x="63" y="78"/>
                    </a:cubicBezTo>
                    <a:cubicBezTo>
                      <a:pt x="63" y="79"/>
                      <a:pt x="64" y="78"/>
                      <a:pt x="64" y="78"/>
                    </a:cubicBezTo>
                    <a:cubicBezTo>
                      <a:pt x="64" y="78"/>
                      <a:pt x="64" y="78"/>
                      <a:pt x="64" y="79"/>
                    </a:cubicBezTo>
                    <a:cubicBezTo>
                      <a:pt x="64" y="79"/>
                      <a:pt x="65" y="78"/>
                      <a:pt x="65" y="78"/>
                    </a:cubicBezTo>
                    <a:cubicBezTo>
                      <a:pt x="65" y="78"/>
                      <a:pt x="65" y="78"/>
                      <a:pt x="65" y="78"/>
                    </a:cubicBezTo>
                    <a:cubicBezTo>
                      <a:pt x="65" y="79"/>
                      <a:pt x="65" y="79"/>
                      <a:pt x="65" y="79"/>
                    </a:cubicBezTo>
                    <a:cubicBezTo>
                      <a:pt x="65" y="79"/>
                      <a:pt x="65" y="79"/>
                      <a:pt x="65" y="79"/>
                    </a:cubicBezTo>
                    <a:cubicBezTo>
                      <a:pt x="65" y="79"/>
                      <a:pt x="65" y="79"/>
                      <a:pt x="65" y="79"/>
                    </a:cubicBezTo>
                    <a:cubicBezTo>
                      <a:pt x="65" y="78"/>
                      <a:pt x="65" y="78"/>
                      <a:pt x="65" y="78"/>
                    </a:cubicBezTo>
                    <a:cubicBezTo>
                      <a:pt x="65" y="78"/>
                      <a:pt x="65" y="78"/>
                      <a:pt x="65" y="78"/>
                    </a:cubicBezTo>
                    <a:cubicBezTo>
                      <a:pt x="66" y="78"/>
                      <a:pt x="66" y="78"/>
                      <a:pt x="66" y="78"/>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8"/>
                      <a:pt x="67" y="79"/>
                      <a:pt x="67" y="78"/>
                    </a:cubicBezTo>
                    <a:cubicBezTo>
                      <a:pt x="67" y="78"/>
                      <a:pt x="67" y="78"/>
                      <a:pt x="67" y="78"/>
                    </a:cubicBezTo>
                    <a:cubicBezTo>
                      <a:pt x="67" y="78"/>
                      <a:pt x="68" y="78"/>
                      <a:pt x="68" y="78"/>
                    </a:cubicBezTo>
                    <a:cubicBezTo>
                      <a:pt x="68" y="78"/>
                      <a:pt x="68" y="78"/>
                      <a:pt x="68" y="78"/>
                    </a:cubicBezTo>
                    <a:cubicBezTo>
                      <a:pt x="68" y="78"/>
                      <a:pt x="68" y="79"/>
                      <a:pt x="69" y="78"/>
                    </a:cubicBezTo>
                    <a:cubicBezTo>
                      <a:pt x="69" y="79"/>
                      <a:pt x="69" y="79"/>
                      <a:pt x="69" y="79"/>
                    </a:cubicBezTo>
                    <a:cubicBezTo>
                      <a:pt x="69" y="79"/>
                      <a:pt x="69" y="79"/>
                      <a:pt x="69" y="79"/>
                    </a:cubicBezTo>
                    <a:cubicBezTo>
                      <a:pt x="69" y="79"/>
                      <a:pt x="69" y="79"/>
                      <a:pt x="69" y="79"/>
                    </a:cubicBezTo>
                    <a:cubicBezTo>
                      <a:pt x="69" y="79"/>
                      <a:pt x="69" y="79"/>
                      <a:pt x="69" y="79"/>
                    </a:cubicBezTo>
                    <a:cubicBezTo>
                      <a:pt x="69" y="79"/>
                      <a:pt x="69" y="79"/>
                      <a:pt x="69" y="79"/>
                    </a:cubicBezTo>
                    <a:cubicBezTo>
                      <a:pt x="70" y="79"/>
                      <a:pt x="70" y="79"/>
                      <a:pt x="71" y="79"/>
                    </a:cubicBezTo>
                    <a:cubicBezTo>
                      <a:pt x="71" y="79"/>
                      <a:pt x="71" y="79"/>
                      <a:pt x="71" y="79"/>
                    </a:cubicBezTo>
                    <a:cubicBezTo>
                      <a:pt x="71" y="79"/>
                      <a:pt x="71" y="79"/>
                      <a:pt x="71" y="79"/>
                    </a:cubicBezTo>
                    <a:cubicBezTo>
                      <a:pt x="71" y="79"/>
                      <a:pt x="71" y="79"/>
                      <a:pt x="71" y="79"/>
                    </a:cubicBezTo>
                    <a:cubicBezTo>
                      <a:pt x="70" y="79"/>
                      <a:pt x="70" y="79"/>
                      <a:pt x="70" y="79"/>
                    </a:cubicBezTo>
                    <a:cubicBezTo>
                      <a:pt x="70" y="80"/>
                      <a:pt x="71" y="80"/>
                      <a:pt x="71" y="79"/>
                    </a:cubicBezTo>
                    <a:cubicBezTo>
                      <a:pt x="71" y="79"/>
                      <a:pt x="71" y="79"/>
                      <a:pt x="71" y="79"/>
                    </a:cubicBezTo>
                    <a:cubicBezTo>
                      <a:pt x="71" y="79"/>
                      <a:pt x="71" y="79"/>
                      <a:pt x="71" y="79"/>
                    </a:cubicBezTo>
                    <a:cubicBezTo>
                      <a:pt x="71" y="79"/>
                      <a:pt x="71" y="79"/>
                      <a:pt x="71" y="79"/>
                    </a:cubicBezTo>
                    <a:cubicBezTo>
                      <a:pt x="71" y="79"/>
                      <a:pt x="71" y="79"/>
                      <a:pt x="71" y="79"/>
                    </a:cubicBezTo>
                    <a:cubicBezTo>
                      <a:pt x="71" y="79"/>
                      <a:pt x="71" y="80"/>
                      <a:pt x="71" y="80"/>
                    </a:cubicBezTo>
                    <a:cubicBezTo>
                      <a:pt x="71" y="80"/>
                      <a:pt x="71" y="80"/>
                      <a:pt x="71" y="80"/>
                    </a:cubicBezTo>
                    <a:cubicBezTo>
                      <a:pt x="71" y="80"/>
                      <a:pt x="71" y="80"/>
                      <a:pt x="71" y="80"/>
                    </a:cubicBezTo>
                    <a:cubicBezTo>
                      <a:pt x="71" y="80"/>
                      <a:pt x="71" y="80"/>
                      <a:pt x="71" y="80"/>
                    </a:cubicBezTo>
                    <a:cubicBezTo>
                      <a:pt x="71" y="80"/>
                      <a:pt x="71" y="80"/>
                      <a:pt x="71" y="80"/>
                    </a:cubicBezTo>
                    <a:cubicBezTo>
                      <a:pt x="71" y="80"/>
                      <a:pt x="71" y="80"/>
                      <a:pt x="71" y="80"/>
                    </a:cubicBezTo>
                    <a:cubicBezTo>
                      <a:pt x="70" y="80"/>
                      <a:pt x="70" y="80"/>
                      <a:pt x="69" y="80"/>
                    </a:cubicBezTo>
                    <a:cubicBezTo>
                      <a:pt x="69" y="80"/>
                      <a:pt x="69" y="80"/>
                      <a:pt x="69" y="80"/>
                    </a:cubicBezTo>
                    <a:cubicBezTo>
                      <a:pt x="69" y="80"/>
                      <a:pt x="69" y="80"/>
                      <a:pt x="69" y="80"/>
                    </a:cubicBezTo>
                    <a:cubicBezTo>
                      <a:pt x="69" y="80"/>
                      <a:pt x="69" y="80"/>
                      <a:pt x="68" y="80"/>
                    </a:cubicBezTo>
                    <a:cubicBezTo>
                      <a:pt x="68" y="79"/>
                      <a:pt x="68" y="79"/>
                      <a:pt x="68" y="79"/>
                    </a:cubicBezTo>
                    <a:cubicBezTo>
                      <a:pt x="68" y="79"/>
                      <a:pt x="68" y="79"/>
                      <a:pt x="68" y="80"/>
                    </a:cubicBezTo>
                    <a:cubicBezTo>
                      <a:pt x="68" y="80"/>
                      <a:pt x="67" y="80"/>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80"/>
                      <a:pt x="66" y="80"/>
                    </a:cubicBezTo>
                    <a:cubicBezTo>
                      <a:pt x="66" y="80"/>
                      <a:pt x="66" y="80"/>
                      <a:pt x="66" y="79"/>
                    </a:cubicBezTo>
                    <a:cubicBezTo>
                      <a:pt x="66" y="79"/>
                      <a:pt x="66" y="79"/>
                      <a:pt x="66" y="79"/>
                    </a:cubicBezTo>
                    <a:cubicBezTo>
                      <a:pt x="65" y="79"/>
                      <a:pt x="65" y="79"/>
                      <a:pt x="65" y="79"/>
                    </a:cubicBezTo>
                    <a:cubicBezTo>
                      <a:pt x="65" y="79"/>
                      <a:pt x="65" y="79"/>
                      <a:pt x="65" y="79"/>
                    </a:cubicBezTo>
                    <a:cubicBezTo>
                      <a:pt x="65" y="79"/>
                      <a:pt x="65" y="79"/>
                      <a:pt x="65" y="79"/>
                    </a:cubicBezTo>
                    <a:cubicBezTo>
                      <a:pt x="65" y="79"/>
                      <a:pt x="65" y="79"/>
                      <a:pt x="65"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3" y="79"/>
                    </a:cubicBezTo>
                    <a:cubicBezTo>
                      <a:pt x="63" y="79"/>
                      <a:pt x="63" y="79"/>
                      <a:pt x="62" y="79"/>
                    </a:cubicBezTo>
                    <a:cubicBezTo>
                      <a:pt x="62" y="79"/>
                      <a:pt x="62" y="79"/>
                      <a:pt x="62" y="79"/>
                    </a:cubicBezTo>
                    <a:cubicBezTo>
                      <a:pt x="62" y="79"/>
                      <a:pt x="62" y="79"/>
                      <a:pt x="62" y="79"/>
                    </a:cubicBezTo>
                    <a:cubicBezTo>
                      <a:pt x="62" y="79"/>
                      <a:pt x="62" y="79"/>
                      <a:pt x="62" y="79"/>
                    </a:cubicBezTo>
                    <a:cubicBezTo>
                      <a:pt x="63" y="79"/>
                      <a:pt x="63" y="79"/>
                      <a:pt x="63"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3" y="80"/>
                    </a:cubicBezTo>
                    <a:cubicBezTo>
                      <a:pt x="63" y="80"/>
                      <a:pt x="64" y="80"/>
                      <a:pt x="63" y="80"/>
                    </a:cubicBezTo>
                    <a:cubicBezTo>
                      <a:pt x="63" y="80"/>
                      <a:pt x="61" y="80"/>
                      <a:pt x="60" y="80"/>
                    </a:cubicBezTo>
                    <a:cubicBezTo>
                      <a:pt x="60" y="80"/>
                      <a:pt x="60" y="80"/>
                      <a:pt x="59" y="80"/>
                    </a:cubicBezTo>
                    <a:cubicBezTo>
                      <a:pt x="59" y="80"/>
                      <a:pt x="58"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8" y="81"/>
                      <a:pt x="57" y="81"/>
                    </a:cubicBezTo>
                    <a:cubicBezTo>
                      <a:pt x="57" y="80"/>
                      <a:pt x="57" y="81"/>
                      <a:pt x="56" y="80"/>
                    </a:cubicBezTo>
                    <a:cubicBezTo>
                      <a:pt x="56" y="80"/>
                      <a:pt x="57" y="80"/>
                      <a:pt x="56" y="80"/>
                    </a:cubicBezTo>
                    <a:cubicBezTo>
                      <a:pt x="56" y="80"/>
                      <a:pt x="56" y="80"/>
                      <a:pt x="56" y="80"/>
                    </a:cubicBezTo>
                    <a:cubicBezTo>
                      <a:pt x="56" y="80"/>
                      <a:pt x="56" y="80"/>
                      <a:pt x="56" y="80"/>
                    </a:cubicBezTo>
                    <a:cubicBezTo>
                      <a:pt x="56" y="80"/>
                      <a:pt x="56" y="80"/>
                      <a:pt x="56" y="80"/>
                    </a:cubicBezTo>
                    <a:cubicBezTo>
                      <a:pt x="56" y="80"/>
                      <a:pt x="56" y="80"/>
                      <a:pt x="56" y="80"/>
                    </a:cubicBezTo>
                    <a:cubicBezTo>
                      <a:pt x="56" y="80"/>
                      <a:pt x="56" y="80"/>
                      <a:pt x="56" y="80"/>
                    </a:cubicBezTo>
                    <a:cubicBezTo>
                      <a:pt x="55" y="80"/>
                      <a:pt x="55" y="79"/>
                      <a:pt x="55" y="80"/>
                    </a:cubicBezTo>
                    <a:cubicBezTo>
                      <a:pt x="55" y="80"/>
                      <a:pt x="55" y="80"/>
                      <a:pt x="55" y="80"/>
                    </a:cubicBezTo>
                    <a:cubicBezTo>
                      <a:pt x="54" y="79"/>
                      <a:pt x="54" y="79"/>
                      <a:pt x="54" y="80"/>
                    </a:cubicBezTo>
                    <a:cubicBezTo>
                      <a:pt x="54" y="80"/>
                      <a:pt x="54" y="79"/>
                      <a:pt x="54" y="79"/>
                    </a:cubicBezTo>
                    <a:cubicBezTo>
                      <a:pt x="54" y="79"/>
                      <a:pt x="54" y="79"/>
                      <a:pt x="54" y="79"/>
                    </a:cubicBezTo>
                    <a:cubicBezTo>
                      <a:pt x="54" y="79"/>
                      <a:pt x="54" y="79"/>
                      <a:pt x="54" y="79"/>
                    </a:cubicBezTo>
                    <a:cubicBezTo>
                      <a:pt x="54" y="80"/>
                      <a:pt x="54" y="80"/>
                      <a:pt x="54" y="80"/>
                    </a:cubicBezTo>
                    <a:cubicBezTo>
                      <a:pt x="54" y="80"/>
                      <a:pt x="54" y="80"/>
                      <a:pt x="54" y="80"/>
                    </a:cubicBezTo>
                    <a:cubicBezTo>
                      <a:pt x="54" y="80"/>
                      <a:pt x="54" y="80"/>
                      <a:pt x="54" y="80"/>
                    </a:cubicBezTo>
                    <a:cubicBezTo>
                      <a:pt x="54" y="80"/>
                      <a:pt x="53" y="80"/>
                      <a:pt x="53" y="80"/>
                    </a:cubicBezTo>
                    <a:cubicBezTo>
                      <a:pt x="53" y="80"/>
                      <a:pt x="53" y="80"/>
                      <a:pt x="53" y="80"/>
                    </a:cubicBezTo>
                    <a:cubicBezTo>
                      <a:pt x="53" y="80"/>
                      <a:pt x="53" y="80"/>
                      <a:pt x="53" y="80"/>
                    </a:cubicBezTo>
                    <a:cubicBezTo>
                      <a:pt x="53" y="80"/>
                      <a:pt x="53" y="80"/>
                      <a:pt x="53" y="80"/>
                    </a:cubicBezTo>
                    <a:cubicBezTo>
                      <a:pt x="53" y="80"/>
                      <a:pt x="53" y="80"/>
                      <a:pt x="53" y="80"/>
                    </a:cubicBezTo>
                    <a:cubicBezTo>
                      <a:pt x="53" y="80"/>
                      <a:pt x="53" y="79"/>
                      <a:pt x="53" y="79"/>
                    </a:cubicBezTo>
                    <a:cubicBezTo>
                      <a:pt x="52" y="79"/>
                      <a:pt x="52" y="79"/>
                      <a:pt x="52" y="80"/>
                    </a:cubicBezTo>
                    <a:cubicBezTo>
                      <a:pt x="52" y="80"/>
                      <a:pt x="52" y="80"/>
                      <a:pt x="52" y="80"/>
                    </a:cubicBezTo>
                    <a:cubicBezTo>
                      <a:pt x="52" y="79"/>
                      <a:pt x="51" y="79"/>
                      <a:pt x="51" y="79"/>
                    </a:cubicBezTo>
                    <a:cubicBezTo>
                      <a:pt x="51" y="79"/>
                      <a:pt x="51" y="80"/>
                      <a:pt x="51" y="80"/>
                    </a:cubicBezTo>
                    <a:cubicBezTo>
                      <a:pt x="50" y="80"/>
                      <a:pt x="49" y="79"/>
                      <a:pt x="49" y="79"/>
                    </a:cubicBezTo>
                    <a:cubicBezTo>
                      <a:pt x="49" y="79"/>
                      <a:pt x="49" y="79"/>
                      <a:pt x="49" y="79"/>
                    </a:cubicBezTo>
                    <a:cubicBezTo>
                      <a:pt x="48" y="79"/>
                      <a:pt x="48" y="79"/>
                      <a:pt x="48" y="79"/>
                    </a:cubicBezTo>
                    <a:cubicBezTo>
                      <a:pt x="47" y="79"/>
                      <a:pt x="47" y="79"/>
                      <a:pt x="47" y="79"/>
                    </a:cubicBezTo>
                    <a:cubicBezTo>
                      <a:pt x="47" y="79"/>
                      <a:pt x="46" y="79"/>
                      <a:pt x="46" y="79"/>
                    </a:cubicBezTo>
                    <a:cubicBezTo>
                      <a:pt x="46" y="79"/>
                      <a:pt x="46" y="79"/>
                      <a:pt x="46" y="79"/>
                    </a:cubicBezTo>
                    <a:cubicBezTo>
                      <a:pt x="46" y="79"/>
                      <a:pt x="47" y="79"/>
                      <a:pt x="47" y="79"/>
                    </a:cubicBezTo>
                    <a:cubicBezTo>
                      <a:pt x="47" y="79"/>
                      <a:pt x="47" y="79"/>
                      <a:pt x="47" y="79"/>
                    </a:cubicBezTo>
                    <a:cubicBezTo>
                      <a:pt x="48" y="79"/>
                      <a:pt x="48" y="79"/>
                      <a:pt x="48" y="79"/>
                    </a:cubicBezTo>
                    <a:cubicBezTo>
                      <a:pt x="48" y="79"/>
                      <a:pt x="48" y="80"/>
                      <a:pt x="49" y="80"/>
                    </a:cubicBezTo>
                    <a:cubicBezTo>
                      <a:pt x="47" y="80"/>
                      <a:pt x="46" y="80"/>
                      <a:pt x="45" y="79"/>
                    </a:cubicBezTo>
                    <a:cubicBezTo>
                      <a:pt x="46" y="79"/>
                      <a:pt x="45" y="79"/>
                      <a:pt x="45" y="79"/>
                    </a:cubicBezTo>
                    <a:cubicBezTo>
                      <a:pt x="45" y="79"/>
                      <a:pt x="45" y="79"/>
                      <a:pt x="45" y="79"/>
                    </a:cubicBezTo>
                    <a:cubicBezTo>
                      <a:pt x="45" y="79"/>
                      <a:pt x="44" y="79"/>
                      <a:pt x="43" y="79"/>
                    </a:cubicBezTo>
                    <a:cubicBezTo>
                      <a:pt x="43" y="79"/>
                      <a:pt x="43" y="79"/>
                      <a:pt x="43" y="80"/>
                    </a:cubicBezTo>
                    <a:cubicBezTo>
                      <a:pt x="43" y="80"/>
                      <a:pt x="43" y="80"/>
                      <a:pt x="43" y="80"/>
                    </a:cubicBezTo>
                    <a:cubicBezTo>
                      <a:pt x="43" y="80"/>
                      <a:pt x="42" y="80"/>
                      <a:pt x="42" y="80"/>
                    </a:cubicBezTo>
                    <a:cubicBezTo>
                      <a:pt x="42" y="80"/>
                      <a:pt x="42" y="80"/>
                      <a:pt x="42" y="80"/>
                    </a:cubicBezTo>
                    <a:cubicBezTo>
                      <a:pt x="41" y="80"/>
                      <a:pt x="41" y="80"/>
                      <a:pt x="41" y="80"/>
                    </a:cubicBezTo>
                    <a:cubicBezTo>
                      <a:pt x="40" y="80"/>
                      <a:pt x="40" y="80"/>
                      <a:pt x="40" y="80"/>
                    </a:cubicBezTo>
                    <a:cubicBezTo>
                      <a:pt x="40" y="80"/>
                      <a:pt x="40" y="80"/>
                      <a:pt x="40" y="79"/>
                    </a:cubicBezTo>
                    <a:cubicBezTo>
                      <a:pt x="40" y="80"/>
                      <a:pt x="40" y="79"/>
                      <a:pt x="40" y="79"/>
                    </a:cubicBezTo>
                    <a:cubicBezTo>
                      <a:pt x="40" y="79"/>
                      <a:pt x="40" y="79"/>
                      <a:pt x="39" y="79"/>
                    </a:cubicBezTo>
                    <a:cubicBezTo>
                      <a:pt x="39" y="79"/>
                      <a:pt x="39" y="79"/>
                      <a:pt x="39" y="79"/>
                    </a:cubicBezTo>
                    <a:cubicBezTo>
                      <a:pt x="39" y="79"/>
                      <a:pt x="39" y="79"/>
                      <a:pt x="39" y="79"/>
                    </a:cubicBezTo>
                    <a:cubicBezTo>
                      <a:pt x="39" y="79"/>
                      <a:pt x="39" y="79"/>
                      <a:pt x="39" y="79"/>
                    </a:cubicBezTo>
                    <a:cubicBezTo>
                      <a:pt x="39" y="79"/>
                      <a:pt x="39" y="79"/>
                      <a:pt x="39" y="79"/>
                    </a:cubicBezTo>
                    <a:cubicBezTo>
                      <a:pt x="39" y="79"/>
                      <a:pt x="38" y="79"/>
                      <a:pt x="38" y="80"/>
                    </a:cubicBezTo>
                    <a:cubicBezTo>
                      <a:pt x="38" y="80"/>
                      <a:pt x="38" y="80"/>
                      <a:pt x="38" y="80"/>
                    </a:cubicBezTo>
                    <a:cubicBezTo>
                      <a:pt x="38" y="80"/>
                      <a:pt x="38" y="80"/>
                      <a:pt x="38" y="79"/>
                    </a:cubicBezTo>
                    <a:cubicBezTo>
                      <a:pt x="38" y="79"/>
                      <a:pt x="38" y="79"/>
                      <a:pt x="38" y="79"/>
                    </a:cubicBezTo>
                    <a:cubicBezTo>
                      <a:pt x="38" y="79"/>
                      <a:pt x="38" y="79"/>
                      <a:pt x="38" y="79"/>
                    </a:cubicBezTo>
                    <a:cubicBezTo>
                      <a:pt x="38" y="79"/>
                      <a:pt x="38" y="80"/>
                      <a:pt x="38" y="80"/>
                    </a:cubicBezTo>
                    <a:cubicBezTo>
                      <a:pt x="38" y="80"/>
                      <a:pt x="38" y="80"/>
                      <a:pt x="38" y="80"/>
                    </a:cubicBezTo>
                    <a:cubicBezTo>
                      <a:pt x="38" y="80"/>
                      <a:pt x="38" y="80"/>
                      <a:pt x="38" y="80"/>
                    </a:cubicBezTo>
                    <a:cubicBezTo>
                      <a:pt x="38" y="80"/>
                      <a:pt x="38" y="80"/>
                      <a:pt x="38"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40" y="80"/>
                      <a:pt x="40" y="80"/>
                      <a:pt x="41" y="80"/>
                    </a:cubicBezTo>
                    <a:cubicBezTo>
                      <a:pt x="41" y="80"/>
                      <a:pt x="41" y="80"/>
                      <a:pt x="42" y="80"/>
                    </a:cubicBezTo>
                    <a:cubicBezTo>
                      <a:pt x="42" y="80"/>
                      <a:pt x="42" y="80"/>
                      <a:pt x="42" y="80"/>
                    </a:cubicBezTo>
                    <a:cubicBezTo>
                      <a:pt x="41" y="81"/>
                      <a:pt x="41" y="81"/>
                      <a:pt x="40" y="81"/>
                    </a:cubicBezTo>
                    <a:cubicBezTo>
                      <a:pt x="40" y="80"/>
                      <a:pt x="39" y="80"/>
                      <a:pt x="39" y="81"/>
                    </a:cubicBezTo>
                    <a:cubicBezTo>
                      <a:pt x="39" y="81"/>
                      <a:pt x="39" y="81"/>
                      <a:pt x="39" y="81"/>
                    </a:cubicBezTo>
                    <a:cubicBezTo>
                      <a:pt x="39" y="81"/>
                      <a:pt x="38" y="82"/>
                      <a:pt x="37" y="81"/>
                    </a:cubicBezTo>
                    <a:cubicBezTo>
                      <a:pt x="37" y="81"/>
                      <a:pt x="38" y="81"/>
                      <a:pt x="38" y="81"/>
                    </a:cubicBezTo>
                    <a:cubicBezTo>
                      <a:pt x="37" y="82"/>
                      <a:pt x="37" y="81"/>
                      <a:pt x="37" y="81"/>
                    </a:cubicBezTo>
                    <a:cubicBezTo>
                      <a:pt x="37" y="81"/>
                      <a:pt x="37" y="81"/>
                      <a:pt x="37" y="81"/>
                    </a:cubicBezTo>
                    <a:cubicBezTo>
                      <a:pt x="37" y="81"/>
                      <a:pt x="37" y="81"/>
                      <a:pt x="37" y="81"/>
                    </a:cubicBezTo>
                    <a:cubicBezTo>
                      <a:pt x="37" y="81"/>
                      <a:pt x="36" y="81"/>
                      <a:pt x="36" y="81"/>
                    </a:cubicBezTo>
                    <a:cubicBezTo>
                      <a:pt x="36" y="81"/>
                      <a:pt x="36" y="81"/>
                      <a:pt x="36" y="81"/>
                    </a:cubicBezTo>
                    <a:cubicBezTo>
                      <a:pt x="36" y="80"/>
                      <a:pt x="36"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1"/>
                    </a:cubicBezTo>
                    <a:cubicBezTo>
                      <a:pt x="36" y="80"/>
                      <a:pt x="36" y="80"/>
                      <a:pt x="36" y="80"/>
                    </a:cubicBezTo>
                    <a:cubicBezTo>
                      <a:pt x="36" y="81"/>
                      <a:pt x="36" y="81"/>
                      <a:pt x="36" y="81"/>
                    </a:cubicBezTo>
                    <a:cubicBezTo>
                      <a:pt x="36" y="81"/>
                      <a:pt x="36" y="81"/>
                      <a:pt x="36" y="81"/>
                    </a:cubicBezTo>
                    <a:cubicBezTo>
                      <a:pt x="36" y="81"/>
                      <a:pt x="36" y="81"/>
                      <a:pt x="36" y="81"/>
                    </a:cubicBezTo>
                    <a:cubicBezTo>
                      <a:pt x="36" y="81"/>
                      <a:pt x="36" y="81"/>
                      <a:pt x="36" y="81"/>
                    </a:cubicBezTo>
                    <a:cubicBezTo>
                      <a:pt x="35" y="81"/>
                      <a:pt x="34" y="82"/>
                      <a:pt x="33" y="81"/>
                    </a:cubicBezTo>
                    <a:cubicBezTo>
                      <a:pt x="33" y="81"/>
                      <a:pt x="32" y="81"/>
                      <a:pt x="32" y="81"/>
                    </a:cubicBezTo>
                    <a:cubicBezTo>
                      <a:pt x="32" y="81"/>
                      <a:pt x="32" y="81"/>
                      <a:pt x="32" y="81"/>
                    </a:cubicBezTo>
                    <a:cubicBezTo>
                      <a:pt x="32" y="81"/>
                      <a:pt x="32" y="81"/>
                      <a:pt x="32" y="81"/>
                    </a:cubicBezTo>
                    <a:cubicBezTo>
                      <a:pt x="32" y="81"/>
                      <a:pt x="32" y="81"/>
                      <a:pt x="32" y="81"/>
                    </a:cubicBezTo>
                    <a:cubicBezTo>
                      <a:pt x="33" y="81"/>
                      <a:pt x="33" y="81"/>
                      <a:pt x="33" y="81"/>
                    </a:cubicBezTo>
                    <a:cubicBezTo>
                      <a:pt x="33" y="81"/>
                      <a:pt x="33" y="81"/>
                      <a:pt x="33" y="81"/>
                    </a:cubicBezTo>
                    <a:cubicBezTo>
                      <a:pt x="33" y="81"/>
                      <a:pt x="32" y="81"/>
                      <a:pt x="32" y="81"/>
                    </a:cubicBezTo>
                    <a:cubicBezTo>
                      <a:pt x="33" y="81"/>
                      <a:pt x="33" y="81"/>
                      <a:pt x="33" y="81"/>
                    </a:cubicBezTo>
                    <a:cubicBezTo>
                      <a:pt x="34" y="81"/>
                      <a:pt x="34" y="81"/>
                      <a:pt x="34" y="81"/>
                    </a:cubicBezTo>
                    <a:cubicBezTo>
                      <a:pt x="34" y="81"/>
                      <a:pt x="34" y="81"/>
                      <a:pt x="34" y="81"/>
                    </a:cubicBezTo>
                    <a:cubicBezTo>
                      <a:pt x="34" y="80"/>
                      <a:pt x="34" y="80"/>
                      <a:pt x="34" y="80"/>
                    </a:cubicBezTo>
                    <a:cubicBezTo>
                      <a:pt x="34" y="81"/>
                      <a:pt x="34" y="81"/>
                      <a:pt x="33" y="81"/>
                    </a:cubicBezTo>
                    <a:cubicBezTo>
                      <a:pt x="33" y="80"/>
                      <a:pt x="33" y="80"/>
                      <a:pt x="32" y="81"/>
                    </a:cubicBezTo>
                    <a:cubicBezTo>
                      <a:pt x="32" y="80"/>
                      <a:pt x="32" y="80"/>
                      <a:pt x="32" y="80"/>
                    </a:cubicBezTo>
                    <a:cubicBezTo>
                      <a:pt x="32" y="80"/>
                      <a:pt x="32" y="80"/>
                      <a:pt x="32" y="80"/>
                    </a:cubicBezTo>
                    <a:cubicBezTo>
                      <a:pt x="32" y="80"/>
                      <a:pt x="32" y="80"/>
                      <a:pt x="32" y="80"/>
                    </a:cubicBezTo>
                    <a:cubicBezTo>
                      <a:pt x="32" y="80"/>
                      <a:pt x="32" y="80"/>
                      <a:pt x="32" y="80"/>
                    </a:cubicBezTo>
                    <a:cubicBezTo>
                      <a:pt x="33" y="80"/>
                      <a:pt x="33" y="80"/>
                      <a:pt x="34" y="80"/>
                    </a:cubicBezTo>
                    <a:cubicBezTo>
                      <a:pt x="34" y="80"/>
                      <a:pt x="34" y="80"/>
                      <a:pt x="34" y="80"/>
                    </a:cubicBezTo>
                    <a:cubicBezTo>
                      <a:pt x="34" y="80"/>
                      <a:pt x="34" y="80"/>
                      <a:pt x="34" y="80"/>
                    </a:cubicBezTo>
                    <a:cubicBezTo>
                      <a:pt x="35" y="80"/>
                      <a:pt x="35" y="80"/>
                      <a:pt x="35" y="80"/>
                    </a:cubicBezTo>
                    <a:cubicBezTo>
                      <a:pt x="35" y="80"/>
                      <a:pt x="35" y="80"/>
                      <a:pt x="35" y="80"/>
                    </a:cubicBezTo>
                    <a:cubicBezTo>
                      <a:pt x="35" y="80"/>
                      <a:pt x="35" y="80"/>
                      <a:pt x="35" y="80"/>
                    </a:cubicBezTo>
                    <a:cubicBezTo>
                      <a:pt x="35" y="80"/>
                      <a:pt x="35" y="80"/>
                      <a:pt x="35" y="80"/>
                    </a:cubicBezTo>
                    <a:cubicBezTo>
                      <a:pt x="34" y="80"/>
                      <a:pt x="34" y="80"/>
                      <a:pt x="34" y="80"/>
                    </a:cubicBezTo>
                    <a:cubicBezTo>
                      <a:pt x="34" y="80"/>
                      <a:pt x="34" y="80"/>
                      <a:pt x="34" y="80"/>
                    </a:cubicBezTo>
                    <a:cubicBezTo>
                      <a:pt x="34" y="80"/>
                      <a:pt x="34" y="79"/>
                      <a:pt x="34" y="79"/>
                    </a:cubicBezTo>
                    <a:cubicBezTo>
                      <a:pt x="33" y="80"/>
                      <a:pt x="33" y="80"/>
                      <a:pt x="33" y="80"/>
                    </a:cubicBezTo>
                    <a:cubicBezTo>
                      <a:pt x="33" y="80"/>
                      <a:pt x="33" y="80"/>
                      <a:pt x="33" y="80"/>
                    </a:cubicBezTo>
                    <a:cubicBezTo>
                      <a:pt x="33" y="79"/>
                      <a:pt x="33" y="79"/>
                      <a:pt x="33" y="79"/>
                    </a:cubicBezTo>
                    <a:cubicBezTo>
                      <a:pt x="32" y="79"/>
                      <a:pt x="32" y="79"/>
                      <a:pt x="32" y="79"/>
                    </a:cubicBezTo>
                    <a:cubicBezTo>
                      <a:pt x="32" y="79"/>
                      <a:pt x="32" y="79"/>
                      <a:pt x="32" y="79"/>
                    </a:cubicBezTo>
                    <a:cubicBezTo>
                      <a:pt x="32" y="79"/>
                      <a:pt x="32" y="79"/>
                      <a:pt x="32" y="79"/>
                    </a:cubicBezTo>
                    <a:cubicBezTo>
                      <a:pt x="32" y="79"/>
                      <a:pt x="32" y="79"/>
                      <a:pt x="32" y="79"/>
                    </a:cubicBezTo>
                    <a:cubicBezTo>
                      <a:pt x="33" y="79"/>
                      <a:pt x="33" y="79"/>
                      <a:pt x="33" y="79"/>
                    </a:cubicBezTo>
                    <a:cubicBezTo>
                      <a:pt x="33" y="79"/>
                      <a:pt x="33" y="79"/>
                      <a:pt x="33" y="79"/>
                    </a:cubicBezTo>
                    <a:cubicBezTo>
                      <a:pt x="32" y="79"/>
                      <a:pt x="32" y="80"/>
                      <a:pt x="32" y="80"/>
                    </a:cubicBezTo>
                    <a:cubicBezTo>
                      <a:pt x="32" y="80"/>
                      <a:pt x="32" y="80"/>
                      <a:pt x="32" y="80"/>
                    </a:cubicBezTo>
                    <a:cubicBezTo>
                      <a:pt x="32" y="80"/>
                      <a:pt x="32" y="80"/>
                      <a:pt x="31" y="80"/>
                    </a:cubicBezTo>
                    <a:cubicBezTo>
                      <a:pt x="31" y="79"/>
                      <a:pt x="31" y="79"/>
                      <a:pt x="31" y="80"/>
                    </a:cubicBezTo>
                    <a:cubicBezTo>
                      <a:pt x="31" y="80"/>
                      <a:pt x="30" y="80"/>
                      <a:pt x="30" y="80"/>
                    </a:cubicBezTo>
                    <a:cubicBezTo>
                      <a:pt x="30" y="80"/>
                      <a:pt x="30" y="80"/>
                      <a:pt x="30" y="80"/>
                    </a:cubicBezTo>
                    <a:cubicBezTo>
                      <a:pt x="30" y="79"/>
                      <a:pt x="30" y="79"/>
                      <a:pt x="30"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80"/>
                    </a:cubicBezTo>
                    <a:cubicBezTo>
                      <a:pt x="29" y="80"/>
                      <a:pt x="28" y="80"/>
                      <a:pt x="27" y="80"/>
                    </a:cubicBezTo>
                    <a:cubicBezTo>
                      <a:pt x="27" y="80"/>
                      <a:pt x="26" y="80"/>
                      <a:pt x="26" y="80"/>
                    </a:cubicBezTo>
                    <a:cubicBezTo>
                      <a:pt x="26" y="80"/>
                      <a:pt x="26" y="80"/>
                      <a:pt x="26" y="80"/>
                    </a:cubicBezTo>
                    <a:cubicBezTo>
                      <a:pt x="26" y="80"/>
                      <a:pt x="26" y="80"/>
                      <a:pt x="26" y="80"/>
                    </a:cubicBezTo>
                    <a:cubicBezTo>
                      <a:pt x="26" y="80"/>
                      <a:pt x="26" y="80"/>
                      <a:pt x="26" y="80"/>
                    </a:cubicBezTo>
                    <a:cubicBezTo>
                      <a:pt x="26" y="80"/>
                      <a:pt x="27" y="80"/>
                      <a:pt x="27" y="80"/>
                    </a:cubicBezTo>
                    <a:cubicBezTo>
                      <a:pt x="28" y="80"/>
                      <a:pt x="29" y="80"/>
                      <a:pt x="29" y="80"/>
                    </a:cubicBezTo>
                    <a:cubicBezTo>
                      <a:pt x="29" y="80"/>
                      <a:pt x="29" y="80"/>
                      <a:pt x="29" y="80"/>
                    </a:cubicBezTo>
                    <a:cubicBezTo>
                      <a:pt x="30" y="80"/>
                      <a:pt x="30" y="80"/>
                      <a:pt x="30" y="80"/>
                    </a:cubicBezTo>
                    <a:cubicBezTo>
                      <a:pt x="30" y="80"/>
                      <a:pt x="31" y="80"/>
                      <a:pt x="31" y="80"/>
                    </a:cubicBezTo>
                    <a:cubicBezTo>
                      <a:pt x="31" y="80"/>
                      <a:pt x="31" y="80"/>
                      <a:pt x="31" y="80"/>
                    </a:cubicBezTo>
                    <a:cubicBezTo>
                      <a:pt x="31" y="80"/>
                      <a:pt x="31" y="80"/>
                      <a:pt x="31" y="80"/>
                    </a:cubicBezTo>
                    <a:cubicBezTo>
                      <a:pt x="31" y="80"/>
                      <a:pt x="32" y="80"/>
                      <a:pt x="32" y="80"/>
                    </a:cubicBezTo>
                    <a:cubicBezTo>
                      <a:pt x="32" y="80"/>
                      <a:pt x="32" y="80"/>
                      <a:pt x="32" y="80"/>
                    </a:cubicBezTo>
                    <a:cubicBezTo>
                      <a:pt x="32" y="80"/>
                      <a:pt x="32" y="80"/>
                      <a:pt x="32" y="80"/>
                    </a:cubicBezTo>
                    <a:cubicBezTo>
                      <a:pt x="32" y="80"/>
                      <a:pt x="32" y="80"/>
                      <a:pt x="32" y="80"/>
                    </a:cubicBezTo>
                    <a:cubicBezTo>
                      <a:pt x="32" y="80"/>
                      <a:pt x="32" y="80"/>
                      <a:pt x="32" y="80"/>
                    </a:cubicBezTo>
                    <a:cubicBezTo>
                      <a:pt x="32" y="80"/>
                      <a:pt x="32" y="81"/>
                      <a:pt x="32" y="81"/>
                    </a:cubicBezTo>
                    <a:cubicBezTo>
                      <a:pt x="32" y="81"/>
                      <a:pt x="32" y="81"/>
                      <a:pt x="32" y="81"/>
                    </a:cubicBezTo>
                    <a:cubicBezTo>
                      <a:pt x="32" y="81"/>
                      <a:pt x="32" y="81"/>
                      <a:pt x="31" y="80"/>
                    </a:cubicBezTo>
                    <a:cubicBezTo>
                      <a:pt x="31" y="80"/>
                      <a:pt x="31" y="80"/>
                      <a:pt x="30" y="80"/>
                    </a:cubicBezTo>
                    <a:cubicBezTo>
                      <a:pt x="30" y="80"/>
                      <a:pt x="30" y="80"/>
                      <a:pt x="30" y="80"/>
                    </a:cubicBezTo>
                    <a:cubicBezTo>
                      <a:pt x="30" y="80"/>
                      <a:pt x="30" y="80"/>
                      <a:pt x="30" y="80"/>
                    </a:cubicBezTo>
                    <a:cubicBezTo>
                      <a:pt x="30" y="80"/>
                      <a:pt x="30" y="80"/>
                      <a:pt x="30" y="80"/>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1" y="81"/>
                      <a:pt x="31" y="81"/>
                      <a:pt x="31" y="81"/>
                    </a:cubicBezTo>
                    <a:cubicBezTo>
                      <a:pt x="31" y="81"/>
                      <a:pt x="32" y="81"/>
                      <a:pt x="32" y="81"/>
                    </a:cubicBezTo>
                    <a:cubicBezTo>
                      <a:pt x="32" y="81"/>
                      <a:pt x="31" y="81"/>
                      <a:pt x="31" y="81"/>
                    </a:cubicBezTo>
                    <a:cubicBezTo>
                      <a:pt x="31" y="81"/>
                      <a:pt x="31" y="81"/>
                      <a:pt x="31" y="81"/>
                    </a:cubicBezTo>
                    <a:cubicBezTo>
                      <a:pt x="31" y="81"/>
                      <a:pt x="31" y="81"/>
                      <a:pt x="31" y="81"/>
                    </a:cubicBezTo>
                    <a:cubicBezTo>
                      <a:pt x="31" y="82"/>
                      <a:pt x="31" y="81"/>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0" y="82"/>
                      <a:pt x="30"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30" y="82"/>
                    </a:cubicBezTo>
                    <a:cubicBezTo>
                      <a:pt x="30"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2" y="83"/>
                      <a:pt x="32" y="83"/>
                      <a:pt x="33" y="83"/>
                    </a:cubicBezTo>
                    <a:cubicBezTo>
                      <a:pt x="33" y="83"/>
                      <a:pt x="33" y="83"/>
                      <a:pt x="33" y="83"/>
                    </a:cubicBezTo>
                    <a:cubicBezTo>
                      <a:pt x="33" y="83"/>
                      <a:pt x="33" y="83"/>
                      <a:pt x="33" y="83"/>
                    </a:cubicBezTo>
                    <a:cubicBezTo>
                      <a:pt x="33" y="83"/>
                      <a:pt x="33" y="83"/>
                      <a:pt x="33" y="83"/>
                    </a:cubicBezTo>
                    <a:cubicBezTo>
                      <a:pt x="33" y="83"/>
                      <a:pt x="33" y="83"/>
                      <a:pt x="33" y="83"/>
                    </a:cubicBezTo>
                    <a:cubicBezTo>
                      <a:pt x="34" y="83"/>
                      <a:pt x="34" y="83"/>
                      <a:pt x="34" y="83"/>
                    </a:cubicBezTo>
                    <a:cubicBezTo>
                      <a:pt x="34" y="83"/>
                      <a:pt x="34" y="83"/>
                      <a:pt x="34" y="83"/>
                    </a:cubicBezTo>
                    <a:cubicBezTo>
                      <a:pt x="34" y="83"/>
                      <a:pt x="34" y="83"/>
                      <a:pt x="34" y="83"/>
                    </a:cubicBezTo>
                    <a:cubicBezTo>
                      <a:pt x="34" y="83"/>
                      <a:pt x="34" y="83"/>
                      <a:pt x="34" y="83"/>
                    </a:cubicBezTo>
                    <a:cubicBezTo>
                      <a:pt x="34" y="83"/>
                      <a:pt x="33" y="83"/>
                      <a:pt x="33" y="83"/>
                    </a:cubicBezTo>
                    <a:cubicBezTo>
                      <a:pt x="33" y="83"/>
                      <a:pt x="33" y="83"/>
                      <a:pt x="33" y="83"/>
                    </a:cubicBezTo>
                    <a:cubicBezTo>
                      <a:pt x="33" y="83"/>
                      <a:pt x="33" y="83"/>
                      <a:pt x="33" y="83"/>
                    </a:cubicBezTo>
                    <a:cubicBezTo>
                      <a:pt x="33" y="83"/>
                      <a:pt x="33" y="83"/>
                      <a:pt x="32" y="83"/>
                    </a:cubicBezTo>
                    <a:cubicBezTo>
                      <a:pt x="32" y="83"/>
                      <a:pt x="32" y="83"/>
                      <a:pt x="32" y="83"/>
                    </a:cubicBezTo>
                    <a:cubicBezTo>
                      <a:pt x="32" y="83"/>
                      <a:pt x="32" y="83"/>
                      <a:pt x="31" y="83"/>
                    </a:cubicBezTo>
                    <a:cubicBezTo>
                      <a:pt x="31" y="83"/>
                      <a:pt x="31" y="83"/>
                      <a:pt x="31" y="83"/>
                    </a:cubicBezTo>
                    <a:cubicBezTo>
                      <a:pt x="31" y="83"/>
                      <a:pt x="31" y="83"/>
                      <a:pt x="31" y="83"/>
                    </a:cubicBezTo>
                    <a:cubicBezTo>
                      <a:pt x="31" y="83"/>
                      <a:pt x="31" y="83"/>
                      <a:pt x="31" y="83"/>
                    </a:cubicBezTo>
                    <a:cubicBezTo>
                      <a:pt x="31" y="83"/>
                      <a:pt x="31" y="83"/>
                      <a:pt x="31" y="84"/>
                    </a:cubicBezTo>
                    <a:cubicBezTo>
                      <a:pt x="31" y="84"/>
                      <a:pt x="31" y="84"/>
                      <a:pt x="31" y="84"/>
                    </a:cubicBezTo>
                    <a:cubicBezTo>
                      <a:pt x="30" y="84"/>
                      <a:pt x="30" y="83"/>
                      <a:pt x="30" y="84"/>
                    </a:cubicBezTo>
                    <a:cubicBezTo>
                      <a:pt x="30" y="84"/>
                      <a:pt x="30" y="84"/>
                      <a:pt x="30" y="84"/>
                    </a:cubicBezTo>
                    <a:cubicBezTo>
                      <a:pt x="30" y="84"/>
                      <a:pt x="30" y="84"/>
                      <a:pt x="30" y="84"/>
                    </a:cubicBezTo>
                    <a:cubicBezTo>
                      <a:pt x="29" y="84"/>
                      <a:pt x="29" y="84"/>
                      <a:pt x="29" y="84"/>
                    </a:cubicBezTo>
                    <a:cubicBezTo>
                      <a:pt x="29" y="84"/>
                      <a:pt x="29" y="84"/>
                      <a:pt x="29" y="84"/>
                    </a:cubicBezTo>
                    <a:cubicBezTo>
                      <a:pt x="28" y="84"/>
                      <a:pt x="28" y="84"/>
                      <a:pt x="28" y="84"/>
                    </a:cubicBezTo>
                    <a:cubicBezTo>
                      <a:pt x="28" y="84"/>
                      <a:pt x="28" y="84"/>
                      <a:pt x="29" y="84"/>
                    </a:cubicBezTo>
                    <a:cubicBezTo>
                      <a:pt x="29" y="84"/>
                      <a:pt x="29" y="84"/>
                      <a:pt x="29" y="84"/>
                    </a:cubicBezTo>
                    <a:cubicBezTo>
                      <a:pt x="29" y="84"/>
                      <a:pt x="29" y="84"/>
                      <a:pt x="30" y="84"/>
                    </a:cubicBezTo>
                    <a:cubicBezTo>
                      <a:pt x="30" y="84"/>
                      <a:pt x="30" y="84"/>
                      <a:pt x="30" y="84"/>
                    </a:cubicBezTo>
                    <a:cubicBezTo>
                      <a:pt x="30" y="84"/>
                      <a:pt x="30" y="84"/>
                      <a:pt x="30" y="84"/>
                    </a:cubicBezTo>
                    <a:cubicBezTo>
                      <a:pt x="30" y="84"/>
                      <a:pt x="31" y="84"/>
                      <a:pt x="31" y="85"/>
                    </a:cubicBezTo>
                    <a:cubicBezTo>
                      <a:pt x="32" y="84"/>
                      <a:pt x="32" y="85"/>
                      <a:pt x="33" y="84"/>
                    </a:cubicBezTo>
                    <a:cubicBezTo>
                      <a:pt x="33" y="85"/>
                      <a:pt x="33" y="85"/>
                      <a:pt x="33" y="85"/>
                    </a:cubicBezTo>
                    <a:cubicBezTo>
                      <a:pt x="33" y="85"/>
                      <a:pt x="33" y="84"/>
                      <a:pt x="33" y="84"/>
                    </a:cubicBezTo>
                    <a:cubicBezTo>
                      <a:pt x="33" y="85"/>
                      <a:pt x="34" y="84"/>
                      <a:pt x="34" y="85"/>
                    </a:cubicBezTo>
                    <a:cubicBezTo>
                      <a:pt x="34" y="85"/>
                      <a:pt x="34" y="85"/>
                      <a:pt x="34" y="85"/>
                    </a:cubicBezTo>
                    <a:cubicBezTo>
                      <a:pt x="35" y="85"/>
                      <a:pt x="35" y="84"/>
                      <a:pt x="35" y="85"/>
                    </a:cubicBezTo>
                    <a:cubicBezTo>
                      <a:pt x="35" y="85"/>
                      <a:pt x="35" y="85"/>
                      <a:pt x="35" y="85"/>
                    </a:cubicBezTo>
                    <a:cubicBezTo>
                      <a:pt x="35" y="85"/>
                      <a:pt x="35" y="85"/>
                      <a:pt x="35" y="85"/>
                    </a:cubicBezTo>
                    <a:cubicBezTo>
                      <a:pt x="36" y="85"/>
                      <a:pt x="37" y="85"/>
                      <a:pt x="38" y="85"/>
                    </a:cubicBezTo>
                    <a:cubicBezTo>
                      <a:pt x="38" y="85"/>
                      <a:pt x="37" y="85"/>
                      <a:pt x="38" y="85"/>
                    </a:cubicBezTo>
                    <a:cubicBezTo>
                      <a:pt x="37" y="85"/>
                      <a:pt x="36" y="85"/>
                      <a:pt x="35" y="85"/>
                    </a:cubicBezTo>
                    <a:cubicBezTo>
                      <a:pt x="35" y="85"/>
                      <a:pt x="35" y="85"/>
                      <a:pt x="35" y="85"/>
                    </a:cubicBezTo>
                    <a:cubicBezTo>
                      <a:pt x="35" y="85"/>
                      <a:pt x="35" y="85"/>
                      <a:pt x="35" y="85"/>
                    </a:cubicBezTo>
                    <a:cubicBezTo>
                      <a:pt x="35" y="85"/>
                      <a:pt x="34" y="85"/>
                      <a:pt x="34" y="85"/>
                    </a:cubicBezTo>
                    <a:cubicBezTo>
                      <a:pt x="33" y="86"/>
                      <a:pt x="32" y="85"/>
                      <a:pt x="32" y="85"/>
                    </a:cubicBezTo>
                    <a:cubicBezTo>
                      <a:pt x="32" y="85"/>
                      <a:pt x="32" y="85"/>
                      <a:pt x="32" y="85"/>
                    </a:cubicBezTo>
                    <a:cubicBezTo>
                      <a:pt x="31" y="85"/>
                      <a:pt x="29" y="85"/>
                      <a:pt x="29" y="85"/>
                    </a:cubicBezTo>
                    <a:cubicBezTo>
                      <a:pt x="29" y="85"/>
                      <a:pt x="29" y="85"/>
                      <a:pt x="29" y="85"/>
                    </a:cubicBezTo>
                    <a:cubicBezTo>
                      <a:pt x="28" y="85"/>
                      <a:pt x="28" y="85"/>
                      <a:pt x="28" y="85"/>
                    </a:cubicBezTo>
                    <a:cubicBezTo>
                      <a:pt x="28" y="85"/>
                      <a:pt x="28" y="85"/>
                      <a:pt x="27" y="85"/>
                    </a:cubicBezTo>
                    <a:cubicBezTo>
                      <a:pt x="28" y="85"/>
                      <a:pt x="28" y="85"/>
                      <a:pt x="28" y="85"/>
                    </a:cubicBezTo>
                    <a:cubicBezTo>
                      <a:pt x="26" y="85"/>
                      <a:pt x="25" y="85"/>
                      <a:pt x="23" y="85"/>
                    </a:cubicBezTo>
                    <a:cubicBezTo>
                      <a:pt x="23" y="85"/>
                      <a:pt x="23" y="85"/>
                      <a:pt x="23" y="85"/>
                    </a:cubicBezTo>
                    <a:cubicBezTo>
                      <a:pt x="23" y="85"/>
                      <a:pt x="23" y="85"/>
                      <a:pt x="23" y="85"/>
                    </a:cubicBezTo>
                    <a:cubicBezTo>
                      <a:pt x="23" y="85"/>
                      <a:pt x="23" y="85"/>
                      <a:pt x="23" y="85"/>
                    </a:cubicBezTo>
                    <a:cubicBezTo>
                      <a:pt x="23" y="85"/>
                      <a:pt x="23" y="85"/>
                      <a:pt x="23" y="85"/>
                    </a:cubicBezTo>
                    <a:cubicBezTo>
                      <a:pt x="23" y="84"/>
                      <a:pt x="23" y="84"/>
                      <a:pt x="23" y="84"/>
                    </a:cubicBezTo>
                    <a:cubicBezTo>
                      <a:pt x="23" y="84"/>
                      <a:pt x="22" y="84"/>
                      <a:pt x="22" y="85"/>
                    </a:cubicBezTo>
                    <a:cubicBezTo>
                      <a:pt x="22" y="85"/>
                      <a:pt x="22" y="85"/>
                      <a:pt x="22" y="85"/>
                    </a:cubicBezTo>
                    <a:cubicBezTo>
                      <a:pt x="22" y="85"/>
                      <a:pt x="22" y="85"/>
                      <a:pt x="22" y="85"/>
                    </a:cubicBezTo>
                    <a:cubicBezTo>
                      <a:pt x="22" y="85"/>
                      <a:pt x="22" y="85"/>
                      <a:pt x="22" y="85"/>
                    </a:cubicBezTo>
                    <a:cubicBezTo>
                      <a:pt x="22" y="85"/>
                      <a:pt x="22" y="85"/>
                      <a:pt x="22" y="85"/>
                    </a:cubicBezTo>
                    <a:cubicBezTo>
                      <a:pt x="21" y="85"/>
                      <a:pt x="21" y="85"/>
                      <a:pt x="21" y="85"/>
                    </a:cubicBezTo>
                    <a:cubicBezTo>
                      <a:pt x="21" y="85"/>
                      <a:pt x="21" y="85"/>
                      <a:pt x="20" y="85"/>
                    </a:cubicBezTo>
                    <a:cubicBezTo>
                      <a:pt x="20" y="85"/>
                      <a:pt x="20" y="85"/>
                      <a:pt x="20" y="85"/>
                    </a:cubicBezTo>
                    <a:cubicBezTo>
                      <a:pt x="20" y="85"/>
                      <a:pt x="20" y="85"/>
                      <a:pt x="20" y="85"/>
                    </a:cubicBezTo>
                    <a:cubicBezTo>
                      <a:pt x="20" y="85"/>
                      <a:pt x="20" y="85"/>
                      <a:pt x="21" y="85"/>
                    </a:cubicBezTo>
                    <a:cubicBezTo>
                      <a:pt x="21" y="85"/>
                      <a:pt x="21" y="85"/>
                      <a:pt x="21" y="85"/>
                    </a:cubicBezTo>
                    <a:cubicBezTo>
                      <a:pt x="21" y="85"/>
                      <a:pt x="21" y="85"/>
                      <a:pt x="22" y="85"/>
                    </a:cubicBezTo>
                    <a:cubicBezTo>
                      <a:pt x="22" y="85"/>
                      <a:pt x="22" y="85"/>
                      <a:pt x="22" y="85"/>
                    </a:cubicBezTo>
                    <a:cubicBezTo>
                      <a:pt x="22" y="85"/>
                      <a:pt x="22" y="85"/>
                      <a:pt x="22" y="85"/>
                    </a:cubicBezTo>
                    <a:cubicBezTo>
                      <a:pt x="22" y="85"/>
                      <a:pt x="22" y="85"/>
                      <a:pt x="22" y="85"/>
                    </a:cubicBezTo>
                    <a:cubicBezTo>
                      <a:pt x="23" y="85"/>
                      <a:pt x="23" y="85"/>
                      <a:pt x="23" y="85"/>
                    </a:cubicBezTo>
                    <a:cubicBezTo>
                      <a:pt x="23" y="85"/>
                      <a:pt x="23" y="85"/>
                      <a:pt x="23" y="85"/>
                    </a:cubicBezTo>
                    <a:cubicBezTo>
                      <a:pt x="23" y="85"/>
                      <a:pt x="23" y="85"/>
                      <a:pt x="23" y="85"/>
                    </a:cubicBezTo>
                    <a:cubicBezTo>
                      <a:pt x="23" y="85"/>
                      <a:pt x="23" y="85"/>
                      <a:pt x="23" y="85"/>
                    </a:cubicBezTo>
                    <a:cubicBezTo>
                      <a:pt x="24" y="85"/>
                      <a:pt x="24" y="85"/>
                      <a:pt x="24" y="86"/>
                    </a:cubicBezTo>
                    <a:cubicBezTo>
                      <a:pt x="24" y="85"/>
                      <a:pt x="24" y="85"/>
                      <a:pt x="24" y="85"/>
                    </a:cubicBezTo>
                    <a:cubicBezTo>
                      <a:pt x="25" y="85"/>
                      <a:pt x="25" y="86"/>
                      <a:pt x="26" y="86"/>
                    </a:cubicBezTo>
                    <a:cubicBezTo>
                      <a:pt x="26" y="85"/>
                      <a:pt x="27" y="85"/>
                      <a:pt x="27" y="86"/>
                    </a:cubicBezTo>
                    <a:cubicBezTo>
                      <a:pt x="27" y="85"/>
                      <a:pt x="28" y="85"/>
                      <a:pt x="28" y="85"/>
                    </a:cubicBezTo>
                    <a:cubicBezTo>
                      <a:pt x="28" y="85"/>
                      <a:pt x="28" y="85"/>
                      <a:pt x="28" y="85"/>
                    </a:cubicBezTo>
                    <a:cubicBezTo>
                      <a:pt x="28" y="85"/>
                      <a:pt x="28" y="85"/>
                      <a:pt x="28" y="85"/>
                    </a:cubicBezTo>
                    <a:cubicBezTo>
                      <a:pt x="29" y="85"/>
                      <a:pt x="29" y="85"/>
                      <a:pt x="29" y="85"/>
                    </a:cubicBezTo>
                    <a:cubicBezTo>
                      <a:pt x="29" y="85"/>
                      <a:pt x="29" y="86"/>
                      <a:pt x="30" y="86"/>
                    </a:cubicBezTo>
                    <a:cubicBezTo>
                      <a:pt x="30" y="86"/>
                      <a:pt x="30" y="86"/>
                      <a:pt x="30" y="86"/>
                    </a:cubicBezTo>
                    <a:cubicBezTo>
                      <a:pt x="31" y="86"/>
                      <a:pt x="31" y="86"/>
                      <a:pt x="32" y="86"/>
                    </a:cubicBezTo>
                    <a:cubicBezTo>
                      <a:pt x="33" y="86"/>
                      <a:pt x="33" y="86"/>
                      <a:pt x="33" y="86"/>
                    </a:cubicBezTo>
                    <a:cubicBezTo>
                      <a:pt x="35" y="86"/>
                      <a:pt x="37" y="86"/>
                      <a:pt x="38" y="86"/>
                    </a:cubicBezTo>
                    <a:cubicBezTo>
                      <a:pt x="39" y="86"/>
                      <a:pt x="40" y="86"/>
                      <a:pt x="40" y="87"/>
                    </a:cubicBezTo>
                    <a:cubicBezTo>
                      <a:pt x="40" y="87"/>
                      <a:pt x="40" y="86"/>
                      <a:pt x="40" y="87"/>
                    </a:cubicBezTo>
                    <a:cubicBezTo>
                      <a:pt x="42" y="87"/>
                      <a:pt x="43" y="87"/>
                      <a:pt x="44" y="87"/>
                    </a:cubicBezTo>
                    <a:cubicBezTo>
                      <a:pt x="44"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6"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8" y="88"/>
                      <a:pt x="47" y="87"/>
                      <a:pt x="48" y="87"/>
                    </a:cubicBezTo>
                    <a:cubicBezTo>
                      <a:pt x="48" y="87"/>
                      <a:pt x="48" y="88"/>
                      <a:pt x="48" y="87"/>
                    </a:cubicBezTo>
                    <a:cubicBezTo>
                      <a:pt x="48" y="87"/>
                      <a:pt x="48" y="87"/>
                      <a:pt x="48" y="87"/>
                    </a:cubicBezTo>
                    <a:cubicBezTo>
                      <a:pt x="48" y="88"/>
                      <a:pt x="48" y="88"/>
                      <a:pt x="48" y="88"/>
                    </a:cubicBezTo>
                    <a:cubicBezTo>
                      <a:pt x="48" y="88"/>
                      <a:pt x="48" y="88"/>
                      <a:pt x="48" y="88"/>
                    </a:cubicBezTo>
                    <a:cubicBezTo>
                      <a:pt x="47" y="88"/>
                      <a:pt x="47" y="88"/>
                      <a:pt x="46" y="88"/>
                    </a:cubicBezTo>
                    <a:cubicBezTo>
                      <a:pt x="46" y="88"/>
                      <a:pt x="46" y="88"/>
                      <a:pt x="45" y="88"/>
                    </a:cubicBezTo>
                    <a:cubicBezTo>
                      <a:pt x="45" y="88"/>
                      <a:pt x="45" y="87"/>
                      <a:pt x="45" y="87"/>
                    </a:cubicBezTo>
                    <a:cubicBezTo>
                      <a:pt x="44" y="87"/>
                      <a:pt x="43" y="88"/>
                      <a:pt x="42" y="87"/>
                    </a:cubicBezTo>
                    <a:cubicBezTo>
                      <a:pt x="42" y="87"/>
                      <a:pt x="42" y="87"/>
                      <a:pt x="42" y="87"/>
                    </a:cubicBezTo>
                    <a:cubicBezTo>
                      <a:pt x="42" y="87"/>
                      <a:pt x="42" y="87"/>
                      <a:pt x="42" y="87"/>
                    </a:cubicBezTo>
                    <a:cubicBezTo>
                      <a:pt x="42" y="87"/>
                      <a:pt x="41" y="87"/>
                      <a:pt x="42" y="87"/>
                    </a:cubicBezTo>
                    <a:cubicBezTo>
                      <a:pt x="41" y="87"/>
                      <a:pt x="41" y="87"/>
                      <a:pt x="41" y="87"/>
                    </a:cubicBezTo>
                    <a:cubicBezTo>
                      <a:pt x="41" y="87"/>
                      <a:pt x="41" y="87"/>
                      <a:pt x="41" y="87"/>
                    </a:cubicBezTo>
                    <a:cubicBezTo>
                      <a:pt x="41" y="87"/>
                      <a:pt x="41" y="87"/>
                      <a:pt x="41" y="87"/>
                    </a:cubicBezTo>
                    <a:cubicBezTo>
                      <a:pt x="41" y="87"/>
                      <a:pt x="41" y="87"/>
                      <a:pt x="41" y="87"/>
                    </a:cubicBezTo>
                    <a:cubicBezTo>
                      <a:pt x="41" y="88"/>
                      <a:pt x="41" y="88"/>
                      <a:pt x="41" y="88"/>
                    </a:cubicBezTo>
                    <a:cubicBezTo>
                      <a:pt x="41" y="88"/>
                      <a:pt x="41" y="87"/>
                      <a:pt x="41" y="87"/>
                    </a:cubicBezTo>
                    <a:cubicBezTo>
                      <a:pt x="41" y="88"/>
                      <a:pt x="41" y="88"/>
                      <a:pt x="41" y="88"/>
                    </a:cubicBezTo>
                    <a:cubicBezTo>
                      <a:pt x="41" y="88"/>
                      <a:pt x="41" y="88"/>
                      <a:pt x="41" y="88"/>
                    </a:cubicBezTo>
                    <a:cubicBezTo>
                      <a:pt x="41" y="87"/>
                      <a:pt x="41" y="87"/>
                      <a:pt x="41" y="87"/>
                    </a:cubicBezTo>
                    <a:cubicBezTo>
                      <a:pt x="41" y="87"/>
                      <a:pt x="41" y="87"/>
                      <a:pt x="41" y="87"/>
                    </a:cubicBezTo>
                    <a:cubicBezTo>
                      <a:pt x="40" y="87"/>
                      <a:pt x="39" y="87"/>
                      <a:pt x="39" y="87"/>
                    </a:cubicBezTo>
                    <a:cubicBezTo>
                      <a:pt x="39" y="87"/>
                      <a:pt x="39" y="87"/>
                      <a:pt x="39" y="87"/>
                    </a:cubicBezTo>
                    <a:cubicBezTo>
                      <a:pt x="39" y="87"/>
                      <a:pt x="39" y="87"/>
                      <a:pt x="39" y="87"/>
                    </a:cubicBezTo>
                    <a:cubicBezTo>
                      <a:pt x="39" y="87"/>
                      <a:pt x="38" y="87"/>
                      <a:pt x="38" y="87"/>
                    </a:cubicBezTo>
                    <a:cubicBezTo>
                      <a:pt x="38" y="87"/>
                      <a:pt x="38" y="87"/>
                      <a:pt x="38" y="87"/>
                    </a:cubicBezTo>
                    <a:cubicBezTo>
                      <a:pt x="38" y="87"/>
                      <a:pt x="38" y="87"/>
                      <a:pt x="38" y="87"/>
                    </a:cubicBezTo>
                    <a:cubicBezTo>
                      <a:pt x="37" y="87"/>
                      <a:pt x="36" y="87"/>
                      <a:pt x="35" y="87"/>
                    </a:cubicBezTo>
                    <a:cubicBezTo>
                      <a:pt x="35" y="87"/>
                      <a:pt x="35" y="87"/>
                      <a:pt x="35" y="87"/>
                    </a:cubicBezTo>
                    <a:cubicBezTo>
                      <a:pt x="35" y="87"/>
                      <a:pt x="34" y="87"/>
                      <a:pt x="34" y="87"/>
                    </a:cubicBezTo>
                    <a:cubicBezTo>
                      <a:pt x="34" y="87"/>
                      <a:pt x="34" y="87"/>
                      <a:pt x="34" y="87"/>
                    </a:cubicBezTo>
                    <a:cubicBezTo>
                      <a:pt x="34" y="87"/>
                      <a:pt x="34" y="87"/>
                      <a:pt x="34" y="87"/>
                    </a:cubicBezTo>
                    <a:cubicBezTo>
                      <a:pt x="33" y="87"/>
                      <a:pt x="33" y="87"/>
                      <a:pt x="33" y="87"/>
                    </a:cubicBezTo>
                    <a:cubicBezTo>
                      <a:pt x="33" y="87"/>
                      <a:pt x="33" y="87"/>
                      <a:pt x="33" y="87"/>
                    </a:cubicBezTo>
                    <a:cubicBezTo>
                      <a:pt x="33" y="87"/>
                      <a:pt x="33" y="87"/>
                      <a:pt x="33" y="87"/>
                    </a:cubicBezTo>
                    <a:cubicBezTo>
                      <a:pt x="33" y="87"/>
                      <a:pt x="32" y="87"/>
                      <a:pt x="32" y="87"/>
                    </a:cubicBezTo>
                    <a:cubicBezTo>
                      <a:pt x="32" y="87"/>
                      <a:pt x="32" y="87"/>
                      <a:pt x="32" y="87"/>
                    </a:cubicBezTo>
                    <a:cubicBezTo>
                      <a:pt x="32" y="87"/>
                      <a:pt x="32" y="87"/>
                      <a:pt x="32" y="87"/>
                    </a:cubicBezTo>
                    <a:cubicBezTo>
                      <a:pt x="31" y="87"/>
                      <a:pt x="31" y="87"/>
                      <a:pt x="31" y="87"/>
                    </a:cubicBezTo>
                    <a:cubicBezTo>
                      <a:pt x="31" y="87"/>
                      <a:pt x="31" y="87"/>
                      <a:pt x="31" y="87"/>
                    </a:cubicBezTo>
                    <a:cubicBezTo>
                      <a:pt x="31" y="87"/>
                      <a:pt x="31" y="87"/>
                      <a:pt x="31" y="87"/>
                    </a:cubicBezTo>
                    <a:cubicBezTo>
                      <a:pt x="31" y="87"/>
                      <a:pt x="31" y="87"/>
                      <a:pt x="31" y="87"/>
                    </a:cubicBezTo>
                    <a:cubicBezTo>
                      <a:pt x="31" y="87"/>
                      <a:pt x="31" y="87"/>
                      <a:pt x="31" y="87"/>
                    </a:cubicBezTo>
                    <a:cubicBezTo>
                      <a:pt x="31" y="87"/>
                      <a:pt x="31" y="87"/>
                      <a:pt x="30" y="87"/>
                    </a:cubicBezTo>
                    <a:cubicBezTo>
                      <a:pt x="30" y="87"/>
                      <a:pt x="30" y="87"/>
                      <a:pt x="30" y="87"/>
                    </a:cubicBezTo>
                    <a:cubicBezTo>
                      <a:pt x="30" y="87"/>
                      <a:pt x="30" y="87"/>
                      <a:pt x="30" y="87"/>
                    </a:cubicBezTo>
                    <a:cubicBezTo>
                      <a:pt x="30" y="87"/>
                      <a:pt x="29" y="87"/>
                      <a:pt x="29" y="87"/>
                    </a:cubicBezTo>
                    <a:cubicBezTo>
                      <a:pt x="29" y="87"/>
                      <a:pt x="29" y="87"/>
                      <a:pt x="28" y="87"/>
                    </a:cubicBezTo>
                    <a:cubicBezTo>
                      <a:pt x="28" y="87"/>
                      <a:pt x="28" y="87"/>
                      <a:pt x="28" y="87"/>
                    </a:cubicBezTo>
                    <a:cubicBezTo>
                      <a:pt x="28" y="87"/>
                      <a:pt x="28" y="87"/>
                      <a:pt x="28" y="87"/>
                    </a:cubicBezTo>
                    <a:cubicBezTo>
                      <a:pt x="28" y="87"/>
                      <a:pt x="28" y="87"/>
                      <a:pt x="28" y="87"/>
                    </a:cubicBezTo>
                    <a:cubicBezTo>
                      <a:pt x="28" y="87"/>
                      <a:pt x="28" y="87"/>
                      <a:pt x="28" y="87"/>
                    </a:cubicBezTo>
                    <a:cubicBezTo>
                      <a:pt x="29" y="87"/>
                      <a:pt x="29" y="87"/>
                      <a:pt x="29" y="87"/>
                    </a:cubicBezTo>
                    <a:cubicBezTo>
                      <a:pt x="29" y="87"/>
                      <a:pt x="29" y="87"/>
                      <a:pt x="29" y="87"/>
                    </a:cubicBezTo>
                    <a:cubicBezTo>
                      <a:pt x="29" y="87"/>
                      <a:pt x="29" y="88"/>
                      <a:pt x="29" y="88"/>
                    </a:cubicBezTo>
                    <a:cubicBezTo>
                      <a:pt x="30" y="87"/>
                      <a:pt x="30" y="88"/>
                      <a:pt x="31" y="88"/>
                    </a:cubicBezTo>
                    <a:cubicBezTo>
                      <a:pt x="31" y="88"/>
                      <a:pt x="31" y="88"/>
                      <a:pt x="31" y="88"/>
                    </a:cubicBezTo>
                    <a:cubicBezTo>
                      <a:pt x="31" y="88"/>
                      <a:pt x="31" y="88"/>
                      <a:pt x="31" y="88"/>
                    </a:cubicBezTo>
                    <a:cubicBezTo>
                      <a:pt x="31" y="88"/>
                      <a:pt x="31" y="88"/>
                      <a:pt x="31" y="88"/>
                    </a:cubicBezTo>
                    <a:cubicBezTo>
                      <a:pt x="32" y="89"/>
                      <a:pt x="33" y="88"/>
                      <a:pt x="35" y="89"/>
                    </a:cubicBezTo>
                    <a:cubicBezTo>
                      <a:pt x="35" y="89"/>
                      <a:pt x="34" y="89"/>
                      <a:pt x="35" y="89"/>
                    </a:cubicBezTo>
                    <a:cubicBezTo>
                      <a:pt x="35" y="89"/>
                      <a:pt x="36" y="89"/>
                      <a:pt x="36" y="89"/>
                    </a:cubicBezTo>
                    <a:cubicBezTo>
                      <a:pt x="36" y="89"/>
                      <a:pt x="36" y="89"/>
                      <a:pt x="36" y="89"/>
                    </a:cubicBezTo>
                    <a:cubicBezTo>
                      <a:pt x="36" y="89"/>
                      <a:pt x="36" y="89"/>
                      <a:pt x="36" y="89"/>
                    </a:cubicBezTo>
                    <a:cubicBezTo>
                      <a:pt x="36" y="89"/>
                      <a:pt x="37" y="89"/>
                      <a:pt x="37" y="88"/>
                    </a:cubicBezTo>
                    <a:cubicBezTo>
                      <a:pt x="37" y="88"/>
                      <a:pt x="37" y="88"/>
                      <a:pt x="37" y="88"/>
                    </a:cubicBezTo>
                    <a:cubicBezTo>
                      <a:pt x="37" y="88"/>
                      <a:pt x="37" y="88"/>
                      <a:pt x="37"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7"/>
                      <a:pt x="35" y="87"/>
                    </a:cubicBezTo>
                    <a:cubicBezTo>
                      <a:pt x="35" y="87"/>
                      <a:pt x="35" y="87"/>
                      <a:pt x="35" y="87"/>
                    </a:cubicBezTo>
                    <a:cubicBezTo>
                      <a:pt x="35" y="87"/>
                      <a:pt x="35" y="87"/>
                      <a:pt x="35" y="87"/>
                    </a:cubicBezTo>
                    <a:cubicBezTo>
                      <a:pt x="35" y="87"/>
                      <a:pt x="35" y="87"/>
                      <a:pt x="35" y="87"/>
                    </a:cubicBezTo>
                    <a:cubicBezTo>
                      <a:pt x="36" y="87"/>
                      <a:pt x="37" y="87"/>
                      <a:pt x="38" y="87"/>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7"/>
                    </a:cubicBezTo>
                    <a:cubicBezTo>
                      <a:pt x="38" y="87"/>
                      <a:pt x="38" y="87"/>
                      <a:pt x="39" y="87"/>
                    </a:cubicBezTo>
                    <a:cubicBezTo>
                      <a:pt x="39" y="87"/>
                      <a:pt x="39" y="87"/>
                      <a:pt x="39" y="87"/>
                    </a:cubicBezTo>
                    <a:cubicBezTo>
                      <a:pt x="39" y="88"/>
                      <a:pt x="38" y="88"/>
                      <a:pt x="38" y="88"/>
                    </a:cubicBezTo>
                    <a:cubicBezTo>
                      <a:pt x="38" y="88"/>
                      <a:pt x="38" y="88"/>
                      <a:pt x="38" y="88"/>
                    </a:cubicBezTo>
                    <a:cubicBezTo>
                      <a:pt x="38" y="88"/>
                      <a:pt x="38" y="88"/>
                      <a:pt x="38" y="88"/>
                    </a:cubicBezTo>
                    <a:cubicBezTo>
                      <a:pt x="39" y="88"/>
                      <a:pt x="40" y="88"/>
                      <a:pt x="40" y="88"/>
                    </a:cubicBezTo>
                    <a:cubicBezTo>
                      <a:pt x="40" y="88"/>
                      <a:pt x="40" y="88"/>
                      <a:pt x="40" y="88"/>
                    </a:cubicBezTo>
                    <a:cubicBezTo>
                      <a:pt x="40" y="88"/>
                      <a:pt x="40" y="88"/>
                      <a:pt x="40" y="88"/>
                    </a:cubicBezTo>
                    <a:cubicBezTo>
                      <a:pt x="40" y="88"/>
                      <a:pt x="40" y="88"/>
                      <a:pt x="41" y="88"/>
                    </a:cubicBezTo>
                    <a:cubicBezTo>
                      <a:pt x="40" y="89"/>
                      <a:pt x="41" y="89"/>
                      <a:pt x="41" y="89"/>
                    </a:cubicBezTo>
                    <a:cubicBezTo>
                      <a:pt x="40" y="89"/>
                      <a:pt x="41" y="88"/>
                      <a:pt x="41" y="88"/>
                    </a:cubicBezTo>
                    <a:cubicBezTo>
                      <a:pt x="41" y="89"/>
                      <a:pt x="41" y="89"/>
                      <a:pt x="41" y="89"/>
                    </a:cubicBezTo>
                    <a:cubicBezTo>
                      <a:pt x="41" y="89"/>
                      <a:pt x="42" y="89"/>
                      <a:pt x="42" y="89"/>
                    </a:cubicBezTo>
                    <a:cubicBezTo>
                      <a:pt x="42" y="89"/>
                      <a:pt x="42" y="89"/>
                      <a:pt x="42" y="89"/>
                    </a:cubicBezTo>
                    <a:cubicBezTo>
                      <a:pt x="42" y="89"/>
                      <a:pt x="42" y="89"/>
                      <a:pt x="42" y="89"/>
                    </a:cubicBezTo>
                    <a:cubicBezTo>
                      <a:pt x="43" y="89"/>
                      <a:pt x="44" y="89"/>
                      <a:pt x="45" y="89"/>
                    </a:cubicBezTo>
                    <a:cubicBezTo>
                      <a:pt x="45" y="89"/>
                      <a:pt x="45" y="90"/>
                      <a:pt x="45" y="90"/>
                    </a:cubicBezTo>
                    <a:cubicBezTo>
                      <a:pt x="46" y="90"/>
                      <a:pt x="46" y="89"/>
                      <a:pt x="46" y="89"/>
                    </a:cubicBezTo>
                    <a:cubicBezTo>
                      <a:pt x="46" y="90"/>
                      <a:pt x="46" y="90"/>
                      <a:pt x="47" y="90"/>
                    </a:cubicBezTo>
                    <a:cubicBezTo>
                      <a:pt x="48" y="90"/>
                      <a:pt x="50" y="90"/>
                      <a:pt x="51" y="90"/>
                    </a:cubicBezTo>
                    <a:cubicBezTo>
                      <a:pt x="51" y="90"/>
                      <a:pt x="51" y="90"/>
                      <a:pt x="51" y="90"/>
                    </a:cubicBezTo>
                    <a:cubicBezTo>
                      <a:pt x="52" y="90"/>
                      <a:pt x="51" y="89"/>
                      <a:pt x="52" y="89"/>
                    </a:cubicBezTo>
                    <a:cubicBezTo>
                      <a:pt x="52" y="89"/>
                      <a:pt x="52" y="89"/>
                      <a:pt x="52" y="89"/>
                    </a:cubicBezTo>
                    <a:cubicBezTo>
                      <a:pt x="52" y="90"/>
                      <a:pt x="52" y="90"/>
                      <a:pt x="52" y="90"/>
                    </a:cubicBezTo>
                    <a:cubicBezTo>
                      <a:pt x="52" y="90"/>
                      <a:pt x="52" y="90"/>
                      <a:pt x="52" y="90"/>
                    </a:cubicBezTo>
                    <a:cubicBezTo>
                      <a:pt x="52" y="90"/>
                      <a:pt x="52" y="89"/>
                      <a:pt x="52" y="90"/>
                    </a:cubicBezTo>
                    <a:cubicBezTo>
                      <a:pt x="52" y="90"/>
                      <a:pt x="52" y="90"/>
                      <a:pt x="52" y="90"/>
                    </a:cubicBezTo>
                    <a:cubicBezTo>
                      <a:pt x="52" y="90"/>
                      <a:pt x="52" y="90"/>
                      <a:pt x="52" y="90"/>
                    </a:cubicBezTo>
                    <a:cubicBezTo>
                      <a:pt x="52" y="90"/>
                      <a:pt x="52" y="90"/>
                      <a:pt x="52" y="90"/>
                    </a:cubicBezTo>
                    <a:cubicBezTo>
                      <a:pt x="52" y="90"/>
                      <a:pt x="52" y="90"/>
                      <a:pt x="52" y="90"/>
                    </a:cubicBezTo>
                    <a:cubicBezTo>
                      <a:pt x="52" y="90"/>
                      <a:pt x="53" y="90"/>
                      <a:pt x="53" y="90"/>
                    </a:cubicBezTo>
                    <a:cubicBezTo>
                      <a:pt x="53" y="90"/>
                      <a:pt x="53" y="90"/>
                      <a:pt x="53" y="90"/>
                    </a:cubicBezTo>
                    <a:cubicBezTo>
                      <a:pt x="53" y="90"/>
                      <a:pt x="53" y="90"/>
                      <a:pt x="53" y="90"/>
                    </a:cubicBezTo>
                    <a:cubicBezTo>
                      <a:pt x="53" y="90"/>
                      <a:pt x="53" y="90"/>
                      <a:pt x="54" y="90"/>
                    </a:cubicBezTo>
                    <a:cubicBezTo>
                      <a:pt x="55" y="90"/>
                      <a:pt x="56" y="91"/>
                      <a:pt x="58" y="90"/>
                    </a:cubicBezTo>
                    <a:cubicBezTo>
                      <a:pt x="58" y="91"/>
                      <a:pt x="59" y="90"/>
                      <a:pt x="60" y="91"/>
                    </a:cubicBezTo>
                    <a:cubicBezTo>
                      <a:pt x="60" y="90"/>
                      <a:pt x="60" y="91"/>
                      <a:pt x="60" y="91"/>
                    </a:cubicBezTo>
                    <a:cubicBezTo>
                      <a:pt x="60" y="91"/>
                      <a:pt x="61" y="91"/>
                      <a:pt x="61" y="91"/>
                    </a:cubicBezTo>
                    <a:cubicBezTo>
                      <a:pt x="61" y="91"/>
                      <a:pt x="61" y="91"/>
                      <a:pt x="61" y="91"/>
                    </a:cubicBezTo>
                    <a:cubicBezTo>
                      <a:pt x="61" y="91"/>
                      <a:pt x="61" y="91"/>
                      <a:pt x="62" y="91"/>
                    </a:cubicBezTo>
                    <a:cubicBezTo>
                      <a:pt x="62" y="92"/>
                      <a:pt x="64" y="91"/>
                      <a:pt x="65" y="92"/>
                    </a:cubicBezTo>
                    <a:cubicBezTo>
                      <a:pt x="65" y="91"/>
                      <a:pt x="65" y="91"/>
                      <a:pt x="65" y="91"/>
                    </a:cubicBezTo>
                    <a:cubicBezTo>
                      <a:pt x="66" y="92"/>
                      <a:pt x="67" y="91"/>
                      <a:pt x="68" y="91"/>
                    </a:cubicBezTo>
                    <a:cubicBezTo>
                      <a:pt x="68" y="91"/>
                      <a:pt x="68" y="92"/>
                      <a:pt x="68" y="92"/>
                    </a:cubicBezTo>
                    <a:cubicBezTo>
                      <a:pt x="68" y="92"/>
                      <a:pt x="68" y="91"/>
                      <a:pt x="69" y="91"/>
                    </a:cubicBezTo>
                    <a:cubicBezTo>
                      <a:pt x="69" y="92"/>
                      <a:pt x="69" y="92"/>
                      <a:pt x="69" y="92"/>
                    </a:cubicBezTo>
                    <a:cubicBezTo>
                      <a:pt x="69" y="92"/>
                      <a:pt x="68" y="92"/>
                      <a:pt x="69" y="92"/>
                    </a:cubicBezTo>
                    <a:cubicBezTo>
                      <a:pt x="69" y="92"/>
                      <a:pt x="69" y="92"/>
                      <a:pt x="69" y="92"/>
                    </a:cubicBezTo>
                    <a:cubicBezTo>
                      <a:pt x="69" y="92"/>
                      <a:pt x="69" y="92"/>
                      <a:pt x="69" y="92"/>
                    </a:cubicBezTo>
                    <a:cubicBezTo>
                      <a:pt x="69" y="92"/>
                      <a:pt x="69" y="92"/>
                      <a:pt x="69" y="92"/>
                    </a:cubicBezTo>
                    <a:cubicBezTo>
                      <a:pt x="69" y="92"/>
                      <a:pt x="69" y="92"/>
                      <a:pt x="69" y="92"/>
                    </a:cubicBezTo>
                    <a:cubicBezTo>
                      <a:pt x="71" y="92"/>
                      <a:pt x="72" y="92"/>
                      <a:pt x="74" y="92"/>
                    </a:cubicBezTo>
                    <a:cubicBezTo>
                      <a:pt x="74" y="92"/>
                      <a:pt x="74" y="92"/>
                      <a:pt x="74" y="92"/>
                    </a:cubicBezTo>
                    <a:cubicBezTo>
                      <a:pt x="74" y="92"/>
                      <a:pt x="74" y="92"/>
                      <a:pt x="74" y="92"/>
                    </a:cubicBezTo>
                    <a:cubicBezTo>
                      <a:pt x="75" y="93"/>
                      <a:pt x="77" y="92"/>
                      <a:pt x="78" y="93"/>
                    </a:cubicBezTo>
                    <a:cubicBezTo>
                      <a:pt x="78" y="93"/>
                      <a:pt x="79" y="93"/>
                      <a:pt x="80" y="93"/>
                    </a:cubicBezTo>
                    <a:cubicBezTo>
                      <a:pt x="79" y="93"/>
                      <a:pt x="80" y="93"/>
                      <a:pt x="80" y="93"/>
                    </a:cubicBezTo>
                    <a:cubicBezTo>
                      <a:pt x="80" y="93"/>
                      <a:pt x="81" y="93"/>
                      <a:pt x="81" y="93"/>
                    </a:cubicBezTo>
                    <a:cubicBezTo>
                      <a:pt x="81" y="94"/>
                      <a:pt x="82" y="93"/>
                      <a:pt x="82" y="93"/>
                    </a:cubicBezTo>
                    <a:cubicBezTo>
                      <a:pt x="83" y="93"/>
                      <a:pt x="84" y="94"/>
                      <a:pt x="85" y="93"/>
                    </a:cubicBezTo>
                    <a:cubicBezTo>
                      <a:pt x="85" y="94"/>
                      <a:pt x="85" y="93"/>
                      <a:pt x="85" y="93"/>
                    </a:cubicBezTo>
                    <a:cubicBezTo>
                      <a:pt x="86" y="94"/>
                      <a:pt x="85" y="94"/>
                      <a:pt x="85" y="94"/>
                    </a:cubicBezTo>
                    <a:cubicBezTo>
                      <a:pt x="86" y="93"/>
                      <a:pt x="87" y="93"/>
                      <a:pt x="88" y="94"/>
                    </a:cubicBezTo>
                    <a:cubicBezTo>
                      <a:pt x="88" y="94"/>
                      <a:pt x="88" y="94"/>
                      <a:pt x="88" y="94"/>
                    </a:cubicBezTo>
                    <a:cubicBezTo>
                      <a:pt x="88" y="94"/>
                      <a:pt x="88" y="94"/>
                      <a:pt x="88" y="94"/>
                    </a:cubicBezTo>
                    <a:cubicBezTo>
                      <a:pt x="88" y="93"/>
                      <a:pt x="89" y="94"/>
                      <a:pt x="89" y="94"/>
                    </a:cubicBezTo>
                    <a:cubicBezTo>
                      <a:pt x="89" y="94"/>
                      <a:pt x="89" y="94"/>
                      <a:pt x="89" y="94"/>
                    </a:cubicBezTo>
                    <a:cubicBezTo>
                      <a:pt x="89" y="94"/>
                      <a:pt x="89" y="94"/>
                      <a:pt x="89" y="94"/>
                    </a:cubicBezTo>
                    <a:cubicBezTo>
                      <a:pt x="89" y="94"/>
                      <a:pt x="89" y="94"/>
                      <a:pt x="89" y="94"/>
                    </a:cubicBezTo>
                    <a:cubicBezTo>
                      <a:pt x="89" y="94"/>
                      <a:pt x="89" y="94"/>
                      <a:pt x="89" y="94"/>
                    </a:cubicBezTo>
                    <a:cubicBezTo>
                      <a:pt x="91" y="94"/>
                      <a:pt x="91" y="94"/>
                      <a:pt x="92" y="94"/>
                    </a:cubicBezTo>
                    <a:cubicBezTo>
                      <a:pt x="92" y="94"/>
                      <a:pt x="91" y="94"/>
                      <a:pt x="92" y="94"/>
                    </a:cubicBezTo>
                    <a:cubicBezTo>
                      <a:pt x="92" y="94"/>
                      <a:pt x="92" y="94"/>
                      <a:pt x="92" y="94"/>
                    </a:cubicBezTo>
                    <a:cubicBezTo>
                      <a:pt x="92" y="94"/>
                      <a:pt x="93" y="95"/>
                      <a:pt x="93" y="94"/>
                    </a:cubicBezTo>
                    <a:cubicBezTo>
                      <a:pt x="93" y="94"/>
                      <a:pt x="93" y="94"/>
                      <a:pt x="94" y="94"/>
                    </a:cubicBezTo>
                    <a:cubicBezTo>
                      <a:pt x="94" y="94"/>
                      <a:pt x="94" y="94"/>
                      <a:pt x="94" y="94"/>
                    </a:cubicBezTo>
                    <a:cubicBezTo>
                      <a:pt x="94" y="94"/>
                      <a:pt x="94" y="94"/>
                      <a:pt x="94" y="94"/>
                    </a:cubicBezTo>
                    <a:cubicBezTo>
                      <a:pt x="94" y="94"/>
                      <a:pt x="94" y="94"/>
                      <a:pt x="94" y="94"/>
                    </a:cubicBezTo>
                    <a:cubicBezTo>
                      <a:pt x="94" y="94"/>
                      <a:pt x="94" y="94"/>
                      <a:pt x="94" y="94"/>
                    </a:cubicBezTo>
                    <a:cubicBezTo>
                      <a:pt x="94" y="94"/>
                      <a:pt x="94" y="95"/>
                      <a:pt x="94" y="95"/>
                    </a:cubicBezTo>
                    <a:cubicBezTo>
                      <a:pt x="94" y="95"/>
                      <a:pt x="94" y="95"/>
                      <a:pt x="94" y="95"/>
                    </a:cubicBezTo>
                    <a:cubicBezTo>
                      <a:pt x="94" y="95"/>
                      <a:pt x="94" y="95"/>
                      <a:pt x="94" y="94"/>
                    </a:cubicBezTo>
                    <a:cubicBezTo>
                      <a:pt x="94" y="94"/>
                      <a:pt x="94" y="94"/>
                      <a:pt x="94" y="94"/>
                    </a:cubicBezTo>
                    <a:cubicBezTo>
                      <a:pt x="94" y="94"/>
                      <a:pt x="94" y="94"/>
                      <a:pt x="94" y="94"/>
                    </a:cubicBezTo>
                    <a:cubicBezTo>
                      <a:pt x="94" y="94"/>
                      <a:pt x="95" y="94"/>
                      <a:pt x="96" y="94"/>
                    </a:cubicBezTo>
                    <a:cubicBezTo>
                      <a:pt x="96" y="94"/>
                      <a:pt x="96" y="94"/>
                      <a:pt x="96" y="95"/>
                    </a:cubicBezTo>
                    <a:cubicBezTo>
                      <a:pt x="96" y="95"/>
                      <a:pt x="96" y="95"/>
                      <a:pt x="96" y="95"/>
                    </a:cubicBezTo>
                    <a:cubicBezTo>
                      <a:pt x="96" y="95"/>
                      <a:pt x="96" y="95"/>
                      <a:pt x="96" y="95"/>
                    </a:cubicBezTo>
                    <a:cubicBezTo>
                      <a:pt x="96" y="95"/>
                      <a:pt x="96" y="95"/>
                      <a:pt x="96" y="95"/>
                    </a:cubicBezTo>
                    <a:cubicBezTo>
                      <a:pt x="96" y="95"/>
                      <a:pt x="95" y="95"/>
                      <a:pt x="95" y="95"/>
                    </a:cubicBezTo>
                    <a:cubicBezTo>
                      <a:pt x="95" y="95"/>
                      <a:pt x="95" y="95"/>
                      <a:pt x="95" y="95"/>
                    </a:cubicBezTo>
                    <a:cubicBezTo>
                      <a:pt x="95" y="95"/>
                      <a:pt x="95" y="95"/>
                      <a:pt x="95" y="95"/>
                    </a:cubicBezTo>
                    <a:cubicBezTo>
                      <a:pt x="95" y="95"/>
                      <a:pt x="95" y="95"/>
                      <a:pt x="95" y="95"/>
                    </a:cubicBezTo>
                    <a:cubicBezTo>
                      <a:pt x="95" y="95"/>
                      <a:pt x="94" y="95"/>
                      <a:pt x="94" y="95"/>
                    </a:cubicBezTo>
                    <a:cubicBezTo>
                      <a:pt x="94" y="95"/>
                      <a:pt x="94" y="95"/>
                      <a:pt x="94" y="95"/>
                    </a:cubicBezTo>
                    <a:cubicBezTo>
                      <a:pt x="94" y="95"/>
                      <a:pt x="94" y="95"/>
                      <a:pt x="94" y="95"/>
                    </a:cubicBezTo>
                    <a:cubicBezTo>
                      <a:pt x="94" y="95"/>
                      <a:pt x="94" y="95"/>
                      <a:pt x="94" y="95"/>
                    </a:cubicBezTo>
                    <a:cubicBezTo>
                      <a:pt x="94" y="95"/>
                      <a:pt x="95" y="95"/>
                      <a:pt x="95" y="95"/>
                    </a:cubicBezTo>
                    <a:cubicBezTo>
                      <a:pt x="95" y="95"/>
                      <a:pt x="95" y="95"/>
                      <a:pt x="95" y="95"/>
                    </a:cubicBezTo>
                    <a:cubicBezTo>
                      <a:pt x="95" y="95"/>
                      <a:pt x="95" y="95"/>
                      <a:pt x="95" y="95"/>
                    </a:cubicBezTo>
                    <a:cubicBezTo>
                      <a:pt x="95" y="95"/>
                      <a:pt x="96" y="95"/>
                      <a:pt x="95" y="96"/>
                    </a:cubicBezTo>
                    <a:cubicBezTo>
                      <a:pt x="96" y="96"/>
                      <a:pt x="96" y="95"/>
                      <a:pt x="96" y="95"/>
                    </a:cubicBezTo>
                    <a:cubicBezTo>
                      <a:pt x="96" y="96"/>
                      <a:pt x="96" y="96"/>
                      <a:pt x="97" y="96"/>
                    </a:cubicBezTo>
                    <a:cubicBezTo>
                      <a:pt x="97" y="95"/>
                      <a:pt x="97" y="95"/>
                      <a:pt x="97" y="95"/>
                    </a:cubicBezTo>
                    <a:cubicBezTo>
                      <a:pt x="97" y="96"/>
                      <a:pt x="98" y="96"/>
                      <a:pt x="98" y="96"/>
                    </a:cubicBezTo>
                    <a:cubicBezTo>
                      <a:pt x="98" y="96"/>
                      <a:pt x="98" y="95"/>
                      <a:pt x="98" y="95"/>
                    </a:cubicBezTo>
                    <a:cubicBezTo>
                      <a:pt x="98" y="95"/>
                      <a:pt x="98" y="95"/>
                      <a:pt x="98" y="95"/>
                    </a:cubicBezTo>
                    <a:cubicBezTo>
                      <a:pt x="98" y="95"/>
                      <a:pt x="98" y="95"/>
                      <a:pt x="98" y="95"/>
                    </a:cubicBezTo>
                    <a:cubicBezTo>
                      <a:pt x="98" y="95"/>
                      <a:pt x="98" y="95"/>
                      <a:pt x="98" y="95"/>
                    </a:cubicBezTo>
                    <a:cubicBezTo>
                      <a:pt x="98" y="95"/>
                      <a:pt x="98" y="95"/>
                      <a:pt x="98" y="95"/>
                    </a:cubicBezTo>
                    <a:cubicBezTo>
                      <a:pt x="98" y="95"/>
                      <a:pt x="99" y="96"/>
                      <a:pt x="99" y="95"/>
                    </a:cubicBezTo>
                    <a:cubicBezTo>
                      <a:pt x="99" y="95"/>
                      <a:pt x="99" y="95"/>
                      <a:pt x="99" y="95"/>
                    </a:cubicBezTo>
                    <a:cubicBezTo>
                      <a:pt x="99" y="95"/>
                      <a:pt x="99" y="95"/>
                      <a:pt x="99" y="95"/>
                    </a:cubicBezTo>
                    <a:cubicBezTo>
                      <a:pt x="99" y="96"/>
                      <a:pt x="99" y="96"/>
                      <a:pt x="99" y="96"/>
                    </a:cubicBezTo>
                    <a:cubicBezTo>
                      <a:pt x="99" y="95"/>
                      <a:pt x="99" y="95"/>
                      <a:pt x="99" y="95"/>
                    </a:cubicBezTo>
                    <a:cubicBezTo>
                      <a:pt x="99" y="95"/>
                      <a:pt x="99" y="95"/>
                      <a:pt x="99" y="95"/>
                    </a:cubicBezTo>
                    <a:cubicBezTo>
                      <a:pt x="99" y="95"/>
                      <a:pt x="99" y="95"/>
                      <a:pt x="99" y="95"/>
                    </a:cubicBezTo>
                    <a:cubicBezTo>
                      <a:pt x="99" y="95"/>
                      <a:pt x="99" y="95"/>
                      <a:pt x="99" y="95"/>
                    </a:cubicBezTo>
                    <a:cubicBezTo>
                      <a:pt x="99" y="95"/>
                      <a:pt x="99" y="95"/>
                      <a:pt x="99" y="95"/>
                    </a:cubicBezTo>
                    <a:cubicBezTo>
                      <a:pt x="99" y="95"/>
                      <a:pt x="100" y="95"/>
                      <a:pt x="100" y="95"/>
                    </a:cubicBezTo>
                    <a:cubicBezTo>
                      <a:pt x="100" y="95"/>
                      <a:pt x="100" y="95"/>
                      <a:pt x="100" y="95"/>
                    </a:cubicBezTo>
                    <a:cubicBezTo>
                      <a:pt x="100" y="95"/>
                      <a:pt x="100" y="95"/>
                      <a:pt x="101" y="95"/>
                    </a:cubicBezTo>
                    <a:cubicBezTo>
                      <a:pt x="101" y="95"/>
                      <a:pt x="101" y="95"/>
                      <a:pt x="101" y="95"/>
                    </a:cubicBezTo>
                    <a:cubicBezTo>
                      <a:pt x="100" y="95"/>
                      <a:pt x="100" y="95"/>
                      <a:pt x="100" y="95"/>
                    </a:cubicBezTo>
                    <a:cubicBezTo>
                      <a:pt x="100" y="95"/>
                      <a:pt x="100" y="96"/>
                      <a:pt x="100" y="96"/>
                    </a:cubicBezTo>
                    <a:cubicBezTo>
                      <a:pt x="101" y="96"/>
                      <a:pt x="101" y="96"/>
                      <a:pt x="101" y="96"/>
                    </a:cubicBezTo>
                    <a:cubicBezTo>
                      <a:pt x="101" y="96"/>
                      <a:pt x="102" y="96"/>
                      <a:pt x="102" y="96"/>
                    </a:cubicBezTo>
                    <a:cubicBezTo>
                      <a:pt x="102" y="96"/>
                      <a:pt x="102" y="96"/>
                      <a:pt x="102" y="96"/>
                    </a:cubicBezTo>
                    <a:cubicBezTo>
                      <a:pt x="102" y="96"/>
                      <a:pt x="102" y="95"/>
                      <a:pt x="102" y="96"/>
                    </a:cubicBezTo>
                    <a:cubicBezTo>
                      <a:pt x="101" y="96"/>
                      <a:pt x="101" y="95"/>
                      <a:pt x="101" y="95"/>
                    </a:cubicBezTo>
                    <a:cubicBezTo>
                      <a:pt x="101" y="95"/>
                      <a:pt x="101" y="95"/>
                      <a:pt x="101" y="95"/>
                    </a:cubicBezTo>
                    <a:cubicBezTo>
                      <a:pt x="101" y="95"/>
                      <a:pt x="102" y="95"/>
                      <a:pt x="102" y="95"/>
                    </a:cubicBezTo>
                    <a:cubicBezTo>
                      <a:pt x="102" y="95"/>
                      <a:pt x="102" y="95"/>
                      <a:pt x="102" y="95"/>
                    </a:cubicBezTo>
                    <a:cubicBezTo>
                      <a:pt x="102" y="95"/>
                      <a:pt x="102" y="95"/>
                      <a:pt x="103" y="95"/>
                    </a:cubicBezTo>
                    <a:cubicBezTo>
                      <a:pt x="103" y="95"/>
                      <a:pt x="103" y="95"/>
                      <a:pt x="103" y="95"/>
                    </a:cubicBezTo>
                    <a:cubicBezTo>
                      <a:pt x="104" y="95"/>
                      <a:pt x="104" y="95"/>
                      <a:pt x="105" y="95"/>
                    </a:cubicBezTo>
                    <a:cubicBezTo>
                      <a:pt x="105" y="95"/>
                      <a:pt x="105" y="95"/>
                      <a:pt x="105" y="95"/>
                    </a:cubicBezTo>
                    <a:cubicBezTo>
                      <a:pt x="105" y="95"/>
                      <a:pt x="105" y="95"/>
                      <a:pt x="105" y="95"/>
                    </a:cubicBezTo>
                    <a:cubicBezTo>
                      <a:pt x="105" y="95"/>
                      <a:pt x="105" y="95"/>
                      <a:pt x="105" y="95"/>
                    </a:cubicBezTo>
                    <a:cubicBezTo>
                      <a:pt x="105" y="96"/>
                      <a:pt x="105" y="95"/>
                      <a:pt x="106" y="95"/>
                    </a:cubicBezTo>
                    <a:cubicBezTo>
                      <a:pt x="106" y="95"/>
                      <a:pt x="106" y="95"/>
                      <a:pt x="106" y="95"/>
                    </a:cubicBezTo>
                    <a:cubicBezTo>
                      <a:pt x="106" y="95"/>
                      <a:pt x="105" y="95"/>
                      <a:pt x="105" y="96"/>
                    </a:cubicBezTo>
                    <a:cubicBezTo>
                      <a:pt x="105" y="96"/>
                      <a:pt x="105" y="96"/>
                      <a:pt x="105" y="96"/>
                    </a:cubicBezTo>
                    <a:cubicBezTo>
                      <a:pt x="105" y="96"/>
                      <a:pt x="105" y="96"/>
                      <a:pt x="105" y="95"/>
                    </a:cubicBezTo>
                    <a:cubicBezTo>
                      <a:pt x="105" y="96"/>
                      <a:pt x="105" y="96"/>
                      <a:pt x="104" y="96"/>
                    </a:cubicBezTo>
                    <a:cubicBezTo>
                      <a:pt x="104" y="96"/>
                      <a:pt x="104" y="96"/>
                      <a:pt x="104" y="96"/>
                    </a:cubicBezTo>
                    <a:cubicBezTo>
                      <a:pt x="104" y="96"/>
                      <a:pt x="105" y="96"/>
                      <a:pt x="105" y="96"/>
                    </a:cubicBezTo>
                    <a:cubicBezTo>
                      <a:pt x="105" y="96"/>
                      <a:pt x="105" y="96"/>
                      <a:pt x="105" y="96"/>
                    </a:cubicBezTo>
                    <a:cubicBezTo>
                      <a:pt x="105" y="96"/>
                      <a:pt x="105" y="96"/>
                      <a:pt x="105" y="96"/>
                    </a:cubicBezTo>
                    <a:cubicBezTo>
                      <a:pt x="105" y="96"/>
                      <a:pt x="106" y="96"/>
                      <a:pt x="106" y="96"/>
                    </a:cubicBezTo>
                    <a:cubicBezTo>
                      <a:pt x="106" y="96"/>
                      <a:pt x="106" y="96"/>
                      <a:pt x="106" y="96"/>
                    </a:cubicBezTo>
                    <a:cubicBezTo>
                      <a:pt x="106" y="96"/>
                      <a:pt x="106" y="96"/>
                      <a:pt x="106" y="96"/>
                    </a:cubicBezTo>
                    <a:cubicBezTo>
                      <a:pt x="106" y="95"/>
                      <a:pt x="106" y="95"/>
                      <a:pt x="106" y="95"/>
                    </a:cubicBezTo>
                    <a:cubicBezTo>
                      <a:pt x="106" y="95"/>
                      <a:pt x="106" y="95"/>
                      <a:pt x="106" y="95"/>
                    </a:cubicBezTo>
                    <a:cubicBezTo>
                      <a:pt x="106" y="95"/>
                      <a:pt x="106" y="95"/>
                      <a:pt x="106" y="95"/>
                    </a:cubicBezTo>
                    <a:cubicBezTo>
                      <a:pt x="106" y="95"/>
                      <a:pt x="106" y="95"/>
                      <a:pt x="106" y="95"/>
                    </a:cubicBezTo>
                    <a:cubicBezTo>
                      <a:pt x="106" y="95"/>
                      <a:pt x="106" y="95"/>
                      <a:pt x="107" y="95"/>
                    </a:cubicBezTo>
                    <a:cubicBezTo>
                      <a:pt x="107" y="95"/>
                      <a:pt x="107" y="95"/>
                      <a:pt x="107" y="95"/>
                    </a:cubicBezTo>
                    <a:cubicBezTo>
                      <a:pt x="107" y="95"/>
                      <a:pt x="107" y="95"/>
                      <a:pt x="107" y="95"/>
                    </a:cubicBezTo>
                    <a:cubicBezTo>
                      <a:pt x="107" y="95"/>
                      <a:pt x="108" y="96"/>
                      <a:pt x="108" y="95"/>
                    </a:cubicBezTo>
                    <a:cubicBezTo>
                      <a:pt x="108" y="95"/>
                      <a:pt x="108" y="95"/>
                      <a:pt x="108" y="95"/>
                    </a:cubicBezTo>
                    <a:cubicBezTo>
                      <a:pt x="108" y="95"/>
                      <a:pt x="108" y="95"/>
                      <a:pt x="108" y="95"/>
                    </a:cubicBezTo>
                    <a:cubicBezTo>
                      <a:pt x="108" y="95"/>
                      <a:pt x="109" y="95"/>
                      <a:pt x="110" y="95"/>
                    </a:cubicBezTo>
                    <a:cubicBezTo>
                      <a:pt x="110" y="95"/>
                      <a:pt x="110" y="96"/>
                      <a:pt x="110" y="96"/>
                    </a:cubicBezTo>
                    <a:cubicBezTo>
                      <a:pt x="110" y="96"/>
                      <a:pt x="111" y="96"/>
                      <a:pt x="111" y="96"/>
                    </a:cubicBezTo>
                    <a:cubicBezTo>
                      <a:pt x="111" y="95"/>
                      <a:pt x="111" y="95"/>
                      <a:pt x="111" y="95"/>
                    </a:cubicBezTo>
                    <a:cubicBezTo>
                      <a:pt x="112" y="95"/>
                      <a:pt x="112" y="96"/>
                      <a:pt x="113" y="95"/>
                    </a:cubicBezTo>
                    <a:cubicBezTo>
                      <a:pt x="113" y="96"/>
                      <a:pt x="114" y="95"/>
                      <a:pt x="114" y="96"/>
                    </a:cubicBezTo>
                    <a:cubicBezTo>
                      <a:pt x="115" y="96"/>
                      <a:pt x="115" y="96"/>
                      <a:pt x="115" y="96"/>
                    </a:cubicBezTo>
                    <a:cubicBezTo>
                      <a:pt x="115" y="96"/>
                      <a:pt x="115" y="96"/>
                      <a:pt x="115" y="96"/>
                    </a:cubicBezTo>
                    <a:cubicBezTo>
                      <a:pt x="116" y="96"/>
                      <a:pt x="116" y="96"/>
                      <a:pt x="116" y="96"/>
                    </a:cubicBezTo>
                    <a:cubicBezTo>
                      <a:pt x="116" y="96"/>
                      <a:pt x="117" y="96"/>
                      <a:pt x="117" y="96"/>
                    </a:cubicBezTo>
                    <a:cubicBezTo>
                      <a:pt x="117" y="97"/>
                      <a:pt x="117" y="96"/>
                      <a:pt x="117" y="96"/>
                    </a:cubicBezTo>
                    <a:cubicBezTo>
                      <a:pt x="117" y="96"/>
                      <a:pt x="116" y="97"/>
                      <a:pt x="116" y="96"/>
                    </a:cubicBezTo>
                    <a:cubicBezTo>
                      <a:pt x="116" y="97"/>
                      <a:pt x="116" y="97"/>
                      <a:pt x="116" y="97"/>
                    </a:cubicBezTo>
                    <a:cubicBezTo>
                      <a:pt x="115" y="96"/>
                      <a:pt x="114" y="96"/>
                      <a:pt x="113" y="96"/>
                    </a:cubicBezTo>
                    <a:cubicBezTo>
                      <a:pt x="113" y="96"/>
                      <a:pt x="113" y="96"/>
                      <a:pt x="113" y="96"/>
                    </a:cubicBezTo>
                    <a:cubicBezTo>
                      <a:pt x="113" y="96"/>
                      <a:pt x="113" y="96"/>
                      <a:pt x="113" y="96"/>
                    </a:cubicBezTo>
                    <a:cubicBezTo>
                      <a:pt x="113" y="97"/>
                      <a:pt x="113" y="97"/>
                      <a:pt x="113" y="97"/>
                    </a:cubicBezTo>
                    <a:cubicBezTo>
                      <a:pt x="114" y="96"/>
                      <a:pt x="115" y="97"/>
                      <a:pt x="116" y="97"/>
                    </a:cubicBezTo>
                    <a:cubicBezTo>
                      <a:pt x="116" y="97"/>
                      <a:pt x="117" y="97"/>
                      <a:pt x="118" y="97"/>
                    </a:cubicBezTo>
                    <a:cubicBezTo>
                      <a:pt x="118" y="97"/>
                      <a:pt x="118" y="97"/>
                      <a:pt x="118" y="97"/>
                    </a:cubicBezTo>
                    <a:cubicBezTo>
                      <a:pt x="118" y="97"/>
                      <a:pt x="118" y="97"/>
                      <a:pt x="118" y="97"/>
                    </a:cubicBezTo>
                    <a:cubicBezTo>
                      <a:pt x="118" y="97"/>
                      <a:pt x="118" y="97"/>
                      <a:pt x="118" y="97"/>
                    </a:cubicBezTo>
                    <a:cubicBezTo>
                      <a:pt x="119" y="97"/>
                      <a:pt x="119" y="97"/>
                      <a:pt x="119" y="97"/>
                    </a:cubicBezTo>
                    <a:cubicBezTo>
                      <a:pt x="119" y="97"/>
                      <a:pt x="119" y="97"/>
                      <a:pt x="119" y="97"/>
                    </a:cubicBezTo>
                    <a:cubicBezTo>
                      <a:pt x="119" y="97"/>
                      <a:pt x="119" y="97"/>
                      <a:pt x="119" y="97"/>
                    </a:cubicBezTo>
                    <a:cubicBezTo>
                      <a:pt x="119" y="97"/>
                      <a:pt x="119" y="97"/>
                      <a:pt x="119" y="97"/>
                    </a:cubicBezTo>
                    <a:cubicBezTo>
                      <a:pt x="119" y="97"/>
                      <a:pt x="119" y="97"/>
                      <a:pt x="119" y="97"/>
                    </a:cubicBezTo>
                    <a:cubicBezTo>
                      <a:pt x="119" y="97"/>
                      <a:pt x="118" y="97"/>
                      <a:pt x="118" y="97"/>
                    </a:cubicBezTo>
                    <a:cubicBezTo>
                      <a:pt x="119" y="97"/>
                      <a:pt x="120" y="97"/>
                      <a:pt x="120" y="97"/>
                    </a:cubicBezTo>
                    <a:cubicBezTo>
                      <a:pt x="120" y="97"/>
                      <a:pt x="120" y="97"/>
                      <a:pt x="120" y="97"/>
                    </a:cubicBezTo>
                    <a:cubicBezTo>
                      <a:pt x="120" y="97"/>
                      <a:pt x="120" y="97"/>
                      <a:pt x="120" y="97"/>
                    </a:cubicBezTo>
                    <a:cubicBezTo>
                      <a:pt x="120" y="97"/>
                      <a:pt x="121" y="97"/>
                      <a:pt x="121" y="97"/>
                    </a:cubicBezTo>
                    <a:cubicBezTo>
                      <a:pt x="121" y="97"/>
                      <a:pt x="121" y="97"/>
                      <a:pt x="121" y="97"/>
                    </a:cubicBezTo>
                    <a:cubicBezTo>
                      <a:pt x="121" y="97"/>
                      <a:pt x="121" y="97"/>
                      <a:pt x="121" y="97"/>
                    </a:cubicBezTo>
                    <a:cubicBezTo>
                      <a:pt x="121" y="97"/>
                      <a:pt x="121" y="97"/>
                      <a:pt x="121" y="97"/>
                    </a:cubicBezTo>
                    <a:cubicBezTo>
                      <a:pt x="121" y="97"/>
                      <a:pt x="121" y="97"/>
                      <a:pt x="121" y="97"/>
                    </a:cubicBezTo>
                    <a:cubicBezTo>
                      <a:pt x="122" y="97"/>
                      <a:pt x="122" y="97"/>
                      <a:pt x="122" y="97"/>
                    </a:cubicBezTo>
                    <a:cubicBezTo>
                      <a:pt x="122" y="97"/>
                      <a:pt x="122" y="97"/>
                      <a:pt x="123" y="97"/>
                    </a:cubicBezTo>
                    <a:cubicBezTo>
                      <a:pt x="123" y="97"/>
                      <a:pt x="123" y="97"/>
                      <a:pt x="123" y="97"/>
                    </a:cubicBezTo>
                    <a:cubicBezTo>
                      <a:pt x="123" y="98"/>
                      <a:pt x="124" y="97"/>
                      <a:pt x="125" y="98"/>
                    </a:cubicBezTo>
                    <a:cubicBezTo>
                      <a:pt x="125" y="97"/>
                      <a:pt x="125" y="97"/>
                      <a:pt x="125" y="97"/>
                    </a:cubicBezTo>
                    <a:cubicBezTo>
                      <a:pt x="125" y="97"/>
                      <a:pt x="125" y="97"/>
                      <a:pt x="125" y="97"/>
                    </a:cubicBezTo>
                    <a:cubicBezTo>
                      <a:pt x="125" y="97"/>
                      <a:pt x="125" y="97"/>
                      <a:pt x="125" y="97"/>
                    </a:cubicBezTo>
                    <a:cubicBezTo>
                      <a:pt x="126" y="97"/>
                      <a:pt x="126" y="97"/>
                      <a:pt x="126" y="97"/>
                    </a:cubicBezTo>
                    <a:cubicBezTo>
                      <a:pt x="126" y="97"/>
                      <a:pt x="126" y="97"/>
                      <a:pt x="126" y="97"/>
                    </a:cubicBezTo>
                    <a:cubicBezTo>
                      <a:pt x="126" y="97"/>
                      <a:pt x="126" y="98"/>
                      <a:pt x="127" y="97"/>
                    </a:cubicBezTo>
                    <a:cubicBezTo>
                      <a:pt x="126" y="97"/>
                      <a:pt x="126" y="97"/>
                      <a:pt x="126" y="97"/>
                    </a:cubicBezTo>
                    <a:cubicBezTo>
                      <a:pt x="126" y="97"/>
                      <a:pt x="126" y="97"/>
                      <a:pt x="126"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8"/>
                      <a:pt x="127" y="98"/>
                    </a:cubicBezTo>
                    <a:cubicBezTo>
                      <a:pt x="127" y="98"/>
                      <a:pt x="127" y="98"/>
                      <a:pt x="127" y="98"/>
                    </a:cubicBezTo>
                    <a:cubicBezTo>
                      <a:pt x="127" y="98"/>
                      <a:pt x="127" y="98"/>
                      <a:pt x="127" y="98"/>
                    </a:cubicBezTo>
                    <a:cubicBezTo>
                      <a:pt x="127" y="98"/>
                      <a:pt x="128" y="98"/>
                      <a:pt x="128" y="98"/>
                    </a:cubicBezTo>
                    <a:cubicBezTo>
                      <a:pt x="128" y="98"/>
                      <a:pt x="128" y="98"/>
                      <a:pt x="128" y="98"/>
                    </a:cubicBezTo>
                    <a:cubicBezTo>
                      <a:pt x="128" y="98"/>
                      <a:pt x="128" y="98"/>
                      <a:pt x="129" y="98"/>
                    </a:cubicBezTo>
                    <a:cubicBezTo>
                      <a:pt x="129" y="98"/>
                      <a:pt x="129" y="98"/>
                      <a:pt x="129" y="98"/>
                    </a:cubicBezTo>
                    <a:cubicBezTo>
                      <a:pt x="129" y="98"/>
                      <a:pt x="129" y="98"/>
                      <a:pt x="130" y="98"/>
                    </a:cubicBezTo>
                    <a:cubicBezTo>
                      <a:pt x="130" y="98"/>
                      <a:pt x="130" y="98"/>
                      <a:pt x="131" y="98"/>
                    </a:cubicBezTo>
                    <a:cubicBezTo>
                      <a:pt x="131" y="98"/>
                      <a:pt x="131" y="98"/>
                      <a:pt x="131" y="98"/>
                    </a:cubicBezTo>
                    <a:cubicBezTo>
                      <a:pt x="131" y="97"/>
                      <a:pt x="131" y="97"/>
                      <a:pt x="131" y="97"/>
                    </a:cubicBezTo>
                    <a:cubicBezTo>
                      <a:pt x="130" y="97"/>
                      <a:pt x="130" y="97"/>
                      <a:pt x="130" y="97"/>
                    </a:cubicBezTo>
                    <a:cubicBezTo>
                      <a:pt x="129" y="98"/>
                      <a:pt x="129" y="98"/>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8" y="97"/>
                    </a:cubicBezTo>
                    <a:cubicBezTo>
                      <a:pt x="128" y="97"/>
                      <a:pt x="128" y="97"/>
                      <a:pt x="128" y="97"/>
                    </a:cubicBezTo>
                    <a:cubicBezTo>
                      <a:pt x="128" y="97"/>
                      <a:pt x="128" y="97"/>
                      <a:pt x="128" y="97"/>
                    </a:cubicBezTo>
                    <a:cubicBezTo>
                      <a:pt x="128" y="97"/>
                      <a:pt x="128" y="97"/>
                      <a:pt x="128" y="97"/>
                    </a:cubicBezTo>
                    <a:cubicBezTo>
                      <a:pt x="129" y="97"/>
                      <a:pt x="130" y="96"/>
                      <a:pt x="131" y="97"/>
                    </a:cubicBezTo>
                    <a:cubicBezTo>
                      <a:pt x="131" y="96"/>
                      <a:pt x="131" y="97"/>
                      <a:pt x="132" y="97"/>
                    </a:cubicBezTo>
                    <a:cubicBezTo>
                      <a:pt x="132" y="97"/>
                      <a:pt x="134" y="97"/>
                      <a:pt x="134" y="97"/>
                    </a:cubicBezTo>
                    <a:cubicBezTo>
                      <a:pt x="134" y="97"/>
                      <a:pt x="134" y="97"/>
                      <a:pt x="134" y="97"/>
                    </a:cubicBezTo>
                    <a:cubicBezTo>
                      <a:pt x="134" y="97"/>
                      <a:pt x="135" y="97"/>
                      <a:pt x="135" y="97"/>
                    </a:cubicBezTo>
                    <a:cubicBezTo>
                      <a:pt x="134" y="97"/>
                      <a:pt x="134" y="97"/>
                      <a:pt x="134" y="97"/>
                    </a:cubicBezTo>
                    <a:cubicBezTo>
                      <a:pt x="134" y="97"/>
                      <a:pt x="134" y="97"/>
                      <a:pt x="134" y="97"/>
                    </a:cubicBezTo>
                    <a:cubicBezTo>
                      <a:pt x="134" y="97"/>
                      <a:pt x="134" y="97"/>
                      <a:pt x="134" y="97"/>
                    </a:cubicBezTo>
                    <a:cubicBezTo>
                      <a:pt x="134" y="97"/>
                      <a:pt x="134" y="97"/>
                      <a:pt x="134" y="97"/>
                    </a:cubicBezTo>
                    <a:cubicBezTo>
                      <a:pt x="134" y="97"/>
                      <a:pt x="134" y="97"/>
                      <a:pt x="134" y="98"/>
                    </a:cubicBezTo>
                    <a:cubicBezTo>
                      <a:pt x="134" y="97"/>
                      <a:pt x="134" y="98"/>
                      <a:pt x="134" y="97"/>
                    </a:cubicBezTo>
                    <a:cubicBezTo>
                      <a:pt x="134" y="97"/>
                      <a:pt x="134" y="97"/>
                      <a:pt x="134" y="97"/>
                    </a:cubicBezTo>
                    <a:cubicBezTo>
                      <a:pt x="134" y="98"/>
                      <a:pt x="135" y="97"/>
                      <a:pt x="135" y="98"/>
                    </a:cubicBezTo>
                    <a:cubicBezTo>
                      <a:pt x="135" y="98"/>
                      <a:pt x="135" y="98"/>
                      <a:pt x="135" y="98"/>
                    </a:cubicBezTo>
                    <a:cubicBezTo>
                      <a:pt x="134" y="98"/>
                      <a:pt x="134" y="98"/>
                      <a:pt x="134" y="98"/>
                    </a:cubicBezTo>
                    <a:cubicBezTo>
                      <a:pt x="134" y="98"/>
                      <a:pt x="134" y="98"/>
                      <a:pt x="134" y="98"/>
                    </a:cubicBezTo>
                    <a:cubicBezTo>
                      <a:pt x="134" y="98"/>
                      <a:pt x="133" y="98"/>
                      <a:pt x="133" y="98"/>
                    </a:cubicBezTo>
                    <a:cubicBezTo>
                      <a:pt x="133" y="98"/>
                      <a:pt x="133" y="98"/>
                      <a:pt x="133" y="98"/>
                    </a:cubicBezTo>
                    <a:cubicBezTo>
                      <a:pt x="133" y="98"/>
                      <a:pt x="134" y="98"/>
                      <a:pt x="134" y="98"/>
                    </a:cubicBezTo>
                    <a:cubicBezTo>
                      <a:pt x="134" y="98"/>
                      <a:pt x="134" y="98"/>
                      <a:pt x="134" y="98"/>
                    </a:cubicBezTo>
                    <a:cubicBezTo>
                      <a:pt x="134" y="98"/>
                      <a:pt x="134" y="98"/>
                      <a:pt x="135" y="98"/>
                    </a:cubicBezTo>
                    <a:cubicBezTo>
                      <a:pt x="135" y="98"/>
                      <a:pt x="135" y="98"/>
                      <a:pt x="135" y="98"/>
                    </a:cubicBezTo>
                    <a:cubicBezTo>
                      <a:pt x="135" y="98"/>
                      <a:pt x="135" y="98"/>
                      <a:pt x="135" y="98"/>
                    </a:cubicBezTo>
                    <a:cubicBezTo>
                      <a:pt x="135" y="98"/>
                      <a:pt x="135" y="98"/>
                      <a:pt x="135" y="98"/>
                    </a:cubicBezTo>
                    <a:cubicBezTo>
                      <a:pt x="135" y="98"/>
                      <a:pt x="135" y="98"/>
                      <a:pt x="135" y="98"/>
                    </a:cubicBezTo>
                    <a:cubicBezTo>
                      <a:pt x="135" y="98"/>
                      <a:pt x="135" y="98"/>
                      <a:pt x="135" y="98"/>
                    </a:cubicBezTo>
                    <a:cubicBezTo>
                      <a:pt x="136" y="98"/>
                      <a:pt x="137" y="98"/>
                      <a:pt x="137" y="98"/>
                    </a:cubicBezTo>
                    <a:cubicBezTo>
                      <a:pt x="139" y="98"/>
                      <a:pt x="140"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2" y="98"/>
                      <a:pt x="144" y="99"/>
                      <a:pt x="144" y="98"/>
                    </a:cubicBezTo>
                    <a:cubicBezTo>
                      <a:pt x="144" y="98"/>
                      <a:pt x="144" y="98"/>
                      <a:pt x="144" y="98"/>
                    </a:cubicBezTo>
                    <a:cubicBezTo>
                      <a:pt x="144" y="98"/>
                      <a:pt x="145" y="97"/>
                      <a:pt x="145" y="98"/>
                    </a:cubicBezTo>
                    <a:cubicBezTo>
                      <a:pt x="144" y="98"/>
                      <a:pt x="145" y="98"/>
                      <a:pt x="145" y="98"/>
                    </a:cubicBezTo>
                    <a:cubicBezTo>
                      <a:pt x="145" y="99"/>
                      <a:pt x="146" y="98"/>
                      <a:pt x="146" y="99"/>
                    </a:cubicBezTo>
                    <a:cubicBezTo>
                      <a:pt x="146" y="99"/>
                      <a:pt x="146" y="98"/>
                      <a:pt x="146" y="98"/>
                    </a:cubicBezTo>
                    <a:cubicBezTo>
                      <a:pt x="146" y="99"/>
                      <a:pt x="147" y="99"/>
                      <a:pt x="148" y="99"/>
                    </a:cubicBezTo>
                    <a:cubicBezTo>
                      <a:pt x="148" y="99"/>
                      <a:pt x="148" y="99"/>
                      <a:pt x="148" y="99"/>
                    </a:cubicBezTo>
                    <a:cubicBezTo>
                      <a:pt x="149" y="99"/>
                      <a:pt x="150" y="99"/>
                      <a:pt x="152" y="99"/>
                    </a:cubicBezTo>
                    <a:cubicBezTo>
                      <a:pt x="152" y="99"/>
                      <a:pt x="152" y="99"/>
                      <a:pt x="152" y="99"/>
                    </a:cubicBezTo>
                    <a:cubicBezTo>
                      <a:pt x="152" y="99"/>
                      <a:pt x="153" y="99"/>
                      <a:pt x="154" y="99"/>
                    </a:cubicBezTo>
                    <a:cubicBezTo>
                      <a:pt x="154" y="99"/>
                      <a:pt x="154" y="99"/>
                      <a:pt x="154" y="99"/>
                    </a:cubicBezTo>
                    <a:cubicBezTo>
                      <a:pt x="154" y="99"/>
                      <a:pt x="155" y="99"/>
                      <a:pt x="155" y="99"/>
                    </a:cubicBezTo>
                    <a:cubicBezTo>
                      <a:pt x="155" y="99"/>
                      <a:pt x="155" y="99"/>
                      <a:pt x="155" y="99"/>
                    </a:cubicBezTo>
                    <a:cubicBezTo>
                      <a:pt x="156" y="99"/>
                      <a:pt x="157" y="98"/>
                      <a:pt x="157" y="99"/>
                    </a:cubicBezTo>
                    <a:cubicBezTo>
                      <a:pt x="158" y="99"/>
                      <a:pt x="158" y="99"/>
                      <a:pt x="158" y="99"/>
                    </a:cubicBezTo>
                    <a:cubicBezTo>
                      <a:pt x="159" y="99"/>
                      <a:pt x="160" y="99"/>
                      <a:pt x="161" y="99"/>
                    </a:cubicBezTo>
                    <a:cubicBezTo>
                      <a:pt x="161" y="99"/>
                      <a:pt x="161" y="99"/>
                      <a:pt x="160" y="99"/>
                    </a:cubicBezTo>
                    <a:cubicBezTo>
                      <a:pt x="161" y="99"/>
                      <a:pt x="161" y="99"/>
                      <a:pt x="161" y="99"/>
                    </a:cubicBezTo>
                    <a:cubicBezTo>
                      <a:pt x="162" y="100"/>
                      <a:pt x="163" y="100"/>
                      <a:pt x="163" y="99"/>
                    </a:cubicBezTo>
                    <a:cubicBezTo>
                      <a:pt x="163" y="99"/>
                      <a:pt x="163" y="100"/>
                      <a:pt x="163" y="100"/>
                    </a:cubicBezTo>
                    <a:cubicBezTo>
                      <a:pt x="163" y="100"/>
                      <a:pt x="163" y="100"/>
                      <a:pt x="163" y="100"/>
                    </a:cubicBezTo>
                    <a:cubicBezTo>
                      <a:pt x="164" y="100"/>
                      <a:pt x="163" y="99"/>
                      <a:pt x="163" y="99"/>
                    </a:cubicBezTo>
                    <a:cubicBezTo>
                      <a:pt x="164" y="100"/>
                      <a:pt x="164" y="100"/>
                      <a:pt x="165" y="100"/>
                    </a:cubicBezTo>
                    <a:cubicBezTo>
                      <a:pt x="166" y="100"/>
                      <a:pt x="168" y="100"/>
                      <a:pt x="169" y="100"/>
                    </a:cubicBezTo>
                    <a:cubicBezTo>
                      <a:pt x="169" y="100"/>
                      <a:pt x="170" y="100"/>
                      <a:pt x="170" y="100"/>
                    </a:cubicBezTo>
                    <a:cubicBezTo>
                      <a:pt x="170" y="100"/>
                      <a:pt x="170" y="100"/>
                      <a:pt x="170" y="100"/>
                    </a:cubicBezTo>
                    <a:cubicBezTo>
                      <a:pt x="171" y="100"/>
                      <a:pt x="171" y="100"/>
                      <a:pt x="171" y="100"/>
                    </a:cubicBezTo>
                    <a:cubicBezTo>
                      <a:pt x="171" y="100"/>
                      <a:pt x="171" y="100"/>
                      <a:pt x="171" y="100"/>
                    </a:cubicBezTo>
                    <a:cubicBezTo>
                      <a:pt x="171" y="100"/>
                      <a:pt x="171" y="100"/>
                      <a:pt x="171" y="100"/>
                    </a:cubicBezTo>
                    <a:cubicBezTo>
                      <a:pt x="171" y="100"/>
                      <a:pt x="172" y="100"/>
                      <a:pt x="172" y="100"/>
                    </a:cubicBezTo>
                    <a:cubicBezTo>
                      <a:pt x="173" y="100"/>
                      <a:pt x="174" y="100"/>
                      <a:pt x="174" y="100"/>
                    </a:cubicBezTo>
                    <a:cubicBezTo>
                      <a:pt x="174" y="100"/>
                      <a:pt x="174" y="100"/>
                      <a:pt x="174" y="100"/>
                    </a:cubicBezTo>
                    <a:cubicBezTo>
                      <a:pt x="175" y="100"/>
                      <a:pt x="176" y="100"/>
                      <a:pt x="177" y="100"/>
                    </a:cubicBezTo>
                    <a:cubicBezTo>
                      <a:pt x="177" y="100"/>
                      <a:pt x="177" y="100"/>
                      <a:pt x="177" y="100"/>
                    </a:cubicBezTo>
                    <a:cubicBezTo>
                      <a:pt x="177" y="101"/>
                      <a:pt x="177" y="100"/>
                      <a:pt x="176" y="100"/>
                    </a:cubicBezTo>
                    <a:cubicBezTo>
                      <a:pt x="176" y="100"/>
                      <a:pt x="176" y="100"/>
                      <a:pt x="176" y="100"/>
                    </a:cubicBezTo>
                    <a:cubicBezTo>
                      <a:pt x="176" y="100"/>
                      <a:pt x="176" y="100"/>
                      <a:pt x="176" y="100"/>
                    </a:cubicBezTo>
                    <a:cubicBezTo>
                      <a:pt x="176" y="100"/>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5" y="101"/>
                      <a:pt x="175" y="101"/>
                      <a:pt x="174" y="101"/>
                    </a:cubicBezTo>
                    <a:cubicBezTo>
                      <a:pt x="174" y="101"/>
                      <a:pt x="174" y="101"/>
                      <a:pt x="174" y="101"/>
                    </a:cubicBezTo>
                    <a:cubicBezTo>
                      <a:pt x="174" y="101"/>
                      <a:pt x="174" y="101"/>
                      <a:pt x="174" y="101"/>
                    </a:cubicBezTo>
                    <a:cubicBezTo>
                      <a:pt x="174" y="101"/>
                      <a:pt x="174" y="101"/>
                      <a:pt x="174" y="101"/>
                    </a:cubicBezTo>
                    <a:cubicBezTo>
                      <a:pt x="174" y="102"/>
                      <a:pt x="172" y="101"/>
                      <a:pt x="172" y="102"/>
                    </a:cubicBezTo>
                    <a:cubicBezTo>
                      <a:pt x="173" y="102"/>
                      <a:pt x="174" y="102"/>
                      <a:pt x="174" y="102"/>
                    </a:cubicBezTo>
                    <a:cubicBezTo>
                      <a:pt x="174" y="102"/>
                      <a:pt x="174" y="102"/>
                      <a:pt x="174" y="102"/>
                    </a:cubicBezTo>
                    <a:cubicBezTo>
                      <a:pt x="174" y="102"/>
                      <a:pt x="175" y="102"/>
                      <a:pt x="175" y="102"/>
                    </a:cubicBezTo>
                    <a:cubicBezTo>
                      <a:pt x="175" y="102"/>
                      <a:pt x="175" y="102"/>
                      <a:pt x="175" y="102"/>
                    </a:cubicBezTo>
                    <a:cubicBezTo>
                      <a:pt x="175" y="102"/>
                      <a:pt x="175" y="102"/>
                      <a:pt x="175" y="102"/>
                    </a:cubicBezTo>
                    <a:cubicBezTo>
                      <a:pt x="175" y="102"/>
                      <a:pt x="176" y="102"/>
                      <a:pt x="176" y="102"/>
                    </a:cubicBezTo>
                    <a:cubicBezTo>
                      <a:pt x="176" y="102"/>
                      <a:pt x="176" y="102"/>
                      <a:pt x="176" y="102"/>
                    </a:cubicBezTo>
                    <a:cubicBezTo>
                      <a:pt x="176" y="102"/>
                      <a:pt x="176" y="103"/>
                      <a:pt x="177" y="103"/>
                    </a:cubicBezTo>
                    <a:cubicBezTo>
                      <a:pt x="177" y="103"/>
                      <a:pt x="177" y="103"/>
                      <a:pt x="176" y="102"/>
                    </a:cubicBezTo>
                    <a:cubicBezTo>
                      <a:pt x="177" y="103"/>
                      <a:pt x="177" y="102"/>
                      <a:pt x="177" y="102"/>
                    </a:cubicBezTo>
                    <a:cubicBezTo>
                      <a:pt x="177" y="102"/>
                      <a:pt x="177" y="102"/>
                      <a:pt x="177" y="102"/>
                    </a:cubicBezTo>
                    <a:cubicBezTo>
                      <a:pt x="177" y="103"/>
                      <a:pt x="178" y="103"/>
                      <a:pt x="178" y="102"/>
                    </a:cubicBezTo>
                    <a:cubicBezTo>
                      <a:pt x="178" y="102"/>
                      <a:pt x="178" y="102"/>
                      <a:pt x="179" y="102"/>
                    </a:cubicBezTo>
                    <a:cubicBezTo>
                      <a:pt x="179" y="103"/>
                      <a:pt x="179" y="103"/>
                      <a:pt x="179" y="103"/>
                    </a:cubicBezTo>
                    <a:cubicBezTo>
                      <a:pt x="179" y="103"/>
                      <a:pt x="179" y="103"/>
                      <a:pt x="179" y="103"/>
                    </a:cubicBezTo>
                    <a:cubicBezTo>
                      <a:pt x="179" y="103"/>
                      <a:pt x="179" y="103"/>
                      <a:pt x="179" y="103"/>
                    </a:cubicBezTo>
                    <a:cubicBezTo>
                      <a:pt x="179" y="103"/>
                      <a:pt x="179" y="103"/>
                      <a:pt x="179" y="103"/>
                    </a:cubicBezTo>
                    <a:cubicBezTo>
                      <a:pt x="179" y="103"/>
                      <a:pt x="180" y="103"/>
                      <a:pt x="180" y="102"/>
                    </a:cubicBezTo>
                    <a:cubicBezTo>
                      <a:pt x="180" y="103"/>
                      <a:pt x="181" y="103"/>
                      <a:pt x="181" y="103"/>
                    </a:cubicBezTo>
                    <a:cubicBezTo>
                      <a:pt x="181" y="103"/>
                      <a:pt x="181" y="103"/>
                      <a:pt x="181" y="102"/>
                    </a:cubicBezTo>
                    <a:cubicBezTo>
                      <a:pt x="181" y="102"/>
                      <a:pt x="181" y="102"/>
                      <a:pt x="181" y="102"/>
                    </a:cubicBezTo>
                    <a:cubicBezTo>
                      <a:pt x="181" y="102"/>
                      <a:pt x="180" y="102"/>
                      <a:pt x="180" y="102"/>
                    </a:cubicBezTo>
                    <a:cubicBezTo>
                      <a:pt x="180" y="102"/>
                      <a:pt x="180" y="102"/>
                      <a:pt x="180" y="102"/>
                    </a:cubicBezTo>
                    <a:cubicBezTo>
                      <a:pt x="180" y="102"/>
                      <a:pt x="181" y="102"/>
                      <a:pt x="181" y="102"/>
                    </a:cubicBezTo>
                    <a:cubicBezTo>
                      <a:pt x="181" y="102"/>
                      <a:pt x="181" y="102"/>
                      <a:pt x="181" y="102"/>
                    </a:cubicBezTo>
                    <a:cubicBezTo>
                      <a:pt x="181" y="102"/>
                      <a:pt x="181" y="102"/>
                      <a:pt x="181" y="102"/>
                    </a:cubicBezTo>
                    <a:cubicBezTo>
                      <a:pt x="181" y="102"/>
                      <a:pt x="181" y="102"/>
                      <a:pt x="181" y="102"/>
                    </a:cubicBezTo>
                    <a:cubicBezTo>
                      <a:pt x="182" y="102"/>
                      <a:pt x="182" y="102"/>
                      <a:pt x="182" y="102"/>
                    </a:cubicBezTo>
                    <a:cubicBezTo>
                      <a:pt x="182" y="102"/>
                      <a:pt x="182" y="102"/>
                      <a:pt x="182" y="102"/>
                    </a:cubicBezTo>
                    <a:cubicBezTo>
                      <a:pt x="182" y="102"/>
                      <a:pt x="182"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4" y="103"/>
                      <a:pt x="184" y="102"/>
                    </a:cubicBezTo>
                    <a:cubicBezTo>
                      <a:pt x="184" y="102"/>
                      <a:pt x="184" y="102"/>
                      <a:pt x="184" y="102"/>
                    </a:cubicBezTo>
                    <a:cubicBezTo>
                      <a:pt x="185" y="102"/>
                      <a:pt x="187" y="102"/>
                      <a:pt x="188" y="103"/>
                    </a:cubicBezTo>
                    <a:cubicBezTo>
                      <a:pt x="188" y="103"/>
                      <a:pt x="188" y="103"/>
                      <a:pt x="188" y="103"/>
                    </a:cubicBezTo>
                    <a:cubicBezTo>
                      <a:pt x="188" y="103"/>
                      <a:pt x="188" y="103"/>
                      <a:pt x="188" y="103"/>
                    </a:cubicBezTo>
                    <a:cubicBezTo>
                      <a:pt x="189" y="103"/>
                      <a:pt x="189" y="103"/>
                      <a:pt x="190" y="103"/>
                    </a:cubicBezTo>
                    <a:cubicBezTo>
                      <a:pt x="190" y="103"/>
                      <a:pt x="190" y="103"/>
                      <a:pt x="190" y="103"/>
                    </a:cubicBezTo>
                    <a:cubicBezTo>
                      <a:pt x="191" y="103"/>
                      <a:pt x="192" y="103"/>
                      <a:pt x="193" y="103"/>
                    </a:cubicBezTo>
                    <a:cubicBezTo>
                      <a:pt x="193" y="103"/>
                      <a:pt x="193" y="103"/>
                      <a:pt x="193" y="103"/>
                    </a:cubicBezTo>
                    <a:cubicBezTo>
                      <a:pt x="193" y="103"/>
                      <a:pt x="193" y="103"/>
                      <a:pt x="193" y="103"/>
                    </a:cubicBezTo>
                    <a:cubicBezTo>
                      <a:pt x="193" y="103"/>
                      <a:pt x="193" y="103"/>
                      <a:pt x="193" y="103"/>
                    </a:cubicBezTo>
                    <a:cubicBezTo>
                      <a:pt x="193" y="103"/>
                      <a:pt x="193" y="103"/>
                      <a:pt x="193" y="103"/>
                    </a:cubicBezTo>
                    <a:cubicBezTo>
                      <a:pt x="194" y="103"/>
                      <a:pt x="194" y="103"/>
                      <a:pt x="194" y="103"/>
                    </a:cubicBezTo>
                    <a:cubicBezTo>
                      <a:pt x="194" y="103"/>
                      <a:pt x="194" y="103"/>
                      <a:pt x="194" y="103"/>
                    </a:cubicBezTo>
                    <a:cubicBezTo>
                      <a:pt x="194" y="103"/>
                      <a:pt x="194" y="103"/>
                      <a:pt x="195" y="103"/>
                    </a:cubicBezTo>
                    <a:cubicBezTo>
                      <a:pt x="195" y="103"/>
                      <a:pt x="195" y="103"/>
                      <a:pt x="195" y="103"/>
                    </a:cubicBezTo>
                    <a:cubicBezTo>
                      <a:pt x="196" y="103"/>
                      <a:pt x="195" y="103"/>
                      <a:pt x="196" y="103"/>
                    </a:cubicBezTo>
                    <a:cubicBezTo>
                      <a:pt x="196" y="102"/>
                      <a:pt x="197" y="103"/>
                      <a:pt x="197" y="103"/>
                    </a:cubicBezTo>
                    <a:cubicBezTo>
                      <a:pt x="199" y="104"/>
                      <a:pt x="200" y="103"/>
                      <a:pt x="200" y="103"/>
                    </a:cubicBezTo>
                    <a:cubicBezTo>
                      <a:pt x="201" y="103"/>
                      <a:pt x="200" y="103"/>
                      <a:pt x="200" y="104"/>
                    </a:cubicBezTo>
                    <a:cubicBezTo>
                      <a:pt x="201" y="104"/>
                      <a:pt x="202" y="103"/>
                      <a:pt x="202" y="103"/>
                    </a:cubicBezTo>
                    <a:cubicBezTo>
                      <a:pt x="203" y="103"/>
                      <a:pt x="205" y="103"/>
                      <a:pt x="206" y="103"/>
                    </a:cubicBezTo>
                    <a:cubicBezTo>
                      <a:pt x="206" y="103"/>
                      <a:pt x="206" y="103"/>
                      <a:pt x="206" y="103"/>
                    </a:cubicBezTo>
                    <a:cubicBezTo>
                      <a:pt x="206" y="103"/>
                      <a:pt x="206" y="103"/>
                      <a:pt x="206" y="103"/>
                    </a:cubicBezTo>
                    <a:cubicBezTo>
                      <a:pt x="206" y="103"/>
                      <a:pt x="206" y="103"/>
                      <a:pt x="206" y="103"/>
                    </a:cubicBezTo>
                    <a:cubicBezTo>
                      <a:pt x="207" y="103"/>
                      <a:pt x="207" y="103"/>
                      <a:pt x="207" y="103"/>
                    </a:cubicBezTo>
                    <a:cubicBezTo>
                      <a:pt x="207" y="103"/>
                      <a:pt x="207" y="103"/>
                      <a:pt x="208" y="103"/>
                    </a:cubicBezTo>
                    <a:cubicBezTo>
                      <a:pt x="208" y="103"/>
                      <a:pt x="208" y="103"/>
                      <a:pt x="208" y="103"/>
                    </a:cubicBezTo>
                    <a:cubicBezTo>
                      <a:pt x="208" y="103"/>
                      <a:pt x="209" y="103"/>
                      <a:pt x="210" y="103"/>
                    </a:cubicBezTo>
                    <a:cubicBezTo>
                      <a:pt x="211" y="103"/>
                      <a:pt x="211" y="104"/>
                      <a:pt x="211" y="103"/>
                    </a:cubicBezTo>
                    <a:cubicBezTo>
                      <a:pt x="212" y="103"/>
                      <a:pt x="212" y="103"/>
                      <a:pt x="212" y="103"/>
                    </a:cubicBezTo>
                    <a:cubicBezTo>
                      <a:pt x="212" y="103"/>
                      <a:pt x="212" y="104"/>
                      <a:pt x="212" y="104"/>
                    </a:cubicBezTo>
                    <a:cubicBezTo>
                      <a:pt x="212" y="103"/>
                      <a:pt x="213" y="104"/>
                      <a:pt x="213" y="104"/>
                    </a:cubicBezTo>
                    <a:cubicBezTo>
                      <a:pt x="213" y="104"/>
                      <a:pt x="213" y="104"/>
                      <a:pt x="213" y="104"/>
                    </a:cubicBezTo>
                    <a:cubicBezTo>
                      <a:pt x="213" y="104"/>
                      <a:pt x="213" y="104"/>
                      <a:pt x="213" y="104"/>
                    </a:cubicBezTo>
                    <a:cubicBezTo>
                      <a:pt x="213" y="104"/>
                      <a:pt x="213" y="104"/>
                      <a:pt x="213" y="104"/>
                    </a:cubicBezTo>
                    <a:cubicBezTo>
                      <a:pt x="213"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1" y="104"/>
                      <a:pt x="211" y="104"/>
                      <a:pt x="211" y="104"/>
                    </a:cubicBezTo>
                    <a:cubicBezTo>
                      <a:pt x="211" y="104"/>
                      <a:pt x="211" y="104"/>
                      <a:pt x="210" y="104"/>
                    </a:cubicBezTo>
                    <a:cubicBezTo>
                      <a:pt x="210" y="104"/>
                      <a:pt x="210" y="104"/>
                      <a:pt x="210" y="104"/>
                    </a:cubicBezTo>
                    <a:cubicBezTo>
                      <a:pt x="210" y="104"/>
                      <a:pt x="209" y="104"/>
                      <a:pt x="209" y="104"/>
                    </a:cubicBezTo>
                    <a:cubicBezTo>
                      <a:pt x="209" y="104"/>
                      <a:pt x="209" y="104"/>
                      <a:pt x="209" y="104"/>
                    </a:cubicBezTo>
                    <a:cubicBezTo>
                      <a:pt x="209" y="104"/>
                      <a:pt x="209" y="104"/>
                      <a:pt x="209" y="104"/>
                    </a:cubicBezTo>
                    <a:cubicBezTo>
                      <a:pt x="209" y="104"/>
                      <a:pt x="208" y="104"/>
                      <a:pt x="208" y="104"/>
                    </a:cubicBezTo>
                    <a:cubicBezTo>
                      <a:pt x="208" y="104"/>
                      <a:pt x="208" y="104"/>
                      <a:pt x="208" y="104"/>
                    </a:cubicBezTo>
                    <a:cubicBezTo>
                      <a:pt x="208" y="104"/>
                      <a:pt x="208" y="104"/>
                      <a:pt x="208" y="104"/>
                    </a:cubicBezTo>
                    <a:cubicBezTo>
                      <a:pt x="208" y="104"/>
                      <a:pt x="208" y="104"/>
                      <a:pt x="208" y="104"/>
                    </a:cubicBezTo>
                    <a:cubicBezTo>
                      <a:pt x="208" y="104"/>
                      <a:pt x="208" y="104"/>
                      <a:pt x="208" y="104"/>
                    </a:cubicBezTo>
                    <a:cubicBezTo>
                      <a:pt x="207" y="104"/>
                      <a:pt x="207" y="104"/>
                      <a:pt x="207" y="104"/>
                    </a:cubicBezTo>
                    <a:cubicBezTo>
                      <a:pt x="207" y="104"/>
                      <a:pt x="206" y="104"/>
                      <a:pt x="206" y="104"/>
                    </a:cubicBezTo>
                    <a:cubicBezTo>
                      <a:pt x="206" y="104"/>
                      <a:pt x="206" y="104"/>
                      <a:pt x="206" y="104"/>
                    </a:cubicBezTo>
                    <a:cubicBezTo>
                      <a:pt x="205" y="104"/>
                      <a:pt x="204" y="104"/>
                      <a:pt x="204" y="104"/>
                    </a:cubicBezTo>
                    <a:cubicBezTo>
                      <a:pt x="204" y="104"/>
                      <a:pt x="204" y="104"/>
                      <a:pt x="204"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4" y="104"/>
                      <a:pt x="205" y="104"/>
                      <a:pt x="206" y="104"/>
                    </a:cubicBezTo>
                    <a:cubicBezTo>
                      <a:pt x="206" y="104"/>
                      <a:pt x="206" y="104"/>
                      <a:pt x="206" y="104"/>
                    </a:cubicBezTo>
                    <a:cubicBezTo>
                      <a:pt x="206" y="104"/>
                      <a:pt x="206" y="104"/>
                      <a:pt x="206" y="104"/>
                    </a:cubicBezTo>
                    <a:cubicBezTo>
                      <a:pt x="206" y="104"/>
                      <a:pt x="206" y="104"/>
                      <a:pt x="206" y="104"/>
                    </a:cubicBezTo>
                    <a:cubicBezTo>
                      <a:pt x="206" y="104"/>
                      <a:pt x="206" y="104"/>
                      <a:pt x="206" y="104"/>
                    </a:cubicBezTo>
                    <a:cubicBezTo>
                      <a:pt x="206" y="104"/>
                      <a:pt x="206" y="104"/>
                      <a:pt x="206" y="104"/>
                    </a:cubicBezTo>
                    <a:cubicBezTo>
                      <a:pt x="206" y="105"/>
                      <a:pt x="207" y="105"/>
                      <a:pt x="208" y="104"/>
                    </a:cubicBezTo>
                    <a:cubicBezTo>
                      <a:pt x="208" y="105"/>
                      <a:pt x="207" y="105"/>
                      <a:pt x="208" y="105"/>
                    </a:cubicBezTo>
                    <a:cubicBezTo>
                      <a:pt x="208" y="105"/>
                      <a:pt x="208" y="105"/>
                      <a:pt x="208" y="105"/>
                    </a:cubicBezTo>
                    <a:cubicBezTo>
                      <a:pt x="208" y="105"/>
                      <a:pt x="208" y="105"/>
                      <a:pt x="208" y="105"/>
                    </a:cubicBezTo>
                    <a:cubicBezTo>
                      <a:pt x="208" y="105"/>
                      <a:pt x="208" y="105"/>
                      <a:pt x="208" y="105"/>
                    </a:cubicBezTo>
                    <a:cubicBezTo>
                      <a:pt x="208" y="105"/>
                      <a:pt x="209" y="105"/>
                      <a:pt x="209" y="104"/>
                    </a:cubicBezTo>
                    <a:cubicBezTo>
                      <a:pt x="209" y="104"/>
                      <a:pt x="210" y="104"/>
                      <a:pt x="210" y="104"/>
                    </a:cubicBezTo>
                    <a:cubicBezTo>
                      <a:pt x="210" y="104"/>
                      <a:pt x="210" y="104"/>
                      <a:pt x="210" y="104"/>
                    </a:cubicBezTo>
                    <a:cubicBezTo>
                      <a:pt x="210" y="104"/>
                      <a:pt x="211" y="104"/>
                      <a:pt x="211" y="104"/>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4"/>
                    </a:cubicBezTo>
                    <a:cubicBezTo>
                      <a:pt x="212" y="104"/>
                      <a:pt x="212" y="104"/>
                      <a:pt x="212" y="104"/>
                    </a:cubicBezTo>
                    <a:cubicBezTo>
                      <a:pt x="212" y="104"/>
                      <a:pt x="212" y="104"/>
                      <a:pt x="212" y="104"/>
                    </a:cubicBezTo>
                    <a:cubicBezTo>
                      <a:pt x="213" y="105"/>
                      <a:pt x="214" y="104"/>
                      <a:pt x="214" y="105"/>
                    </a:cubicBezTo>
                    <a:cubicBezTo>
                      <a:pt x="214" y="105"/>
                      <a:pt x="214" y="105"/>
                      <a:pt x="214" y="105"/>
                    </a:cubicBezTo>
                    <a:cubicBezTo>
                      <a:pt x="214" y="105"/>
                      <a:pt x="214" y="105"/>
                      <a:pt x="214" y="105"/>
                    </a:cubicBezTo>
                    <a:cubicBezTo>
                      <a:pt x="214" y="105"/>
                      <a:pt x="214" y="105"/>
                      <a:pt x="214" y="105"/>
                    </a:cubicBezTo>
                    <a:cubicBezTo>
                      <a:pt x="214" y="105"/>
                      <a:pt x="214" y="105"/>
                      <a:pt x="214" y="105"/>
                    </a:cubicBezTo>
                    <a:cubicBezTo>
                      <a:pt x="214" y="105"/>
                      <a:pt x="214" y="105"/>
                      <a:pt x="214" y="105"/>
                    </a:cubicBezTo>
                    <a:cubicBezTo>
                      <a:pt x="215" y="105"/>
                      <a:pt x="216" y="105"/>
                      <a:pt x="216" y="105"/>
                    </a:cubicBezTo>
                    <a:cubicBezTo>
                      <a:pt x="217" y="105"/>
                      <a:pt x="217" y="105"/>
                      <a:pt x="217" y="105"/>
                    </a:cubicBezTo>
                    <a:cubicBezTo>
                      <a:pt x="217" y="105"/>
                      <a:pt x="217" y="105"/>
                      <a:pt x="217" y="105"/>
                    </a:cubicBezTo>
                    <a:cubicBezTo>
                      <a:pt x="218" y="105"/>
                      <a:pt x="219" y="105"/>
                      <a:pt x="220" y="105"/>
                    </a:cubicBezTo>
                    <a:cubicBezTo>
                      <a:pt x="220" y="105"/>
                      <a:pt x="220" y="105"/>
                      <a:pt x="220" y="105"/>
                    </a:cubicBezTo>
                    <a:cubicBezTo>
                      <a:pt x="220" y="105"/>
                      <a:pt x="220" y="105"/>
                      <a:pt x="220" y="105"/>
                    </a:cubicBezTo>
                    <a:cubicBezTo>
                      <a:pt x="221" y="105"/>
                      <a:pt x="221" y="105"/>
                      <a:pt x="222" y="105"/>
                    </a:cubicBezTo>
                    <a:cubicBezTo>
                      <a:pt x="222" y="105"/>
                      <a:pt x="222" y="105"/>
                      <a:pt x="222" y="105"/>
                    </a:cubicBezTo>
                    <a:cubicBezTo>
                      <a:pt x="223" y="105"/>
                      <a:pt x="223" y="105"/>
                      <a:pt x="223" y="105"/>
                    </a:cubicBezTo>
                    <a:cubicBezTo>
                      <a:pt x="225" y="105"/>
                      <a:pt x="227" y="105"/>
                      <a:pt x="229" y="105"/>
                    </a:cubicBezTo>
                    <a:cubicBezTo>
                      <a:pt x="229" y="105"/>
                      <a:pt x="230" y="105"/>
                      <a:pt x="230" y="105"/>
                    </a:cubicBezTo>
                    <a:cubicBezTo>
                      <a:pt x="230" y="105"/>
                      <a:pt x="230" y="105"/>
                      <a:pt x="230" y="105"/>
                    </a:cubicBezTo>
                    <a:cubicBezTo>
                      <a:pt x="231" y="105"/>
                      <a:pt x="231" y="105"/>
                      <a:pt x="232" y="105"/>
                    </a:cubicBezTo>
                    <a:cubicBezTo>
                      <a:pt x="232" y="105"/>
                      <a:pt x="232" y="105"/>
                      <a:pt x="232" y="105"/>
                    </a:cubicBezTo>
                    <a:cubicBezTo>
                      <a:pt x="232" y="105"/>
                      <a:pt x="233" y="105"/>
                      <a:pt x="233" y="105"/>
                    </a:cubicBezTo>
                    <a:cubicBezTo>
                      <a:pt x="233" y="105"/>
                      <a:pt x="233" y="105"/>
                      <a:pt x="234" y="105"/>
                    </a:cubicBezTo>
                    <a:cubicBezTo>
                      <a:pt x="234" y="105"/>
                      <a:pt x="234" y="105"/>
                      <a:pt x="234" y="105"/>
                    </a:cubicBezTo>
                    <a:cubicBezTo>
                      <a:pt x="234" y="105"/>
                      <a:pt x="234" y="105"/>
                      <a:pt x="234" y="105"/>
                    </a:cubicBezTo>
                    <a:cubicBezTo>
                      <a:pt x="235" y="105"/>
                      <a:pt x="235" y="105"/>
                      <a:pt x="236" y="105"/>
                    </a:cubicBezTo>
                    <a:cubicBezTo>
                      <a:pt x="236" y="105"/>
                      <a:pt x="236" y="105"/>
                      <a:pt x="236" y="105"/>
                    </a:cubicBezTo>
                    <a:cubicBezTo>
                      <a:pt x="237" y="105"/>
                      <a:pt x="237" y="105"/>
                      <a:pt x="237" y="105"/>
                    </a:cubicBezTo>
                    <a:cubicBezTo>
                      <a:pt x="237" y="105"/>
                      <a:pt x="237" y="105"/>
                      <a:pt x="237" y="105"/>
                    </a:cubicBezTo>
                    <a:cubicBezTo>
                      <a:pt x="237" y="105"/>
                      <a:pt x="237" y="105"/>
                      <a:pt x="237" y="105"/>
                    </a:cubicBezTo>
                    <a:cubicBezTo>
                      <a:pt x="237" y="105"/>
                      <a:pt x="237" y="105"/>
                      <a:pt x="238" y="105"/>
                    </a:cubicBezTo>
                    <a:cubicBezTo>
                      <a:pt x="238" y="105"/>
                      <a:pt x="238" y="106"/>
                      <a:pt x="239" y="105"/>
                    </a:cubicBezTo>
                    <a:cubicBezTo>
                      <a:pt x="239" y="105"/>
                      <a:pt x="239" y="105"/>
                      <a:pt x="239" y="105"/>
                    </a:cubicBezTo>
                    <a:cubicBezTo>
                      <a:pt x="239" y="105"/>
                      <a:pt x="239" y="106"/>
                      <a:pt x="239" y="105"/>
                    </a:cubicBezTo>
                    <a:cubicBezTo>
                      <a:pt x="239" y="105"/>
                      <a:pt x="239" y="105"/>
                      <a:pt x="239" y="105"/>
                    </a:cubicBezTo>
                    <a:cubicBezTo>
                      <a:pt x="240" y="105"/>
                      <a:pt x="240" y="105"/>
                      <a:pt x="240" y="106"/>
                    </a:cubicBezTo>
                    <a:cubicBezTo>
                      <a:pt x="240" y="106"/>
                      <a:pt x="240" y="106"/>
                      <a:pt x="241" y="106"/>
                    </a:cubicBezTo>
                    <a:cubicBezTo>
                      <a:pt x="241" y="106"/>
                      <a:pt x="241" y="106"/>
                      <a:pt x="241" y="106"/>
                    </a:cubicBezTo>
                    <a:cubicBezTo>
                      <a:pt x="241" y="105"/>
                      <a:pt x="241" y="106"/>
                      <a:pt x="241" y="106"/>
                    </a:cubicBezTo>
                    <a:cubicBezTo>
                      <a:pt x="241" y="106"/>
                      <a:pt x="241" y="106"/>
                      <a:pt x="241" y="106"/>
                    </a:cubicBezTo>
                    <a:cubicBezTo>
                      <a:pt x="242" y="106"/>
                      <a:pt x="242" y="106"/>
                      <a:pt x="242" y="106"/>
                    </a:cubicBezTo>
                    <a:cubicBezTo>
                      <a:pt x="242" y="106"/>
                      <a:pt x="242" y="106"/>
                      <a:pt x="242" y="106"/>
                    </a:cubicBezTo>
                    <a:cubicBezTo>
                      <a:pt x="242" y="106"/>
                      <a:pt x="242" y="106"/>
                      <a:pt x="242" y="106"/>
                    </a:cubicBezTo>
                    <a:cubicBezTo>
                      <a:pt x="242" y="106"/>
                      <a:pt x="242" y="106"/>
                      <a:pt x="242" y="106"/>
                    </a:cubicBezTo>
                    <a:cubicBezTo>
                      <a:pt x="242" y="106"/>
                      <a:pt x="243" y="106"/>
                      <a:pt x="243" y="106"/>
                    </a:cubicBezTo>
                    <a:cubicBezTo>
                      <a:pt x="243" y="106"/>
                      <a:pt x="244" y="106"/>
                      <a:pt x="244" y="106"/>
                    </a:cubicBezTo>
                    <a:cubicBezTo>
                      <a:pt x="244" y="106"/>
                      <a:pt x="244" y="106"/>
                      <a:pt x="244" y="106"/>
                    </a:cubicBezTo>
                    <a:cubicBezTo>
                      <a:pt x="246" y="106"/>
                      <a:pt x="248" y="105"/>
                      <a:pt x="250" y="106"/>
                    </a:cubicBezTo>
                    <a:close/>
                    <a:moveTo>
                      <a:pt x="256" y="102"/>
                    </a:moveTo>
                    <a:cubicBezTo>
                      <a:pt x="256" y="102"/>
                      <a:pt x="256" y="102"/>
                      <a:pt x="256" y="102"/>
                    </a:cubicBezTo>
                    <a:cubicBezTo>
                      <a:pt x="256" y="102"/>
                      <a:pt x="256" y="102"/>
                      <a:pt x="256" y="102"/>
                    </a:cubicBezTo>
                    <a:cubicBezTo>
                      <a:pt x="256" y="102"/>
                      <a:pt x="256" y="102"/>
                      <a:pt x="256" y="102"/>
                    </a:cubicBezTo>
                    <a:cubicBezTo>
                      <a:pt x="256" y="102"/>
                      <a:pt x="256" y="102"/>
                      <a:pt x="256" y="102"/>
                    </a:cubicBezTo>
                    <a:cubicBezTo>
                      <a:pt x="256" y="102"/>
                      <a:pt x="256" y="102"/>
                      <a:pt x="256" y="102"/>
                    </a:cubicBezTo>
                    <a:close/>
                    <a:moveTo>
                      <a:pt x="254" y="102"/>
                    </a:move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1"/>
                      <a:pt x="254" y="101"/>
                      <a:pt x="254" y="101"/>
                    </a:cubicBezTo>
                    <a:cubicBezTo>
                      <a:pt x="254" y="102"/>
                      <a:pt x="254" y="102"/>
                      <a:pt x="254" y="102"/>
                    </a:cubicBezTo>
                    <a:close/>
                    <a:moveTo>
                      <a:pt x="256" y="101"/>
                    </a:moveTo>
                    <a:cubicBezTo>
                      <a:pt x="256" y="102"/>
                      <a:pt x="255" y="101"/>
                      <a:pt x="254" y="101"/>
                    </a:cubicBezTo>
                    <a:cubicBezTo>
                      <a:pt x="254" y="101"/>
                      <a:pt x="254" y="101"/>
                      <a:pt x="254" y="101"/>
                    </a:cubicBezTo>
                    <a:cubicBezTo>
                      <a:pt x="254" y="101"/>
                      <a:pt x="254" y="101"/>
                      <a:pt x="254" y="101"/>
                    </a:cubicBezTo>
                    <a:cubicBezTo>
                      <a:pt x="254" y="101"/>
                      <a:pt x="255" y="101"/>
                      <a:pt x="255" y="101"/>
                    </a:cubicBezTo>
                    <a:cubicBezTo>
                      <a:pt x="255" y="101"/>
                      <a:pt x="256" y="101"/>
                      <a:pt x="256" y="101"/>
                    </a:cubicBezTo>
                    <a:close/>
                    <a:moveTo>
                      <a:pt x="265" y="93"/>
                    </a:moveTo>
                    <a:cubicBezTo>
                      <a:pt x="265" y="93"/>
                      <a:pt x="265" y="93"/>
                      <a:pt x="265" y="93"/>
                    </a:cubicBezTo>
                    <a:cubicBezTo>
                      <a:pt x="265" y="93"/>
                      <a:pt x="265" y="93"/>
                      <a:pt x="265" y="93"/>
                    </a:cubicBezTo>
                    <a:cubicBezTo>
                      <a:pt x="265" y="93"/>
                      <a:pt x="265" y="93"/>
                      <a:pt x="265" y="92"/>
                    </a:cubicBezTo>
                    <a:cubicBezTo>
                      <a:pt x="265" y="92"/>
                      <a:pt x="265" y="93"/>
                      <a:pt x="265" y="93"/>
                    </a:cubicBezTo>
                    <a:close/>
                    <a:moveTo>
                      <a:pt x="267" y="55"/>
                    </a:moveTo>
                    <a:cubicBezTo>
                      <a:pt x="268" y="55"/>
                      <a:pt x="268" y="55"/>
                      <a:pt x="268" y="55"/>
                    </a:cubicBezTo>
                    <a:cubicBezTo>
                      <a:pt x="268" y="55"/>
                      <a:pt x="268" y="55"/>
                      <a:pt x="267" y="55"/>
                    </a:cubicBezTo>
                    <a:cubicBezTo>
                      <a:pt x="267" y="55"/>
                      <a:pt x="267" y="55"/>
                      <a:pt x="267" y="55"/>
                    </a:cubicBezTo>
                    <a:cubicBezTo>
                      <a:pt x="267" y="55"/>
                      <a:pt x="267" y="55"/>
                      <a:pt x="267" y="55"/>
                    </a:cubicBezTo>
                    <a:cubicBezTo>
                      <a:pt x="267" y="55"/>
                      <a:pt x="267" y="55"/>
                      <a:pt x="267" y="55"/>
                    </a:cubicBezTo>
                    <a:cubicBezTo>
                      <a:pt x="267" y="55"/>
                      <a:pt x="267" y="55"/>
                      <a:pt x="267" y="55"/>
                    </a:cubicBezTo>
                    <a:close/>
                    <a:moveTo>
                      <a:pt x="267" y="55"/>
                    </a:moveTo>
                    <a:cubicBezTo>
                      <a:pt x="267" y="55"/>
                      <a:pt x="267" y="55"/>
                      <a:pt x="267" y="55"/>
                    </a:cubicBezTo>
                    <a:cubicBezTo>
                      <a:pt x="267" y="55"/>
                      <a:pt x="266" y="55"/>
                      <a:pt x="266" y="55"/>
                    </a:cubicBezTo>
                    <a:cubicBezTo>
                      <a:pt x="266" y="55"/>
                      <a:pt x="266" y="55"/>
                      <a:pt x="266" y="55"/>
                    </a:cubicBezTo>
                    <a:cubicBezTo>
                      <a:pt x="266" y="54"/>
                      <a:pt x="267" y="55"/>
                      <a:pt x="267" y="55"/>
                    </a:cubicBezTo>
                    <a:close/>
                    <a:moveTo>
                      <a:pt x="152" y="3"/>
                    </a:moveTo>
                    <a:cubicBezTo>
                      <a:pt x="152" y="3"/>
                      <a:pt x="152" y="3"/>
                      <a:pt x="152" y="3"/>
                    </a:cubicBezTo>
                    <a:cubicBezTo>
                      <a:pt x="152" y="3"/>
                      <a:pt x="152" y="4"/>
                      <a:pt x="152" y="4"/>
                    </a:cubicBezTo>
                    <a:cubicBezTo>
                      <a:pt x="152" y="4"/>
                      <a:pt x="152" y="4"/>
                      <a:pt x="152" y="4"/>
                    </a:cubicBezTo>
                    <a:cubicBezTo>
                      <a:pt x="152" y="4"/>
                      <a:pt x="152" y="3"/>
                      <a:pt x="152" y="3"/>
                    </a:cubicBezTo>
                    <a:cubicBezTo>
                      <a:pt x="152" y="3"/>
                      <a:pt x="152" y="3"/>
                      <a:pt x="152" y="3"/>
                    </a:cubicBezTo>
                    <a:close/>
                    <a:moveTo>
                      <a:pt x="101" y="2"/>
                    </a:moveTo>
                    <a:cubicBezTo>
                      <a:pt x="101" y="2"/>
                      <a:pt x="101" y="2"/>
                      <a:pt x="101" y="2"/>
                    </a:cubicBezTo>
                    <a:cubicBezTo>
                      <a:pt x="101" y="2"/>
                      <a:pt x="101" y="2"/>
                      <a:pt x="101" y="2"/>
                    </a:cubicBezTo>
                    <a:cubicBezTo>
                      <a:pt x="101" y="2"/>
                      <a:pt x="101" y="2"/>
                      <a:pt x="102" y="2"/>
                    </a:cubicBezTo>
                    <a:cubicBezTo>
                      <a:pt x="102" y="2"/>
                      <a:pt x="102" y="2"/>
                      <a:pt x="102" y="2"/>
                    </a:cubicBezTo>
                    <a:cubicBezTo>
                      <a:pt x="101" y="2"/>
                      <a:pt x="101" y="2"/>
                      <a:pt x="101" y="2"/>
                    </a:cubicBezTo>
                    <a:close/>
                    <a:moveTo>
                      <a:pt x="130" y="3"/>
                    </a:moveTo>
                    <a:cubicBezTo>
                      <a:pt x="130" y="3"/>
                      <a:pt x="131" y="3"/>
                      <a:pt x="131" y="3"/>
                    </a:cubicBezTo>
                    <a:cubicBezTo>
                      <a:pt x="131" y="3"/>
                      <a:pt x="131" y="3"/>
                      <a:pt x="131" y="3"/>
                    </a:cubicBezTo>
                    <a:cubicBezTo>
                      <a:pt x="131" y="3"/>
                      <a:pt x="131" y="4"/>
                      <a:pt x="131" y="4"/>
                    </a:cubicBezTo>
                    <a:cubicBezTo>
                      <a:pt x="131" y="4"/>
                      <a:pt x="131" y="4"/>
                      <a:pt x="131" y="4"/>
                    </a:cubicBezTo>
                    <a:cubicBezTo>
                      <a:pt x="131" y="4"/>
                      <a:pt x="130" y="4"/>
                      <a:pt x="130" y="4"/>
                    </a:cubicBezTo>
                    <a:cubicBezTo>
                      <a:pt x="130" y="4"/>
                      <a:pt x="130" y="4"/>
                      <a:pt x="130" y="4"/>
                    </a:cubicBezTo>
                    <a:cubicBezTo>
                      <a:pt x="130" y="3"/>
                      <a:pt x="129" y="4"/>
                      <a:pt x="129" y="3"/>
                    </a:cubicBezTo>
                    <a:cubicBezTo>
                      <a:pt x="130" y="3"/>
                      <a:pt x="130" y="3"/>
                      <a:pt x="130" y="3"/>
                    </a:cubicBezTo>
                    <a:close/>
                    <a:moveTo>
                      <a:pt x="125" y="3"/>
                    </a:moveTo>
                    <a:cubicBezTo>
                      <a:pt x="125" y="3"/>
                      <a:pt x="125" y="3"/>
                      <a:pt x="125" y="3"/>
                    </a:cubicBezTo>
                    <a:cubicBezTo>
                      <a:pt x="125" y="3"/>
                      <a:pt x="125" y="3"/>
                      <a:pt x="125" y="3"/>
                    </a:cubicBezTo>
                    <a:cubicBezTo>
                      <a:pt x="125" y="4"/>
                      <a:pt x="124" y="4"/>
                      <a:pt x="124" y="3"/>
                    </a:cubicBezTo>
                    <a:cubicBezTo>
                      <a:pt x="124" y="3"/>
                      <a:pt x="124" y="3"/>
                      <a:pt x="125" y="3"/>
                    </a:cubicBezTo>
                    <a:close/>
                    <a:moveTo>
                      <a:pt x="119" y="4"/>
                    </a:moveTo>
                    <a:cubicBezTo>
                      <a:pt x="119" y="4"/>
                      <a:pt x="119" y="4"/>
                      <a:pt x="119" y="4"/>
                    </a:cubicBezTo>
                    <a:cubicBezTo>
                      <a:pt x="119" y="4"/>
                      <a:pt x="119" y="3"/>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20" y="4"/>
                      <a:pt x="120" y="4"/>
                    </a:cubicBezTo>
                    <a:cubicBezTo>
                      <a:pt x="120" y="4"/>
                      <a:pt x="120" y="4"/>
                      <a:pt x="120" y="4"/>
                    </a:cubicBezTo>
                    <a:cubicBezTo>
                      <a:pt x="120" y="4"/>
                      <a:pt x="120" y="4"/>
                      <a:pt x="119" y="4"/>
                    </a:cubicBezTo>
                    <a:cubicBezTo>
                      <a:pt x="119" y="4"/>
                      <a:pt x="119" y="4"/>
                      <a:pt x="119" y="4"/>
                    </a:cubicBezTo>
                    <a:close/>
                    <a:moveTo>
                      <a:pt x="127" y="4"/>
                    </a:moveTo>
                    <a:cubicBezTo>
                      <a:pt x="127" y="4"/>
                      <a:pt x="127" y="4"/>
                      <a:pt x="126" y="4"/>
                    </a:cubicBezTo>
                    <a:cubicBezTo>
                      <a:pt x="127" y="3"/>
                      <a:pt x="128" y="4"/>
                      <a:pt x="129" y="4"/>
                    </a:cubicBezTo>
                    <a:cubicBezTo>
                      <a:pt x="129" y="4"/>
                      <a:pt x="128" y="4"/>
                      <a:pt x="129" y="4"/>
                    </a:cubicBezTo>
                    <a:cubicBezTo>
                      <a:pt x="128" y="4"/>
                      <a:pt x="127" y="3"/>
                      <a:pt x="127" y="4"/>
                    </a:cubicBezTo>
                    <a:close/>
                    <a:moveTo>
                      <a:pt x="130" y="4"/>
                    </a:moveTo>
                    <a:cubicBezTo>
                      <a:pt x="130" y="4"/>
                      <a:pt x="130" y="4"/>
                      <a:pt x="131" y="4"/>
                    </a:cubicBezTo>
                    <a:cubicBezTo>
                      <a:pt x="130" y="4"/>
                      <a:pt x="130" y="4"/>
                      <a:pt x="130" y="4"/>
                    </a:cubicBezTo>
                    <a:cubicBezTo>
                      <a:pt x="130" y="4"/>
                      <a:pt x="130" y="4"/>
                      <a:pt x="130" y="4"/>
                    </a:cubicBezTo>
                    <a:close/>
                    <a:moveTo>
                      <a:pt x="100" y="4"/>
                    </a:moveTo>
                    <a:cubicBezTo>
                      <a:pt x="100" y="4"/>
                      <a:pt x="100" y="4"/>
                      <a:pt x="100" y="4"/>
                    </a:cubicBezTo>
                    <a:cubicBezTo>
                      <a:pt x="100" y="4"/>
                      <a:pt x="100" y="4"/>
                      <a:pt x="100" y="4"/>
                    </a:cubicBezTo>
                    <a:cubicBezTo>
                      <a:pt x="100" y="4"/>
                      <a:pt x="100" y="4"/>
                      <a:pt x="100" y="4"/>
                    </a:cubicBezTo>
                    <a:cubicBezTo>
                      <a:pt x="100" y="4"/>
                      <a:pt x="100" y="4"/>
                      <a:pt x="100" y="4"/>
                    </a:cubicBezTo>
                    <a:cubicBezTo>
                      <a:pt x="100" y="4"/>
                      <a:pt x="100" y="4"/>
                      <a:pt x="100" y="4"/>
                    </a:cubicBezTo>
                    <a:close/>
                    <a:moveTo>
                      <a:pt x="65" y="2"/>
                    </a:moveTo>
                    <a:cubicBezTo>
                      <a:pt x="65" y="2"/>
                      <a:pt x="65" y="2"/>
                      <a:pt x="65" y="2"/>
                    </a:cubicBezTo>
                    <a:cubicBezTo>
                      <a:pt x="65" y="2"/>
                      <a:pt x="65" y="2"/>
                      <a:pt x="65" y="2"/>
                    </a:cubicBezTo>
                    <a:cubicBezTo>
                      <a:pt x="65" y="2"/>
                      <a:pt x="65" y="2"/>
                      <a:pt x="65" y="2"/>
                    </a:cubicBezTo>
                    <a:cubicBezTo>
                      <a:pt x="65" y="2"/>
                      <a:pt x="65" y="2"/>
                      <a:pt x="66" y="2"/>
                    </a:cubicBezTo>
                    <a:cubicBezTo>
                      <a:pt x="66" y="2"/>
                      <a:pt x="66" y="2"/>
                      <a:pt x="66" y="2"/>
                    </a:cubicBezTo>
                    <a:cubicBezTo>
                      <a:pt x="66" y="2"/>
                      <a:pt x="66" y="2"/>
                      <a:pt x="65" y="2"/>
                    </a:cubicBezTo>
                    <a:cubicBezTo>
                      <a:pt x="65" y="2"/>
                      <a:pt x="65" y="2"/>
                      <a:pt x="65" y="2"/>
                    </a:cubicBezTo>
                    <a:cubicBezTo>
                      <a:pt x="65" y="2"/>
                      <a:pt x="65" y="2"/>
                      <a:pt x="65" y="2"/>
                    </a:cubicBezTo>
                    <a:cubicBezTo>
                      <a:pt x="65" y="2"/>
                      <a:pt x="65" y="2"/>
                      <a:pt x="65" y="2"/>
                    </a:cubicBezTo>
                    <a:close/>
                    <a:moveTo>
                      <a:pt x="45" y="1"/>
                    </a:moveTo>
                    <a:cubicBezTo>
                      <a:pt x="45" y="1"/>
                      <a:pt x="45" y="0"/>
                      <a:pt x="45" y="0"/>
                    </a:cubicBezTo>
                    <a:cubicBezTo>
                      <a:pt x="45" y="0"/>
                      <a:pt x="45" y="0"/>
                      <a:pt x="45" y="0"/>
                    </a:cubicBezTo>
                    <a:cubicBezTo>
                      <a:pt x="46" y="0"/>
                      <a:pt x="46" y="0"/>
                      <a:pt x="46" y="1"/>
                    </a:cubicBezTo>
                    <a:cubicBezTo>
                      <a:pt x="46" y="1"/>
                      <a:pt x="46" y="1"/>
                      <a:pt x="46" y="1"/>
                    </a:cubicBezTo>
                    <a:cubicBezTo>
                      <a:pt x="46" y="1"/>
                      <a:pt x="46" y="1"/>
                      <a:pt x="45" y="1"/>
                    </a:cubicBezTo>
                    <a:close/>
                    <a:moveTo>
                      <a:pt x="48" y="1"/>
                    </a:moveTo>
                    <a:cubicBezTo>
                      <a:pt x="48" y="1"/>
                      <a:pt x="48" y="1"/>
                      <a:pt x="48" y="1"/>
                    </a:cubicBezTo>
                    <a:cubicBezTo>
                      <a:pt x="48" y="1"/>
                      <a:pt x="48" y="1"/>
                      <a:pt x="48" y="1"/>
                    </a:cubicBezTo>
                    <a:close/>
                    <a:moveTo>
                      <a:pt x="48" y="1"/>
                    </a:moveTo>
                    <a:cubicBezTo>
                      <a:pt x="48" y="1"/>
                      <a:pt x="48" y="1"/>
                      <a:pt x="48" y="1"/>
                    </a:cubicBezTo>
                    <a:cubicBezTo>
                      <a:pt x="48" y="1"/>
                      <a:pt x="48" y="1"/>
                      <a:pt x="48" y="1"/>
                    </a:cubicBezTo>
                    <a:cubicBezTo>
                      <a:pt x="48" y="1"/>
                      <a:pt x="48" y="1"/>
                      <a:pt x="48" y="1"/>
                    </a:cubicBezTo>
                    <a:cubicBezTo>
                      <a:pt x="48" y="1"/>
                      <a:pt x="48" y="1"/>
                      <a:pt x="48" y="1"/>
                    </a:cubicBezTo>
                    <a:close/>
                    <a:moveTo>
                      <a:pt x="45" y="1"/>
                    </a:moveTo>
                    <a:cubicBezTo>
                      <a:pt x="45" y="1"/>
                      <a:pt x="45" y="1"/>
                      <a:pt x="45" y="1"/>
                    </a:cubicBezTo>
                    <a:cubicBezTo>
                      <a:pt x="46" y="1"/>
                      <a:pt x="46" y="1"/>
                      <a:pt x="46" y="1"/>
                    </a:cubicBezTo>
                    <a:cubicBezTo>
                      <a:pt x="46" y="1"/>
                      <a:pt x="46" y="1"/>
                      <a:pt x="46" y="1"/>
                    </a:cubicBezTo>
                    <a:cubicBezTo>
                      <a:pt x="46" y="1"/>
                      <a:pt x="45" y="1"/>
                      <a:pt x="45" y="1"/>
                    </a:cubicBezTo>
                    <a:close/>
                    <a:moveTo>
                      <a:pt x="39" y="1"/>
                    </a:moveTo>
                    <a:cubicBezTo>
                      <a:pt x="39" y="1"/>
                      <a:pt x="39" y="1"/>
                      <a:pt x="40" y="1"/>
                    </a:cubicBezTo>
                    <a:cubicBezTo>
                      <a:pt x="39" y="1"/>
                      <a:pt x="39" y="1"/>
                      <a:pt x="39" y="1"/>
                    </a:cubicBezTo>
                    <a:cubicBezTo>
                      <a:pt x="39" y="1"/>
                      <a:pt x="39" y="1"/>
                      <a:pt x="39" y="1"/>
                    </a:cubicBezTo>
                    <a:close/>
                    <a:moveTo>
                      <a:pt x="42" y="2"/>
                    </a:moveTo>
                    <a:cubicBezTo>
                      <a:pt x="42" y="2"/>
                      <a:pt x="42" y="2"/>
                      <a:pt x="42" y="2"/>
                    </a:cubicBezTo>
                    <a:cubicBezTo>
                      <a:pt x="42" y="2"/>
                      <a:pt x="42" y="2"/>
                      <a:pt x="41" y="2"/>
                    </a:cubicBezTo>
                    <a:cubicBezTo>
                      <a:pt x="41" y="1"/>
                      <a:pt x="41" y="1"/>
                      <a:pt x="41" y="1"/>
                    </a:cubicBezTo>
                    <a:cubicBezTo>
                      <a:pt x="41" y="1"/>
                      <a:pt x="41" y="1"/>
                      <a:pt x="41" y="1"/>
                    </a:cubicBezTo>
                    <a:cubicBezTo>
                      <a:pt x="42" y="1"/>
                      <a:pt x="42" y="1"/>
                      <a:pt x="42" y="1"/>
                    </a:cubicBezTo>
                    <a:cubicBezTo>
                      <a:pt x="42" y="1"/>
                      <a:pt x="42" y="1"/>
                      <a:pt x="42" y="1"/>
                    </a:cubicBezTo>
                    <a:lnTo>
                      <a:pt x="42" y="2"/>
                    </a:lnTo>
                    <a:close/>
                    <a:moveTo>
                      <a:pt x="53" y="1"/>
                    </a:moveTo>
                    <a:cubicBezTo>
                      <a:pt x="53" y="1"/>
                      <a:pt x="53" y="1"/>
                      <a:pt x="53" y="1"/>
                    </a:cubicBezTo>
                    <a:cubicBezTo>
                      <a:pt x="53" y="1"/>
                      <a:pt x="53" y="1"/>
                      <a:pt x="53" y="1"/>
                    </a:cubicBezTo>
                    <a:cubicBezTo>
                      <a:pt x="53" y="1"/>
                      <a:pt x="53" y="1"/>
                      <a:pt x="53" y="1"/>
                    </a:cubicBezTo>
                    <a:cubicBezTo>
                      <a:pt x="53" y="1"/>
                      <a:pt x="53" y="1"/>
                      <a:pt x="53" y="1"/>
                    </a:cubicBezTo>
                    <a:cubicBezTo>
                      <a:pt x="53" y="2"/>
                      <a:pt x="53" y="2"/>
                      <a:pt x="53" y="1"/>
                    </a:cubicBezTo>
                    <a:close/>
                    <a:moveTo>
                      <a:pt x="60" y="2"/>
                    </a:moveTo>
                    <a:cubicBezTo>
                      <a:pt x="60" y="2"/>
                      <a:pt x="60" y="2"/>
                      <a:pt x="60" y="2"/>
                    </a:cubicBezTo>
                    <a:cubicBezTo>
                      <a:pt x="60" y="2"/>
                      <a:pt x="60" y="2"/>
                      <a:pt x="60" y="2"/>
                    </a:cubicBezTo>
                    <a:cubicBezTo>
                      <a:pt x="60" y="2"/>
                      <a:pt x="60" y="2"/>
                      <a:pt x="60" y="2"/>
                    </a:cubicBezTo>
                    <a:cubicBezTo>
                      <a:pt x="60" y="2"/>
                      <a:pt x="60" y="2"/>
                      <a:pt x="61" y="2"/>
                    </a:cubicBezTo>
                    <a:cubicBezTo>
                      <a:pt x="61" y="2"/>
                      <a:pt x="61" y="2"/>
                      <a:pt x="61" y="2"/>
                    </a:cubicBezTo>
                    <a:cubicBezTo>
                      <a:pt x="61" y="2"/>
                      <a:pt x="61" y="2"/>
                      <a:pt x="61" y="2"/>
                    </a:cubicBezTo>
                    <a:cubicBezTo>
                      <a:pt x="61" y="2"/>
                      <a:pt x="61" y="2"/>
                      <a:pt x="61" y="2"/>
                    </a:cubicBezTo>
                    <a:cubicBezTo>
                      <a:pt x="61" y="2"/>
                      <a:pt x="60" y="2"/>
                      <a:pt x="60" y="2"/>
                    </a:cubicBezTo>
                    <a:close/>
                    <a:moveTo>
                      <a:pt x="70" y="3"/>
                    </a:moveTo>
                    <a:cubicBezTo>
                      <a:pt x="70" y="3"/>
                      <a:pt x="70" y="3"/>
                      <a:pt x="70" y="2"/>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0" y="3"/>
                      <a:pt x="70" y="3"/>
                      <a:pt x="70" y="3"/>
                    </a:cubicBezTo>
                    <a:cubicBezTo>
                      <a:pt x="70" y="3"/>
                      <a:pt x="70" y="3"/>
                      <a:pt x="70" y="3"/>
                    </a:cubicBezTo>
                    <a:cubicBezTo>
                      <a:pt x="70" y="3"/>
                      <a:pt x="70" y="3"/>
                      <a:pt x="70" y="3"/>
                    </a:cubicBezTo>
                    <a:close/>
                    <a:moveTo>
                      <a:pt x="70" y="3"/>
                    </a:moveTo>
                    <a:cubicBezTo>
                      <a:pt x="70" y="3"/>
                      <a:pt x="70" y="3"/>
                      <a:pt x="70" y="3"/>
                    </a:cubicBezTo>
                    <a:cubicBezTo>
                      <a:pt x="70" y="3"/>
                      <a:pt x="71" y="3"/>
                      <a:pt x="71" y="3"/>
                    </a:cubicBezTo>
                    <a:cubicBezTo>
                      <a:pt x="71" y="3"/>
                      <a:pt x="70" y="3"/>
                      <a:pt x="70" y="3"/>
                    </a:cubicBezTo>
                    <a:close/>
                    <a:moveTo>
                      <a:pt x="57" y="4"/>
                    </a:moveTo>
                    <a:cubicBezTo>
                      <a:pt x="57" y="4"/>
                      <a:pt x="57" y="4"/>
                      <a:pt x="57" y="4"/>
                    </a:cubicBezTo>
                    <a:cubicBezTo>
                      <a:pt x="57" y="3"/>
                      <a:pt x="57" y="3"/>
                      <a:pt x="57" y="4"/>
                    </a:cubicBezTo>
                    <a:cubicBezTo>
                      <a:pt x="57" y="4"/>
                      <a:pt x="57" y="4"/>
                      <a:pt x="57" y="4"/>
                    </a:cubicBezTo>
                    <a:close/>
                    <a:moveTo>
                      <a:pt x="44" y="3"/>
                    </a:moveTo>
                    <a:cubicBezTo>
                      <a:pt x="44" y="3"/>
                      <a:pt x="44" y="3"/>
                      <a:pt x="44" y="3"/>
                    </a:cubicBezTo>
                    <a:cubicBezTo>
                      <a:pt x="44" y="3"/>
                      <a:pt x="44" y="3"/>
                      <a:pt x="44" y="3"/>
                    </a:cubicBezTo>
                    <a:cubicBezTo>
                      <a:pt x="44" y="3"/>
                      <a:pt x="44" y="3"/>
                      <a:pt x="44" y="3"/>
                    </a:cubicBezTo>
                    <a:cubicBezTo>
                      <a:pt x="44" y="3"/>
                      <a:pt x="44" y="3"/>
                      <a:pt x="44" y="3"/>
                    </a:cubicBezTo>
                    <a:cubicBezTo>
                      <a:pt x="44" y="3"/>
                      <a:pt x="44" y="3"/>
                      <a:pt x="44" y="3"/>
                    </a:cubicBezTo>
                    <a:close/>
                    <a:moveTo>
                      <a:pt x="37" y="4"/>
                    </a:moveTo>
                    <a:cubicBezTo>
                      <a:pt x="37" y="4"/>
                      <a:pt x="37" y="4"/>
                      <a:pt x="36" y="4"/>
                    </a:cubicBezTo>
                    <a:cubicBezTo>
                      <a:pt x="36" y="4"/>
                      <a:pt x="36" y="4"/>
                      <a:pt x="36" y="4"/>
                    </a:cubicBezTo>
                    <a:cubicBezTo>
                      <a:pt x="37" y="4"/>
                      <a:pt x="37" y="4"/>
                      <a:pt x="37" y="4"/>
                    </a:cubicBezTo>
                    <a:cubicBezTo>
                      <a:pt x="37" y="4"/>
                      <a:pt x="37" y="4"/>
                      <a:pt x="37" y="4"/>
                    </a:cubicBezTo>
                    <a:cubicBezTo>
                      <a:pt x="37" y="4"/>
                      <a:pt x="37" y="4"/>
                      <a:pt x="37" y="4"/>
                    </a:cubicBezTo>
                    <a:cubicBezTo>
                      <a:pt x="37" y="4"/>
                      <a:pt x="37" y="4"/>
                      <a:pt x="37" y="4"/>
                    </a:cubicBezTo>
                    <a:cubicBezTo>
                      <a:pt x="37" y="4"/>
                      <a:pt x="37" y="4"/>
                      <a:pt x="37" y="4"/>
                    </a:cubicBezTo>
                    <a:close/>
                    <a:moveTo>
                      <a:pt x="37" y="4"/>
                    </a:moveTo>
                    <a:cubicBezTo>
                      <a:pt x="37" y="4"/>
                      <a:pt x="37" y="4"/>
                      <a:pt x="37" y="4"/>
                    </a:cubicBezTo>
                    <a:cubicBezTo>
                      <a:pt x="37" y="4"/>
                      <a:pt x="37" y="4"/>
                      <a:pt x="37" y="4"/>
                    </a:cubicBezTo>
                    <a:cubicBezTo>
                      <a:pt x="37" y="4"/>
                      <a:pt x="37" y="4"/>
                      <a:pt x="37" y="4"/>
                    </a:cubicBezTo>
                    <a:close/>
                    <a:moveTo>
                      <a:pt x="39" y="4"/>
                    </a:move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lose/>
                    <a:moveTo>
                      <a:pt x="37" y="5"/>
                    </a:moveTo>
                    <a:cubicBezTo>
                      <a:pt x="37" y="5"/>
                      <a:pt x="37" y="5"/>
                      <a:pt x="37" y="5"/>
                    </a:cubicBezTo>
                    <a:cubicBezTo>
                      <a:pt x="37" y="5"/>
                      <a:pt x="37" y="5"/>
                      <a:pt x="37" y="4"/>
                    </a:cubicBezTo>
                    <a:cubicBezTo>
                      <a:pt x="37" y="4"/>
                      <a:pt x="37" y="4"/>
                      <a:pt x="37" y="4"/>
                    </a:cubicBezTo>
                    <a:cubicBezTo>
                      <a:pt x="38" y="4"/>
                      <a:pt x="38" y="4"/>
                      <a:pt x="38" y="5"/>
                    </a:cubicBezTo>
                    <a:cubicBezTo>
                      <a:pt x="38" y="5"/>
                      <a:pt x="37" y="5"/>
                      <a:pt x="37" y="5"/>
                    </a:cubicBezTo>
                    <a:close/>
                    <a:moveTo>
                      <a:pt x="38" y="4"/>
                    </a:moveTo>
                    <a:cubicBezTo>
                      <a:pt x="39" y="5"/>
                      <a:pt x="39" y="4"/>
                      <a:pt x="39" y="5"/>
                    </a:cubicBezTo>
                    <a:cubicBezTo>
                      <a:pt x="39" y="5"/>
                      <a:pt x="38" y="5"/>
                      <a:pt x="38" y="4"/>
                    </a:cubicBezTo>
                    <a:close/>
                    <a:moveTo>
                      <a:pt x="32" y="3"/>
                    </a:moveTo>
                    <a:cubicBezTo>
                      <a:pt x="32" y="3"/>
                      <a:pt x="32" y="3"/>
                      <a:pt x="32" y="3"/>
                    </a:cubicBezTo>
                    <a:cubicBezTo>
                      <a:pt x="32" y="3"/>
                      <a:pt x="32" y="3"/>
                      <a:pt x="32" y="3"/>
                    </a:cubicBezTo>
                    <a:cubicBezTo>
                      <a:pt x="32" y="3"/>
                      <a:pt x="32" y="3"/>
                      <a:pt x="32" y="3"/>
                    </a:cubicBezTo>
                    <a:close/>
                    <a:moveTo>
                      <a:pt x="14" y="3"/>
                    </a:moveTo>
                    <a:cubicBezTo>
                      <a:pt x="13" y="3"/>
                      <a:pt x="13" y="3"/>
                      <a:pt x="12" y="3"/>
                    </a:cubicBezTo>
                    <a:cubicBezTo>
                      <a:pt x="12" y="3"/>
                      <a:pt x="12" y="3"/>
                      <a:pt x="12" y="3"/>
                    </a:cubicBezTo>
                    <a:cubicBezTo>
                      <a:pt x="13" y="3"/>
                      <a:pt x="13" y="3"/>
                      <a:pt x="13" y="3"/>
                    </a:cubicBezTo>
                    <a:cubicBezTo>
                      <a:pt x="13" y="3"/>
                      <a:pt x="13" y="3"/>
                      <a:pt x="13" y="3"/>
                    </a:cubicBezTo>
                    <a:cubicBezTo>
                      <a:pt x="13" y="3"/>
                      <a:pt x="13" y="3"/>
                      <a:pt x="13" y="3"/>
                    </a:cubicBezTo>
                    <a:cubicBezTo>
                      <a:pt x="13" y="3"/>
                      <a:pt x="13" y="3"/>
                      <a:pt x="14" y="3"/>
                    </a:cubicBezTo>
                    <a:cubicBezTo>
                      <a:pt x="14" y="3"/>
                      <a:pt x="14" y="3"/>
                      <a:pt x="14" y="3"/>
                    </a:cubicBezTo>
                    <a:cubicBezTo>
                      <a:pt x="14" y="3"/>
                      <a:pt x="14" y="3"/>
                      <a:pt x="14" y="3"/>
                    </a:cubicBezTo>
                    <a:cubicBezTo>
                      <a:pt x="14" y="3"/>
                      <a:pt x="14" y="3"/>
                      <a:pt x="14" y="3"/>
                    </a:cubicBezTo>
                    <a:cubicBezTo>
                      <a:pt x="14" y="3"/>
                      <a:pt x="14" y="3"/>
                      <a:pt x="14" y="3"/>
                    </a:cubicBezTo>
                    <a:close/>
                    <a:moveTo>
                      <a:pt x="14" y="3"/>
                    </a:moveTo>
                    <a:cubicBezTo>
                      <a:pt x="14" y="3"/>
                      <a:pt x="14" y="3"/>
                      <a:pt x="14" y="3"/>
                    </a:cubicBezTo>
                    <a:cubicBezTo>
                      <a:pt x="15" y="3"/>
                      <a:pt x="15" y="3"/>
                      <a:pt x="15" y="3"/>
                    </a:cubicBezTo>
                    <a:cubicBezTo>
                      <a:pt x="15" y="3"/>
                      <a:pt x="15" y="3"/>
                      <a:pt x="15" y="3"/>
                    </a:cubicBezTo>
                    <a:cubicBezTo>
                      <a:pt x="15" y="3"/>
                      <a:pt x="15" y="3"/>
                      <a:pt x="15" y="3"/>
                    </a:cubicBezTo>
                    <a:cubicBezTo>
                      <a:pt x="15" y="3"/>
                      <a:pt x="15" y="3"/>
                      <a:pt x="14" y="3"/>
                    </a:cubicBezTo>
                    <a:close/>
                    <a:moveTo>
                      <a:pt x="26" y="4"/>
                    </a:moveTo>
                    <a:cubicBezTo>
                      <a:pt x="26" y="4"/>
                      <a:pt x="26" y="4"/>
                      <a:pt x="26" y="4"/>
                    </a:cubicBezTo>
                    <a:cubicBezTo>
                      <a:pt x="26" y="4"/>
                      <a:pt x="26" y="4"/>
                      <a:pt x="26" y="4"/>
                    </a:cubicBezTo>
                    <a:close/>
                    <a:moveTo>
                      <a:pt x="43" y="5"/>
                    </a:moveTo>
                    <a:cubicBezTo>
                      <a:pt x="43" y="5"/>
                      <a:pt x="44" y="5"/>
                      <a:pt x="44" y="5"/>
                    </a:cubicBezTo>
                    <a:cubicBezTo>
                      <a:pt x="44" y="5"/>
                      <a:pt x="43" y="5"/>
                      <a:pt x="43" y="5"/>
                    </a:cubicBezTo>
                    <a:close/>
                    <a:moveTo>
                      <a:pt x="46" y="5"/>
                    </a:moveTo>
                    <a:cubicBezTo>
                      <a:pt x="46" y="5"/>
                      <a:pt x="46" y="5"/>
                      <a:pt x="46" y="5"/>
                    </a:cubicBezTo>
                    <a:cubicBezTo>
                      <a:pt x="46" y="5"/>
                      <a:pt x="46" y="5"/>
                      <a:pt x="46" y="5"/>
                    </a:cubicBezTo>
                    <a:close/>
                    <a:moveTo>
                      <a:pt x="48" y="6"/>
                    </a:moveTo>
                    <a:cubicBezTo>
                      <a:pt x="48" y="6"/>
                      <a:pt x="48" y="5"/>
                      <a:pt x="48" y="5"/>
                    </a:cubicBezTo>
                    <a:cubicBezTo>
                      <a:pt x="47" y="5"/>
                      <a:pt x="47" y="5"/>
                      <a:pt x="47" y="5"/>
                    </a:cubicBezTo>
                    <a:cubicBezTo>
                      <a:pt x="47" y="5"/>
                      <a:pt x="48" y="5"/>
                      <a:pt x="49" y="5"/>
                    </a:cubicBezTo>
                    <a:cubicBezTo>
                      <a:pt x="49" y="5"/>
                      <a:pt x="49" y="6"/>
                      <a:pt x="49" y="6"/>
                    </a:cubicBezTo>
                    <a:cubicBezTo>
                      <a:pt x="48" y="6"/>
                      <a:pt x="49" y="6"/>
                      <a:pt x="49" y="6"/>
                    </a:cubicBezTo>
                    <a:cubicBezTo>
                      <a:pt x="48" y="5"/>
                      <a:pt x="48" y="6"/>
                      <a:pt x="48" y="6"/>
                    </a:cubicBezTo>
                    <a:close/>
                    <a:moveTo>
                      <a:pt x="50" y="6"/>
                    </a:moveTo>
                    <a:cubicBezTo>
                      <a:pt x="51" y="5"/>
                      <a:pt x="51" y="6"/>
                      <a:pt x="51" y="6"/>
                    </a:cubicBezTo>
                    <a:cubicBezTo>
                      <a:pt x="52" y="6"/>
                      <a:pt x="52" y="6"/>
                      <a:pt x="52" y="6"/>
                    </a:cubicBezTo>
                    <a:cubicBezTo>
                      <a:pt x="52" y="6"/>
                      <a:pt x="51" y="6"/>
                      <a:pt x="51" y="6"/>
                    </a:cubicBezTo>
                    <a:cubicBezTo>
                      <a:pt x="51" y="6"/>
                      <a:pt x="51" y="6"/>
                      <a:pt x="51" y="6"/>
                    </a:cubicBezTo>
                    <a:cubicBezTo>
                      <a:pt x="51" y="6"/>
                      <a:pt x="51" y="6"/>
                      <a:pt x="52" y="6"/>
                    </a:cubicBezTo>
                    <a:cubicBezTo>
                      <a:pt x="51" y="6"/>
                      <a:pt x="51" y="6"/>
                      <a:pt x="51" y="6"/>
                    </a:cubicBezTo>
                    <a:cubicBezTo>
                      <a:pt x="51" y="6"/>
                      <a:pt x="51" y="6"/>
                      <a:pt x="50" y="6"/>
                    </a:cubicBezTo>
                    <a:close/>
                    <a:moveTo>
                      <a:pt x="52" y="6"/>
                    </a:move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3" y="6"/>
                    </a:cubicBezTo>
                    <a:cubicBezTo>
                      <a:pt x="53" y="6"/>
                      <a:pt x="52" y="6"/>
                      <a:pt x="52" y="6"/>
                    </a:cubicBezTo>
                    <a:close/>
                    <a:moveTo>
                      <a:pt x="65" y="6"/>
                    </a:moveTo>
                    <a:cubicBezTo>
                      <a:pt x="65" y="6"/>
                      <a:pt x="65" y="6"/>
                      <a:pt x="65" y="6"/>
                    </a:cubicBezTo>
                    <a:cubicBezTo>
                      <a:pt x="65" y="6"/>
                      <a:pt x="65" y="6"/>
                      <a:pt x="65" y="6"/>
                    </a:cubicBezTo>
                    <a:cubicBezTo>
                      <a:pt x="65" y="6"/>
                      <a:pt x="65" y="6"/>
                      <a:pt x="65" y="6"/>
                    </a:cubicBezTo>
                    <a:cubicBezTo>
                      <a:pt x="65" y="6"/>
                      <a:pt x="65" y="6"/>
                      <a:pt x="65" y="6"/>
                    </a:cubicBezTo>
                    <a:close/>
                    <a:moveTo>
                      <a:pt x="66" y="10"/>
                    </a:moveTo>
                    <a:cubicBezTo>
                      <a:pt x="67" y="9"/>
                      <a:pt x="68" y="10"/>
                      <a:pt x="69" y="10"/>
                    </a:cubicBezTo>
                    <a:cubicBezTo>
                      <a:pt x="68" y="10"/>
                      <a:pt x="67" y="10"/>
                      <a:pt x="66" y="10"/>
                    </a:cubicBezTo>
                    <a:close/>
                    <a:moveTo>
                      <a:pt x="61" y="9"/>
                    </a:moveTo>
                    <a:cubicBezTo>
                      <a:pt x="61" y="9"/>
                      <a:pt x="62" y="9"/>
                      <a:pt x="62" y="9"/>
                    </a:cubicBezTo>
                    <a:cubicBezTo>
                      <a:pt x="62" y="9"/>
                      <a:pt x="62" y="9"/>
                      <a:pt x="62" y="9"/>
                    </a:cubicBezTo>
                    <a:cubicBezTo>
                      <a:pt x="63" y="9"/>
                      <a:pt x="63" y="9"/>
                      <a:pt x="63" y="9"/>
                    </a:cubicBezTo>
                    <a:cubicBezTo>
                      <a:pt x="63" y="9"/>
                      <a:pt x="63" y="9"/>
                      <a:pt x="63" y="9"/>
                    </a:cubicBezTo>
                    <a:cubicBezTo>
                      <a:pt x="63" y="10"/>
                      <a:pt x="62" y="10"/>
                      <a:pt x="62" y="9"/>
                    </a:cubicBezTo>
                    <a:cubicBezTo>
                      <a:pt x="62" y="9"/>
                      <a:pt x="62" y="9"/>
                      <a:pt x="61" y="9"/>
                    </a:cubicBezTo>
                    <a:close/>
                    <a:moveTo>
                      <a:pt x="91" y="8"/>
                    </a:moveTo>
                    <a:cubicBezTo>
                      <a:pt x="91" y="8"/>
                      <a:pt x="91" y="8"/>
                      <a:pt x="91" y="8"/>
                    </a:cubicBezTo>
                    <a:cubicBezTo>
                      <a:pt x="91" y="8"/>
                      <a:pt x="91" y="8"/>
                      <a:pt x="91" y="8"/>
                    </a:cubicBezTo>
                    <a:cubicBezTo>
                      <a:pt x="91" y="8"/>
                      <a:pt x="91" y="8"/>
                      <a:pt x="91" y="8"/>
                    </a:cubicBezTo>
                    <a:cubicBezTo>
                      <a:pt x="92" y="8"/>
                      <a:pt x="92" y="8"/>
                      <a:pt x="93" y="9"/>
                    </a:cubicBezTo>
                    <a:cubicBezTo>
                      <a:pt x="93" y="9"/>
                      <a:pt x="93" y="9"/>
                      <a:pt x="92" y="9"/>
                    </a:cubicBezTo>
                    <a:cubicBezTo>
                      <a:pt x="92" y="8"/>
                      <a:pt x="92" y="8"/>
                      <a:pt x="91" y="8"/>
                    </a:cubicBezTo>
                    <a:close/>
                    <a:moveTo>
                      <a:pt x="105" y="8"/>
                    </a:moveTo>
                    <a:cubicBezTo>
                      <a:pt x="105" y="8"/>
                      <a:pt x="105" y="8"/>
                      <a:pt x="105" y="9"/>
                    </a:cubicBezTo>
                    <a:cubicBezTo>
                      <a:pt x="105" y="9"/>
                      <a:pt x="105" y="9"/>
                      <a:pt x="104" y="8"/>
                    </a:cubicBezTo>
                    <a:cubicBezTo>
                      <a:pt x="105" y="8"/>
                      <a:pt x="104" y="8"/>
                      <a:pt x="105" y="8"/>
                    </a:cubicBezTo>
                    <a:close/>
                    <a:moveTo>
                      <a:pt x="99" y="8"/>
                    </a:moveTo>
                    <a:cubicBezTo>
                      <a:pt x="99" y="8"/>
                      <a:pt x="99" y="8"/>
                      <a:pt x="99" y="8"/>
                    </a:cubicBezTo>
                    <a:cubicBezTo>
                      <a:pt x="99" y="8"/>
                      <a:pt x="99" y="8"/>
                      <a:pt x="99" y="8"/>
                    </a:cubicBezTo>
                    <a:cubicBezTo>
                      <a:pt x="100" y="8"/>
                      <a:pt x="99" y="8"/>
                      <a:pt x="99" y="8"/>
                    </a:cubicBezTo>
                    <a:close/>
                    <a:moveTo>
                      <a:pt x="102" y="8"/>
                    </a:moveTo>
                    <a:cubicBezTo>
                      <a:pt x="102" y="8"/>
                      <a:pt x="102" y="8"/>
                      <a:pt x="102" y="8"/>
                    </a:cubicBezTo>
                    <a:cubicBezTo>
                      <a:pt x="102" y="8"/>
                      <a:pt x="102" y="8"/>
                      <a:pt x="102" y="8"/>
                    </a:cubicBezTo>
                    <a:close/>
                    <a:moveTo>
                      <a:pt x="59" y="9"/>
                    </a:moveTo>
                    <a:cubicBezTo>
                      <a:pt x="60" y="9"/>
                      <a:pt x="60" y="9"/>
                      <a:pt x="60" y="9"/>
                    </a:cubicBezTo>
                    <a:cubicBezTo>
                      <a:pt x="60" y="9"/>
                      <a:pt x="59" y="9"/>
                      <a:pt x="59" y="9"/>
                    </a:cubicBezTo>
                    <a:cubicBezTo>
                      <a:pt x="59" y="10"/>
                      <a:pt x="59" y="9"/>
                      <a:pt x="59" y="9"/>
                    </a:cubicBezTo>
                    <a:cubicBezTo>
                      <a:pt x="59" y="9"/>
                      <a:pt x="59" y="9"/>
                      <a:pt x="59" y="9"/>
                    </a:cubicBezTo>
                    <a:close/>
                    <a:moveTo>
                      <a:pt x="65" y="9"/>
                    </a:moveTo>
                    <a:cubicBezTo>
                      <a:pt x="65" y="10"/>
                      <a:pt x="64" y="10"/>
                      <a:pt x="64" y="9"/>
                    </a:cubicBezTo>
                    <a:cubicBezTo>
                      <a:pt x="64" y="10"/>
                      <a:pt x="64" y="9"/>
                      <a:pt x="65" y="9"/>
                    </a:cubicBezTo>
                    <a:close/>
                    <a:moveTo>
                      <a:pt x="65" y="9"/>
                    </a:moveTo>
                    <a:cubicBezTo>
                      <a:pt x="65" y="9"/>
                      <a:pt x="65" y="9"/>
                      <a:pt x="66" y="9"/>
                    </a:cubicBezTo>
                    <a:cubicBezTo>
                      <a:pt x="66" y="10"/>
                      <a:pt x="65" y="10"/>
                      <a:pt x="65" y="10"/>
                    </a:cubicBezTo>
                    <a:cubicBezTo>
                      <a:pt x="65" y="10"/>
                      <a:pt x="65" y="10"/>
                      <a:pt x="65" y="9"/>
                    </a:cubicBezTo>
                    <a:close/>
                    <a:moveTo>
                      <a:pt x="106" y="10"/>
                    </a:moveTo>
                    <a:cubicBezTo>
                      <a:pt x="105" y="10"/>
                      <a:pt x="104" y="9"/>
                      <a:pt x="103" y="10"/>
                    </a:cubicBezTo>
                    <a:cubicBezTo>
                      <a:pt x="104" y="9"/>
                      <a:pt x="105" y="10"/>
                      <a:pt x="106" y="10"/>
                    </a:cubicBezTo>
                    <a:close/>
                    <a:moveTo>
                      <a:pt x="102" y="9"/>
                    </a:moveTo>
                    <a:cubicBezTo>
                      <a:pt x="102" y="10"/>
                      <a:pt x="102" y="9"/>
                      <a:pt x="101" y="9"/>
                    </a:cubicBezTo>
                    <a:cubicBezTo>
                      <a:pt x="101" y="9"/>
                      <a:pt x="102" y="9"/>
                      <a:pt x="102" y="9"/>
                    </a:cubicBezTo>
                    <a:close/>
                    <a:moveTo>
                      <a:pt x="101" y="9"/>
                    </a:moveTo>
                    <a:cubicBezTo>
                      <a:pt x="101" y="9"/>
                      <a:pt x="100" y="9"/>
                      <a:pt x="100" y="9"/>
                    </a:cubicBezTo>
                    <a:cubicBezTo>
                      <a:pt x="100" y="9"/>
                      <a:pt x="101" y="9"/>
                      <a:pt x="101" y="9"/>
                    </a:cubicBezTo>
                    <a:close/>
                    <a:moveTo>
                      <a:pt x="100" y="9"/>
                    </a:moveTo>
                    <a:cubicBezTo>
                      <a:pt x="99" y="9"/>
                      <a:pt x="98" y="9"/>
                      <a:pt x="97" y="9"/>
                    </a:cubicBezTo>
                    <a:cubicBezTo>
                      <a:pt x="97" y="9"/>
                      <a:pt x="97" y="9"/>
                      <a:pt x="96" y="9"/>
                    </a:cubicBezTo>
                    <a:cubicBezTo>
                      <a:pt x="96" y="9"/>
                      <a:pt x="95" y="9"/>
                      <a:pt x="94" y="9"/>
                    </a:cubicBezTo>
                    <a:cubicBezTo>
                      <a:pt x="94" y="8"/>
                      <a:pt x="95" y="9"/>
                      <a:pt x="95" y="9"/>
                    </a:cubicBezTo>
                    <a:cubicBezTo>
                      <a:pt x="97" y="9"/>
                      <a:pt x="98" y="9"/>
                      <a:pt x="100" y="9"/>
                    </a:cubicBezTo>
                    <a:cubicBezTo>
                      <a:pt x="100" y="9"/>
                      <a:pt x="100" y="9"/>
                      <a:pt x="100" y="9"/>
                    </a:cubicBezTo>
                    <a:close/>
                    <a:moveTo>
                      <a:pt x="110" y="9"/>
                    </a:moveTo>
                    <a:cubicBezTo>
                      <a:pt x="110" y="9"/>
                      <a:pt x="110" y="9"/>
                      <a:pt x="110" y="9"/>
                    </a:cubicBezTo>
                    <a:cubicBezTo>
                      <a:pt x="109" y="9"/>
                      <a:pt x="109" y="8"/>
                      <a:pt x="110" y="9"/>
                    </a:cubicBezTo>
                    <a:close/>
                    <a:moveTo>
                      <a:pt x="111" y="9"/>
                    </a:moveTo>
                    <a:cubicBezTo>
                      <a:pt x="111" y="9"/>
                      <a:pt x="111" y="9"/>
                      <a:pt x="111" y="9"/>
                    </a:cubicBezTo>
                    <a:cubicBezTo>
                      <a:pt x="111" y="8"/>
                      <a:pt x="111" y="9"/>
                      <a:pt x="111" y="9"/>
                    </a:cubicBezTo>
                    <a:close/>
                    <a:moveTo>
                      <a:pt x="110" y="9"/>
                    </a:moveTo>
                    <a:cubicBezTo>
                      <a:pt x="110" y="9"/>
                      <a:pt x="110" y="9"/>
                      <a:pt x="110" y="9"/>
                    </a:cubicBezTo>
                    <a:cubicBezTo>
                      <a:pt x="110" y="9"/>
                      <a:pt x="110" y="9"/>
                      <a:pt x="110" y="9"/>
                    </a:cubicBezTo>
                    <a:cubicBezTo>
                      <a:pt x="110" y="9"/>
                      <a:pt x="110" y="9"/>
                      <a:pt x="110" y="9"/>
                    </a:cubicBezTo>
                    <a:cubicBezTo>
                      <a:pt x="110" y="9"/>
                      <a:pt x="110" y="9"/>
                      <a:pt x="110" y="8"/>
                    </a:cubicBezTo>
                    <a:lnTo>
                      <a:pt x="110" y="9"/>
                    </a:lnTo>
                    <a:close/>
                    <a:moveTo>
                      <a:pt x="173" y="8"/>
                    </a:moveTo>
                    <a:cubicBezTo>
                      <a:pt x="173" y="8"/>
                      <a:pt x="173" y="8"/>
                      <a:pt x="173" y="8"/>
                    </a:cubicBezTo>
                    <a:cubicBezTo>
                      <a:pt x="173" y="8"/>
                      <a:pt x="173" y="8"/>
                      <a:pt x="173" y="8"/>
                    </a:cubicBezTo>
                    <a:close/>
                    <a:moveTo>
                      <a:pt x="172" y="8"/>
                    </a:moveTo>
                    <a:cubicBezTo>
                      <a:pt x="172" y="8"/>
                      <a:pt x="172" y="8"/>
                      <a:pt x="172" y="8"/>
                    </a:cubicBezTo>
                    <a:cubicBezTo>
                      <a:pt x="172" y="8"/>
                      <a:pt x="172" y="8"/>
                      <a:pt x="172" y="8"/>
                    </a:cubicBezTo>
                    <a:close/>
                    <a:moveTo>
                      <a:pt x="171" y="8"/>
                    </a:moveTo>
                    <a:cubicBezTo>
                      <a:pt x="171" y="8"/>
                      <a:pt x="170" y="8"/>
                      <a:pt x="170" y="8"/>
                    </a:cubicBezTo>
                    <a:cubicBezTo>
                      <a:pt x="170" y="8"/>
                      <a:pt x="171" y="8"/>
                      <a:pt x="171" y="8"/>
                    </a:cubicBezTo>
                    <a:close/>
                    <a:moveTo>
                      <a:pt x="170" y="8"/>
                    </a:moveTo>
                    <a:cubicBezTo>
                      <a:pt x="168" y="8"/>
                      <a:pt x="167" y="8"/>
                      <a:pt x="165" y="8"/>
                    </a:cubicBezTo>
                    <a:cubicBezTo>
                      <a:pt x="167" y="8"/>
                      <a:pt x="168" y="8"/>
                      <a:pt x="170" y="8"/>
                    </a:cubicBezTo>
                    <a:close/>
                    <a:moveTo>
                      <a:pt x="165" y="8"/>
                    </a:moveTo>
                    <a:cubicBezTo>
                      <a:pt x="163" y="8"/>
                      <a:pt x="161" y="8"/>
                      <a:pt x="159" y="8"/>
                    </a:cubicBezTo>
                    <a:cubicBezTo>
                      <a:pt x="159" y="8"/>
                      <a:pt x="159" y="8"/>
                      <a:pt x="158" y="8"/>
                    </a:cubicBezTo>
                    <a:cubicBezTo>
                      <a:pt x="158" y="8"/>
                      <a:pt x="158" y="8"/>
                      <a:pt x="158" y="8"/>
                    </a:cubicBezTo>
                    <a:cubicBezTo>
                      <a:pt x="157" y="8"/>
                      <a:pt x="156" y="8"/>
                      <a:pt x="155" y="7"/>
                    </a:cubicBezTo>
                    <a:cubicBezTo>
                      <a:pt x="155" y="7"/>
                      <a:pt x="155" y="8"/>
                      <a:pt x="155" y="8"/>
                    </a:cubicBezTo>
                    <a:cubicBezTo>
                      <a:pt x="154" y="7"/>
                      <a:pt x="154" y="7"/>
                      <a:pt x="154" y="7"/>
                    </a:cubicBezTo>
                    <a:cubicBezTo>
                      <a:pt x="153" y="8"/>
                      <a:pt x="151" y="7"/>
                      <a:pt x="150" y="7"/>
                    </a:cubicBezTo>
                    <a:cubicBezTo>
                      <a:pt x="148" y="7"/>
                      <a:pt x="147" y="7"/>
                      <a:pt x="146" y="7"/>
                    </a:cubicBezTo>
                    <a:cubicBezTo>
                      <a:pt x="146" y="7"/>
                      <a:pt x="146" y="7"/>
                      <a:pt x="146" y="7"/>
                    </a:cubicBezTo>
                    <a:cubicBezTo>
                      <a:pt x="146" y="6"/>
                      <a:pt x="147" y="6"/>
                      <a:pt x="146" y="6"/>
                    </a:cubicBezTo>
                    <a:cubicBezTo>
                      <a:pt x="147" y="6"/>
                      <a:pt x="148" y="7"/>
                      <a:pt x="149" y="7"/>
                    </a:cubicBezTo>
                    <a:cubicBezTo>
                      <a:pt x="154" y="7"/>
                      <a:pt x="161" y="7"/>
                      <a:pt x="165" y="8"/>
                    </a:cubicBezTo>
                    <a:close/>
                    <a:moveTo>
                      <a:pt x="103" y="7"/>
                    </a:moveTo>
                    <a:cubicBezTo>
                      <a:pt x="103" y="7"/>
                      <a:pt x="103" y="7"/>
                      <a:pt x="103" y="7"/>
                    </a:cubicBezTo>
                    <a:cubicBezTo>
                      <a:pt x="103" y="7"/>
                      <a:pt x="103" y="7"/>
                      <a:pt x="103" y="7"/>
                    </a:cubicBezTo>
                    <a:cubicBezTo>
                      <a:pt x="103" y="7"/>
                      <a:pt x="103" y="7"/>
                      <a:pt x="103" y="7"/>
                    </a:cubicBezTo>
                    <a:close/>
                    <a:moveTo>
                      <a:pt x="102" y="7"/>
                    </a:moveTo>
                    <a:cubicBezTo>
                      <a:pt x="102" y="7"/>
                      <a:pt x="103" y="7"/>
                      <a:pt x="103" y="7"/>
                    </a:cubicBezTo>
                    <a:cubicBezTo>
                      <a:pt x="103" y="7"/>
                      <a:pt x="103" y="7"/>
                      <a:pt x="103" y="7"/>
                    </a:cubicBezTo>
                    <a:cubicBezTo>
                      <a:pt x="103" y="7"/>
                      <a:pt x="102" y="7"/>
                      <a:pt x="102" y="7"/>
                    </a:cubicBezTo>
                    <a:close/>
                    <a:moveTo>
                      <a:pt x="193" y="6"/>
                    </a:moveTo>
                    <a:cubicBezTo>
                      <a:pt x="193" y="6"/>
                      <a:pt x="194" y="6"/>
                      <a:pt x="195" y="6"/>
                    </a:cubicBezTo>
                    <a:cubicBezTo>
                      <a:pt x="195" y="6"/>
                      <a:pt x="195" y="6"/>
                      <a:pt x="195" y="6"/>
                    </a:cubicBezTo>
                    <a:cubicBezTo>
                      <a:pt x="195" y="6"/>
                      <a:pt x="195" y="6"/>
                      <a:pt x="195" y="6"/>
                    </a:cubicBezTo>
                    <a:cubicBezTo>
                      <a:pt x="196" y="6"/>
                      <a:pt x="197" y="6"/>
                      <a:pt x="198" y="6"/>
                    </a:cubicBezTo>
                    <a:cubicBezTo>
                      <a:pt x="198" y="6"/>
                      <a:pt x="198" y="6"/>
                      <a:pt x="198" y="6"/>
                    </a:cubicBezTo>
                    <a:cubicBezTo>
                      <a:pt x="198" y="6"/>
                      <a:pt x="199" y="6"/>
                      <a:pt x="200" y="6"/>
                    </a:cubicBezTo>
                    <a:cubicBezTo>
                      <a:pt x="201" y="6"/>
                      <a:pt x="201" y="6"/>
                      <a:pt x="202" y="6"/>
                    </a:cubicBezTo>
                    <a:cubicBezTo>
                      <a:pt x="202" y="6"/>
                      <a:pt x="202" y="6"/>
                      <a:pt x="202" y="6"/>
                    </a:cubicBezTo>
                    <a:cubicBezTo>
                      <a:pt x="201" y="6"/>
                      <a:pt x="200" y="6"/>
                      <a:pt x="199" y="6"/>
                    </a:cubicBezTo>
                    <a:cubicBezTo>
                      <a:pt x="198" y="6"/>
                      <a:pt x="196" y="6"/>
                      <a:pt x="194" y="6"/>
                    </a:cubicBezTo>
                    <a:cubicBezTo>
                      <a:pt x="194" y="6"/>
                      <a:pt x="193" y="7"/>
                      <a:pt x="193" y="6"/>
                    </a:cubicBezTo>
                    <a:close/>
                    <a:moveTo>
                      <a:pt x="145" y="6"/>
                    </a:moveTo>
                    <a:cubicBezTo>
                      <a:pt x="145" y="7"/>
                      <a:pt x="145" y="7"/>
                      <a:pt x="144" y="7"/>
                    </a:cubicBezTo>
                    <a:cubicBezTo>
                      <a:pt x="144" y="7"/>
                      <a:pt x="144" y="7"/>
                      <a:pt x="144" y="6"/>
                    </a:cubicBezTo>
                    <a:cubicBezTo>
                      <a:pt x="143" y="6"/>
                      <a:pt x="144" y="7"/>
                      <a:pt x="143" y="7"/>
                    </a:cubicBezTo>
                    <a:cubicBezTo>
                      <a:pt x="143" y="7"/>
                      <a:pt x="142" y="7"/>
                      <a:pt x="142" y="6"/>
                    </a:cubicBezTo>
                    <a:cubicBezTo>
                      <a:pt x="142" y="7"/>
                      <a:pt x="141" y="7"/>
                      <a:pt x="141" y="6"/>
                    </a:cubicBezTo>
                    <a:cubicBezTo>
                      <a:pt x="142" y="6"/>
                      <a:pt x="144" y="6"/>
                      <a:pt x="145" y="6"/>
                    </a:cubicBezTo>
                    <a:close/>
                    <a:moveTo>
                      <a:pt x="140" y="6"/>
                    </a:moveTo>
                    <a:cubicBezTo>
                      <a:pt x="140" y="7"/>
                      <a:pt x="139" y="6"/>
                      <a:pt x="138" y="6"/>
                    </a:cubicBezTo>
                    <a:cubicBezTo>
                      <a:pt x="138" y="6"/>
                      <a:pt x="138" y="6"/>
                      <a:pt x="138" y="6"/>
                    </a:cubicBezTo>
                    <a:cubicBezTo>
                      <a:pt x="138" y="6"/>
                      <a:pt x="138" y="6"/>
                      <a:pt x="138" y="6"/>
                    </a:cubicBezTo>
                    <a:cubicBezTo>
                      <a:pt x="138" y="6"/>
                      <a:pt x="137" y="6"/>
                      <a:pt x="138" y="6"/>
                    </a:cubicBezTo>
                    <a:cubicBezTo>
                      <a:pt x="138" y="6"/>
                      <a:pt x="138" y="6"/>
                      <a:pt x="138" y="6"/>
                    </a:cubicBezTo>
                    <a:cubicBezTo>
                      <a:pt x="139" y="6"/>
                      <a:pt x="139" y="6"/>
                      <a:pt x="139" y="6"/>
                    </a:cubicBezTo>
                    <a:cubicBezTo>
                      <a:pt x="139" y="6"/>
                      <a:pt x="140" y="6"/>
                      <a:pt x="140" y="6"/>
                    </a:cubicBezTo>
                    <a:close/>
                    <a:moveTo>
                      <a:pt x="135" y="6"/>
                    </a:moveTo>
                    <a:cubicBezTo>
                      <a:pt x="135" y="6"/>
                      <a:pt x="135" y="6"/>
                      <a:pt x="135" y="6"/>
                    </a:cubicBezTo>
                    <a:cubicBezTo>
                      <a:pt x="136" y="6"/>
                      <a:pt x="136" y="6"/>
                      <a:pt x="137" y="6"/>
                    </a:cubicBezTo>
                    <a:cubicBezTo>
                      <a:pt x="137" y="7"/>
                      <a:pt x="135" y="6"/>
                      <a:pt x="134" y="6"/>
                    </a:cubicBezTo>
                    <a:cubicBezTo>
                      <a:pt x="134" y="6"/>
                      <a:pt x="135" y="6"/>
                      <a:pt x="135" y="6"/>
                    </a:cubicBezTo>
                    <a:close/>
                    <a:moveTo>
                      <a:pt x="97" y="4"/>
                    </a:moveTo>
                    <a:cubicBezTo>
                      <a:pt x="97" y="4"/>
                      <a:pt x="97" y="4"/>
                      <a:pt x="97" y="4"/>
                    </a:cubicBezTo>
                    <a:cubicBezTo>
                      <a:pt x="97" y="4"/>
                      <a:pt x="97" y="4"/>
                      <a:pt x="97" y="4"/>
                    </a:cubicBezTo>
                    <a:cubicBezTo>
                      <a:pt x="97" y="4"/>
                      <a:pt x="97" y="4"/>
                      <a:pt x="97" y="4"/>
                    </a:cubicBezTo>
                    <a:cubicBezTo>
                      <a:pt x="98" y="4"/>
                      <a:pt x="98" y="4"/>
                      <a:pt x="98" y="4"/>
                    </a:cubicBezTo>
                    <a:cubicBezTo>
                      <a:pt x="98" y="4"/>
                      <a:pt x="97" y="4"/>
                      <a:pt x="97" y="4"/>
                    </a:cubicBezTo>
                    <a:cubicBezTo>
                      <a:pt x="97" y="4"/>
                      <a:pt x="97" y="4"/>
                      <a:pt x="97" y="4"/>
                    </a:cubicBezTo>
                    <a:cubicBezTo>
                      <a:pt x="97" y="4"/>
                      <a:pt x="97" y="4"/>
                      <a:pt x="97" y="4"/>
                    </a:cubicBezTo>
                    <a:cubicBezTo>
                      <a:pt x="97" y="4"/>
                      <a:pt x="97" y="4"/>
                      <a:pt x="97" y="4"/>
                    </a:cubicBezTo>
                    <a:close/>
                    <a:moveTo>
                      <a:pt x="99" y="4"/>
                    </a:moveTo>
                    <a:cubicBezTo>
                      <a:pt x="99" y="5"/>
                      <a:pt x="99" y="4"/>
                      <a:pt x="99" y="4"/>
                    </a:cubicBezTo>
                    <a:cubicBezTo>
                      <a:pt x="99" y="4"/>
                      <a:pt x="99" y="4"/>
                      <a:pt x="99" y="4"/>
                    </a:cubicBezTo>
                    <a:close/>
                    <a:moveTo>
                      <a:pt x="79" y="3"/>
                    </a:moveTo>
                    <a:cubicBezTo>
                      <a:pt x="79" y="3"/>
                      <a:pt x="79" y="3"/>
                      <a:pt x="79" y="3"/>
                    </a:cubicBezTo>
                    <a:cubicBezTo>
                      <a:pt x="79" y="3"/>
                      <a:pt x="79" y="3"/>
                      <a:pt x="79" y="3"/>
                    </a:cubicBezTo>
                    <a:cubicBezTo>
                      <a:pt x="79" y="4"/>
                      <a:pt x="79" y="4"/>
                      <a:pt x="79" y="4"/>
                    </a:cubicBezTo>
                    <a:cubicBezTo>
                      <a:pt x="79" y="4"/>
                      <a:pt x="79" y="4"/>
                      <a:pt x="79" y="3"/>
                    </a:cubicBezTo>
                    <a:close/>
                    <a:moveTo>
                      <a:pt x="75" y="3"/>
                    </a:move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lose/>
                    <a:moveTo>
                      <a:pt x="74" y="3"/>
                    </a:moveTo>
                    <a:cubicBezTo>
                      <a:pt x="74" y="3"/>
                      <a:pt x="74" y="3"/>
                      <a:pt x="74" y="3"/>
                    </a:cubicBezTo>
                    <a:cubicBezTo>
                      <a:pt x="73" y="3"/>
                      <a:pt x="73" y="3"/>
                      <a:pt x="73" y="3"/>
                    </a:cubicBezTo>
                    <a:cubicBezTo>
                      <a:pt x="73" y="3"/>
                      <a:pt x="74" y="3"/>
                      <a:pt x="74" y="3"/>
                    </a:cubicBezTo>
                    <a:close/>
                    <a:moveTo>
                      <a:pt x="73" y="3"/>
                    </a:moveTo>
                    <a:cubicBezTo>
                      <a:pt x="73" y="3"/>
                      <a:pt x="73" y="3"/>
                      <a:pt x="73" y="3"/>
                    </a:cubicBezTo>
                    <a:cubicBezTo>
                      <a:pt x="73" y="3"/>
                      <a:pt x="73" y="3"/>
                      <a:pt x="74" y="3"/>
                    </a:cubicBezTo>
                    <a:cubicBezTo>
                      <a:pt x="74" y="3"/>
                      <a:pt x="74" y="3"/>
                      <a:pt x="74" y="3"/>
                    </a:cubicBezTo>
                    <a:cubicBezTo>
                      <a:pt x="74" y="3"/>
                      <a:pt x="74" y="3"/>
                      <a:pt x="75" y="3"/>
                    </a:cubicBezTo>
                    <a:cubicBezTo>
                      <a:pt x="75" y="3"/>
                      <a:pt x="75" y="3"/>
                      <a:pt x="75" y="3"/>
                    </a:cubicBezTo>
                    <a:cubicBezTo>
                      <a:pt x="75" y="3"/>
                      <a:pt x="75" y="3"/>
                      <a:pt x="75" y="3"/>
                    </a:cubicBezTo>
                    <a:cubicBezTo>
                      <a:pt x="75" y="3"/>
                      <a:pt x="75" y="3"/>
                      <a:pt x="75" y="3"/>
                    </a:cubicBezTo>
                    <a:cubicBezTo>
                      <a:pt x="75" y="4"/>
                      <a:pt x="73" y="3"/>
                      <a:pt x="73" y="3"/>
                    </a:cubicBezTo>
                    <a:close/>
                    <a:moveTo>
                      <a:pt x="65" y="3"/>
                    </a:moveTo>
                    <a:cubicBezTo>
                      <a:pt x="65" y="3"/>
                      <a:pt x="65" y="3"/>
                      <a:pt x="65" y="3"/>
                    </a:cubicBezTo>
                    <a:cubicBezTo>
                      <a:pt x="65" y="3"/>
                      <a:pt x="65" y="3"/>
                      <a:pt x="65" y="3"/>
                    </a:cubicBezTo>
                    <a:cubicBezTo>
                      <a:pt x="65" y="3"/>
                      <a:pt x="65" y="3"/>
                      <a:pt x="65" y="3"/>
                    </a:cubicBezTo>
                    <a:cubicBezTo>
                      <a:pt x="65" y="3"/>
                      <a:pt x="65" y="3"/>
                      <a:pt x="65" y="3"/>
                    </a:cubicBezTo>
                    <a:close/>
                    <a:moveTo>
                      <a:pt x="62" y="4"/>
                    </a:moveTo>
                    <a:cubicBezTo>
                      <a:pt x="62" y="4"/>
                      <a:pt x="62" y="4"/>
                      <a:pt x="62" y="4"/>
                    </a:cubicBezTo>
                    <a:cubicBezTo>
                      <a:pt x="62" y="4"/>
                      <a:pt x="62" y="4"/>
                      <a:pt x="62" y="4"/>
                    </a:cubicBezTo>
                    <a:cubicBezTo>
                      <a:pt x="62" y="4"/>
                      <a:pt x="62" y="4"/>
                      <a:pt x="62" y="4"/>
                    </a:cubicBezTo>
                    <a:cubicBezTo>
                      <a:pt x="62" y="4"/>
                      <a:pt x="62" y="4"/>
                      <a:pt x="62" y="4"/>
                    </a:cubicBezTo>
                    <a:cubicBezTo>
                      <a:pt x="62" y="4"/>
                      <a:pt x="62" y="4"/>
                      <a:pt x="62" y="4"/>
                    </a:cubicBezTo>
                    <a:cubicBezTo>
                      <a:pt x="62" y="4"/>
                      <a:pt x="62" y="4"/>
                      <a:pt x="62" y="5"/>
                    </a:cubicBezTo>
                    <a:cubicBezTo>
                      <a:pt x="62" y="5"/>
                      <a:pt x="62" y="5"/>
                      <a:pt x="62" y="5"/>
                    </a:cubicBezTo>
                    <a:cubicBezTo>
                      <a:pt x="62" y="4"/>
                      <a:pt x="62" y="4"/>
                      <a:pt x="62" y="4"/>
                    </a:cubicBezTo>
                    <a:close/>
                    <a:moveTo>
                      <a:pt x="63" y="4"/>
                    </a:move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lose/>
                    <a:moveTo>
                      <a:pt x="62" y="4"/>
                    </a:moveTo>
                    <a:cubicBezTo>
                      <a:pt x="62" y="4"/>
                      <a:pt x="62" y="4"/>
                      <a:pt x="62" y="4"/>
                    </a:cubicBezTo>
                    <a:cubicBezTo>
                      <a:pt x="63" y="4"/>
                      <a:pt x="63" y="4"/>
                      <a:pt x="63" y="4"/>
                    </a:cubicBezTo>
                    <a:cubicBezTo>
                      <a:pt x="63" y="4"/>
                      <a:pt x="63" y="4"/>
                      <a:pt x="63" y="4"/>
                    </a:cubicBezTo>
                    <a:cubicBezTo>
                      <a:pt x="63" y="4"/>
                      <a:pt x="63" y="4"/>
                      <a:pt x="63" y="4"/>
                    </a:cubicBezTo>
                    <a:cubicBezTo>
                      <a:pt x="63" y="5"/>
                      <a:pt x="63" y="5"/>
                      <a:pt x="62" y="5"/>
                    </a:cubicBezTo>
                    <a:cubicBezTo>
                      <a:pt x="62" y="5"/>
                      <a:pt x="62" y="4"/>
                      <a:pt x="62" y="4"/>
                    </a:cubicBezTo>
                    <a:close/>
                    <a:moveTo>
                      <a:pt x="69" y="5"/>
                    </a:moveTo>
                    <a:cubicBezTo>
                      <a:pt x="69" y="5"/>
                      <a:pt x="69" y="5"/>
                      <a:pt x="69" y="5"/>
                    </a:cubicBezTo>
                    <a:cubicBezTo>
                      <a:pt x="68" y="5"/>
                      <a:pt x="68" y="5"/>
                      <a:pt x="67" y="5"/>
                    </a:cubicBezTo>
                    <a:cubicBezTo>
                      <a:pt x="67" y="5"/>
                      <a:pt x="67" y="5"/>
                      <a:pt x="68" y="5"/>
                    </a:cubicBezTo>
                    <a:cubicBezTo>
                      <a:pt x="67" y="4"/>
                      <a:pt x="67" y="5"/>
                      <a:pt x="67" y="5"/>
                    </a:cubicBezTo>
                    <a:cubicBezTo>
                      <a:pt x="66" y="5"/>
                      <a:pt x="65" y="5"/>
                      <a:pt x="64" y="5"/>
                    </a:cubicBezTo>
                    <a:cubicBezTo>
                      <a:pt x="64" y="5"/>
                      <a:pt x="64" y="5"/>
                      <a:pt x="64" y="5"/>
                    </a:cubicBezTo>
                    <a:cubicBezTo>
                      <a:pt x="64" y="5"/>
                      <a:pt x="64" y="5"/>
                      <a:pt x="64" y="5"/>
                    </a:cubicBezTo>
                    <a:cubicBezTo>
                      <a:pt x="64" y="5"/>
                      <a:pt x="64" y="5"/>
                      <a:pt x="64" y="5"/>
                    </a:cubicBezTo>
                    <a:cubicBezTo>
                      <a:pt x="64" y="5"/>
                      <a:pt x="64" y="5"/>
                      <a:pt x="64" y="5"/>
                    </a:cubicBezTo>
                    <a:cubicBezTo>
                      <a:pt x="64" y="5"/>
                      <a:pt x="64" y="5"/>
                      <a:pt x="64" y="5"/>
                    </a:cubicBezTo>
                    <a:cubicBezTo>
                      <a:pt x="64" y="4"/>
                      <a:pt x="64" y="4"/>
                      <a:pt x="64" y="4"/>
                    </a:cubicBezTo>
                    <a:cubicBezTo>
                      <a:pt x="64" y="4"/>
                      <a:pt x="64" y="4"/>
                      <a:pt x="64" y="4"/>
                    </a:cubicBezTo>
                    <a:cubicBezTo>
                      <a:pt x="64" y="4"/>
                      <a:pt x="63" y="4"/>
                      <a:pt x="63" y="4"/>
                    </a:cubicBezTo>
                    <a:cubicBezTo>
                      <a:pt x="63" y="4"/>
                      <a:pt x="63" y="4"/>
                      <a:pt x="63" y="4"/>
                    </a:cubicBezTo>
                    <a:cubicBezTo>
                      <a:pt x="63" y="4"/>
                      <a:pt x="63" y="4"/>
                      <a:pt x="63" y="4"/>
                    </a:cubicBezTo>
                    <a:cubicBezTo>
                      <a:pt x="63" y="4"/>
                      <a:pt x="63" y="4"/>
                      <a:pt x="63" y="4"/>
                    </a:cubicBezTo>
                    <a:cubicBezTo>
                      <a:pt x="64" y="4"/>
                      <a:pt x="64" y="4"/>
                      <a:pt x="64" y="4"/>
                    </a:cubicBezTo>
                    <a:cubicBezTo>
                      <a:pt x="65" y="4"/>
                      <a:pt x="65" y="4"/>
                      <a:pt x="65" y="4"/>
                    </a:cubicBezTo>
                    <a:cubicBezTo>
                      <a:pt x="65" y="4"/>
                      <a:pt x="65" y="4"/>
                      <a:pt x="65" y="4"/>
                    </a:cubicBezTo>
                    <a:cubicBezTo>
                      <a:pt x="65" y="4"/>
                      <a:pt x="65" y="5"/>
                      <a:pt x="65" y="4"/>
                    </a:cubicBezTo>
                    <a:cubicBezTo>
                      <a:pt x="66" y="5"/>
                      <a:pt x="66" y="5"/>
                      <a:pt x="66" y="5"/>
                    </a:cubicBezTo>
                    <a:cubicBezTo>
                      <a:pt x="66" y="4"/>
                      <a:pt x="66" y="5"/>
                      <a:pt x="66" y="4"/>
                    </a:cubicBezTo>
                    <a:cubicBezTo>
                      <a:pt x="66" y="4"/>
                      <a:pt x="66" y="4"/>
                      <a:pt x="66" y="4"/>
                    </a:cubicBezTo>
                    <a:cubicBezTo>
                      <a:pt x="66" y="4"/>
                      <a:pt x="67" y="4"/>
                      <a:pt x="67" y="4"/>
                    </a:cubicBezTo>
                    <a:cubicBezTo>
                      <a:pt x="67" y="4"/>
                      <a:pt x="66" y="4"/>
                      <a:pt x="66" y="4"/>
                    </a:cubicBezTo>
                    <a:cubicBezTo>
                      <a:pt x="66" y="4"/>
                      <a:pt x="66" y="4"/>
                      <a:pt x="66" y="4"/>
                    </a:cubicBezTo>
                    <a:cubicBezTo>
                      <a:pt x="66" y="4"/>
                      <a:pt x="66" y="4"/>
                      <a:pt x="66" y="4"/>
                    </a:cubicBezTo>
                    <a:cubicBezTo>
                      <a:pt x="66" y="4"/>
                      <a:pt x="66" y="4"/>
                      <a:pt x="66" y="4"/>
                    </a:cubicBezTo>
                    <a:cubicBezTo>
                      <a:pt x="65" y="4"/>
                      <a:pt x="65" y="4"/>
                      <a:pt x="65" y="4"/>
                    </a:cubicBezTo>
                    <a:cubicBezTo>
                      <a:pt x="65" y="4"/>
                      <a:pt x="65" y="4"/>
                      <a:pt x="64" y="4"/>
                    </a:cubicBezTo>
                    <a:cubicBezTo>
                      <a:pt x="64" y="4"/>
                      <a:pt x="64" y="4"/>
                      <a:pt x="63" y="4"/>
                    </a:cubicBezTo>
                    <a:cubicBezTo>
                      <a:pt x="63" y="4"/>
                      <a:pt x="63" y="4"/>
                      <a:pt x="63" y="4"/>
                    </a:cubicBezTo>
                    <a:cubicBezTo>
                      <a:pt x="63" y="4"/>
                      <a:pt x="63" y="4"/>
                      <a:pt x="63" y="4"/>
                    </a:cubicBezTo>
                    <a:cubicBezTo>
                      <a:pt x="63" y="4"/>
                      <a:pt x="63" y="4"/>
                      <a:pt x="62" y="4"/>
                    </a:cubicBezTo>
                    <a:cubicBezTo>
                      <a:pt x="62" y="4"/>
                      <a:pt x="62" y="4"/>
                      <a:pt x="62" y="4"/>
                    </a:cubicBezTo>
                    <a:cubicBezTo>
                      <a:pt x="62" y="4"/>
                      <a:pt x="62" y="4"/>
                      <a:pt x="62" y="4"/>
                    </a:cubicBezTo>
                    <a:cubicBezTo>
                      <a:pt x="62" y="3"/>
                      <a:pt x="63" y="3"/>
                      <a:pt x="63" y="3"/>
                    </a:cubicBezTo>
                    <a:cubicBezTo>
                      <a:pt x="63" y="3"/>
                      <a:pt x="63" y="3"/>
                      <a:pt x="63" y="3"/>
                    </a:cubicBezTo>
                    <a:cubicBezTo>
                      <a:pt x="64" y="3"/>
                      <a:pt x="64" y="4"/>
                      <a:pt x="65" y="3"/>
                    </a:cubicBezTo>
                    <a:cubicBezTo>
                      <a:pt x="65" y="3"/>
                      <a:pt x="65" y="3"/>
                      <a:pt x="65" y="3"/>
                    </a:cubicBezTo>
                    <a:cubicBezTo>
                      <a:pt x="65" y="4"/>
                      <a:pt x="65" y="4"/>
                      <a:pt x="65" y="4"/>
                    </a:cubicBezTo>
                    <a:cubicBezTo>
                      <a:pt x="65" y="4"/>
                      <a:pt x="65" y="4"/>
                      <a:pt x="65" y="4"/>
                    </a:cubicBezTo>
                    <a:cubicBezTo>
                      <a:pt x="65" y="4"/>
                      <a:pt x="66" y="4"/>
                      <a:pt x="66" y="4"/>
                    </a:cubicBezTo>
                    <a:cubicBezTo>
                      <a:pt x="66" y="4"/>
                      <a:pt x="66" y="4"/>
                      <a:pt x="66" y="3"/>
                    </a:cubicBezTo>
                    <a:cubicBezTo>
                      <a:pt x="67" y="3"/>
                      <a:pt x="67" y="3"/>
                      <a:pt x="68" y="4"/>
                    </a:cubicBezTo>
                    <a:cubicBezTo>
                      <a:pt x="68" y="3"/>
                      <a:pt x="68" y="4"/>
                      <a:pt x="68" y="3"/>
                    </a:cubicBezTo>
                    <a:cubicBezTo>
                      <a:pt x="70" y="3"/>
                      <a:pt x="72" y="4"/>
                      <a:pt x="74" y="4"/>
                    </a:cubicBezTo>
                    <a:cubicBezTo>
                      <a:pt x="74" y="4"/>
                      <a:pt x="74" y="4"/>
                      <a:pt x="74" y="4"/>
                    </a:cubicBezTo>
                    <a:cubicBezTo>
                      <a:pt x="74" y="4"/>
                      <a:pt x="74" y="4"/>
                      <a:pt x="74" y="4"/>
                    </a:cubicBezTo>
                    <a:cubicBezTo>
                      <a:pt x="74" y="4"/>
                      <a:pt x="74" y="4"/>
                      <a:pt x="74" y="4"/>
                    </a:cubicBezTo>
                    <a:cubicBezTo>
                      <a:pt x="74" y="4"/>
                      <a:pt x="74" y="4"/>
                      <a:pt x="74" y="4"/>
                    </a:cubicBezTo>
                    <a:cubicBezTo>
                      <a:pt x="74" y="4"/>
                      <a:pt x="74" y="4"/>
                      <a:pt x="74" y="4"/>
                    </a:cubicBezTo>
                    <a:cubicBezTo>
                      <a:pt x="74" y="4"/>
                      <a:pt x="74" y="4"/>
                      <a:pt x="74" y="4"/>
                    </a:cubicBezTo>
                    <a:cubicBezTo>
                      <a:pt x="74" y="5"/>
                      <a:pt x="74" y="5"/>
                      <a:pt x="74" y="5"/>
                    </a:cubicBezTo>
                    <a:cubicBezTo>
                      <a:pt x="74" y="5"/>
                      <a:pt x="74" y="5"/>
                      <a:pt x="74" y="5"/>
                    </a:cubicBezTo>
                    <a:cubicBezTo>
                      <a:pt x="74" y="5"/>
                      <a:pt x="73" y="5"/>
                      <a:pt x="73" y="5"/>
                    </a:cubicBezTo>
                    <a:cubicBezTo>
                      <a:pt x="73" y="5"/>
                      <a:pt x="73" y="4"/>
                      <a:pt x="73" y="4"/>
                    </a:cubicBezTo>
                    <a:cubicBezTo>
                      <a:pt x="73" y="4"/>
                      <a:pt x="72" y="4"/>
                      <a:pt x="72" y="4"/>
                    </a:cubicBezTo>
                    <a:cubicBezTo>
                      <a:pt x="72" y="4"/>
                      <a:pt x="72" y="4"/>
                      <a:pt x="72" y="4"/>
                    </a:cubicBezTo>
                    <a:cubicBezTo>
                      <a:pt x="72" y="4"/>
                      <a:pt x="72" y="4"/>
                      <a:pt x="72" y="4"/>
                    </a:cubicBezTo>
                    <a:cubicBezTo>
                      <a:pt x="72" y="4"/>
                      <a:pt x="72" y="4"/>
                      <a:pt x="72" y="4"/>
                    </a:cubicBezTo>
                    <a:cubicBezTo>
                      <a:pt x="72" y="4"/>
                      <a:pt x="72" y="4"/>
                      <a:pt x="72" y="4"/>
                    </a:cubicBezTo>
                    <a:cubicBezTo>
                      <a:pt x="72" y="4"/>
                      <a:pt x="72" y="4"/>
                      <a:pt x="72" y="4"/>
                    </a:cubicBezTo>
                    <a:cubicBezTo>
                      <a:pt x="72" y="4"/>
                      <a:pt x="73" y="4"/>
                      <a:pt x="73" y="4"/>
                    </a:cubicBezTo>
                    <a:cubicBezTo>
                      <a:pt x="73" y="4"/>
                      <a:pt x="73" y="5"/>
                      <a:pt x="73" y="5"/>
                    </a:cubicBezTo>
                    <a:cubicBezTo>
                      <a:pt x="72" y="5"/>
                      <a:pt x="72" y="5"/>
                      <a:pt x="71" y="4"/>
                    </a:cubicBezTo>
                    <a:cubicBezTo>
                      <a:pt x="71" y="4"/>
                      <a:pt x="71" y="5"/>
                      <a:pt x="71" y="5"/>
                    </a:cubicBezTo>
                    <a:cubicBezTo>
                      <a:pt x="71" y="5"/>
                      <a:pt x="71" y="4"/>
                      <a:pt x="71" y="5"/>
                    </a:cubicBezTo>
                    <a:cubicBezTo>
                      <a:pt x="71" y="5"/>
                      <a:pt x="71" y="5"/>
                      <a:pt x="71" y="5"/>
                    </a:cubicBezTo>
                    <a:cubicBezTo>
                      <a:pt x="71" y="5"/>
                      <a:pt x="71" y="5"/>
                      <a:pt x="71" y="5"/>
                    </a:cubicBezTo>
                    <a:cubicBezTo>
                      <a:pt x="71" y="5"/>
                      <a:pt x="71" y="5"/>
                      <a:pt x="71" y="5"/>
                    </a:cubicBezTo>
                    <a:cubicBezTo>
                      <a:pt x="71" y="5"/>
                      <a:pt x="71" y="5"/>
                      <a:pt x="71" y="5"/>
                    </a:cubicBezTo>
                    <a:cubicBezTo>
                      <a:pt x="70" y="5"/>
                      <a:pt x="70" y="5"/>
                      <a:pt x="70" y="5"/>
                    </a:cubicBezTo>
                    <a:cubicBezTo>
                      <a:pt x="70" y="5"/>
                      <a:pt x="70" y="5"/>
                      <a:pt x="70" y="5"/>
                    </a:cubicBezTo>
                    <a:cubicBezTo>
                      <a:pt x="70" y="4"/>
                      <a:pt x="70" y="4"/>
                      <a:pt x="70" y="4"/>
                    </a:cubicBezTo>
                    <a:cubicBezTo>
                      <a:pt x="70" y="4"/>
                      <a:pt x="70" y="4"/>
                      <a:pt x="70" y="4"/>
                    </a:cubicBezTo>
                    <a:cubicBezTo>
                      <a:pt x="70" y="4"/>
                      <a:pt x="69" y="4"/>
                      <a:pt x="69" y="4"/>
                    </a:cubicBezTo>
                    <a:cubicBezTo>
                      <a:pt x="69" y="4"/>
                      <a:pt x="69" y="4"/>
                      <a:pt x="69" y="5"/>
                    </a:cubicBezTo>
                    <a:cubicBezTo>
                      <a:pt x="69" y="5"/>
                      <a:pt x="69" y="5"/>
                      <a:pt x="69" y="5"/>
                    </a:cubicBezTo>
                    <a:cubicBezTo>
                      <a:pt x="69" y="5"/>
                      <a:pt x="69" y="5"/>
                      <a:pt x="69" y="5"/>
                    </a:cubicBezTo>
                    <a:cubicBezTo>
                      <a:pt x="69" y="5"/>
                      <a:pt x="69" y="5"/>
                      <a:pt x="70" y="5"/>
                    </a:cubicBezTo>
                    <a:cubicBezTo>
                      <a:pt x="70" y="5"/>
                      <a:pt x="70" y="5"/>
                      <a:pt x="70" y="5"/>
                    </a:cubicBezTo>
                    <a:cubicBezTo>
                      <a:pt x="69" y="5"/>
                      <a:pt x="69" y="5"/>
                      <a:pt x="69" y="5"/>
                    </a:cubicBezTo>
                    <a:cubicBezTo>
                      <a:pt x="69" y="5"/>
                      <a:pt x="69" y="5"/>
                      <a:pt x="69" y="5"/>
                    </a:cubicBezTo>
                    <a:cubicBezTo>
                      <a:pt x="69" y="5"/>
                      <a:pt x="69" y="5"/>
                      <a:pt x="69" y="5"/>
                    </a:cubicBezTo>
                    <a:cubicBezTo>
                      <a:pt x="69" y="5"/>
                      <a:pt x="69" y="5"/>
                      <a:pt x="69" y="5"/>
                    </a:cubicBezTo>
                    <a:cubicBezTo>
                      <a:pt x="69" y="5"/>
                      <a:pt x="70" y="5"/>
                      <a:pt x="70" y="5"/>
                    </a:cubicBezTo>
                    <a:cubicBezTo>
                      <a:pt x="70" y="5"/>
                      <a:pt x="70" y="5"/>
                      <a:pt x="70" y="5"/>
                    </a:cubicBezTo>
                    <a:cubicBezTo>
                      <a:pt x="70" y="5"/>
                      <a:pt x="70" y="5"/>
                      <a:pt x="70" y="5"/>
                    </a:cubicBezTo>
                    <a:cubicBezTo>
                      <a:pt x="70" y="5"/>
                      <a:pt x="70" y="5"/>
                      <a:pt x="70" y="5"/>
                    </a:cubicBezTo>
                    <a:cubicBezTo>
                      <a:pt x="70" y="5"/>
                      <a:pt x="70" y="5"/>
                      <a:pt x="70" y="5"/>
                    </a:cubicBezTo>
                    <a:cubicBezTo>
                      <a:pt x="70" y="5"/>
                      <a:pt x="70" y="5"/>
                      <a:pt x="69" y="5"/>
                    </a:cubicBezTo>
                    <a:cubicBezTo>
                      <a:pt x="69" y="5"/>
                      <a:pt x="69" y="5"/>
                      <a:pt x="69" y="5"/>
                    </a:cubicBezTo>
                    <a:cubicBezTo>
                      <a:pt x="69" y="5"/>
                      <a:pt x="69" y="5"/>
                      <a:pt x="69" y="5"/>
                    </a:cubicBezTo>
                    <a:close/>
                    <a:moveTo>
                      <a:pt x="71" y="5"/>
                    </a:moveTo>
                    <a:cubicBezTo>
                      <a:pt x="71" y="5"/>
                      <a:pt x="71" y="5"/>
                      <a:pt x="71" y="5"/>
                    </a:cubicBezTo>
                    <a:cubicBezTo>
                      <a:pt x="71" y="5"/>
                      <a:pt x="71" y="5"/>
                      <a:pt x="71" y="5"/>
                    </a:cubicBezTo>
                    <a:cubicBezTo>
                      <a:pt x="71" y="5"/>
                      <a:pt x="71" y="5"/>
                      <a:pt x="71" y="5"/>
                    </a:cubicBezTo>
                    <a:cubicBezTo>
                      <a:pt x="71" y="5"/>
                      <a:pt x="71" y="5"/>
                      <a:pt x="71" y="5"/>
                    </a:cubicBezTo>
                    <a:close/>
                    <a:moveTo>
                      <a:pt x="81" y="5"/>
                    </a:moveTo>
                    <a:cubicBezTo>
                      <a:pt x="81" y="5"/>
                      <a:pt x="81" y="5"/>
                      <a:pt x="81" y="5"/>
                    </a:cubicBezTo>
                    <a:cubicBezTo>
                      <a:pt x="81" y="5"/>
                      <a:pt x="81" y="5"/>
                      <a:pt x="81" y="5"/>
                    </a:cubicBezTo>
                    <a:cubicBezTo>
                      <a:pt x="81" y="5"/>
                      <a:pt x="81" y="5"/>
                      <a:pt x="81" y="5"/>
                    </a:cubicBezTo>
                    <a:cubicBezTo>
                      <a:pt x="80" y="5"/>
                      <a:pt x="79" y="5"/>
                      <a:pt x="79" y="5"/>
                    </a:cubicBezTo>
                    <a:cubicBezTo>
                      <a:pt x="79" y="5"/>
                      <a:pt x="79" y="5"/>
                      <a:pt x="79" y="5"/>
                    </a:cubicBezTo>
                    <a:cubicBezTo>
                      <a:pt x="79" y="5"/>
                      <a:pt x="79" y="5"/>
                      <a:pt x="79" y="5"/>
                    </a:cubicBezTo>
                    <a:cubicBezTo>
                      <a:pt x="79" y="5"/>
                      <a:pt x="79" y="5"/>
                      <a:pt x="79" y="5"/>
                    </a:cubicBezTo>
                    <a:cubicBezTo>
                      <a:pt x="79" y="5"/>
                      <a:pt x="78" y="5"/>
                      <a:pt x="78" y="5"/>
                    </a:cubicBezTo>
                    <a:cubicBezTo>
                      <a:pt x="78" y="5"/>
                      <a:pt x="77" y="5"/>
                      <a:pt x="76" y="5"/>
                    </a:cubicBezTo>
                    <a:cubicBezTo>
                      <a:pt x="76" y="5"/>
                      <a:pt x="76" y="5"/>
                      <a:pt x="76" y="5"/>
                    </a:cubicBezTo>
                    <a:cubicBezTo>
                      <a:pt x="75" y="5"/>
                      <a:pt x="75" y="5"/>
                      <a:pt x="74" y="5"/>
                    </a:cubicBezTo>
                    <a:cubicBezTo>
                      <a:pt x="74" y="5"/>
                      <a:pt x="74" y="5"/>
                      <a:pt x="74" y="5"/>
                    </a:cubicBezTo>
                    <a:cubicBezTo>
                      <a:pt x="74" y="5"/>
                      <a:pt x="74" y="5"/>
                      <a:pt x="74" y="5"/>
                    </a:cubicBezTo>
                    <a:cubicBezTo>
                      <a:pt x="74" y="5"/>
                      <a:pt x="74" y="5"/>
                      <a:pt x="74" y="5"/>
                    </a:cubicBezTo>
                    <a:cubicBezTo>
                      <a:pt x="74" y="5"/>
                      <a:pt x="74" y="5"/>
                      <a:pt x="74" y="4"/>
                    </a:cubicBezTo>
                    <a:cubicBezTo>
                      <a:pt x="74" y="4"/>
                      <a:pt x="74" y="4"/>
                      <a:pt x="74" y="4"/>
                    </a:cubicBezTo>
                    <a:cubicBezTo>
                      <a:pt x="74" y="5"/>
                      <a:pt x="75" y="5"/>
                      <a:pt x="75" y="5"/>
                    </a:cubicBezTo>
                    <a:cubicBezTo>
                      <a:pt x="75" y="5"/>
                      <a:pt x="75" y="4"/>
                      <a:pt x="75" y="4"/>
                    </a:cubicBezTo>
                    <a:cubicBezTo>
                      <a:pt x="75" y="4"/>
                      <a:pt x="75" y="4"/>
                      <a:pt x="75" y="4"/>
                    </a:cubicBezTo>
                    <a:cubicBezTo>
                      <a:pt x="75" y="4"/>
                      <a:pt x="75" y="4"/>
                      <a:pt x="74" y="4"/>
                    </a:cubicBezTo>
                    <a:cubicBezTo>
                      <a:pt x="74" y="4"/>
                      <a:pt x="74" y="4"/>
                      <a:pt x="74" y="4"/>
                    </a:cubicBezTo>
                    <a:cubicBezTo>
                      <a:pt x="75" y="4"/>
                      <a:pt x="75" y="4"/>
                      <a:pt x="76" y="4"/>
                    </a:cubicBezTo>
                    <a:cubicBezTo>
                      <a:pt x="76" y="4"/>
                      <a:pt x="76" y="5"/>
                      <a:pt x="76" y="5"/>
                    </a:cubicBezTo>
                    <a:cubicBezTo>
                      <a:pt x="76" y="5"/>
                      <a:pt x="76" y="5"/>
                      <a:pt x="76" y="5"/>
                    </a:cubicBezTo>
                    <a:cubicBezTo>
                      <a:pt x="76" y="5"/>
                      <a:pt x="76" y="5"/>
                      <a:pt x="76" y="5"/>
                    </a:cubicBezTo>
                    <a:cubicBezTo>
                      <a:pt x="76" y="5"/>
                      <a:pt x="76" y="5"/>
                      <a:pt x="77" y="5"/>
                    </a:cubicBezTo>
                    <a:cubicBezTo>
                      <a:pt x="77" y="5"/>
                      <a:pt x="77" y="5"/>
                      <a:pt x="77" y="5"/>
                    </a:cubicBezTo>
                    <a:cubicBezTo>
                      <a:pt x="77" y="4"/>
                      <a:pt x="77" y="4"/>
                      <a:pt x="77" y="4"/>
                    </a:cubicBezTo>
                    <a:cubicBezTo>
                      <a:pt x="77" y="4"/>
                      <a:pt x="77" y="4"/>
                      <a:pt x="76" y="4"/>
                    </a:cubicBezTo>
                    <a:cubicBezTo>
                      <a:pt x="78" y="4"/>
                      <a:pt x="80" y="5"/>
                      <a:pt x="82" y="5"/>
                    </a:cubicBezTo>
                    <a:cubicBezTo>
                      <a:pt x="82" y="5"/>
                      <a:pt x="82" y="5"/>
                      <a:pt x="82" y="5"/>
                    </a:cubicBezTo>
                    <a:cubicBezTo>
                      <a:pt x="83" y="5"/>
                      <a:pt x="84" y="5"/>
                      <a:pt x="85" y="5"/>
                    </a:cubicBezTo>
                    <a:cubicBezTo>
                      <a:pt x="86" y="5"/>
                      <a:pt x="87" y="5"/>
                      <a:pt x="88" y="5"/>
                    </a:cubicBezTo>
                    <a:cubicBezTo>
                      <a:pt x="89" y="6"/>
                      <a:pt x="90" y="5"/>
                      <a:pt x="90" y="6"/>
                    </a:cubicBezTo>
                    <a:cubicBezTo>
                      <a:pt x="91" y="5"/>
                      <a:pt x="92" y="6"/>
                      <a:pt x="93" y="6"/>
                    </a:cubicBezTo>
                    <a:cubicBezTo>
                      <a:pt x="93" y="6"/>
                      <a:pt x="94" y="6"/>
                      <a:pt x="94" y="6"/>
                    </a:cubicBezTo>
                    <a:cubicBezTo>
                      <a:pt x="95" y="6"/>
                      <a:pt x="95" y="6"/>
                      <a:pt x="96" y="6"/>
                    </a:cubicBezTo>
                    <a:cubicBezTo>
                      <a:pt x="97" y="6"/>
                      <a:pt x="99" y="6"/>
                      <a:pt x="101" y="7"/>
                    </a:cubicBezTo>
                    <a:cubicBezTo>
                      <a:pt x="102" y="7"/>
                      <a:pt x="103" y="6"/>
                      <a:pt x="102" y="7"/>
                    </a:cubicBezTo>
                    <a:cubicBezTo>
                      <a:pt x="103" y="7"/>
                      <a:pt x="103" y="7"/>
                      <a:pt x="103" y="7"/>
                    </a:cubicBezTo>
                    <a:cubicBezTo>
                      <a:pt x="102" y="7"/>
                      <a:pt x="102" y="7"/>
                      <a:pt x="102" y="7"/>
                    </a:cubicBezTo>
                    <a:cubicBezTo>
                      <a:pt x="102" y="7"/>
                      <a:pt x="102" y="7"/>
                      <a:pt x="102" y="7"/>
                    </a:cubicBezTo>
                    <a:cubicBezTo>
                      <a:pt x="102" y="7"/>
                      <a:pt x="102" y="7"/>
                      <a:pt x="102" y="7"/>
                    </a:cubicBezTo>
                    <a:cubicBezTo>
                      <a:pt x="102" y="7"/>
                      <a:pt x="102" y="7"/>
                      <a:pt x="102" y="7"/>
                    </a:cubicBezTo>
                    <a:cubicBezTo>
                      <a:pt x="102" y="7"/>
                      <a:pt x="102" y="7"/>
                      <a:pt x="102" y="7"/>
                    </a:cubicBezTo>
                    <a:cubicBezTo>
                      <a:pt x="102" y="7"/>
                      <a:pt x="100" y="7"/>
                      <a:pt x="100" y="7"/>
                    </a:cubicBezTo>
                    <a:cubicBezTo>
                      <a:pt x="99" y="7"/>
                      <a:pt x="99" y="7"/>
                      <a:pt x="99" y="7"/>
                    </a:cubicBezTo>
                    <a:cubicBezTo>
                      <a:pt x="98" y="7"/>
                      <a:pt x="99" y="7"/>
                      <a:pt x="98" y="7"/>
                    </a:cubicBezTo>
                    <a:cubicBezTo>
                      <a:pt x="98" y="6"/>
                      <a:pt x="98" y="7"/>
                      <a:pt x="98" y="7"/>
                    </a:cubicBezTo>
                    <a:cubicBezTo>
                      <a:pt x="97" y="7"/>
                      <a:pt x="96" y="6"/>
                      <a:pt x="95" y="7"/>
                    </a:cubicBezTo>
                    <a:cubicBezTo>
                      <a:pt x="95" y="7"/>
                      <a:pt x="94" y="6"/>
                      <a:pt x="94" y="7"/>
                    </a:cubicBezTo>
                    <a:cubicBezTo>
                      <a:pt x="94" y="7"/>
                      <a:pt x="94" y="7"/>
                      <a:pt x="94" y="7"/>
                    </a:cubicBezTo>
                    <a:cubicBezTo>
                      <a:pt x="94" y="7"/>
                      <a:pt x="94" y="7"/>
                      <a:pt x="94" y="7"/>
                    </a:cubicBezTo>
                    <a:cubicBezTo>
                      <a:pt x="94" y="7"/>
                      <a:pt x="94" y="7"/>
                      <a:pt x="94" y="7"/>
                    </a:cubicBezTo>
                    <a:cubicBezTo>
                      <a:pt x="94" y="7"/>
                      <a:pt x="94" y="7"/>
                      <a:pt x="93" y="7"/>
                    </a:cubicBezTo>
                    <a:cubicBezTo>
                      <a:pt x="93" y="7"/>
                      <a:pt x="93" y="7"/>
                      <a:pt x="93" y="7"/>
                    </a:cubicBezTo>
                    <a:cubicBezTo>
                      <a:pt x="93" y="7"/>
                      <a:pt x="93" y="7"/>
                      <a:pt x="93" y="7"/>
                    </a:cubicBezTo>
                    <a:cubicBezTo>
                      <a:pt x="93" y="7"/>
                      <a:pt x="93" y="7"/>
                      <a:pt x="93" y="7"/>
                    </a:cubicBezTo>
                    <a:cubicBezTo>
                      <a:pt x="93" y="7"/>
                      <a:pt x="93" y="7"/>
                      <a:pt x="93" y="7"/>
                    </a:cubicBezTo>
                    <a:cubicBezTo>
                      <a:pt x="94" y="7"/>
                      <a:pt x="94" y="7"/>
                      <a:pt x="94" y="7"/>
                    </a:cubicBezTo>
                    <a:cubicBezTo>
                      <a:pt x="93" y="6"/>
                      <a:pt x="93" y="6"/>
                      <a:pt x="93"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1" y="7"/>
                      <a:pt x="91" y="7"/>
                    </a:cubicBezTo>
                    <a:cubicBezTo>
                      <a:pt x="91" y="6"/>
                      <a:pt x="90" y="6"/>
                      <a:pt x="90" y="7"/>
                    </a:cubicBezTo>
                    <a:cubicBezTo>
                      <a:pt x="90" y="7"/>
                      <a:pt x="90" y="7"/>
                      <a:pt x="90" y="6"/>
                    </a:cubicBezTo>
                    <a:cubicBezTo>
                      <a:pt x="90" y="6"/>
                      <a:pt x="90" y="6"/>
                      <a:pt x="89" y="6"/>
                    </a:cubicBezTo>
                    <a:cubicBezTo>
                      <a:pt x="89" y="6"/>
                      <a:pt x="89" y="6"/>
                      <a:pt x="89" y="6"/>
                    </a:cubicBezTo>
                    <a:cubicBezTo>
                      <a:pt x="89" y="6"/>
                      <a:pt x="88" y="6"/>
                      <a:pt x="88" y="6"/>
                    </a:cubicBezTo>
                    <a:cubicBezTo>
                      <a:pt x="88" y="6"/>
                      <a:pt x="88" y="6"/>
                      <a:pt x="88" y="6"/>
                    </a:cubicBezTo>
                    <a:cubicBezTo>
                      <a:pt x="88" y="6"/>
                      <a:pt x="87" y="6"/>
                      <a:pt x="87" y="6"/>
                    </a:cubicBezTo>
                    <a:cubicBezTo>
                      <a:pt x="87" y="6"/>
                      <a:pt x="87" y="6"/>
                      <a:pt x="87" y="6"/>
                    </a:cubicBezTo>
                    <a:cubicBezTo>
                      <a:pt x="87" y="6"/>
                      <a:pt x="87" y="6"/>
                      <a:pt x="87" y="6"/>
                    </a:cubicBezTo>
                    <a:cubicBezTo>
                      <a:pt x="87" y="6"/>
                      <a:pt x="87" y="6"/>
                      <a:pt x="87" y="6"/>
                    </a:cubicBezTo>
                    <a:cubicBezTo>
                      <a:pt x="87" y="6"/>
                      <a:pt x="87" y="6"/>
                      <a:pt x="86" y="6"/>
                    </a:cubicBezTo>
                    <a:cubicBezTo>
                      <a:pt x="86" y="6"/>
                      <a:pt x="86" y="6"/>
                      <a:pt x="86" y="6"/>
                    </a:cubicBezTo>
                    <a:cubicBezTo>
                      <a:pt x="86" y="6"/>
                      <a:pt x="86" y="6"/>
                      <a:pt x="86" y="6"/>
                    </a:cubicBezTo>
                    <a:cubicBezTo>
                      <a:pt x="86" y="6"/>
                      <a:pt x="86" y="6"/>
                      <a:pt x="86" y="6"/>
                    </a:cubicBezTo>
                    <a:cubicBezTo>
                      <a:pt x="86" y="6"/>
                      <a:pt x="86" y="6"/>
                      <a:pt x="85" y="6"/>
                    </a:cubicBezTo>
                    <a:cubicBezTo>
                      <a:pt x="85" y="6"/>
                      <a:pt x="85" y="6"/>
                      <a:pt x="85" y="6"/>
                    </a:cubicBezTo>
                    <a:cubicBezTo>
                      <a:pt x="85" y="6"/>
                      <a:pt x="85" y="6"/>
                      <a:pt x="85" y="6"/>
                    </a:cubicBezTo>
                    <a:cubicBezTo>
                      <a:pt x="85" y="6"/>
                      <a:pt x="84" y="5"/>
                      <a:pt x="83" y="6"/>
                    </a:cubicBezTo>
                    <a:cubicBezTo>
                      <a:pt x="83" y="6"/>
                      <a:pt x="83" y="6"/>
                      <a:pt x="83" y="6"/>
                    </a:cubicBezTo>
                    <a:cubicBezTo>
                      <a:pt x="83" y="6"/>
                      <a:pt x="83" y="6"/>
                      <a:pt x="83" y="6"/>
                    </a:cubicBezTo>
                    <a:cubicBezTo>
                      <a:pt x="83" y="6"/>
                      <a:pt x="83" y="6"/>
                      <a:pt x="83" y="6"/>
                    </a:cubicBezTo>
                    <a:cubicBezTo>
                      <a:pt x="82" y="6"/>
                      <a:pt x="81" y="5"/>
                      <a:pt x="81" y="5"/>
                    </a:cubicBezTo>
                    <a:close/>
                    <a:moveTo>
                      <a:pt x="86" y="6"/>
                    </a:moveTo>
                    <a:cubicBezTo>
                      <a:pt x="86" y="6"/>
                      <a:pt x="86" y="6"/>
                      <a:pt x="86" y="6"/>
                    </a:cubicBezTo>
                    <a:cubicBezTo>
                      <a:pt x="86" y="6"/>
                      <a:pt x="86" y="6"/>
                      <a:pt x="86" y="6"/>
                    </a:cubicBezTo>
                    <a:cubicBezTo>
                      <a:pt x="86" y="6"/>
                      <a:pt x="86" y="6"/>
                      <a:pt x="86" y="6"/>
                    </a:cubicBezTo>
                    <a:cubicBezTo>
                      <a:pt x="86" y="6"/>
                      <a:pt x="86" y="6"/>
                      <a:pt x="86" y="6"/>
                    </a:cubicBezTo>
                    <a:cubicBezTo>
                      <a:pt x="85" y="6"/>
                      <a:pt x="85" y="6"/>
                      <a:pt x="85" y="6"/>
                    </a:cubicBezTo>
                    <a:cubicBezTo>
                      <a:pt x="85" y="6"/>
                      <a:pt x="85" y="6"/>
                      <a:pt x="85" y="6"/>
                    </a:cubicBezTo>
                    <a:cubicBezTo>
                      <a:pt x="85" y="6"/>
                      <a:pt x="85" y="6"/>
                      <a:pt x="85" y="6"/>
                    </a:cubicBezTo>
                    <a:lnTo>
                      <a:pt x="86" y="6"/>
                    </a:lnTo>
                    <a:close/>
                    <a:moveTo>
                      <a:pt x="86" y="6"/>
                    </a:moveTo>
                    <a:cubicBezTo>
                      <a:pt x="86" y="6"/>
                      <a:pt x="86" y="6"/>
                      <a:pt x="86" y="6"/>
                    </a:cubicBezTo>
                    <a:cubicBezTo>
                      <a:pt x="86" y="6"/>
                      <a:pt x="86" y="6"/>
                      <a:pt x="86" y="6"/>
                    </a:cubicBezTo>
                    <a:cubicBezTo>
                      <a:pt x="86" y="6"/>
                      <a:pt x="87" y="6"/>
                      <a:pt x="87" y="6"/>
                    </a:cubicBezTo>
                    <a:cubicBezTo>
                      <a:pt x="87" y="6"/>
                      <a:pt x="87" y="6"/>
                      <a:pt x="87" y="6"/>
                    </a:cubicBezTo>
                    <a:cubicBezTo>
                      <a:pt x="87" y="6"/>
                      <a:pt x="87" y="6"/>
                      <a:pt x="87" y="7"/>
                    </a:cubicBezTo>
                    <a:cubicBezTo>
                      <a:pt x="86" y="7"/>
                      <a:pt x="86" y="6"/>
                      <a:pt x="86" y="6"/>
                    </a:cubicBezTo>
                    <a:cubicBezTo>
                      <a:pt x="86" y="6"/>
                      <a:pt x="86" y="6"/>
                      <a:pt x="86" y="6"/>
                    </a:cubicBezTo>
                    <a:close/>
                    <a:moveTo>
                      <a:pt x="81" y="6"/>
                    </a:moveTo>
                    <a:cubicBezTo>
                      <a:pt x="81" y="6"/>
                      <a:pt x="81" y="6"/>
                      <a:pt x="81" y="6"/>
                    </a:cubicBezTo>
                    <a:cubicBezTo>
                      <a:pt x="81" y="6"/>
                      <a:pt x="81" y="6"/>
                      <a:pt x="81" y="6"/>
                    </a:cubicBezTo>
                    <a:cubicBezTo>
                      <a:pt x="81" y="6"/>
                      <a:pt x="81" y="6"/>
                      <a:pt x="81" y="6"/>
                    </a:cubicBezTo>
                    <a:cubicBezTo>
                      <a:pt x="81" y="6"/>
                      <a:pt x="80" y="6"/>
                      <a:pt x="80" y="6"/>
                    </a:cubicBezTo>
                    <a:cubicBezTo>
                      <a:pt x="80" y="6"/>
                      <a:pt x="80" y="6"/>
                      <a:pt x="81" y="6"/>
                    </a:cubicBezTo>
                    <a:cubicBezTo>
                      <a:pt x="81" y="6"/>
                      <a:pt x="81" y="6"/>
                      <a:pt x="81" y="6"/>
                    </a:cubicBezTo>
                    <a:close/>
                    <a:moveTo>
                      <a:pt x="76" y="6"/>
                    </a:moveTo>
                    <a:cubicBezTo>
                      <a:pt x="76" y="6"/>
                      <a:pt x="75" y="6"/>
                      <a:pt x="74" y="6"/>
                    </a:cubicBezTo>
                    <a:cubicBezTo>
                      <a:pt x="75" y="5"/>
                      <a:pt x="76" y="6"/>
                      <a:pt x="76" y="6"/>
                    </a:cubicBezTo>
                    <a:cubicBezTo>
                      <a:pt x="77" y="6"/>
                      <a:pt x="77" y="6"/>
                      <a:pt x="77" y="6"/>
                    </a:cubicBezTo>
                    <a:cubicBezTo>
                      <a:pt x="77" y="6"/>
                      <a:pt x="77" y="6"/>
                      <a:pt x="77" y="6"/>
                    </a:cubicBezTo>
                    <a:cubicBezTo>
                      <a:pt x="77" y="5"/>
                      <a:pt x="77" y="6"/>
                      <a:pt x="77" y="6"/>
                    </a:cubicBezTo>
                    <a:cubicBezTo>
                      <a:pt x="77" y="6"/>
                      <a:pt x="77" y="6"/>
                      <a:pt x="77" y="6"/>
                    </a:cubicBezTo>
                    <a:cubicBezTo>
                      <a:pt x="77" y="6"/>
                      <a:pt x="77" y="6"/>
                      <a:pt x="77" y="6"/>
                    </a:cubicBezTo>
                    <a:lnTo>
                      <a:pt x="76" y="6"/>
                    </a:lnTo>
                    <a:close/>
                    <a:moveTo>
                      <a:pt x="78" y="6"/>
                    </a:moveTo>
                    <a:cubicBezTo>
                      <a:pt x="78"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8" y="6"/>
                    </a:cubicBezTo>
                    <a:close/>
                    <a:moveTo>
                      <a:pt x="80" y="6"/>
                    </a:moveTo>
                    <a:cubicBezTo>
                      <a:pt x="80" y="6"/>
                      <a:pt x="80" y="6"/>
                      <a:pt x="80" y="6"/>
                    </a:cubicBezTo>
                    <a:cubicBezTo>
                      <a:pt x="80" y="6"/>
                      <a:pt x="80" y="6"/>
                      <a:pt x="80" y="6"/>
                    </a:cubicBezTo>
                    <a:cubicBezTo>
                      <a:pt x="80" y="6"/>
                      <a:pt x="80" y="6"/>
                      <a:pt x="80" y="6"/>
                    </a:cubicBezTo>
                    <a:cubicBezTo>
                      <a:pt x="80" y="6"/>
                      <a:pt x="81" y="6"/>
                      <a:pt x="81" y="6"/>
                    </a:cubicBezTo>
                    <a:cubicBezTo>
                      <a:pt x="81" y="6"/>
                      <a:pt x="81" y="6"/>
                      <a:pt x="81" y="6"/>
                    </a:cubicBezTo>
                    <a:cubicBezTo>
                      <a:pt x="81" y="7"/>
                      <a:pt x="80" y="6"/>
                      <a:pt x="80" y="6"/>
                    </a:cubicBezTo>
                    <a:close/>
                    <a:moveTo>
                      <a:pt x="83" y="7"/>
                    </a:moveTo>
                    <a:cubicBezTo>
                      <a:pt x="83" y="6"/>
                      <a:pt x="82" y="6"/>
                      <a:pt x="82" y="7"/>
                    </a:cubicBezTo>
                    <a:cubicBezTo>
                      <a:pt x="82" y="6"/>
                      <a:pt x="82" y="6"/>
                      <a:pt x="83" y="6"/>
                    </a:cubicBezTo>
                    <a:cubicBezTo>
                      <a:pt x="83" y="6"/>
                      <a:pt x="83" y="6"/>
                      <a:pt x="83" y="6"/>
                    </a:cubicBezTo>
                    <a:cubicBezTo>
                      <a:pt x="83" y="6"/>
                      <a:pt x="83" y="6"/>
                      <a:pt x="83" y="6"/>
                    </a:cubicBezTo>
                    <a:cubicBezTo>
                      <a:pt x="83" y="6"/>
                      <a:pt x="83" y="6"/>
                      <a:pt x="83" y="6"/>
                    </a:cubicBezTo>
                    <a:cubicBezTo>
                      <a:pt x="83" y="6"/>
                      <a:pt x="83" y="6"/>
                      <a:pt x="83" y="6"/>
                    </a:cubicBezTo>
                    <a:cubicBezTo>
                      <a:pt x="83" y="6"/>
                      <a:pt x="83" y="7"/>
                      <a:pt x="83" y="7"/>
                    </a:cubicBezTo>
                    <a:close/>
                    <a:moveTo>
                      <a:pt x="83" y="6"/>
                    </a:moveTo>
                    <a:cubicBezTo>
                      <a:pt x="83" y="6"/>
                      <a:pt x="83" y="6"/>
                      <a:pt x="83" y="6"/>
                    </a:cubicBezTo>
                    <a:cubicBezTo>
                      <a:pt x="83" y="6"/>
                      <a:pt x="84" y="6"/>
                      <a:pt x="84" y="6"/>
                    </a:cubicBezTo>
                    <a:cubicBezTo>
                      <a:pt x="84" y="6"/>
                      <a:pt x="84" y="6"/>
                      <a:pt x="84" y="6"/>
                    </a:cubicBezTo>
                    <a:cubicBezTo>
                      <a:pt x="84" y="7"/>
                      <a:pt x="85" y="6"/>
                      <a:pt x="85" y="7"/>
                    </a:cubicBezTo>
                    <a:cubicBezTo>
                      <a:pt x="85" y="7"/>
                      <a:pt x="84" y="7"/>
                      <a:pt x="83" y="6"/>
                    </a:cubicBezTo>
                    <a:close/>
                    <a:moveTo>
                      <a:pt x="87" y="7"/>
                    </a:moveTo>
                    <a:cubicBezTo>
                      <a:pt x="87" y="7"/>
                      <a:pt x="87" y="7"/>
                      <a:pt x="87" y="7"/>
                    </a:cubicBezTo>
                    <a:cubicBezTo>
                      <a:pt x="87" y="7"/>
                      <a:pt x="87" y="7"/>
                      <a:pt x="87" y="7"/>
                    </a:cubicBezTo>
                    <a:cubicBezTo>
                      <a:pt x="87" y="7"/>
                      <a:pt x="87" y="7"/>
                      <a:pt x="87" y="6"/>
                    </a:cubicBezTo>
                    <a:cubicBezTo>
                      <a:pt x="87" y="6"/>
                      <a:pt x="88" y="6"/>
                      <a:pt x="88" y="6"/>
                    </a:cubicBezTo>
                    <a:cubicBezTo>
                      <a:pt x="88" y="6"/>
                      <a:pt x="88" y="6"/>
                      <a:pt x="88" y="6"/>
                    </a:cubicBezTo>
                    <a:cubicBezTo>
                      <a:pt x="88" y="7"/>
                      <a:pt x="88" y="7"/>
                      <a:pt x="88" y="7"/>
                    </a:cubicBezTo>
                    <a:cubicBezTo>
                      <a:pt x="88" y="7"/>
                      <a:pt x="88" y="7"/>
                      <a:pt x="88" y="7"/>
                    </a:cubicBezTo>
                    <a:cubicBezTo>
                      <a:pt x="88" y="7"/>
                      <a:pt x="88" y="7"/>
                      <a:pt x="88" y="7"/>
                    </a:cubicBezTo>
                    <a:cubicBezTo>
                      <a:pt x="88" y="7"/>
                      <a:pt x="88" y="7"/>
                      <a:pt x="88" y="7"/>
                    </a:cubicBezTo>
                    <a:cubicBezTo>
                      <a:pt x="88" y="7"/>
                      <a:pt x="88" y="7"/>
                      <a:pt x="88" y="7"/>
                    </a:cubicBezTo>
                    <a:cubicBezTo>
                      <a:pt x="87" y="7"/>
                      <a:pt x="87" y="7"/>
                      <a:pt x="87" y="7"/>
                    </a:cubicBezTo>
                    <a:cubicBezTo>
                      <a:pt x="87" y="7"/>
                      <a:pt x="87" y="7"/>
                      <a:pt x="87" y="7"/>
                    </a:cubicBezTo>
                    <a:close/>
                    <a:moveTo>
                      <a:pt x="88" y="7"/>
                    </a:moveTo>
                    <a:cubicBezTo>
                      <a:pt x="88" y="7"/>
                      <a:pt x="88" y="7"/>
                      <a:pt x="88" y="7"/>
                    </a:cubicBezTo>
                    <a:cubicBezTo>
                      <a:pt x="88" y="7"/>
                      <a:pt x="88" y="7"/>
                      <a:pt x="88" y="6"/>
                    </a:cubicBezTo>
                    <a:cubicBezTo>
                      <a:pt x="88" y="6"/>
                      <a:pt x="88" y="6"/>
                      <a:pt x="88" y="7"/>
                    </a:cubicBezTo>
                    <a:cubicBezTo>
                      <a:pt x="88" y="7"/>
                      <a:pt x="88" y="7"/>
                      <a:pt x="88" y="7"/>
                    </a:cubicBezTo>
                    <a:cubicBezTo>
                      <a:pt x="88" y="7"/>
                      <a:pt x="89" y="7"/>
                      <a:pt x="89" y="7"/>
                    </a:cubicBezTo>
                    <a:cubicBezTo>
                      <a:pt x="88" y="7"/>
                      <a:pt x="88" y="7"/>
                      <a:pt x="88" y="7"/>
                    </a:cubicBezTo>
                    <a:cubicBezTo>
                      <a:pt x="88" y="7"/>
                      <a:pt x="88" y="7"/>
                      <a:pt x="88" y="7"/>
                    </a:cubicBezTo>
                    <a:close/>
                    <a:moveTo>
                      <a:pt x="89" y="7"/>
                    </a:moveTo>
                    <a:cubicBezTo>
                      <a:pt x="89" y="7"/>
                      <a:pt x="89" y="7"/>
                      <a:pt x="89" y="7"/>
                    </a:cubicBezTo>
                    <a:cubicBezTo>
                      <a:pt x="89" y="7"/>
                      <a:pt x="89" y="7"/>
                      <a:pt x="89" y="7"/>
                    </a:cubicBezTo>
                    <a:cubicBezTo>
                      <a:pt x="89" y="7"/>
                      <a:pt x="89" y="7"/>
                      <a:pt x="89" y="7"/>
                    </a:cubicBezTo>
                    <a:cubicBezTo>
                      <a:pt x="89" y="7"/>
                      <a:pt x="89" y="7"/>
                      <a:pt x="89" y="7"/>
                    </a:cubicBezTo>
                    <a:cubicBezTo>
                      <a:pt x="89" y="7"/>
                      <a:pt x="89" y="6"/>
                      <a:pt x="89" y="6"/>
                    </a:cubicBezTo>
                    <a:cubicBezTo>
                      <a:pt x="89" y="6"/>
                      <a:pt x="89" y="6"/>
                      <a:pt x="90" y="7"/>
                    </a:cubicBezTo>
                    <a:cubicBezTo>
                      <a:pt x="90" y="7"/>
                      <a:pt x="90" y="7"/>
                      <a:pt x="90" y="7"/>
                    </a:cubicBezTo>
                    <a:cubicBezTo>
                      <a:pt x="90" y="7"/>
                      <a:pt x="90" y="7"/>
                      <a:pt x="90" y="7"/>
                    </a:cubicBezTo>
                    <a:cubicBezTo>
                      <a:pt x="90" y="7"/>
                      <a:pt x="90" y="7"/>
                      <a:pt x="90" y="7"/>
                    </a:cubicBezTo>
                    <a:cubicBezTo>
                      <a:pt x="90" y="7"/>
                      <a:pt x="90" y="7"/>
                      <a:pt x="89" y="7"/>
                    </a:cubicBezTo>
                    <a:close/>
                    <a:moveTo>
                      <a:pt x="92" y="7"/>
                    </a:move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1" y="7"/>
                      <a:pt x="92" y="7"/>
                    </a:cubicBezTo>
                    <a:close/>
                    <a:moveTo>
                      <a:pt x="92" y="7"/>
                    </a:moveTo>
                    <a:cubicBezTo>
                      <a:pt x="92" y="7"/>
                      <a:pt x="92" y="7"/>
                      <a:pt x="92" y="7"/>
                    </a:cubicBezTo>
                    <a:cubicBezTo>
                      <a:pt x="92" y="7"/>
                      <a:pt x="92" y="7"/>
                      <a:pt x="92" y="7"/>
                    </a:cubicBezTo>
                    <a:cubicBezTo>
                      <a:pt x="92" y="7"/>
                      <a:pt x="92" y="7"/>
                      <a:pt x="92" y="7"/>
                    </a:cubicBezTo>
                    <a:cubicBezTo>
                      <a:pt x="92" y="7"/>
                      <a:pt x="92" y="7"/>
                      <a:pt x="92" y="7"/>
                    </a:cubicBezTo>
                    <a:cubicBezTo>
                      <a:pt x="92" y="7"/>
                      <a:pt x="92" y="7"/>
                      <a:pt x="93" y="7"/>
                    </a:cubicBezTo>
                    <a:cubicBezTo>
                      <a:pt x="93" y="7"/>
                      <a:pt x="93" y="7"/>
                      <a:pt x="93" y="7"/>
                    </a:cubicBezTo>
                    <a:cubicBezTo>
                      <a:pt x="93" y="7"/>
                      <a:pt x="93" y="7"/>
                      <a:pt x="93" y="7"/>
                    </a:cubicBezTo>
                    <a:cubicBezTo>
                      <a:pt x="93" y="7"/>
                      <a:pt x="93" y="7"/>
                      <a:pt x="93" y="7"/>
                    </a:cubicBezTo>
                    <a:cubicBezTo>
                      <a:pt x="93" y="7"/>
                      <a:pt x="93" y="7"/>
                      <a:pt x="93" y="7"/>
                    </a:cubicBezTo>
                    <a:cubicBezTo>
                      <a:pt x="93" y="7"/>
                      <a:pt x="93" y="7"/>
                      <a:pt x="93" y="7"/>
                    </a:cubicBezTo>
                    <a:cubicBezTo>
                      <a:pt x="93" y="7"/>
                      <a:pt x="92" y="7"/>
                      <a:pt x="92" y="7"/>
                    </a:cubicBezTo>
                    <a:close/>
                    <a:moveTo>
                      <a:pt x="95" y="7"/>
                    </a:moveTo>
                    <a:cubicBezTo>
                      <a:pt x="95" y="7"/>
                      <a:pt x="95" y="7"/>
                      <a:pt x="95" y="7"/>
                    </a:cubicBezTo>
                    <a:cubicBezTo>
                      <a:pt x="95" y="7"/>
                      <a:pt x="95" y="7"/>
                      <a:pt x="95" y="7"/>
                    </a:cubicBezTo>
                    <a:cubicBezTo>
                      <a:pt x="95" y="7"/>
                      <a:pt x="95" y="7"/>
                      <a:pt x="95" y="7"/>
                    </a:cubicBezTo>
                    <a:cubicBezTo>
                      <a:pt x="95" y="7"/>
                      <a:pt x="96" y="7"/>
                      <a:pt x="96" y="7"/>
                    </a:cubicBezTo>
                    <a:cubicBezTo>
                      <a:pt x="97" y="8"/>
                      <a:pt x="95" y="8"/>
                      <a:pt x="95" y="7"/>
                    </a:cubicBezTo>
                    <a:close/>
                    <a:moveTo>
                      <a:pt x="97" y="8"/>
                    </a:moveTo>
                    <a:cubicBezTo>
                      <a:pt x="97" y="7"/>
                      <a:pt x="97" y="8"/>
                      <a:pt x="97" y="8"/>
                    </a:cubicBezTo>
                    <a:cubicBezTo>
                      <a:pt x="97" y="8"/>
                      <a:pt x="97" y="8"/>
                      <a:pt x="97" y="8"/>
                    </a:cubicBezTo>
                    <a:close/>
                    <a:moveTo>
                      <a:pt x="90" y="8"/>
                    </a:moveTo>
                    <a:cubicBezTo>
                      <a:pt x="90" y="8"/>
                      <a:pt x="91" y="8"/>
                      <a:pt x="91" y="8"/>
                    </a:cubicBezTo>
                    <a:cubicBezTo>
                      <a:pt x="91" y="8"/>
                      <a:pt x="91" y="8"/>
                      <a:pt x="91" y="8"/>
                    </a:cubicBezTo>
                    <a:cubicBezTo>
                      <a:pt x="91" y="8"/>
                      <a:pt x="91" y="8"/>
                      <a:pt x="91" y="8"/>
                    </a:cubicBezTo>
                    <a:cubicBezTo>
                      <a:pt x="91" y="8"/>
                      <a:pt x="91" y="8"/>
                      <a:pt x="90" y="8"/>
                    </a:cubicBezTo>
                    <a:close/>
                    <a:moveTo>
                      <a:pt x="56" y="8"/>
                    </a:moveTo>
                    <a:cubicBezTo>
                      <a:pt x="56" y="8"/>
                      <a:pt x="56" y="8"/>
                      <a:pt x="56" y="8"/>
                    </a:cubicBezTo>
                    <a:cubicBezTo>
                      <a:pt x="56" y="8"/>
                      <a:pt x="56" y="8"/>
                      <a:pt x="56" y="8"/>
                    </a:cubicBezTo>
                    <a:cubicBezTo>
                      <a:pt x="56" y="8"/>
                      <a:pt x="56" y="8"/>
                      <a:pt x="56" y="8"/>
                    </a:cubicBezTo>
                    <a:cubicBezTo>
                      <a:pt x="56" y="8"/>
                      <a:pt x="56" y="8"/>
                      <a:pt x="56" y="8"/>
                    </a:cubicBezTo>
                    <a:cubicBezTo>
                      <a:pt x="56" y="8"/>
                      <a:pt x="55" y="8"/>
                      <a:pt x="56" y="8"/>
                    </a:cubicBezTo>
                    <a:cubicBezTo>
                      <a:pt x="55" y="8"/>
                      <a:pt x="55" y="8"/>
                      <a:pt x="55" y="8"/>
                    </a:cubicBezTo>
                    <a:cubicBezTo>
                      <a:pt x="55" y="8"/>
                      <a:pt x="55" y="8"/>
                      <a:pt x="55" y="8"/>
                    </a:cubicBezTo>
                    <a:cubicBezTo>
                      <a:pt x="55" y="8"/>
                      <a:pt x="55" y="8"/>
                      <a:pt x="54" y="8"/>
                    </a:cubicBezTo>
                    <a:cubicBezTo>
                      <a:pt x="54" y="8"/>
                      <a:pt x="54" y="8"/>
                      <a:pt x="54" y="8"/>
                    </a:cubicBezTo>
                    <a:cubicBezTo>
                      <a:pt x="54" y="8"/>
                      <a:pt x="54" y="8"/>
                      <a:pt x="54" y="8"/>
                    </a:cubicBezTo>
                    <a:cubicBezTo>
                      <a:pt x="54" y="8"/>
                      <a:pt x="54" y="8"/>
                      <a:pt x="54" y="8"/>
                    </a:cubicBezTo>
                    <a:cubicBezTo>
                      <a:pt x="54" y="8"/>
                      <a:pt x="55" y="8"/>
                      <a:pt x="55" y="8"/>
                    </a:cubicBezTo>
                    <a:cubicBezTo>
                      <a:pt x="55" y="8"/>
                      <a:pt x="54" y="8"/>
                      <a:pt x="54" y="8"/>
                    </a:cubicBezTo>
                    <a:cubicBezTo>
                      <a:pt x="55" y="8"/>
                      <a:pt x="55" y="8"/>
                      <a:pt x="55" y="8"/>
                    </a:cubicBezTo>
                    <a:cubicBezTo>
                      <a:pt x="56" y="8"/>
                      <a:pt x="56" y="8"/>
                      <a:pt x="56" y="8"/>
                    </a:cubicBezTo>
                    <a:close/>
                    <a:moveTo>
                      <a:pt x="51" y="7"/>
                    </a:moveTo>
                    <a:cubicBezTo>
                      <a:pt x="51" y="7"/>
                      <a:pt x="51" y="7"/>
                      <a:pt x="51" y="8"/>
                    </a:cubicBezTo>
                    <a:cubicBezTo>
                      <a:pt x="51" y="8"/>
                      <a:pt x="50" y="8"/>
                      <a:pt x="50" y="8"/>
                    </a:cubicBezTo>
                    <a:cubicBezTo>
                      <a:pt x="50" y="7"/>
                      <a:pt x="51" y="7"/>
                      <a:pt x="51" y="7"/>
                    </a:cubicBezTo>
                    <a:close/>
                    <a:moveTo>
                      <a:pt x="42" y="7"/>
                    </a:moveTo>
                    <a:cubicBezTo>
                      <a:pt x="42" y="7"/>
                      <a:pt x="42" y="7"/>
                      <a:pt x="42" y="7"/>
                    </a:cubicBezTo>
                    <a:cubicBezTo>
                      <a:pt x="42" y="7"/>
                      <a:pt x="42" y="7"/>
                      <a:pt x="42" y="7"/>
                    </a:cubicBezTo>
                    <a:cubicBezTo>
                      <a:pt x="42" y="7"/>
                      <a:pt x="42" y="7"/>
                      <a:pt x="42" y="7"/>
                    </a:cubicBezTo>
                    <a:cubicBezTo>
                      <a:pt x="42" y="7"/>
                      <a:pt x="42" y="7"/>
                      <a:pt x="42" y="7"/>
                    </a:cubicBezTo>
                    <a:cubicBezTo>
                      <a:pt x="42" y="6"/>
                      <a:pt x="42" y="7"/>
                      <a:pt x="42" y="6"/>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lose/>
                    <a:moveTo>
                      <a:pt x="40" y="8"/>
                    </a:moveTo>
                    <a:cubicBezTo>
                      <a:pt x="40" y="8"/>
                      <a:pt x="40" y="8"/>
                      <a:pt x="40" y="8"/>
                    </a:cubicBezTo>
                    <a:cubicBezTo>
                      <a:pt x="40" y="8"/>
                      <a:pt x="40" y="8"/>
                      <a:pt x="40" y="8"/>
                    </a:cubicBezTo>
                    <a:cubicBezTo>
                      <a:pt x="40" y="8"/>
                      <a:pt x="40" y="8"/>
                      <a:pt x="40" y="8"/>
                    </a:cubicBezTo>
                    <a:cubicBezTo>
                      <a:pt x="40" y="8"/>
                      <a:pt x="40" y="8"/>
                      <a:pt x="40" y="8"/>
                    </a:cubicBezTo>
                    <a:cubicBezTo>
                      <a:pt x="40" y="8"/>
                      <a:pt x="41" y="8"/>
                      <a:pt x="41" y="8"/>
                    </a:cubicBezTo>
                    <a:cubicBezTo>
                      <a:pt x="41" y="8"/>
                      <a:pt x="41" y="8"/>
                      <a:pt x="41" y="8"/>
                    </a:cubicBezTo>
                    <a:cubicBezTo>
                      <a:pt x="41" y="8"/>
                      <a:pt x="41" y="8"/>
                      <a:pt x="42" y="8"/>
                    </a:cubicBezTo>
                    <a:cubicBezTo>
                      <a:pt x="42" y="8"/>
                      <a:pt x="42" y="8"/>
                      <a:pt x="42" y="8"/>
                    </a:cubicBezTo>
                    <a:cubicBezTo>
                      <a:pt x="43" y="8"/>
                      <a:pt x="43" y="8"/>
                      <a:pt x="44" y="8"/>
                    </a:cubicBezTo>
                    <a:cubicBezTo>
                      <a:pt x="43" y="8"/>
                      <a:pt x="43" y="8"/>
                      <a:pt x="43" y="8"/>
                    </a:cubicBezTo>
                    <a:cubicBezTo>
                      <a:pt x="43" y="8"/>
                      <a:pt x="43" y="8"/>
                      <a:pt x="43" y="8"/>
                    </a:cubicBezTo>
                    <a:cubicBezTo>
                      <a:pt x="43" y="8"/>
                      <a:pt x="41" y="8"/>
                      <a:pt x="40" y="8"/>
                    </a:cubicBezTo>
                    <a:close/>
                    <a:moveTo>
                      <a:pt x="44" y="8"/>
                    </a:move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5" y="8"/>
                    </a:cubicBezTo>
                    <a:cubicBezTo>
                      <a:pt x="45" y="8"/>
                      <a:pt x="45" y="8"/>
                      <a:pt x="46" y="8"/>
                    </a:cubicBezTo>
                    <a:cubicBezTo>
                      <a:pt x="46" y="8"/>
                      <a:pt x="46" y="8"/>
                      <a:pt x="46" y="9"/>
                    </a:cubicBezTo>
                    <a:cubicBezTo>
                      <a:pt x="45" y="9"/>
                      <a:pt x="45" y="8"/>
                      <a:pt x="44" y="8"/>
                    </a:cubicBezTo>
                    <a:close/>
                    <a:moveTo>
                      <a:pt x="54" y="9"/>
                    </a:moveTo>
                    <a:cubicBezTo>
                      <a:pt x="54" y="9"/>
                      <a:pt x="54" y="8"/>
                      <a:pt x="54" y="8"/>
                    </a:cubicBezTo>
                    <a:cubicBezTo>
                      <a:pt x="53" y="8"/>
                      <a:pt x="53" y="8"/>
                      <a:pt x="52" y="9"/>
                    </a:cubicBezTo>
                    <a:cubicBezTo>
                      <a:pt x="52" y="8"/>
                      <a:pt x="52" y="8"/>
                      <a:pt x="52" y="8"/>
                    </a:cubicBezTo>
                    <a:cubicBezTo>
                      <a:pt x="52" y="8"/>
                      <a:pt x="52" y="8"/>
                      <a:pt x="52" y="8"/>
                    </a:cubicBezTo>
                    <a:cubicBezTo>
                      <a:pt x="52" y="8"/>
                      <a:pt x="52" y="8"/>
                      <a:pt x="52" y="8"/>
                    </a:cubicBezTo>
                    <a:cubicBezTo>
                      <a:pt x="52" y="8"/>
                      <a:pt x="51" y="8"/>
                      <a:pt x="50" y="8"/>
                    </a:cubicBezTo>
                    <a:cubicBezTo>
                      <a:pt x="50" y="8"/>
                      <a:pt x="50" y="8"/>
                      <a:pt x="50" y="8"/>
                    </a:cubicBezTo>
                    <a:cubicBezTo>
                      <a:pt x="50" y="8"/>
                      <a:pt x="50" y="8"/>
                      <a:pt x="50" y="8"/>
                    </a:cubicBezTo>
                    <a:cubicBezTo>
                      <a:pt x="50" y="8"/>
                      <a:pt x="49" y="8"/>
                      <a:pt x="49" y="8"/>
                    </a:cubicBezTo>
                    <a:cubicBezTo>
                      <a:pt x="48" y="8"/>
                      <a:pt x="47" y="8"/>
                      <a:pt x="46" y="8"/>
                    </a:cubicBezTo>
                    <a:cubicBezTo>
                      <a:pt x="46" y="8"/>
                      <a:pt x="46" y="8"/>
                      <a:pt x="46" y="8"/>
                    </a:cubicBezTo>
                    <a:cubicBezTo>
                      <a:pt x="46" y="8"/>
                      <a:pt x="45" y="8"/>
                      <a:pt x="45" y="8"/>
                    </a:cubicBezTo>
                    <a:cubicBezTo>
                      <a:pt x="44" y="8"/>
                      <a:pt x="44" y="8"/>
                      <a:pt x="44" y="8"/>
                    </a:cubicBezTo>
                    <a:cubicBezTo>
                      <a:pt x="44" y="8"/>
                      <a:pt x="44" y="8"/>
                      <a:pt x="44" y="8"/>
                    </a:cubicBezTo>
                    <a:cubicBezTo>
                      <a:pt x="43" y="7"/>
                      <a:pt x="43"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3" y="7"/>
                    </a:cubicBezTo>
                    <a:cubicBezTo>
                      <a:pt x="43" y="7"/>
                      <a:pt x="43" y="7"/>
                      <a:pt x="43" y="7"/>
                    </a:cubicBezTo>
                    <a:cubicBezTo>
                      <a:pt x="43" y="7"/>
                      <a:pt x="43" y="7"/>
                      <a:pt x="43" y="7"/>
                    </a:cubicBezTo>
                    <a:cubicBezTo>
                      <a:pt x="43" y="7"/>
                      <a:pt x="43" y="7"/>
                      <a:pt x="43" y="7"/>
                    </a:cubicBezTo>
                    <a:cubicBezTo>
                      <a:pt x="43" y="7"/>
                      <a:pt x="43" y="7"/>
                      <a:pt x="44" y="7"/>
                    </a:cubicBezTo>
                    <a:cubicBezTo>
                      <a:pt x="44" y="7"/>
                      <a:pt x="44" y="7"/>
                      <a:pt x="45" y="7"/>
                    </a:cubicBezTo>
                    <a:cubicBezTo>
                      <a:pt x="45" y="7"/>
                      <a:pt x="45" y="7"/>
                      <a:pt x="45" y="7"/>
                    </a:cubicBezTo>
                    <a:cubicBezTo>
                      <a:pt x="45" y="7"/>
                      <a:pt x="45" y="7"/>
                      <a:pt x="45" y="7"/>
                    </a:cubicBezTo>
                    <a:cubicBezTo>
                      <a:pt x="44" y="7"/>
                      <a:pt x="44" y="7"/>
                      <a:pt x="44" y="7"/>
                    </a:cubicBezTo>
                    <a:cubicBezTo>
                      <a:pt x="44" y="7"/>
                      <a:pt x="43" y="7"/>
                      <a:pt x="43" y="7"/>
                    </a:cubicBezTo>
                    <a:cubicBezTo>
                      <a:pt x="43" y="7"/>
                      <a:pt x="43" y="7"/>
                      <a:pt x="43" y="7"/>
                    </a:cubicBezTo>
                    <a:cubicBezTo>
                      <a:pt x="43" y="6"/>
                      <a:pt x="43" y="7"/>
                      <a:pt x="44" y="7"/>
                    </a:cubicBezTo>
                    <a:cubicBezTo>
                      <a:pt x="44" y="7"/>
                      <a:pt x="45" y="7"/>
                      <a:pt x="45" y="7"/>
                    </a:cubicBezTo>
                    <a:cubicBezTo>
                      <a:pt x="45" y="7"/>
                      <a:pt x="45" y="7"/>
                      <a:pt x="45" y="7"/>
                    </a:cubicBezTo>
                    <a:cubicBezTo>
                      <a:pt x="46" y="7"/>
                      <a:pt x="47" y="7"/>
                      <a:pt x="48" y="7"/>
                    </a:cubicBezTo>
                    <a:cubicBezTo>
                      <a:pt x="48" y="7"/>
                      <a:pt x="48" y="7"/>
                      <a:pt x="48" y="7"/>
                    </a:cubicBezTo>
                    <a:cubicBezTo>
                      <a:pt x="48" y="7"/>
                      <a:pt x="48" y="7"/>
                      <a:pt x="48" y="7"/>
                    </a:cubicBezTo>
                    <a:cubicBezTo>
                      <a:pt x="48" y="7"/>
                      <a:pt x="47" y="7"/>
                      <a:pt x="47" y="7"/>
                    </a:cubicBezTo>
                    <a:cubicBezTo>
                      <a:pt x="47" y="7"/>
                      <a:pt x="47" y="7"/>
                      <a:pt x="47" y="7"/>
                    </a:cubicBezTo>
                    <a:cubicBezTo>
                      <a:pt x="47" y="8"/>
                      <a:pt x="47" y="8"/>
                      <a:pt x="47" y="8"/>
                    </a:cubicBezTo>
                    <a:cubicBezTo>
                      <a:pt x="48" y="8"/>
                      <a:pt x="48" y="8"/>
                      <a:pt x="49" y="7"/>
                    </a:cubicBezTo>
                    <a:cubicBezTo>
                      <a:pt x="48" y="7"/>
                      <a:pt x="48" y="7"/>
                      <a:pt x="48" y="7"/>
                    </a:cubicBezTo>
                    <a:cubicBezTo>
                      <a:pt x="49" y="7"/>
                      <a:pt x="49" y="7"/>
                      <a:pt x="49" y="7"/>
                    </a:cubicBezTo>
                    <a:cubicBezTo>
                      <a:pt x="49" y="7"/>
                      <a:pt x="49" y="7"/>
                      <a:pt x="49" y="7"/>
                    </a:cubicBezTo>
                    <a:cubicBezTo>
                      <a:pt x="49" y="7"/>
                      <a:pt x="49" y="7"/>
                      <a:pt x="49" y="7"/>
                    </a:cubicBezTo>
                    <a:cubicBezTo>
                      <a:pt x="49" y="7"/>
                      <a:pt x="49" y="7"/>
                      <a:pt x="50" y="7"/>
                    </a:cubicBezTo>
                    <a:cubicBezTo>
                      <a:pt x="50" y="7"/>
                      <a:pt x="50" y="7"/>
                      <a:pt x="50" y="7"/>
                    </a:cubicBezTo>
                    <a:cubicBezTo>
                      <a:pt x="50" y="7"/>
                      <a:pt x="50" y="7"/>
                      <a:pt x="50" y="7"/>
                    </a:cubicBezTo>
                    <a:cubicBezTo>
                      <a:pt x="50" y="7"/>
                      <a:pt x="50" y="7"/>
                      <a:pt x="49" y="7"/>
                    </a:cubicBezTo>
                    <a:cubicBezTo>
                      <a:pt x="49" y="7"/>
                      <a:pt x="49" y="7"/>
                      <a:pt x="49" y="7"/>
                    </a:cubicBezTo>
                    <a:cubicBezTo>
                      <a:pt x="49" y="8"/>
                      <a:pt x="49" y="8"/>
                      <a:pt x="49" y="8"/>
                    </a:cubicBezTo>
                    <a:cubicBezTo>
                      <a:pt x="49" y="8"/>
                      <a:pt x="49" y="8"/>
                      <a:pt x="49" y="8"/>
                    </a:cubicBezTo>
                    <a:cubicBezTo>
                      <a:pt x="49" y="8"/>
                      <a:pt x="49" y="8"/>
                      <a:pt x="49" y="8"/>
                    </a:cubicBezTo>
                    <a:cubicBezTo>
                      <a:pt x="49" y="8"/>
                      <a:pt x="49" y="8"/>
                      <a:pt x="49" y="8"/>
                    </a:cubicBezTo>
                    <a:cubicBezTo>
                      <a:pt x="49" y="8"/>
                      <a:pt x="50" y="8"/>
                      <a:pt x="50" y="8"/>
                    </a:cubicBezTo>
                    <a:cubicBezTo>
                      <a:pt x="50" y="8"/>
                      <a:pt x="50" y="8"/>
                      <a:pt x="50" y="8"/>
                    </a:cubicBezTo>
                    <a:cubicBezTo>
                      <a:pt x="50" y="8"/>
                      <a:pt x="50" y="8"/>
                      <a:pt x="50" y="8"/>
                    </a:cubicBezTo>
                    <a:cubicBezTo>
                      <a:pt x="50" y="8"/>
                      <a:pt x="50" y="8"/>
                      <a:pt x="50" y="8"/>
                    </a:cubicBezTo>
                    <a:cubicBezTo>
                      <a:pt x="50" y="8"/>
                      <a:pt x="50" y="8"/>
                      <a:pt x="50" y="8"/>
                    </a:cubicBezTo>
                    <a:cubicBezTo>
                      <a:pt x="50" y="8"/>
                      <a:pt x="51" y="8"/>
                      <a:pt x="51" y="8"/>
                    </a:cubicBezTo>
                    <a:cubicBezTo>
                      <a:pt x="51" y="8"/>
                      <a:pt x="51" y="8"/>
                      <a:pt x="51" y="8"/>
                    </a:cubicBezTo>
                    <a:cubicBezTo>
                      <a:pt x="51" y="8"/>
                      <a:pt x="51" y="8"/>
                      <a:pt x="51" y="8"/>
                    </a:cubicBezTo>
                    <a:cubicBezTo>
                      <a:pt x="52" y="8"/>
                      <a:pt x="51" y="8"/>
                      <a:pt x="51" y="7"/>
                    </a:cubicBezTo>
                    <a:cubicBezTo>
                      <a:pt x="52" y="8"/>
                      <a:pt x="53" y="7"/>
                      <a:pt x="53" y="8"/>
                    </a:cubicBezTo>
                    <a:cubicBezTo>
                      <a:pt x="53" y="8"/>
                      <a:pt x="53" y="8"/>
                      <a:pt x="54" y="8"/>
                    </a:cubicBezTo>
                    <a:cubicBezTo>
                      <a:pt x="54" y="8"/>
                      <a:pt x="54" y="8"/>
                      <a:pt x="54" y="8"/>
                    </a:cubicBezTo>
                    <a:cubicBezTo>
                      <a:pt x="54" y="8"/>
                      <a:pt x="54" y="8"/>
                      <a:pt x="54" y="8"/>
                    </a:cubicBezTo>
                    <a:cubicBezTo>
                      <a:pt x="54" y="8"/>
                      <a:pt x="54" y="8"/>
                      <a:pt x="54" y="8"/>
                    </a:cubicBezTo>
                    <a:cubicBezTo>
                      <a:pt x="54" y="8"/>
                      <a:pt x="54" y="8"/>
                      <a:pt x="54" y="8"/>
                    </a:cubicBezTo>
                    <a:cubicBezTo>
                      <a:pt x="54" y="8"/>
                      <a:pt x="54" y="9"/>
                      <a:pt x="54" y="9"/>
                    </a:cubicBezTo>
                    <a:cubicBezTo>
                      <a:pt x="54" y="9"/>
                      <a:pt x="54" y="9"/>
                      <a:pt x="54" y="9"/>
                    </a:cubicBezTo>
                    <a:cubicBezTo>
                      <a:pt x="54" y="9"/>
                      <a:pt x="54" y="9"/>
                      <a:pt x="54" y="9"/>
                    </a:cubicBezTo>
                    <a:cubicBezTo>
                      <a:pt x="54" y="9"/>
                      <a:pt x="54" y="9"/>
                      <a:pt x="54" y="9"/>
                    </a:cubicBezTo>
                    <a:cubicBezTo>
                      <a:pt x="54" y="9"/>
                      <a:pt x="54" y="9"/>
                      <a:pt x="54" y="9"/>
                    </a:cubicBezTo>
                    <a:close/>
                    <a:moveTo>
                      <a:pt x="55" y="9"/>
                    </a:moveTo>
                    <a:cubicBezTo>
                      <a:pt x="55" y="8"/>
                      <a:pt x="56" y="9"/>
                      <a:pt x="56" y="9"/>
                    </a:cubicBezTo>
                    <a:cubicBezTo>
                      <a:pt x="56" y="8"/>
                      <a:pt x="56" y="8"/>
                      <a:pt x="56" y="8"/>
                    </a:cubicBezTo>
                    <a:cubicBezTo>
                      <a:pt x="56" y="8"/>
                      <a:pt x="56" y="8"/>
                      <a:pt x="56" y="8"/>
                    </a:cubicBezTo>
                    <a:cubicBezTo>
                      <a:pt x="56" y="8"/>
                      <a:pt x="56" y="8"/>
                      <a:pt x="56" y="9"/>
                    </a:cubicBezTo>
                    <a:cubicBezTo>
                      <a:pt x="57" y="9"/>
                      <a:pt x="56" y="8"/>
                      <a:pt x="57" y="8"/>
                    </a:cubicBezTo>
                    <a:cubicBezTo>
                      <a:pt x="57" y="8"/>
                      <a:pt x="57" y="8"/>
                      <a:pt x="57" y="8"/>
                    </a:cubicBezTo>
                    <a:cubicBezTo>
                      <a:pt x="57" y="8"/>
                      <a:pt x="57" y="8"/>
                      <a:pt x="58" y="8"/>
                    </a:cubicBezTo>
                    <a:cubicBezTo>
                      <a:pt x="58" y="8"/>
                      <a:pt x="58" y="8"/>
                      <a:pt x="58" y="8"/>
                    </a:cubicBezTo>
                    <a:cubicBezTo>
                      <a:pt x="58" y="8"/>
                      <a:pt x="58" y="8"/>
                      <a:pt x="58" y="8"/>
                    </a:cubicBezTo>
                    <a:cubicBezTo>
                      <a:pt x="58" y="8"/>
                      <a:pt x="57" y="8"/>
                      <a:pt x="57" y="8"/>
                    </a:cubicBezTo>
                    <a:cubicBezTo>
                      <a:pt x="57" y="8"/>
                      <a:pt x="57" y="8"/>
                      <a:pt x="57" y="8"/>
                    </a:cubicBezTo>
                    <a:cubicBezTo>
                      <a:pt x="57" y="8"/>
                      <a:pt x="57" y="8"/>
                      <a:pt x="57" y="8"/>
                    </a:cubicBezTo>
                    <a:cubicBezTo>
                      <a:pt x="57" y="8"/>
                      <a:pt x="57" y="9"/>
                      <a:pt x="57" y="8"/>
                    </a:cubicBezTo>
                    <a:cubicBezTo>
                      <a:pt x="57" y="9"/>
                      <a:pt x="57" y="9"/>
                      <a:pt x="57" y="8"/>
                    </a:cubicBezTo>
                    <a:cubicBezTo>
                      <a:pt x="58" y="8"/>
                      <a:pt x="58" y="8"/>
                      <a:pt x="58" y="8"/>
                    </a:cubicBezTo>
                    <a:cubicBezTo>
                      <a:pt x="58" y="8"/>
                      <a:pt x="58" y="8"/>
                      <a:pt x="58" y="8"/>
                    </a:cubicBezTo>
                    <a:cubicBezTo>
                      <a:pt x="58" y="8"/>
                      <a:pt x="59" y="8"/>
                      <a:pt x="59" y="8"/>
                    </a:cubicBezTo>
                    <a:cubicBezTo>
                      <a:pt x="59" y="8"/>
                      <a:pt x="59" y="8"/>
                      <a:pt x="59" y="8"/>
                    </a:cubicBezTo>
                    <a:cubicBezTo>
                      <a:pt x="59" y="8"/>
                      <a:pt x="59" y="8"/>
                      <a:pt x="59" y="8"/>
                    </a:cubicBezTo>
                    <a:cubicBezTo>
                      <a:pt x="59" y="8"/>
                      <a:pt x="59" y="8"/>
                      <a:pt x="59" y="8"/>
                    </a:cubicBezTo>
                    <a:cubicBezTo>
                      <a:pt x="59" y="8"/>
                      <a:pt x="59" y="8"/>
                      <a:pt x="58" y="8"/>
                    </a:cubicBezTo>
                    <a:cubicBezTo>
                      <a:pt x="58" y="8"/>
                      <a:pt x="58" y="8"/>
                      <a:pt x="58" y="9"/>
                    </a:cubicBezTo>
                    <a:cubicBezTo>
                      <a:pt x="58" y="9"/>
                      <a:pt x="58" y="9"/>
                      <a:pt x="58" y="9"/>
                    </a:cubicBezTo>
                    <a:cubicBezTo>
                      <a:pt x="58" y="9"/>
                      <a:pt x="58" y="9"/>
                      <a:pt x="58" y="9"/>
                    </a:cubicBezTo>
                    <a:cubicBezTo>
                      <a:pt x="59" y="9"/>
                      <a:pt x="59" y="9"/>
                      <a:pt x="59" y="9"/>
                    </a:cubicBezTo>
                    <a:cubicBezTo>
                      <a:pt x="59" y="9"/>
                      <a:pt x="59" y="9"/>
                      <a:pt x="59" y="9"/>
                    </a:cubicBezTo>
                    <a:cubicBezTo>
                      <a:pt x="59" y="9"/>
                      <a:pt x="59" y="9"/>
                      <a:pt x="59"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9" y="9"/>
                      <a:pt x="58" y="9"/>
                      <a:pt x="58" y="9"/>
                    </a:cubicBezTo>
                    <a:cubicBezTo>
                      <a:pt x="58" y="9"/>
                      <a:pt x="58" y="9"/>
                      <a:pt x="58" y="9"/>
                    </a:cubicBezTo>
                    <a:cubicBezTo>
                      <a:pt x="58" y="9"/>
                      <a:pt x="58" y="9"/>
                      <a:pt x="58" y="9"/>
                    </a:cubicBezTo>
                    <a:cubicBezTo>
                      <a:pt x="58" y="9"/>
                      <a:pt x="58" y="9"/>
                      <a:pt x="58" y="9"/>
                    </a:cubicBezTo>
                    <a:cubicBezTo>
                      <a:pt x="58" y="9"/>
                      <a:pt x="57" y="9"/>
                      <a:pt x="57" y="9"/>
                    </a:cubicBezTo>
                    <a:cubicBezTo>
                      <a:pt x="57" y="9"/>
                      <a:pt x="57" y="9"/>
                      <a:pt x="57" y="9"/>
                    </a:cubicBezTo>
                    <a:cubicBezTo>
                      <a:pt x="57" y="9"/>
                      <a:pt x="57" y="9"/>
                      <a:pt x="57" y="9"/>
                    </a:cubicBezTo>
                    <a:cubicBezTo>
                      <a:pt x="57" y="9"/>
                      <a:pt x="57" y="9"/>
                      <a:pt x="57" y="9"/>
                    </a:cubicBezTo>
                    <a:cubicBezTo>
                      <a:pt x="57" y="9"/>
                      <a:pt x="56" y="9"/>
                      <a:pt x="56" y="9"/>
                    </a:cubicBezTo>
                    <a:cubicBezTo>
                      <a:pt x="56" y="9"/>
                      <a:pt x="55" y="9"/>
                      <a:pt x="55" y="9"/>
                    </a:cubicBezTo>
                    <a:close/>
                    <a:moveTo>
                      <a:pt x="53" y="10"/>
                    </a:moveTo>
                    <a:cubicBezTo>
                      <a:pt x="53" y="10"/>
                      <a:pt x="53" y="10"/>
                      <a:pt x="53" y="10"/>
                    </a:cubicBezTo>
                    <a:cubicBezTo>
                      <a:pt x="53" y="10"/>
                      <a:pt x="53" y="10"/>
                      <a:pt x="53" y="10"/>
                    </a:cubicBezTo>
                    <a:cubicBezTo>
                      <a:pt x="53" y="9"/>
                      <a:pt x="52" y="10"/>
                      <a:pt x="52" y="9"/>
                    </a:cubicBezTo>
                    <a:cubicBezTo>
                      <a:pt x="53" y="9"/>
                      <a:pt x="53" y="9"/>
                      <a:pt x="53" y="9"/>
                    </a:cubicBezTo>
                    <a:cubicBezTo>
                      <a:pt x="53" y="9"/>
                      <a:pt x="53" y="9"/>
                      <a:pt x="54" y="9"/>
                    </a:cubicBezTo>
                    <a:cubicBezTo>
                      <a:pt x="54" y="9"/>
                      <a:pt x="54" y="9"/>
                      <a:pt x="54" y="9"/>
                    </a:cubicBezTo>
                    <a:cubicBezTo>
                      <a:pt x="54" y="9"/>
                      <a:pt x="54" y="9"/>
                      <a:pt x="54" y="9"/>
                    </a:cubicBezTo>
                    <a:cubicBezTo>
                      <a:pt x="54" y="9"/>
                      <a:pt x="54" y="9"/>
                      <a:pt x="54" y="9"/>
                    </a:cubicBezTo>
                    <a:cubicBezTo>
                      <a:pt x="54" y="9"/>
                      <a:pt x="54" y="9"/>
                      <a:pt x="54" y="9"/>
                    </a:cubicBezTo>
                    <a:cubicBezTo>
                      <a:pt x="54" y="9"/>
                      <a:pt x="54" y="9"/>
                      <a:pt x="54" y="9"/>
                    </a:cubicBezTo>
                    <a:cubicBezTo>
                      <a:pt x="54" y="9"/>
                      <a:pt x="54" y="9"/>
                      <a:pt x="54" y="10"/>
                    </a:cubicBezTo>
                    <a:cubicBezTo>
                      <a:pt x="54" y="10"/>
                      <a:pt x="54" y="10"/>
                      <a:pt x="54" y="10"/>
                    </a:cubicBezTo>
                    <a:cubicBezTo>
                      <a:pt x="54" y="10"/>
                      <a:pt x="54" y="10"/>
                      <a:pt x="54" y="10"/>
                    </a:cubicBezTo>
                    <a:cubicBezTo>
                      <a:pt x="54" y="10"/>
                      <a:pt x="54" y="10"/>
                      <a:pt x="53" y="10"/>
                    </a:cubicBezTo>
                    <a:close/>
                    <a:moveTo>
                      <a:pt x="50" y="10"/>
                    </a:moveTo>
                    <a:cubicBezTo>
                      <a:pt x="50" y="10"/>
                      <a:pt x="50" y="10"/>
                      <a:pt x="49" y="10"/>
                    </a:cubicBezTo>
                    <a:cubicBezTo>
                      <a:pt x="50" y="10"/>
                      <a:pt x="50" y="10"/>
                      <a:pt x="51" y="10"/>
                    </a:cubicBezTo>
                    <a:cubicBezTo>
                      <a:pt x="51" y="10"/>
                      <a:pt x="50" y="10"/>
                      <a:pt x="50" y="10"/>
                    </a:cubicBezTo>
                    <a:cubicBezTo>
                      <a:pt x="50" y="10"/>
                      <a:pt x="50" y="10"/>
                      <a:pt x="50" y="10"/>
                    </a:cubicBezTo>
                    <a:close/>
                    <a:moveTo>
                      <a:pt x="57" y="10"/>
                    </a:moveTo>
                    <a:cubicBezTo>
                      <a:pt x="56" y="10"/>
                      <a:pt x="56" y="10"/>
                      <a:pt x="55" y="10"/>
                    </a:cubicBezTo>
                    <a:cubicBezTo>
                      <a:pt x="55" y="10"/>
                      <a:pt x="55" y="10"/>
                      <a:pt x="55" y="10"/>
                    </a:cubicBezTo>
                    <a:cubicBezTo>
                      <a:pt x="55" y="10"/>
                      <a:pt x="55" y="10"/>
                      <a:pt x="55" y="10"/>
                    </a:cubicBezTo>
                    <a:cubicBezTo>
                      <a:pt x="55" y="10"/>
                      <a:pt x="55" y="10"/>
                      <a:pt x="55" y="10"/>
                    </a:cubicBezTo>
                    <a:cubicBezTo>
                      <a:pt x="55" y="10"/>
                      <a:pt x="55" y="10"/>
                      <a:pt x="55" y="10"/>
                    </a:cubicBezTo>
                    <a:cubicBezTo>
                      <a:pt x="55" y="9"/>
                      <a:pt x="55" y="9"/>
                      <a:pt x="55" y="9"/>
                    </a:cubicBezTo>
                    <a:cubicBezTo>
                      <a:pt x="55" y="9"/>
                      <a:pt x="55" y="9"/>
                      <a:pt x="55" y="9"/>
                    </a:cubicBezTo>
                    <a:cubicBezTo>
                      <a:pt x="55" y="9"/>
                      <a:pt x="55" y="9"/>
                      <a:pt x="55" y="10"/>
                    </a:cubicBezTo>
                    <a:cubicBezTo>
                      <a:pt x="55" y="10"/>
                      <a:pt x="55" y="10"/>
                      <a:pt x="55" y="10"/>
                    </a:cubicBezTo>
                    <a:cubicBezTo>
                      <a:pt x="55" y="10"/>
                      <a:pt x="55" y="10"/>
                      <a:pt x="55" y="10"/>
                    </a:cubicBezTo>
                    <a:cubicBezTo>
                      <a:pt x="55" y="10"/>
                      <a:pt x="54" y="10"/>
                      <a:pt x="54" y="10"/>
                    </a:cubicBezTo>
                    <a:cubicBezTo>
                      <a:pt x="54" y="9"/>
                      <a:pt x="54" y="9"/>
                      <a:pt x="54" y="9"/>
                    </a:cubicBezTo>
                    <a:cubicBezTo>
                      <a:pt x="54" y="9"/>
                      <a:pt x="55" y="9"/>
                      <a:pt x="55" y="9"/>
                    </a:cubicBezTo>
                    <a:cubicBezTo>
                      <a:pt x="55" y="9"/>
                      <a:pt x="55" y="9"/>
                      <a:pt x="55" y="9"/>
                    </a:cubicBezTo>
                    <a:cubicBezTo>
                      <a:pt x="55" y="9"/>
                      <a:pt x="55" y="9"/>
                      <a:pt x="55" y="9"/>
                    </a:cubicBezTo>
                    <a:cubicBezTo>
                      <a:pt x="55" y="9"/>
                      <a:pt x="55" y="9"/>
                      <a:pt x="55" y="9"/>
                    </a:cubicBezTo>
                    <a:cubicBezTo>
                      <a:pt x="55" y="9"/>
                      <a:pt x="56" y="9"/>
                      <a:pt x="56" y="9"/>
                    </a:cubicBezTo>
                    <a:cubicBezTo>
                      <a:pt x="56" y="9"/>
                      <a:pt x="57" y="9"/>
                      <a:pt x="57" y="9"/>
                    </a:cubicBezTo>
                    <a:cubicBezTo>
                      <a:pt x="57" y="9"/>
                      <a:pt x="57" y="9"/>
                      <a:pt x="57" y="9"/>
                    </a:cubicBezTo>
                    <a:cubicBezTo>
                      <a:pt x="57" y="9"/>
                      <a:pt x="57" y="9"/>
                      <a:pt x="57" y="9"/>
                    </a:cubicBezTo>
                    <a:cubicBezTo>
                      <a:pt x="57" y="10"/>
                      <a:pt x="57" y="10"/>
                      <a:pt x="57" y="10"/>
                    </a:cubicBezTo>
                    <a:cubicBezTo>
                      <a:pt x="57" y="10"/>
                      <a:pt x="57" y="10"/>
                      <a:pt x="57" y="10"/>
                    </a:cubicBezTo>
                    <a:close/>
                    <a:moveTo>
                      <a:pt x="53" y="10"/>
                    </a:moveTo>
                    <a:cubicBezTo>
                      <a:pt x="53" y="10"/>
                      <a:pt x="53" y="10"/>
                      <a:pt x="53" y="10"/>
                    </a:cubicBezTo>
                    <a:cubicBezTo>
                      <a:pt x="54" y="10"/>
                      <a:pt x="54" y="10"/>
                      <a:pt x="54" y="10"/>
                    </a:cubicBezTo>
                    <a:cubicBezTo>
                      <a:pt x="54" y="10"/>
                      <a:pt x="54" y="10"/>
                      <a:pt x="54" y="10"/>
                    </a:cubicBezTo>
                    <a:cubicBezTo>
                      <a:pt x="54" y="10"/>
                      <a:pt x="55" y="10"/>
                      <a:pt x="55" y="10"/>
                    </a:cubicBezTo>
                    <a:cubicBezTo>
                      <a:pt x="55" y="10"/>
                      <a:pt x="55" y="10"/>
                      <a:pt x="55" y="10"/>
                    </a:cubicBezTo>
                    <a:cubicBezTo>
                      <a:pt x="55" y="10"/>
                      <a:pt x="55" y="10"/>
                      <a:pt x="55" y="10"/>
                    </a:cubicBezTo>
                    <a:cubicBezTo>
                      <a:pt x="55" y="11"/>
                      <a:pt x="53" y="10"/>
                      <a:pt x="53" y="10"/>
                    </a:cubicBezTo>
                    <a:close/>
                    <a:moveTo>
                      <a:pt x="57" y="11"/>
                    </a:moveTo>
                    <a:cubicBezTo>
                      <a:pt x="57" y="10"/>
                      <a:pt x="57" y="10"/>
                      <a:pt x="57" y="10"/>
                    </a:cubicBezTo>
                    <a:cubicBezTo>
                      <a:pt x="57" y="10"/>
                      <a:pt x="57" y="10"/>
                      <a:pt x="56" y="11"/>
                    </a:cubicBezTo>
                    <a:cubicBezTo>
                      <a:pt x="56" y="11"/>
                      <a:pt x="56" y="10"/>
                      <a:pt x="56" y="10"/>
                    </a:cubicBezTo>
                    <a:cubicBezTo>
                      <a:pt x="56" y="10"/>
                      <a:pt x="56"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1"/>
                    </a:cubicBezTo>
                    <a:cubicBezTo>
                      <a:pt x="57" y="11"/>
                      <a:pt x="57" y="11"/>
                      <a:pt x="57" y="11"/>
                    </a:cubicBezTo>
                    <a:cubicBezTo>
                      <a:pt x="57" y="11"/>
                      <a:pt x="57" y="10"/>
                      <a:pt x="57" y="10"/>
                    </a:cubicBezTo>
                    <a:lnTo>
                      <a:pt x="57" y="11"/>
                    </a:lnTo>
                    <a:close/>
                    <a:moveTo>
                      <a:pt x="77" y="11"/>
                    </a:moveTo>
                    <a:cubicBezTo>
                      <a:pt x="77" y="11"/>
                      <a:pt x="78" y="11"/>
                      <a:pt x="78" y="11"/>
                    </a:cubicBezTo>
                    <a:cubicBezTo>
                      <a:pt x="78" y="11"/>
                      <a:pt x="78" y="10"/>
                      <a:pt x="78" y="11"/>
                    </a:cubicBezTo>
                    <a:cubicBezTo>
                      <a:pt x="78" y="11"/>
                      <a:pt x="78" y="11"/>
                      <a:pt x="78" y="11"/>
                    </a:cubicBezTo>
                    <a:cubicBezTo>
                      <a:pt x="77" y="11"/>
                      <a:pt x="77" y="11"/>
                      <a:pt x="77" y="11"/>
                    </a:cubicBezTo>
                    <a:close/>
                    <a:moveTo>
                      <a:pt x="80" y="11"/>
                    </a:moveTo>
                    <a:cubicBezTo>
                      <a:pt x="79" y="12"/>
                      <a:pt x="78" y="11"/>
                      <a:pt x="80" y="11"/>
                    </a:cubicBezTo>
                    <a:close/>
                    <a:moveTo>
                      <a:pt x="62" y="12"/>
                    </a:moveTo>
                    <a:cubicBezTo>
                      <a:pt x="62" y="12"/>
                      <a:pt x="62" y="12"/>
                      <a:pt x="62" y="12"/>
                    </a:cubicBezTo>
                    <a:cubicBezTo>
                      <a:pt x="62" y="11"/>
                      <a:pt x="62" y="12"/>
                      <a:pt x="63" y="12"/>
                    </a:cubicBezTo>
                    <a:cubicBezTo>
                      <a:pt x="63" y="12"/>
                      <a:pt x="63" y="12"/>
                      <a:pt x="63" y="12"/>
                    </a:cubicBezTo>
                    <a:cubicBezTo>
                      <a:pt x="63" y="12"/>
                      <a:pt x="63" y="12"/>
                      <a:pt x="63" y="12"/>
                    </a:cubicBezTo>
                    <a:cubicBezTo>
                      <a:pt x="63" y="12"/>
                      <a:pt x="62" y="12"/>
                      <a:pt x="62" y="12"/>
                    </a:cubicBezTo>
                    <a:cubicBezTo>
                      <a:pt x="62" y="12"/>
                      <a:pt x="62" y="12"/>
                      <a:pt x="62" y="12"/>
                    </a:cubicBezTo>
                    <a:close/>
                    <a:moveTo>
                      <a:pt x="63" y="12"/>
                    </a:moveTo>
                    <a:cubicBezTo>
                      <a:pt x="63" y="12"/>
                      <a:pt x="63" y="12"/>
                      <a:pt x="63" y="12"/>
                    </a:cubicBezTo>
                    <a:cubicBezTo>
                      <a:pt x="64" y="12"/>
                      <a:pt x="64" y="12"/>
                      <a:pt x="64" y="12"/>
                    </a:cubicBezTo>
                    <a:cubicBezTo>
                      <a:pt x="64" y="12"/>
                      <a:pt x="63" y="12"/>
                      <a:pt x="63" y="12"/>
                    </a:cubicBezTo>
                    <a:close/>
                    <a:moveTo>
                      <a:pt x="71" y="13"/>
                    </a:moveTo>
                    <a:cubicBezTo>
                      <a:pt x="71" y="13"/>
                      <a:pt x="70" y="13"/>
                      <a:pt x="70" y="13"/>
                    </a:cubicBezTo>
                    <a:cubicBezTo>
                      <a:pt x="70" y="13"/>
                      <a:pt x="71" y="13"/>
                      <a:pt x="71" y="13"/>
                    </a:cubicBezTo>
                    <a:close/>
                    <a:moveTo>
                      <a:pt x="74" y="14"/>
                    </a:moveTo>
                    <a:cubicBezTo>
                      <a:pt x="74" y="14"/>
                      <a:pt x="74" y="14"/>
                      <a:pt x="74" y="14"/>
                    </a:cubicBezTo>
                    <a:cubicBezTo>
                      <a:pt x="74" y="14"/>
                      <a:pt x="74" y="14"/>
                      <a:pt x="74" y="14"/>
                    </a:cubicBezTo>
                    <a:cubicBezTo>
                      <a:pt x="74" y="14"/>
                      <a:pt x="74" y="14"/>
                      <a:pt x="75" y="14"/>
                    </a:cubicBezTo>
                    <a:cubicBezTo>
                      <a:pt x="75" y="14"/>
                      <a:pt x="75" y="14"/>
                      <a:pt x="75" y="14"/>
                    </a:cubicBezTo>
                    <a:cubicBezTo>
                      <a:pt x="75" y="14"/>
                      <a:pt x="74" y="14"/>
                      <a:pt x="74" y="14"/>
                    </a:cubicBezTo>
                    <a:close/>
                    <a:moveTo>
                      <a:pt x="76" y="14"/>
                    </a:moveTo>
                    <a:cubicBezTo>
                      <a:pt x="76" y="14"/>
                      <a:pt x="76" y="14"/>
                      <a:pt x="76" y="14"/>
                    </a:cubicBezTo>
                    <a:cubicBezTo>
                      <a:pt x="76" y="14"/>
                      <a:pt x="75" y="14"/>
                      <a:pt x="75" y="14"/>
                    </a:cubicBezTo>
                    <a:cubicBezTo>
                      <a:pt x="75" y="14"/>
                      <a:pt x="75" y="14"/>
                      <a:pt x="75" y="14"/>
                    </a:cubicBezTo>
                    <a:cubicBezTo>
                      <a:pt x="75" y="14"/>
                      <a:pt x="75" y="14"/>
                      <a:pt x="75" y="14"/>
                    </a:cubicBezTo>
                    <a:cubicBezTo>
                      <a:pt x="75" y="14"/>
                      <a:pt x="76" y="14"/>
                      <a:pt x="76" y="14"/>
                    </a:cubicBezTo>
                    <a:close/>
                    <a:moveTo>
                      <a:pt x="42" y="14"/>
                    </a:move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lose/>
                    <a:moveTo>
                      <a:pt x="54" y="15"/>
                    </a:moveTo>
                    <a:cubicBezTo>
                      <a:pt x="54" y="15"/>
                      <a:pt x="53" y="15"/>
                      <a:pt x="53" y="15"/>
                    </a:cubicBezTo>
                    <a:cubicBezTo>
                      <a:pt x="53" y="15"/>
                      <a:pt x="53" y="15"/>
                      <a:pt x="53" y="15"/>
                    </a:cubicBezTo>
                    <a:cubicBezTo>
                      <a:pt x="53" y="15"/>
                      <a:pt x="54" y="15"/>
                      <a:pt x="54" y="15"/>
                    </a:cubicBezTo>
                    <a:cubicBezTo>
                      <a:pt x="54" y="15"/>
                      <a:pt x="54" y="15"/>
                      <a:pt x="54" y="15"/>
                    </a:cubicBezTo>
                    <a:close/>
                    <a:moveTo>
                      <a:pt x="55" y="15"/>
                    </a:moveTo>
                    <a:cubicBezTo>
                      <a:pt x="55" y="15"/>
                      <a:pt x="55" y="15"/>
                      <a:pt x="55" y="15"/>
                    </a:cubicBezTo>
                    <a:cubicBezTo>
                      <a:pt x="55" y="15"/>
                      <a:pt x="55" y="15"/>
                      <a:pt x="55" y="15"/>
                    </a:cubicBezTo>
                    <a:cubicBezTo>
                      <a:pt x="55" y="15"/>
                      <a:pt x="55" y="15"/>
                      <a:pt x="55" y="15"/>
                    </a:cubicBezTo>
                    <a:cubicBezTo>
                      <a:pt x="55" y="15"/>
                      <a:pt x="55" y="15"/>
                      <a:pt x="55" y="15"/>
                    </a:cubicBezTo>
                    <a:cubicBezTo>
                      <a:pt x="55" y="15"/>
                      <a:pt x="55" y="15"/>
                      <a:pt x="55" y="15"/>
                    </a:cubicBezTo>
                    <a:close/>
                    <a:moveTo>
                      <a:pt x="66" y="15"/>
                    </a:moveTo>
                    <a:cubicBezTo>
                      <a:pt x="66" y="15"/>
                      <a:pt x="66" y="15"/>
                      <a:pt x="66" y="15"/>
                    </a:cubicBezTo>
                    <a:cubicBezTo>
                      <a:pt x="66" y="15"/>
                      <a:pt x="66" y="15"/>
                      <a:pt x="66" y="15"/>
                    </a:cubicBezTo>
                    <a:cubicBezTo>
                      <a:pt x="66" y="15"/>
                      <a:pt x="65" y="15"/>
                      <a:pt x="65" y="15"/>
                    </a:cubicBezTo>
                    <a:cubicBezTo>
                      <a:pt x="65" y="15"/>
                      <a:pt x="65" y="15"/>
                      <a:pt x="65" y="15"/>
                    </a:cubicBezTo>
                    <a:cubicBezTo>
                      <a:pt x="65" y="15"/>
                      <a:pt x="66" y="15"/>
                      <a:pt x="66" y="15"/>
                    </a:cubicBezTo>
                    <a:cubicBezTo>
                      <a:pt x="66" y="15"/>
                      <a:pt x="66" y="15"/>
                      <a:pt x="66" y="15"/>
                    </a:cubicBezTo>
                    <a:cubicBezTo>
                      <a:pt x="66" y="15"/>
                      <a:pt x="66" y="15"/>
                      <a:pt x="66" y="15"/>
                    </a:cubicBezTo>
                    <a:cubicBezTo>
                      <a:pt x="67" y="15"/>
                      <a:pt x="67" y="15"/>
                      <a:pt x="68" y="15"/>
                    </a:cubicBezTo>
                    <a:cubicBezTo>
                      <a:pt x="67" y="15"/>
                      <a:pt x="67" y="15"/>
                      <a:pt x="66" y="15"/>
                    </a:cubicBezTo>
                    <a:close/>
                    <a:moveTo>
                      <a:pt x="74" y="16"/>
                    </a:moveTo>
                    <a:cubicBezTo>
                      <a:pt x="74" y="16"/>
                      <a:pt x="74" y="16"/>
                      <a:pt x="74" y="16"/>
                    </a:cubicBezTo>
                    <a:cubicBezTo>
                      <a:pt x="73" y="16"/>
                      <a:pt x="73" y="16"/>
                      <a:pt x="73" y="16"/>
                    </a:cubicBezTo>
                    <a:cubicBezTo>
                      <a:pt x="73" y="16"/>
                      <a:pt x="73" y="16"/>
                      <a:pt x="74" y="16"/>
                    </a:cubicBezTo>
                    <a:close/>
                    <a:moveTo>
                      <a:pt x="75" y="16"/>
                    </a:moveTo>
                    <a:cubicBezTo>
                      <a:pt x="75" y="16"/>
                      <a:pt x="75" y="16"/>
                      <a:pt x="76" y="16"/>
                    </a:cubicBezTo>
                    <a:cubicBezTo>
                      <a:pt x="76" y="16"/>
                      <a:pt x="76" y="16"/>
                      <a:pt x="76" y="16"/>
                    </a:cubicBezTo>
                    <a:cubicBezTo>
                      <a:pt x="76" y="16"/>
                      <a:pt x="76" y="16"/>
                      <a:pt x="76" y="16"/>
                    </a:cubicBezTo>
                    <a:cubicBezTo>
                      <a:pt x="76" y="16"/>
                      <a:pt x="76" y="16"/>
                      <a:pt x="76" y="16"/>
                    </a:cubicBezTo>
                    <a:cubicBezTo>
                      <a:pt x="76" y="16"/>
                      <a:pt x="76" y="16"/>
                      <a:pt x="76" y="16"/>
                    </a:cubicBezTo>
                    <a:cubicBezTo>
                      <a:pt x="75" y="16"/>
                      <a:pt x="75" y="16"/>
                      <a:pt x="75" y="16"/>
                    </a:cubicBezTo>
                    <a:close/>
                    <a:moveTo>
                      <a:pt x="77" y="16"/>
                    </a:moveTo>
                    <a:cubicBezTo>
                      <a:pt x="76" y="16"/>
                      <a:pt x="76" y="16"/>
                      <a:pt x="76" y="16"/>
                    </a:cubicBezTo>
                    <a:cubicBezTo>
                      <a:pt x="76" y="16"/>
                      <a:pt x="76" y="16"/>
                      <a:pt x="76" y="16"/>
                    </a:cubicBezTo>
                    <a:cubicBezTo>
                      <a:pt x="76" y="16"/>
                      <a:pt x="76" y="16"/>
                      <a:pt x="76" y="16"/>
                    </a:cubicBezTo>
                    <a:cubicBezTo>
                      <a:pt x="76" y="16"/>
                      <a:pt x="76" y="16"/>
                      <a:pt x="76" y="16"/>
                    </a:cubicBezTo>
                    <a:cubicBezTo>
                      <a:pt x="76" y="16"/>
                      <a:pt x="76" y="16"/>
                      <a:pt x="77" y="16"/>
                    </a:cubicBezTo>
                    <a:cubicBezTo>
                      <a:pt x="77" y="16"/>
                      <a:pt x="77" y="16"/>
                      <a:pt x="77" y="16"/>
                    </a:cubicBezTo>
                    <a:close/>
                    <a:moveTo>
                      <a:pt x="77" y="16"/>
                    </a:moveTo>
                    <a:cubicBezTo>
                      <a:pt x="77" y="16"/>
                      <a:pt x="77" y="16"/>
                      <a:pt x="77" y="16"/>
                    </a:cubicBezTo>
                    <a:cubicBezTo>
                      <a:pt x="77" y="16"/>
                      <a:pt x="77" y="16"/>
                      <a:pt x="77" y="16"/>
                    </a:cubicBezTo>
                    <a:close/>
                    <a:moveTo>
                      <a:pt x="77" y="16"/>
                    </a:moveTo>
                    <a:cubicBezTo>
                      <a:pt x="77" y="16"/>
                      <a:pt x="77" y="16"/>
                      <a:pt x="77" y="16"/>
                    </a:cubicBezTo>
                    <a:cubicBezTo>
                      <a:pt x="77" y="16"/>
                      <a:pt x="77" y="16"/>
                      <a:pt x="77" y="16"/>
                    </a:cubicBezTo>
                    <a:cubicBezTo>
                      <a:pt x="77" y="16"/>
                      <a:pt x="77" y="16"/>
                      <a:pt x="77" y="16"/>
                    </a:cubicBezTo>
                    <a:cubicBezTo>
                      <a:pt x="77" y="16"/>
                      <a:pt x="77" y="16"/>
                      <a:pt x="77" y="16"/>
                    </a:cubicBezTo>
                    <a:cubicBezTo>
                      <a:pt x="77" y="16"/>
                      <a:pt x="77" y="16"/>
                      <a:pt x="77" y="16"/>
                    </a:cubicBezTo>
                    <a:close/>
                    <a:moveTo>
                      <a:pt x="88" y="17"/>
                    </a:moveTo>
                    <a:cubicBezTo>
                      <a:pt x="88" y="17"/>
                      <a:pt x="87" y="17"/>
                      <a:pt x="87" y="17"/>
                    </a:cubicBezTo>
                    <a:cubicBezTo>
                      <a:pt x="88" y="17"/>
                      <a:pt x="88" y="17"/>
                      <a:pt x="88" y="17"/>
                    </a:cubicBezTo>
                    <a:cubicBezTo>
                      <a:pt x="88" y="17"/>
                      <a:pt x="88" y="17"/>
                      <a:pt x="88" y="17"/>
                    </a:cubicBezTo>
                    <a:cubicBezTo>
                      <a:pt x="88" y="17"/>
                      <a:pt x="88" y="17"/>
                      <a:pt x="88" y="17"/>
                    </a:cubicBezTo>
                    <a:cubicBezTo>
                      <a:pt x="88" y="17"/>
                      <a:pt x="88" y="17"/>
                      <a:pt x="88" y="17"/>
                    </a:cubicBezTo>
                    <a:cubicBezTo>
                      <a:pt x="88" y="17"/>
                      <a:pt x="88" y="17"/>
                      <a:pt x="88" y="17"/>
                    </a:cubicBezTo>
                    <a:cubicBezTo>
                      <a:pt x="88" y="17"/>
                      <a:pt x="88" y="17"/>
                      <a:pt x="88" y="17"/>
                    </a:cubicBezTo>
                    <a:close/>
                    <a:moveTo>
                      <a:pt x="90" y="17"/>
                    </a:moveTo>
                    <a:cubicBezTo>
                      <a:pt x="90" y="17"/>
                      <a:pt x="91" y="17"/>
                      <a:pt x="91" y="17"/>
                    </a:cubicBezTo>
                    <a:cubicBezTo>
                      <a:pt x="91" y="17"/>
                      <a:pt x="91" y="17"/>
                      <a:pt x="91" y="17"/>
                    </a:cubicBezTo>
                    <a:cubicBezTo>
                      <a:pt x="91" y="17"/>
                      <a:pt x="91" y="17"/>
                      <a:pt x="91" y="17"/>
                    </a:cubicBezTo>
                    <a:cubicBezTo>
                      <a:pt x="91" y="17"/>
                      <a:pt x="91" y="17"/>
                      <a:pt x="90" y="17"/>
                    </a:cubicBezTo>
                    <a:cubicBezTo>
                      <a:pt x="90" y="17"/>
                      <a:pt x="90" y="17"/>
                      <a:pt x="90" y="17"/>
                    </a:cubicBezTo>
                    <a:close/>
                    <a:moveTo>
                      <a:pt x="94" y="17"/>
                    </a:moveTo>
                    <a:cubicBezTo>
                      <a:pt x="94" y="17"/>
                      <a:pt x="94" y="17"/>
                      <a:pt x="94" y="17"/>
                    </a:cubicBezTo>
                    <a:cubicBezTo>
                      <a:pt x="94" y="17"/>
                      <a:pt x="94" y="17"/>
                      <a:pt x="94" y="17"/>
                    </a:cubicBezTo>
                    <a:cubicBezTo>
                      <a:pt x="94" y="18"/>
                      <a:pt x="94" y="17"/>
                      <a:pt x="95" y="17"/>
                    </a:cubicBezTo>
                    <a:cubicBezTo>
                      <a:pt x="94" y="18"/>
                      <a:pt x="94" y="18"/>
                      <a:pt x="94" y="17"/>
                    </a:cubicBezTo>
                    <a:close/>
                    <a:moveTo>
                      <a:pt x="219" y="19"/>
                    </a:moveTo>
                    <a:cubicBezTo>
                      <a:pt x="219" y="18"/>
                      <a:pt x="220" y="19"/>
                      <a:pt x="220" y="19"/>
                    </a:cubicBezTo>
                    <a:cubicBezTo>
                      <a:pt x="220" y="19"/>
                      <a:pt x="220" y="19"/>
                      <a:pt x="219" y="19"/>
                    </a:cubicBezTo>
                    <a:close/>
                    <a:moveTo>
                      <a:pt x="221" y="19"/>
                    </a:moveTo>
                    <a:cubicBezTo>
                      <a:pt x="221" y="19"/>
                      <a:pt x="220" y="19"/>
                      <a:pt x="220" y="19"/>
                    </a:cubicBezTo>
                    <a:cubicBezTo>
                      <a:pt x="220" y="19"/>
                      <a:pt x="221" y="18"/>
                      <a:pt x="221" y="19"/>
                    </a:cubicBezTo>
                    <a:cubicBezTo>
                      <a:pt x="221" y="19"/>
                      <a:pt x="221" y="19"/>
                      <a:pt x="221" y="19"/>
                    </a:cubicBezTo>
                    <a:close/>
                    <a:moveTo>
                      <a:pt x="106" y="21"/>
                    </a:moveTo>
                    <a:cubicBezTo>
                      <a:pt x="106" y="21"/>
                      <a:pt x="105" y="21"/>
                      <a:pt x="105" y="21"/>
                    </a:cubicBezTo>
                    <a:cubicBezTo>
                      <a:pt x="105" y="20"/>
                      <a:pt x="106" y="21"/>
                      <a:pt x="106" y="21"/>
                    </a:cubicBezTo>
                    <a:close/>
                    <a:moveTo>
                      <a:pt x="104" y="20"/>
                    </a:moveTo>
                    <a:cubicBezTo>
                      <a:pt x="105" y="21"/>
                      <a:pt x="104" y="21"/>
                      <a:pt x="104" y="21"/>
                    </a:cubicBezTo>
                    <a:cubicBezTo>
                      <a:pt x="104" y="20"/>
                      <a:pt x="104" y="21"/>
                      <a:pt x="104" y="20"/>
                    </a:cubicBezTo>
                    <a:close/>
                    <a:moveTo>
                      <a:pt x="78" y="20"/>
                    </a:moveTo>
                    <a:cubicBezTo>
                      <a:pt x="77" y="20"/>
                      <a:pt x="76" y="20"/>
                      <a:pt x="75" y="20"/>
                    </a:cubicBezTo>
                    <a:cubicBezTo>
                      <a:pt x="75" y="20"/>
                      <a:pt x="75" y="20"/>
                      <a:pt x="75" y="20"/>
                    </a:cubicBezTo>
                    <a:cubicBezTo>
                      <a:pt x="75" y="19"/>
                      <a:pt x="74" y="20"/>
                      <a:pt x="74" y="19"/>
                    </a:cubicBezTo>
                    <a:cubicBezTo>
                      <a:pt x="74" y="19"/>
                      <a:pt x="74" y="19"/>
                      <a:pt x="75" y="19"/>
                    </a:cubicBezTo>
                    <a:cubicBezTo>
                      <a:pt x="74" y="19"/>
                      <a:pt x="74" y="19"/>
                      <a:pt x="74" y="19"/>
                    </a:cubicBezTo>
                    <a:cubicBezTo>
                      <a:pt x="74" y="19"/>
                      <a:pt x="74" y="19"/>
                      <a:pt x="74" y="19"/>
                    </a:cubicBezTo>
                    <a:cubicBezTo>
                      <a:pt x="74" y="19"/>
                      <a:pt x="75" y="19"/>
                      <a:pt x="75" y="19"/>
                    </a:cubicBezTo>
                    <a:cubicBezTo>
                      <a:pt x="75" y="19"/>
                      <a:pt x="75" y="19"/>
                      <a:pt x="75" y="19"/>
                    </a:cubicBezTo>
                    <a:cubicBezTo>
                      <a:pt x="75"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7" y="19"/>
                      <a:pt x="79" y="19"/>
                      <a:pt x="81" y="20"/>
                    </a:cubicBezTo>
                    <a:cubicBezTo>
                      <a:pt x="81" y="20"/>
                      <a:pt x="81" y="20"/>
                      <a:pt x="81" y="20"/>
                    </a:cubicBezTo>
                    <a:cubicBezTo>
                      <a:pt x="81" y="20"/>
                      <a:pt x="81" y="20"/>
                      <a:pt x="82" y="20"/>
                    </a:cubicBezTo>
                    <a:cubicBezTo>
                      <a:pt x="82" y="20"/>
                      <a:pt x="81" y="20"/>
                      <a:pt x="81" y="20"/>
                    </a:cubicBezTo>
                    <a:cubicBezTo>
                      <a:pt x="81" y="20"/>
                      <a:pt x="81" y="20"/>
                      <a:pt x="81" y="20"/>
                    </a:cubicBezTo>
                    <a:cubicBezTo>
                      <a:pt x="80" y="20"/>
                      <a:pt x="79" y="20"/>
                      <a:pt x="78" y="20"/>
                    </a:cubicBezTo>
                    <a:close/>
                    <a:moveTo>
                      <a:pt x="92" y="20"/>
                    </a:moveTo>
                    <a:cubicBezTo>
                      <a:pt x="92" y="20"/>
                      <a:pt x="92" y="20"/>
                      <a:pt x="92" y="20"/>
                    </a:cubicBezTo>
                    <a:cubicBezTo>
                      <a:pt x="92" y="20"/>
                      <a:pt x="92" y="20"/>
                      <a:pt x="91" y="20"/>
                    </a:cubicBezTo>
                    <a:cubicBezTo>
                      <a:pt x="91" y="20"/>
                      <a:pt x="91" y="20"/>
                      <a:pt x="91" y="20"/>
                    </a:cubicBezTo>
                    <a:cubicBezTo>
                      <a:pt x="91" y="20"/>
                      <a:pt x="91" y="20"/>
                      <a:pt x="91" y="20"/>
                    </a:cubicBezTo>
                    <a:cubicBezTo>
                      <a:pt x="91" y="20"/>
                      <a:pt x="91" y="20"/>
                      <a:pt x="91" y="20"/>
                    </a:cubicBezTo>
                    <a:cubicBezTo>
                      <a:pt x="91" y="19"/>
                      <a:pt x="91" y="19"/>
                      <a:pt x="91" y="19"/>
                    </a:cubicBezTo>
                    <a:cubicBezTo>
                      <a:pt x="91" y="20"/>
                      <a:pt x="91" y="20"/>
                      <a:pt x="91" y="20"/>
                    </a:cubicBezTo>
                    <a:cubicBezTo>
                      <a:pt x="91" y="20"/>
                      <a:pt x="91" y="20"/>
                      <a:pt x="91" y="20"/>
                    </a:cubicBezTo>
                    <a:cubicBezTo>
                      <a:pt x="91" y="20"/>
                      <a:pt x="90" y="20"/>
                      <a:pt x="91" y="20"/>
                    </a:cubicBezTo>
                    <a:cubicBezTo>
                      <a:pt x="90" y="20"/>
                      <a:pt x="90" y="20"/>
                      <a:pt x="90" y="20"/>
                    </a:cubicBezTo>
                    <a:cubicBezTo>
                      <a:pt x="90" y="20"/>
                      <a:pt x="90" y="20"/>
                      <a:pt x="90" y="20"/>
                    </a:cubicBezTo>
                    <a:cubicBezTo>
                      <a:pt x="90" y="20"/>
                      <a:pt x="90" y="19"/>
                      <a:pt x="90" y="19"/>
                    </a:cubicBezTo>
                    <a:cubicBezTo>
                      <a:pt x="90" y="19"/>
                      <a:pt x="90" y="19"/>
                      <a:pt x="90" y="19"/>
                    </a:cubicBezTo>
                    <a:cubicBezTo>
                      <a:pt x="90" y="19"/>
                      <a:pt x="91" y="19"/>
                      <a:pt x="91" y="19"/>
                    </a:cubicBezTo>
                    <a:cubicBezTo>
                      <a:pt x="92" y="19"/>
                      <a:pt x="93" y="19"/>
                      <a:pt x="93" y="19"/>
                    </a:cubicBezTo>
                    <a:cubicBezTo>
                      <a:pt x="94" y="20"/>
                      <a:pt x="94" y="20"/>
                      <a:pt x="95" y="19"/>
                    </a:cubicBezTo>
                    <a:cubicBezTo>
                      <a:pt x="95" y="19"/>
                      <a:pt x="96" y="20"/>
                      <a:pt x="96" y="20"/>
                    </a:cubicBezTo>
                    <a:cubicBezTo>
                      <a:pt x="97" y="20"/>
                      <a:pt x="98" y="20"/>
                      <a:pt x="98" y="20"/>
                    </a:cubicBezTo>
                    <a:cubicBezTo>
                      <a:pt x="99" y="20"/>
                      <a:pt x="100" y="20"/>
                      <a:pt x="100" y="20"/>
                    </a:cubicBezTo>
                    <a:cubicBezTo>
                      <a:pt x="100" y="20"/>
                      <a:pt x="100" y="20"/>
                      <a:pt x="100" y="20"/>
                    </a:cubicBezTo>
                    <a:cubicBezTo>
                      <a:pt x="100" y="20"/>
                      <a:pt x="100" y="20"/>
                      <a:pt x="100" y="20"/>
                    </a:cubicBezTo>
                    <a:cubicBezTo>
                      <a:pt x="101" y="20"/>
                      <a:pt x="103" y="20"/>
                      <a:pt x="104" y="20"/>
                    </a:cubicBezTo>
                    <a:cubicBezTo>
                      <a:pt x="103" y="21"/>
                      <a:pt x="102" y="20"/>
                      <a:pt x="101" y="20"/>
                    </a:cubicBezTo>
                    <a:cubicBezTo>
                      <a:pt x="101" y="21"/>
                      <a:pt x="101" y="21"/>
                      <a:pt x="102" y="21"/>
                    </a:cubicBezTo>
                    <a:cubicBezTo>
                      <a:pt x="101" y="21"/>
                      <a:pt x="101" y="20"/>
                      <a:pt x="100" y="20"/>
                    </a:cubicBezTo>
                    <a:cubicBezTo>
                      <a:pt x="100" y="20"/>
                      <a:pt x="100" y="20"/>
                      <a:pt x="100" y="20"/>
                    </a:cubicBezTo>
                    <a:cubicBezTo>
                      <a:pt x="100" y="20"/>
                      <a:pt x="100" y="20"/>
                      <a:pt x="100" y="20"/>
                    </a:cubicBezTo>
                    <a:cubicBezTo>
                      <a:pt x="100" y="20"/>
                      <a:pt x="100" y="20"/>
                      <a:pt x="100" y="20"/>
                    </a:cubicBezTo>
                    <a:cubicBezTo>
                      <a:pt x="100" y="20"/>
                      <a:pt x="100" y="20"/>
                      <a:pt x="100" y="20"/>
                    </a:cubicBezTo>
                    <a:cubicBezTo>
                      <a:pt x="100" y="20"/>
                      <a:pt x="100" y="20"/>
                      <a:pt x="99" y="20"/>
                    </a:cubicBezTo>
                    <a:cubicBezTo>
                      <a:pt x="99" y="20"/>
                      <a:pt x="99" y="20"/>
                      <a:pt x="99" y="20"/>
                    </a:cubicBezTo>
                    <a:cubicBezTo>
                      <a:pt x="99" y="20"/>
                      <a:pt x="99" y="20"/>
                      <a:pt x="99" y="20"/>
                    </a:cubicBezTo>
                    <a:cubicBezTo>
                      <a:pt x="99" y="20"/>
                      <a:pt x="99" y="20"/>
                      <a:pt x="99" y="20"/>
                    </a:cubicBezTo>
                    <a:cubicBezTo>
                      <a:pt x="99" y="20"/>
                      <a:pt x="99" y="20"/>
                      <a:pt x="99" y="20"/>
                    </a:cubicBezTo>
                    <a:cubicBezTo>
                      <a:pt x="99" y="20"/>
                      <a:pt x="98" y="20"/>
                      <a:pt x="98" y="20"/>
                    </a:cubicBezTo>
                    <a:cubicBezTo>
                      <a:pt x="98" y="20"/>
                      <a:pt x="98" y="20"/>
                      <a:pt x="98" y="20"/>
                    </a:cubicBezTo>
                    <a:cubicBezTo>
                      <a:pt x="98" y="20"/>
                      <a:pt x="99" y="21"/>
                      <a:pt x="99" y="21"/>
                    </a:cubicBezTo>
                    <a:cubicBezTo>
                      <a:pt x="99" y="21"/>
                      <a:pt x="99" y="21"/>
                      <a:pt x="99" y="21"/>
                    </a:cubicBezTo>
                    <a:cubicBezTo>
                      <a:pt x="99" y="21"/>
                      <a:pt x="99" y="21"/>
                      <a:pt x="99" y="21"/>
                    </a:cubicBezTo>
                    <a:cubicBezTo>
                      <a:pt x="98" y="21"/>
                      <a:pt x="96" y="21"/>
                      <a:pt x="95" y="20"/>
                    </a:cubicBezTo>
                    <a:cubicBezTo>
                      <a:pt x="95" y="20"/>
                      <a:pt x="95"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4" y="21"/>
                      <a:pt x="93" y="20"/>
                      <a:pt x="92" y="20"/>
                    </a:cubicBezTo>
                    <a:close/>
                    <a:moveTo>
                      <a:pt x="99" y="20"/>
                    </a:moveTo>
                    <a:cubicBezTo>
                      <a:pt x="99" y="20"/>
                      <a:pt x="99" y="20"/>
                      <a:pt x="99" y="20"/>
                    </a:cubicBezTo>
                    <a:cubicBezTo>
                      <a:pt x="99" y="20"/>
                      <a:pt x="100" y="20"/>
                      <a:pt x="100" y="21"/>
                    </a:cubicBezTo>
                    <a:cubicBezTo>
                      <a:pt x="100" y="21"/>
                      <a:pt x="99" y="21"/>
                      <a:pt x="99" y="20"/>
                    </a:cubicBezTo>
                    <a:close/>
                    <a:moveTo>
                      <a:pt x="87" y="20"/>
                    </a:moveTo>
                    <a:cubicBezTo>
                      <a:pt x="87" y="20"/>
                      <a:pt x="87" y="20"/>
                      <a:pt x="87" y="21"/>
                    </a:cubicBezTo>
                    <a:cubicBezTo>
                      <a:pt x="87" y="21"/>
                      <a:pt x="87" y="21"/>
                      <a:pt x="87" y="21"/>
                    </a:cubicBezTo>
                    <a:cubicBezTo>
                      <a:pt x="87" y="21"/>
                      <a:pt x="87" y="21"/>
                      <a:pt x="87" y="21"/>
                    </a:cubicBezTo>
                    <a:cubicBezTo>
                      <a:pt x="87" y="21"/>
                      <a:pt x="87" y="21"/>
                      <a:pt x="87" y="21"/>
                    </a:cubicBezTo>
                    <a:cubicBezTo>
                      <a:pt x="87" y="20"/>
                      <a:pt x="87" y="20"/>
                      <a:pt x="87" y="20"/>
                    </a:cubicBezTo>
                    <a:cubicBezTo>
                      <a:pt x="87" y="20"/>
                      <a:pt x="87" y="20"/>
                      <a:pt x="87" y="20"/>
                    </a:cubicBezTo>
                    <a:close/>
                    <a:moveTo>
                      <a:pt x="82" y="21"/>
                    </a:moveTo>
                    <a:cubicBezTo>
                      <a:pt x="82" y="21"/>
                      <a:pt x="82" y="21"/>
                      <a:pt x="81" y="21"/>
                    </a:cubicBezTo>
                    <a:cubicBezTo>
                      <a:pt x="81" y="21"/>
                      <a:pt x="81" y="21"/>
                      <a:pt x="81" y="21"/>
                    </a:cubicBezTo>
                    <a:cubicBezTo>
                      <a:pt x="81" y="21"/>
                      <a:pt x="81" y="21"/>
                      <a:pt x="81" y="21"/>
                    </a:cubicBezTo>
                    <a:cubicBezTo>
                      <a:pt x="82" y="21"/>
                      <a:pt x="82" y="21"/>
                      <a:pt x="82" y="21"/>
                    </a:cubicBezTo>
                    <a:cubicBezTo>
                      <a:pt x="82" y="21"/>
                      <a:pt x="82" y="21"/>
                      <a:pt x="82" y="21"/>
                    </a:cubicBezTo>
                    <a:cubicBezTo>
                      <a:pt x="82" y="21"/>
                      <a:pt x="82" y="21"/>
                      <a:pt x="82" y="21"/>
                    </a:cubicBezTo>
                    <a:cubicBezTo>
                      <a:pt x="82" y="21"/>
                      <a:pt x="82" y="21"/>
                      <a:pt x="82" y="21"/>
                    </a:cubicBezTo>
                    <a:close/>
                    <a:moveTo>
                      <a:pt x="83" y="21"/>
                    </a:moveTo>
                    <a:cubicBezTo>
                      <a:pt x="83" y="21"/>
                      <a:pt x="83" y="21"/>
                      <a:pt x="83" y="21"/>
                    </a:cubicBezTo>
                    <a:cubicBezTo>
                      <a:pt x="83" y="21"/>
                      <a:pt x="83" y="21"/>
                      <a:pt x="82" y="21"/>
                    </a:cubicBezTo>
                    <a:cubicBezTo>
                      <a:pt x="82" y="21"/>
                      <a:pt x="82" y="21"/>
                      <a:pt x="82" y="21"/>
                    </a:cubicBezTo>
                    <a:cubicBezTo>
                      <a:pt x="82" y="21"/>
                      <a:pt x="82" y="21"/>
                      <a:pt x="82" y="21"/>
                    </a:cubicBezTo>
                    <a:cubicBezTo>
                      <a:pt x="82" y="21"/>
                      <a:pt x="83" y="21"/>
                      <a:pt x="83" y="21"/>
                    </a:cubicBezTo>
                    <a:cubicBezTo>
                      <a:pt x="83" y="21"/>
                      <a:pt x="83" y="21"/>
                      <a:pt x="83" y="21"/>
                    </a:cubicBezTo>
                    <a:cubicBezTo>
                      <a:pt x="83" y="21"/>
                      <a:pt x="83" y="21"/>
                      <a:pt x="83" y="21"/>
                    </a:cubicBezTo>
                    <a:close/>
                    <a:moveTo>
                      <a:pt x="89" y="21"/>
                    </a:moveTo>
                    <a:cubicBezTo>
                      <a:pt x="88" y="21"/>
                      <a:pt x="88" y="21"/>
                      <a:pt x="88" y="21"/>
                    </a:cubicBezTo>
                    <a:cubicBezTo>
                      <a:pt x="88" y="21"/>
                      <a:pt x="88" y="21"/>
                      <a:pt x="88" y="21"/>
                    </a:cubicBezTo>
                    <a:cubicBezTo>
                      <a:pt x="88" y="21"/>
                      <a:pt x="88" y="21"/>
                      <a:pt x="88" y="21"/>
                    </a:cubicBezTo>
                    <a:cubicBezTo>
                      <a:pt x="88" y="21"/>
                      <a:pt x="88" y="21"/>
                      <a:pt x="88" y="21"/>
                    </a:cubicBezTo>
                    <a:cubicBezTo>
                      <a:pt x="89" y="21"/>
                      <a:pt x="89" y="21"/>
                      <a:pt x="89" y="21"/>
                    </a:cubicBezTo>
                    <a:cubicBezTo>
                      <a:pt x="89" y="21"/>
                      <a:pt x="89" y="21"/>
                      <a:pt x="89" y="21"/>
                    </a:cubicBezTo>
                    <a:cubicBezTo>
                      <a:pt x="89" y="21"/>
                      <a:pt x="89" y="21"/>
                      <a:pt x="89" y="21"/>
                    </a:cubicBezTo>
                    <a:close/>
                    <a:moveTo>
                      <a:pt x="95" y="22"/>
                    </a:moveTo>
                    <a:cubicBezTo>
                      <a:pt x="94" y="22"/>
                      <a:pt x="94" y="22"/>
                      <a:pt x="94" y="22"/>
                    </a:cubicBezTo>
                    <a:cubicBezTo>
                      <a:pt x="94" y="21"/>
                      <a:pt x="94" y="21"/>
                      <a:pt x="94" y="21"/>
                    </a:cubicBezTo>
                    <a:cubicBezTo>
                      <a:pt x="95" y="21"/>
                      <a:pt x="95" y="21"/>
                      <a:pt x="95" y="21"/>
                    </a:cubicBezTo>
                    <a:cubicBezTo>
                      <a:pt x="95" y="21"/>
                      <a:pt x="95" y="21"/>
                      <a:pt x="95" y="22"/>
                    </a:cubicBezTo>
                    <a:cubicBezTo>
                      <a:pt x="95" y="22"/>
                      <a:pt x="95" y="22"/>
                      <a:pt x="95" y="22"/>
                    </a:cubicBezTo>
                    <a:close/>
                    <a:moveTo>
                      <a:pt x="119" y="22"/>
                    </a:moveTo>
                    <a:cubicBezTo>
                      <a:pt x="119" y="22"/>
                      <a:pt x="119" y="22"/>
                      <a:pt x="119" y="22"/>
                    </a:cubicBezTo>
                    <a:cubicBezTo>
                      <a:pt x="119" y="22"/>
                      <a:pt x="119" y="22"/>
                      <a:pt x="119" y="22"/>
                    </a:cubicBezTo>
                    <a:cubicBezTo>
                      <a:pt x="119" y="22"/>
                      <a:pt x="119" y="22"/>
                      <a:pt x="119" y="22"/>
                    </a:cubicBezTo>
                    <a:close/>
                    <a:moveTo>
                      <a:pt x="93" y="22"/>
                    </a:move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lose/>
                    <a:moveTo>
                      <a:pt x="94" y="22"/>
                    </a:move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lose/>
                    <a:moveTo>
                      <a:pt x="89" y="23"/>
                    </a:moveTo>
                    <a:cubicBezTo>
                      <a:pt x="89" y="23"/>
                      <a:pt x="89" y="23"/>
                      <a:pt x="89" y="23"/>
                    </a:cubicBezTo>
                    <a:cubicBezTo>
                      <a:pt x="89" y="23"/>
                      <a:pt x="90" y="23"/>
                      <a:pt x="90" y="23"/>
                    </a:cubicBezTo>
                    <a:cubicBezTo>
                      <a:pt x="90" y="23"/>
                      <a:pt x="89" y="23"/>
                      <a:pt x="89" y="23"/>
                    </a:cubicBezTo>
                    <a:close/>
                    <a:moveTo>
                      <a:pt x="95" y="24"/>
                    </a:moveTo>
                    <a:cubicBezTo>
                      <a:pt x="95" y="24"/>
                      <a:pt x="95" y="24"/>
                      <a:pt x="95" y="24"/>
                    </a:cubicBezTo>
                    <a:cubicBezTo>
                      <a:pt x="95" y="24"/>
                      <a:pt x="95" y="24"/>
                      <a:pt x="95" y="24"/>
                    </a:cubicBezTo>
                    <a:cubicBezTo>
                      <a:pt x="95" y="24"/>
                      <a:pt x="95" y="24"/>
                      <a:pt x="95" y="24"/>
                    </a:cubicBezTo>
                    <a:cubicBezTo>
                      <a:pt x="95" y="24"/>
                      <a:pt x="95" y="24"/>
                      <a:pt x="95" y="24"/>
                    </a:cubicBezTo>
                    <a:cubicBezTo>
                      <a:pt x="95" y="24"/>
                      <a:pt x="95" y="24"/>
                      <a:pt x="95" y="24"/>
                    </a:cubicBezTo>
                    <a:close/>
                    <a:moveTo>
                      <a:pt x="119" y="25"/>
                    </a:moveTo>
                    <a:cubicBezTo>
                      <a:pt x="119" y="25"/>
                      <a:pt x="118" y="25"/>
                      <a:pt x="118" y="25"/>
                    </a:cubicBezTo>
                    <a:cubicBezTo>
                      <a:pt x="118" y="25"/>
                      <a:pt x="118" y="25"/>
                      <a:pt x="118" y="25"/>
                    </a:cubicBezTo>
                    <a:cubicBezTo>
                      <a:pt x="118" y="25"/>
                      <a:pt x="118" y="25"/>
                      <a:pt x="118" y="25"/>
                    </a:cubicBezTo>
                    <a:cubicBezTo>
                      <a:pt x="118" y="25"/>
                      <a:pt x="118" y="24"/>
                      <a:pt x="118" y="24"/>
                    </a:cubicBezTo>
                    <a:cubicBezTo>
                      <a:pt x="118" y="24"/>
                      <a:pt x="118" y="24"/>
                      <a:pt x="118" y="24"/>
                    </a:cubicBezTo>
                    <a:cubicBezTo>
                      <a:pt x="118" y="24"/>
                      <a:pt x="118" y="25"/>
                      <a:pt x="119" y="25"/>
                    </a:cubicBezTo>
                    <a:close/>
                    <a:moveTo>
                      <a:pt x="118" y="25"/>
                    </a:moveTo>
                    <a:cubicBezTo>
                      <a:pt x="118" y="25"/>
                      <a:pt x="118" y="25"/>
                      <a:pt x="118" y="25"/>
                    </a:cubicBezTo>
                    <a:cubicBezTo>
                      <a:pt x="118" y="25"/>
                      <a:pt x="118" y="25"/>
                      <a:pt x="117" y="25"/>
                    </a:cubicBezTo>
                    <a:cubicBezTo>
                      <a:pt x="117" y="25"/>
                      <a:pt x="117" y="25"/>
                      <a:pt x="117" y="25"/>
                    </a:cubicBezTo>
                    <a:cubicBezTo>
                      <a:pt x="116" y="25"/>
                      <a:pt x="117" y="24"/>
                      <a:pt x="118" y="25"/>
                    </a:cubicBezTo>
                    <a:close/>
                    <a:moveTo>
                      <a:pt x="210" y="24"/>
                    </a:moveTo>
                    <a:cubicBezTo>
                      <a:pt x="209" y="25"/>
                      <a:pt x="207" y="24"/>
                      <a:pt x="206" y="24"/>
                    </a:cubicBezTo>
                    <a:cubicBezTo>
                      <a:pt x="207" y="24"/>
                      <a:pt x="209" y="24"/>
                      <a:pt x="210" y="24"/>
                    </a:cubicBezTo>
                    <a:close/>
                    <a:moveTo>
                      <a:pt x="107" y="24"/>
                    </a:moveTo>
                    <a:cubicBezTo>
                      <a:pt x="107" y="24"/>
                      <a:pt x="106" y="24"/>
                      <a:pt x="106" y="24"/>
                    </a:cubicBezTo>
                    <a:cubicBezTo>
                      <a:pt x="106" y="23"/>
                      <a:pt x="107" y="24"/>
                      <a:pt x="107" y="24"/>
                    </a:cubicBezTo>
                    <a:close/>
                    <a:moveTo>
                      <a:pt x="105" y="23"/>
                    </a:moveTo>
                    <a:cubicBezTo>
                      <a:pt x="105" y="23"/>
                      <a:pt x="105" y="23"/>
                      <a:pt x="105" y="24"/>
                    </a:cubicBezTo>
                    <a:cubicBezTo>
                      <a:pt x="105" y="24"/>
                      <a:pt x="105" y="24"/>
                      <a:pt x="105" y="24"/>
                    </a:cubicBezTo>
                    <a:cubicBezTo>
                      <a:pt x="105" y="23"/>
                      <a:pt x="105" y="23"/>
                      <a:pt x="105" y="23"/>
                    </a:cubicBezTo>
                    <a:cubicBezTo>
                      <a:pt x="105" y="23"/>
                      <a:pt x="105" y="23"/>
                      <a:pt x="105" y="23"/>
                    </a:cubicBezTo>
                    <a:close/>
                    <a:moveTo>
                      <a:pt x="102" y="23"/>
                    </a:moveTo>
                    <a:cubicBezTo>
                      <a:pt x="102" y="23"/>
                      <a:pt x="102" y="23"/>
                      <a:pt x="102" y="23"/>
                    </a:cubicBezTo>
                    <a:cubicBezTo>
                      <a:pt x="102" y="23"/>
                      <a:pt x="102" y="23"/>
                      <a:pt x="102" y="23"/>
                    </a:cubicBezTo>
                    <a:cubicBezTo>
                      <a:pt x="102" y="23"/>
                      <a:pt x="102" y="23"/>
                      <a:pt x="102" y="23"/>
                    </a:cubicBezTo>
                    <a:cubicBezTo>
                      <a:pt x="102" y="23"/>
                      <a:pt x="103" y="23"/>
                      <a:pt x="103" y="23"/>
                    </a:cubicBezTo>
                    <a:cubicBezTo>
                      <a:pt x="103" y="23"/>
                      <a:pt x="103" y="23"/>
                      <a:pt x="103" y="23"/>
                    </a:cubicBezTo>
                    <a:cubicBezTo>
                      <a:pt x="103" y="23"/>
                      <a:pt x="103" y="23"/>
                      <a:pt x="102" y="23"/>
                    </a:cubicBezTo>
                    <a:close/>
                    <a:moveTo>
                      <a:pt x="104" y="24"/>
                    </a:moveTo>
                    <a:cubicBezTo>
                      <a:pt x="103" y="23"/>
                      <a:pt x="104" y="23"/>
                      <a:pt x="103" y="23"/>
                    </a:cubicBezTo>
                    <a:cubicBezTo>
                      <a:pt x="104" y="23"/>
                      <a:pt x="104" y="23"/>
                      <a:pt x="104" y="23"/>
                    </a:cubicBezTo>
                    <a:cubicBezTo>
                      <a:pt x="104" y="24"/>
                      <a:pt x="104" y="23"/>
                      <a:pt x="104" y="24"/>
                    </a:cubicBezTo>
                    <a:close/>
                    <a:moveTo>
                      <a:pt x="106" y="23"/>
                    </a:moveTo>
                    <a:cubicBezTo>
                      <a:pt x="106" y="24"/>
                      <a:pt x="105" y="24"/>
                      <a:pt x="106" y="23"/>
                    </a:cubicBezTo>
                    <a:close/>
                    <a:moveTo>
                      <a:pt x="100" y="24"/>
                    </a:moveTo>
                    <a:cubicBezTo>
                      <a:pt x="100" y="24"/>
                      <a:pt x="100" y="24"/>
                      <a:pt x="100" y="24"/>
                    </a:cubicBezTo>
                    <a:cubicBezTo>
                      <a:pt x="100" y="23"/>
                      <a:pt x="101" y="24"/>
                      <a:pt x="101" y="24"/>
                    </a:cubicBezTo>
                    <a:cubicBezTo>
                      <a:pt x="101" y="24"/>
                      <a:pt x="102" y="24"/>
                      <a:pt x="102" y="24"/>
                    </a:cubicBezTo>
                    <a:cubicBezTo>
                      <a:pt x="102" y="24"/>
                      <a:pt x="102" y="24"/>
                      <a:pt x="102" y="24"/>
                    </a:cubicBezTo>
                    <a:cubicBezTo>
                      <a:pt x="102" y="24"/>
                      <a:pt x="102" y="24"/>
                      <a:pt x="102" y="24"/>
                    </a:cubicBezTo>
                    <a:cubicBezTo>
                      <a:pt x="102" y="24"/>
                      <a:pt x="101" y="24"/>
                      <a:pt x="100" y="24"/>
                    </a:cubicBezTo>
                    <a:cubicBezTo>
                      <a:pt x="100" y="24"/>
                      <a:pt x="100" y="24"/>
                      <a:pt x="100" y="24"/>
                    </a:cubicBezTo>
                    <a:cubicBezTo>
                      <a:pt x="100" y="24"/>
                      <a:pt x="100" y="24"/>
                      <a:pt x="100" y="24"/>
                    </a:cubicBezTo>
                    <a:close/>
                    <a:moveTo>
                      <a:pt x="103" y="24"/>
                    </a:moveTo>
                    <a:cubicBezTo>
                      <a:pt x="103" y="24"/>
                      <a:pt x="103" y="24"/>
                      <a:pt x="103" y="24"/>
                    </a:cubicBezTo>
                    <a:cubicBezTo>
                      <a:pt x="103" y="24"/>
                      <a:pt x="103" y="24"/>
                      <a:pt x="103" y="24"/>
                    </a:cubicBezTo>
                    <a:cubicBezTo>
                      <a:pt x="103" y="24"/>
                      <a:pt x="103" y="24"/>
                      <a:pt x="103" y="24"/>
                    </a:cubicBezTo>
                    <a:close/>
                    <a:moveTo>
                      <a:pt x="111" y="24"/>
                    </a:moveTo>
                    <a:cubicBezTo>
                      <a:pt x="111" y="24"/>
                      <a:pt x="111" y="24"/>
                      <a:pt x="111" y="24"/>
                    </a:cubicBezTo>
                    <a:cubicBezTo>
                      <a:pt x="110" y="24"/>
                      <a:pt x="111" y="24"/>
                      <a:pt x="111" y="24"/>
                    </a:cubicBezTo>
                    <a:close/>
                    <a:moveTo>
                      <a:pt x="111" y="24"/>
                    </a:moveTo>
                    <a:cubicBezTo>
                      <a:pt x="112" y="24"/>
                      <a:pt x="112" y="24"/>
                      <a:pt x="112" y="24"/>
                    </a:cubicBezTo>
                    <a:cubicBezTo>
                      <a:pt x="112" y="24"/>
                      <a:pt x="112" y="24"/>
                      <a:pt x="112" y="24"/>
                    </a:cubicBezTo>
                    <a:cubicBezTo>
                      <a:pt x="112" y="24"/>
                      <a:pt x="112" y="24"/>
                      <a:pt x="112" y="24"/>
                    </a:cubicBezTo>
                    <a:cubicBezTo>
                      <a:pt x="112" y="24"/>
                      <a:pt x="112" y="24"/>
                      <a:pt x="112" y="24"/>
                    </a:cubicBezTo>
                    <a:cubicBezTo>
                      <a:pt x="112" y="24"/>
                      <a:pt x="111" y="24"/>
                      <a:pt x="111" y="24"/>
                    </a:cubicBezTo>
                    <a:close/>
                    <a:moveTo>
                      <a:pt x="113" y="24"/>
                    </a:move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lose/>
                    <a:moveTo>
                      <a:pt x="115" y="24"/>
                    </a:moveTo>
                    <a:cubicBezTo>
                      <a:pt x="116" y="24"/>
                      <a:pt x="115" y="24"/>
                      <a:pt x="115" y="24"/>
                    </a:cubicBezTo>
                    <a:cubicBezTo>
                      <a:pt x="115" y="24"/>
                      <a:pt x="115" y="24"/>
                      <a:pt x="115" y="24"/>
                    </a:cubicBezTo>
                    <a:close/>
                    <a:moveTo>
                      <a:pt x="116" y="24"/>
                    </a:moveTo>
                    <a:cubicBezTo>
                      <a:pt x="116" y="24"/>
                      <a:pt x="116" y="24"/>
                      <a:pt x="116" y="24"/>
                    </a:cubicBezTo>
                    <a:cubicBezTo>
                      <a:pt x="116" y="24"/>
                      <a:pt x="116" y="24"/>
                      <a:pt x="116" y="24"/>
                    </a:cubicBezTo>
                    <a:cubicBezTo>
                      <a:pt x="116" y="24"/>
                      <a:pt x="116" y="24"/>
                      <a:pt x="116" y="24"/>
                    </a:cubicBezTo>
                    <a:close/>
                    <a:moveTo>
                      <a:pt x="104" y="25"/>
                    </a:moveTo>
                    <a:cubicBezTo>
                      <a:pt x="103" y="25"/>
                      <a:pt x="102" y="25"/>
                      <a:pt x="101" y="25"/>
                    </a:cubicBezTo>
                    <a:cubicBezTo>
                      <a:pt x="101" y="24"/>
                      <a:pt x="103" y="25"/>
                      <a:pt x="104" y="25"/>
                    </a:cubicBezTo>
                    <a:cubicBezTo>
                      <a:pt x="104" y="25"/>
                      <a:pt x="104" y="25"/>
                      <a:pt x="104" y="25"/>
                    </a:cubicBezTo>
                    <a:cubicBezTo>
                      <a:pt x="105" y="25"/>
                      <a:pt x="105" y="25"/>
                      <a:pt x="105" y="25"/>
                    </a:cubicBezTo>
                    <a:cubicBezTo>
                      <a:pt x="105" y="25"/>
                      <a:pt x="105" y="25"/>
                      <a:pt x="104" y="25"/>
                    </a:cubicBezTo>
                    <a:close/>
                    <a:moveTo>
                      <a:pt x="105" y="25"/>
                    </a:moveTo>
                    <a:cubicBezTo>
                      <a:pt x="106" y="25"/>
                      <a:pt x="107" y="25"/>
                      <a:pt x="107" y="25"/>
                    </a:cubicBezTo>
                    <a:cubicBezTo>
                      <a:pt x="106" y="25"/>
                      <a:pt x="105" y="25"/>
                      <a:pt x="105" y="25"/>
                    </a:cubicBezTo>
                    <a:close/>
                    <a:moveTo>
                      <a:pt x="210" y="26"/>
                    </a:moveTo>
                    <a:cubicBezTo>
                      <a:pt x="210" y="26"/>
                      <a:pt x="210" y="26"/>
                      <a:pt x="210" y="26"/>
                    </a:cubicBezTo>
                    <a:cubicBezTo>
                      <a:pt x="210" y="26"/>
                      <a:pt x="210" y="26"/>
                      <a:pt x="210" y="26"/>
                    </a:cubicBezTo>
                    <a:cubicBezTo>
                      <a:pt x="210" y="26"/>
                      <a:pt x="210" y="26"/>
                      <a:pt x="210" y="26"/>
                    </a:cubicBezTo>
                    <a:cubicBezTo>
                      <a:pt x="210" y="26"/>
                      <a:pt x="210" y="26"/>
                      <a:pt x="210" y="26"/>
                    </a:cubicBezTo>
                    <a:close/>
                    <a:moveTo>
                      <a:pt x="117" y="28"/>
                    </a:moveTo>
                    <a:cubicBezTo>
                      <a:pt x="117" y="28"/>
                      <a:pt x="117" y="28"/>
                      <a:pt x="117" y="28"/>
                    </a:cubicBezTo>
                    <a:cubicBezTo>
                      <a:pt x="117" y="28"/>
                      <a:pt x="117" y="28"/>
                      <a:pt x="117" y="28"/>
                    </a:cubicBezTo>
                    <a:cubicBezTo>
                      <a:pt x="117" y="28"/>
                      <a:pt x="117" y="28"/>
                      <a:pt x="117" y="28"/>
                    </a:cubicBezTo>
                    <a:cubicBezTo>
                      <a:pt x="117" y="28"/>
                      <a:pt x="117" y="29"/>
                      <a:pt x="117" y="28"/>
                    </a:cubicBezTo>
                    <a:close/>
                    <a:moveTo>
                      <a:pt x="127" y="29"/>
                    </a:moveTo>
                    <a:cubicBezTo>
                      <a:pt x="127" y="29"/>
                      <a:pt x="126" y="29"/>
                      <a:pt x="126" y="29"/>
                    </a:cubicBezTo>
                    <a:cubicBezTo>
                      <a:pt x="126" y="28"/>
                      <a:pt x="127" y="29"/>
                      <a:pt x="127" y="29"/>
                    </a:cubicBezTo>
                    <a:cubicBezTo>
                      <a:pt x="127" y="29"/>
                      <a:pt x="127" y="29"/>
                      <a:pt x="127" y="29"/>
                    </a:cubicBezTo>
                    <a:close/>
                    <a:moveTo>
                      <a:pt x="127" y="29"/>
                    </a:moveTo>
                    <a:cubicBezTo>
                      <a:pt x="127" y="29"/>
                      <a:pt x="127" y="29"/>
                      <a:pt x="127" y="29"/>
                    </a:cubicBezTo>
                    <a:cubicBezTo>
                      <a:pt x="127" y="29"/>
                      <a:pt x="127" y="29"/>
                      <a:pt x="127" y="29"/>
                    </a:cubicBezTo>
                    <a:cubicBezTo>
                      <a:pt x="127" y="29"/>
                      <a:pt x="127" y="29"/>
                      <a:pt x="127" y="29"/>
                    </a:cubicBezTo>
                    <a:cubicBezTo>
                      <a:pt x="127" y="28"/>
                      <a:pt x="127" y="29"/>
                      <a:pt x="127" y="29"/>
                    </a:cubicBezTo>
                    <a:cubicBezTo>
                      <a:pt x="127" y="29"/>
                      <a:pt x="127" y="29"/>
                      <a:pt x="127" y="29"/>
                    </a:cubicBezTo>
                    <a:cubicBezTo>
                      <a:pt x="127" y="29"/>
                      <a:pt x="127" y="29"/>
                      <a:pt x="127" y="29"/>
                    </a:cubicBezTo>
                    <a:close/>
                    <a:moveTo>
                      <a:pt x="127" y="29"/>
                    </a:moveTo>
                    <a:cubicBezTo>
                      <a:pt x="127" y="29"/>
                      <a:pt x="127" y="29"/>
                      <a:pt x="127" y="29"/>
                    </a:cubicBezTo>
                    <a:cubicBezTo>
                      <a:pt x="127" y="29"/>
                      <a:pt x="127" y="29"/>
                      <a:pt x="127" y="29"/>
                    </a:cubicBezTo>
                    <a:cubicBezTo>
                      <a:pt x="127" y="29"/>
                      <a:pt x="127" y="29"/>
                      <a:pt x="127" y="29"/>
                    </a:cubicBezTo>
                    <a:cubicBezTo>
                      <a:pt x="128" y="29"/>
                      <a:pt x="128" y="29"/>
                      <a:pt x="128" y="29"/>
                    </a:cubicBezTo>
                    <a:cubicBezTo>
                      <a:pt x="128" y="29"/>
                      <a:pt x="127" y="29"/>
                      <a:pt x="127" y="29"/>
                    </a:cubicBezTo>
                    <a:close/>
                    <a:moveTo>
                      <a:pt x="74" y="30"/>
                    </a:moveTo>
                    <a:cubicBezTo>
                      <a:pt x="74" y="31"/>
                      <a:pt x="74" y="31"/>
                      <a:pt x="74" y="31"/>
                    </a:cubicBezTo>
                    <a:cubicBezTo>
                      <a:pt x="74" y="31"/>
                      <a:pt x="74" y="31"/>
                      <a:pt x="74" y="31"/>
                    </a:cubicBezTo>
                    <a:cubicBezTo>
                      <a:pt x="74" y="31"/>
                      <a:pt x="74" y="30"/>
                      <a:pt x="74" y="30"/>
                    </a:cubicBezTo>
                    <a:cubicBezTo>
                      <a:pt x="74" y="30"/>
                      <a:pt x="74" y="30"/>
                      <a:pt x="74" y="30"/>
                    </a:cubicBezTo>
                    <a:cubicBezTo>
                      <a:pt x="74" y="30"/>
                      <a:pt x="74" y="30"/>
                      <a:pt x="74" y="30"/>
                    </a:cubicBezTo>
                    <a:close/>
                    <a:moveTo>
                      <a:pt x="72" y="30"/>
                    </a:moveTo>
                    <a:cubicBezTo>
                      <a:pt x="72" y="30"/>
                      <a:pt x="72" y="30"/>
                      <a:pt x="72" y="30"/>
                    </a:cubicBezTo>
                    <a:cubicBezTo>
                      <a:pt x="73" y="30"/>
                      <a:pt x="73" y="30"/>
                      <a:pt x="73" y="30"/>
                    </a:cubicBezTo>
                    <a:cubicBezTo>
                      <a:pt x="73" y="30"/>
                      <a:pt x="73" y="30"/>
                      <a:pt x="73" y="30"/>
                    </a:cubicBezTo>
                    <a:cubicBezTo>
                      <a:pt x="73" y="31"/>
                      <a:pt x="73" y="30"/>
                      <a:pt x="73" y="31"/>
                    </a:cubicBezTo>
                    <a:cubicBezTo>
                      <a:pt x="73" y="31"/>
                      <a:pt x="73" y="31"/>
                      <a:pt x="73" y="31"/>
                    </a:cubicBezTo>
                    <a:cubicBezTo>
                      <a:pt x="73" y="31"/>
                      <a:pt x="72" y="31"/>
                      <a:pt x="72" y="30"/>
                    </a:cubicBezTo>
                    <a:close/>
                    <a:moveTo>
                      <a:pt x="124" y="31"/>
                    </a:moveTo>
                    <a:cubicBezTo>
                      <a:pt x="124" y="31"/>
                      <a:pt x="124" y="31"/>
                      <a:pt x="124" y="31"/>
                    </a:cubicBezTo>
                    <a:cubicBezTo>
                      <a:pt x="124" y="31"/>
                      <a:pt x="124" y="31"/>
                      <a:pt x="124" y="31"/>
                    </a:cubicBezTo>
                    <a:close/>
                    <a:moveTo>
                      <a:pt x="119" y="30"/>
                    </a:moveTo>
                    <a:cubicBezTo>
                      <a:pt x="119" y="31"/>
                      <a:pt x="119" y="31"/>
                      <a:pt x="119" y="31"/>
                    </a:cubicBezTo>
                    <a:cubicBezTo>
                      <a:pt x="119" y="31"/>
                      <a:pt x="119" y="31"/>
                      <a:pt x="119" y="31"/>
                    </a:cubicBezTo>
                    <a:cubicBezTo>
                      <a:pt x="119" y="31"/>
                      <a:pt x="119" y="31"/>
                      <a:pt x="119" y="30"/>
                    </a:cubicBezTo>
                    <a:close/>
                    <a:moveTo>
                      <a:pt x="122" y="31"/>
                    </a:moveTo>
                    <a:cubicBezTo>
                      <a:pt x="122" y="31"/>
                      <a:pt x="122" y="31"/>
                      <a:pt x="122" y="31"/>
                    </a:cubicBezTo>
                    <a:cubicBezTo>
                      <a:pt x="122" y="31"/>
                      <a:pt x="122" y="31"/>
                      <a:pt x="122" y="31"/>
                    </a:cubicBezTo>
                    <a:close/>
                    <a:moveTo>
                      <a:pt x="98" y="31"/>
                    </a:moveTo>
                    <a:cubicBezTo>
                      <a:pt x="98" y="31"/>
                      <a:pt x="97" y="31"/>
                      <a:pt x="97" y="31"/>
                    </a:cubicBezTo>
                    <a:cubicBezTo>
                      <a:pt x="98" y="31"/>
                      <a:pt x="98" y="31"/>
                      <a:pt x="98" y="31"/>
                    </a:cubicBezTo>
                    <a:close/>
                    <a:moveTo>
                      <a:pt x="77" y="28"/>
                    </a:moveTo>
                    <a:cubicBezTo>
                      <a:pt x="77" y="28"/>
                      <a:pt x="77" y="28"/>
                      <a:pt x="78" y="28"/>
                    </a:cubicBezTo>
                    <a:cubicBezTo>
                      <a:pt x="78" y="28"/>
                      <a:pt x="78" y="28"/>
                      <a:pt x="78" y="28"/>
                    </a:cubicBezTo>
                    <a:cubicBezTo>
                      <a:pt x="77" y="28"/>
                      <a:pt x="77" y="28"/>
                      <a:pt x="77" y="28"/>
                    </a:cubicBezTo>
                    <a:cubicBezTo>
                      <a:pt x="77" y="28"/>
                      <a:pt x="77" y="28"/>
                      <a:pt x="77" y="28"/>
                    </a:cubicBezTo>
                    <a:cubicBezTo>
                      <a:pt x="77" y="28"/>
                      <a:pt x="77" y="28"/>
                      <a:pt x="77" y="28"/>
                    </a:cubicBezTo>
                    <a:close/>
                    <a:moveTo>
                      <a:pt x="74" y="29"/>
                    </a:moveTo>
                    <a:cubicBezTo>
                      <a:pt x="74" y="29"/>
                      <a:pt x="74" y="29"/>
                      <a:pt x="74" y="28"/>
                    </a:cubicBezTo>
                    <a:cubicBezTo>
                      <a:pt x="74" y="28"/>
                      <a:pt x="74" y="29"/>
                      <a:pt x="75" y="28"/>
                    </a:cubicBezTo>
                    <a:cubicBezTo>
                      <a:pt x="75" y="28"/>
                      <a:pt x="75" y="28"/>
                      <a:pt x="75" y="28"/>
                    </a:cubicBezTo>
                    <a:cubicBezTo>
                      <a:pt x="75" y="29"/>
                      <a:pt x="74" y="28"/>
                      <a:pt x="75" y="29"/>
                    </a:cubicBezTo>
                    <a:cubicBezTo>
                      <a:pt x="74" y="29"/>
                      <a:pt x="74" y="29"/>
                      <a:pt x="74" y="29"/>
                    </a:cubicBezTo>
                    <a:cubicBezTo>
                      <a:pt x="74" y="29"/>
                      <a:pt x="74" y="29"/>
                      <a:pt x="74" y="29"/>
                    </a:cubicBezTo>
                    <a:cubicBezTo>
                      <a:pt x="74" y="29"/>
                      <a:pt x="74" y="29"/>
                      <a:pt x="74" y="29"/>
                    </a:cubicBezTo>
                    <a:close/>
                    <a:moveTo>
                      <a:pt x="75" y="29"/>
                    </a:moveTo>
                    <a:cubicBezTo>
                      <a:pt x="75" y="29"/>
                      <a:pt x="75" y="29"/>
                      <a:pt x="76" y="29"/>
                    </a:cubicBezTo>
                    <a:cubicBezTo>
                      <a:pt x="76" y="29"/>
                      <a:pt x="75" y="29"/>
                      <a:pt x="75" y="29"/>
                    </a:cubicBezTo>
                    <a:close/>
                    <a:moveTo>
                      <a:pt x="83" y="30"/>
                    </a:moveTo>
                    <a:cubicBezTo>
                      <a:pt x="83" y="30"/>
                      <a:pt x="83" y="30"/>
                      <a:pt x="83" y="30"/>
                    </a:cubicBezTo>
                    <a:cubicBezTo>
                      <a:pt x="82" y="30"/>
                      <a:pt x="82" y="30"/>
                      <a:pt x="82" y="30"/>
                    </a:cubicBezTo>
                    <a:cubicBezTo>
                      <a:pt x="82" y="30"/>
                      <a:pt x="81" y="30"/>
                      <a:pt x="80" y="30"/>
                    </a:cubicBezTo>
                    <a:cubicBezTo>
                      <a:pt x="79" y="30"/>
                      <a:pt x="78" y="30"/>
                      <a:pt x="77" y="29"/>
                    </a:cubicBezTo>
                    <a:cubicBezTo>
                      <a:pt x="77" y="29"/>
                      <a:pt x="77" y="29"/>
                      <a:pt x="77" y="29"/>
                    </a:cubicBezTo>
                    <a:cubicBezTo>
                      <a:pt x="77" y="29"/>
                      <a:pt x="77" y="29"/>
                      <a:pt x="77" y="29"/>
                    </a:cubicBezTo>
                    <a:cubicBezTo>
                      <a:pt x="76" y="29"/>
                      <a:pt x="76" y="29"/>
                      <a:pt x="76" y="29"/>
                    </a:cubicBezTo>
                    <a:cubicBezTo>
                      <a:pt x="76" y="28"/>
                      <a:pt x="77" y="29"/>
                      <a:pt x="77" y="29"/>
                    </a:cubicBezTo>
                    <a:cubicBezTo>
                      <a:pt x="78" y="29"/>
                      <a:pt x="78" y="29"/>
                      <a:pt x="78" y="29"/>
                    </a:cubicBezTo>
                    <a:cubicBezTo>
                      <a:pt x="78" y="29"/>
                      <a:pt x="78" y="29"/>
                      <a:pt x="78" y="29"/>
                    </a:cubicBezTo>
                    <a:cubicBezTo>
                      <a:pt x="79" y="29"/>
                      <a:pt x="80" y="29"/>
                      <a:pt x="81" y="29"/>
                    </a:cubicBezTo>
                    <a:cubicBezTo>
                      <a:pt x="81" y="29"/>
                      <a:pt x="81" y="29"/>
                      <a:pt x="81" y="29"/>
                    </a:cubicBezTo>
                    <a:cubicBezTo>
                      <a:pt x="81" y="29"/>
                      <a:pt x="82" y="29"/>
                      <a:pt x="82" y="29"/>
                    </a:cubicBezTo>
                    <a:cubicBezTo>
                      <a:pt x="82" y="29"/>
                      <a:pt x="82" y="29"/>
                      <a:pt x="83" y="29"/>
                    </a:cubicBezTo>
                    <a:cubicBezTo>
                      <a:pt x="83" y="29"/>
                      <a:pt x="83" y="29"/>
                      <a:pt x="83" y="29"/>
                    </a:cubicBezTo>
                    <a:cubicBezTo>
                      <a:pt x="84" y="30"/>
                      <a:pt x="85" y="29"/>
                      <a:pt x="86" y="30"/>
                    </a:cubicBezTo>
                    <a:cubicBezTo>
                      <a:pt x="86" y="30"/>
                      <a:pt x="86" y="30"/>
                      <a:pt x="86" y="30"/>
                    </a:cubicBezTo>
                    <a:cubicBezTo>
                      <a:pt x="86" y="30"/>
                      <a:pt x="86" y="30"/>
                      <a:pt x="86" y="30"/>
                    </a:cubicBezTo>
                    <a:cubicBezTo>
                      <a:pt x="87" y="30"/>
                      <a:pt x="88" y="30"/>
                      <a:pt x="88" y="30"/>
                    </a:cubicBezTo>
                    <a:cubicBezTo>
                      <a:pt x="88" y="30"/>
                      <a:pt x="89" y="30"/>
                      <a:pt x="89" y="30"/>
                    </a:cubicBezTo>
                    <a:cubicBezTo>
                      <a:pt x="89" y="30"/>
                      <a:pt x="89" y="30"/>
                      <a:pt x="89" y="30"/>
                    </a:cubicBezTo>
                    <a:cubicBezTo>
                      <a:pt x="89" y="30"/>
                      <a:pt x="91" y="30"/>
                      <a:pt x="91" y="30"/>
                    </a:cubicBezTo>
                    <a:cubicBezTo>
                      <a:pt x="91" y="30"/>
                      <a:pt x="92" y="30"/>
                      <a:pt x="92" y="31"/>
                    </a:cubicBezTo>
                    <a:cubicBezTo>
                      <a:pt x="92" y="31"/>
                      <a:pt x="92" y="31"/>
                      <a:pt x="92" y="31"/>
                    </a:cubicBezTo>
                    <a:cubicBezTo>
                      <a:pt x="89" y="31"/>
                      <a:pt x="86" y="30"/>
                      <a:pt x="83" y="30"/>
                    </a:cubicBezTo>
                    <a:close/>
                    <a:moveTo>
                      <a:pt x="92" y="31"/>
                    </a:moveTo>
                    <a:cubicBezTo>
                      <a:pt x="93" y="30"/>
                      <a:pt x="93" y="31"/>
                      <a:pt x="94" y="30"/>
                    </a:cubicBezTo>
                    <a:cubicBezTo>
                      <a:pt x="94" y="31"/>
                      <a:pt x="94" y="31"/>
                      <a:pt x="94" y="31"/>
                    </a:cubicBezTo>
                    <a:cubicBezTo>
                      <a:pt x="94" y="31"/>
                      <a:pt x="94" y="31"/>
                      <a:pt x="94" y="31"/>
                    </a:cubicBezTo>
                    <a:cubicBezTo>
                      <a:pt x="94" y="31"/>
                      <a:pt x="94" y="31"/>
                      <a:pt x="93" y="31"/>
                    </a:cubicBezTo>
                    <a:cubicBezTo>
                      <a:pt x="93" y="31"/>
                      <a:pt x="93" y="31"/>
                      <a:pt x="93" y="31"/>
                    </a:cubicBezTo>
                    <a:cubicBezTo>
                      <a:pt x="93" y="31"/>
                      <a:pt x="93" y="31"/>
                      <a:pt x="93" y="31"/>
                    </a:cubicBezTo>
                    <a:cubicBezTo>
                      <a:pt x="92" y="31"/>
                      <a:pt x="93" y="31"/>
                      <a:pt x="92" y="31"/>
                    </a:cubicBezTo>
                    <a:close/>
                    <a:moveTo>
                      <a:pt x="94" y="31"/>
                    </a:moveTo>
                    <a:cubicBezTo>
                      <a:pt x="94" y="31"/>
                      <a:pt x="94" y="31"/>
                      <a:pt x="94" y="31"/>
                    </a:cubicBezTo>
                    <a:cubicBezTo>
                      <a:pt x="94" y="31"/>
                      <a:pt x="94" y="31"/>
                      <a:pt x="94" y="31"/>
                    </a:cubicBezTo>
                    <a:close/>
                    <a:moveTo>
                      <a:pt x="95" y="31"/>
                    </a:moveTo>
                    <a:cubicBezTo>
                      <a:pt x="95" y="31"/>
                      <a:pt x="95" y="31"/>
                      <a:pt x="95" y="31"/>
                    </a:cubicBezTo>
                    <a:cubicBezTo>
                      <a:pt x="95" y="31"/>
                      <a:pt x="95" y="31"/>
                      <a:pt x="94" y="31"/>
                    </a:cubicBezTo>
                    <a:cubicBezTo>
                      <a:pt x="94" y="31"/>
                      <a:pt x="94" y="31"/>
                      <a:pt x="94" y="31"/>
                    </a:cubicBezTo>
                    <a:cubicBezTo>
                      <a:pt x="94" y="31"/>
                      <a:pt x="94" y="31"/>
                      <a:pt x="95" y="31"/>
                    </a:cubicBezTo>
                    <a:close/>
                    <a:moveTo>
                      <a:pt x="95" y="31"/>
                    </a:moveTo>
                    <a:cubicBezTo>
                      <a:pt x="95" y="31"/>
                      <a:pt x="95" y="31"/>
                      <a:pt x="95" y="31"/>
                    </a:cubicBezTo>
                    <a:cubicBezTo>
                      <a:pt x="95" y="31"/>
                      <a:pt x="95" y="31"/>
                      <a:pt x="95" y="31"/>
                    </a:cubicBezTo>
                    <a:cubicBezTo>
                      <a:pt x="95" y="31"/>
                      <a:pt x="95" y="31"/>
                      <a:pt x="95" y="31"/>
                    </a:cubicBezTo>
                    <a:cubicBezTo>
                      <a:pt x="95" y="31"/>
                      <a:pt x="95" y="31"/>
                      <a:pt x="95" y="31"/>
                    </a:cubicBezTo>
                    <a:close/>
                    <a:moveTo>
                      <a:pt x="96" y="31"/>
                    </a:moveTo>
                    <a:cubicBezTo>
                      <a:pt x="96" y="31"/>
                      <a:pt x="96" y="31"/>
                      <a:pt x="95" y="31"/>
                    </a:cubicBezTo>
                    <a:cubicBezTo>
                      <a:pt x="96" y="31"/>
                      <a:pt x="96" y="31"/>
                      <a:pt x="96" y="31"/>
                    </a:cubicBezTo>
                    <a:cubicBezTo>
                      <a:pt x="96" y="31"/>
                      <a:pt x="97" y="31"/>
                      <a:pt x="97" y="31"/>
                    </a:cubicBezTo>
                    <a:cubicBezTo>
                      <a:pt x="97" y="31"/>
                      <a:pt x="97" y="31"/>
                      <a:pt x="96" y="31"/>
                    </a:cubicBezTo>
                    <a:cubicBezTo>
                      <a:pt x="96" y="31"/>
                      <a:pt x="96" y="31"/>
                      <a:pt x="96" y="31"/>
                    </a:cubicBezTo>
                    <a:close/>
                    <a:moveTo>
                      <a:pt x="48" y="30"/>
                    </a:move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lose/>
                    <a:moveTo>
                      <a:pt x="87" y="33"/>
                    </a:moveTo>
                    <a:cubicBezTo>
                      <a:pt x="87" y="33"/>
                      <a:pt x="87" y="33"/>
                      <a:pt x="87" y="33"/>
                    </a:cubicBezTo>
                    <a:cubicBezTo>
                      <a:pt x="87" y="33"/>
                      <a:pt x="87" y="33"/>
                      <a:pt x="87" y="33"/>
                    </a:cubicBezTo>
                    <a:close/>
                    <a:moveTo>
                      <a:pt x="88" y="32"/>
                    </a:moveTo>
                    <a:cubicBezTo>
                      <a:pt x="88" y="32"/>
                      <a:pt x="88" y="32"/>
                      <a:pt x="88" y="32"/>
                    </a:cubicBezTo>
                    <a:cubicBezTo>
                      <a:pt x="88" y="32"/>
                      <a:pt x="87" y="32"/>
                      <a:pt x="87" y="32"/>
                    </a:cubicBezTo>
                    <a:cubicBezTo>
                      <a:pt x="87" y="32"/>
                      <a:pt x="87" y="32"/>
                      <a:pt x="87" y="32"/>
                    </a:cubicBezTo>
                    <a:cubicBezTo>
                      <a:pt x="87" y="32"/>
                      <a:pt x="87" y="32"/>
                      <a:pt x="87" y="32"/>
                    </a:cubicBezTo>
                    <a:cubicBezTo>
                      <a:pt x="87" y="32"/>
                      <a:pt x="87" y="32"/>
                      <a:pt x="87" y="32"/>
                    </a:cubicBezTo>
                    <a:cubicBezTo>
                      <a:pt x="87" y="32"/>
                      <a:pt x="87" y="32"/>
                      <a:pt x="88" y="32"/>
                    </a:cubicBezTo>
                    <a:close/>
                    <a:moveTo>
                      <a:pt x="83" y="32"/>
                    </a:moveTo>
                    <a:cubicBezTo>
                      <a:pt x="83" y="32"/>
                      <a:pt x="83" y="32"/>
                      <a:pt x="83" y="32"/>
                    </a:cubicBezTo>
                    <a:cubicBezTo>
                      <a:pt x="83" y="32"/>
                      <a:pt x="83" y="32"/>
                      <a:pt x="83" y="32"/>
                    </a:cubicBezTo>
                    <a:cubicBezTo>
                      <a:pt x="83" y="32"/>
                      <a:pt x="83" y="32"/>
                      <a:pt x="83" y="32"/>
                    </a:cubicBezTo>
                    <a:cubicBezTo>
                      <a:pt x="84" y="32"/>
                      <a:pt x="84" y="32"/>
                      <a:pt x="84" y="32"/>
                    </a:cubicBezTo>
                    <a:cubicBezTo>
                      <a:pt x="84" y="32"/>
                      <a:pt x="83" y="32"/>
                      <a:pt x="83" y="32"/>
                    </a:cubicBezTo>
                    <a:close/>
                    <a:moveTo>
                      <a:pt x="85" y="32"/>
                    </a:moveTo>
                    <a:cubicBezTo>
                      <a:pt x="85" y="32"/>
                      <a:pt x="85" y="32"/>
                      <a:pt x="85" y="32"/>
                    </a:cubicBezTo>
                    <a:cubicBezTo>
                      <a:pt x="86" y="32"/>
                      <a:pt x="86"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6" y="32"/>
                      <a:pt x="86" y="33"/>
                    </a:cubicBezTo>
                    <a:cubicBezTo>
                      <a:pt x="86" y="33"/>
                      <a:pt x="86" y="33"/>
                      <a:pt x="85" y="32"/>
                    </a:cubicBezTo>
                    <a:close/>
                    <a:moveTo>
                      <a:pt x="87" y="33"/>
                    </a:moveTo>
                    <a:cubicBezTo>
                      <a:pt x="87" y="33"/>
                      <a:pt x="87" y="33"/>
                      <a:pt x="87" y="33"/>
                    </a:cubicBezTo>
                    <a:cubicBezTo>
                      <a:pt x="87" y="33"/>
                      <a:pt x="87" y="33"/>
                      <a:pt x="87" y="33"/>
                    </a:cubicBezTo>
                    <a:cubicBezTo>
                      <a:pt x="87" y="33"/>
                      <a:pt x="87" y="33"/>
                      <a:pt x="87" y="33"/>
                    </a:cubicBezTo>
                    <a:cubicBezTo>
                      <a:pt x="87" y="33"/>
                      <a:pt x="87" y="33"/>
                      <a:pt x="87" y="33"/>
                    </a:cubicBezTo>
                    <a:close/>
                    <a:moveTo>
                      <a:pt x="204" y="33"/>
                    </a:moveTo>
                    <a:cubicBezTo>
                      <a:pt x="204" y="33"/>
                      <a:pt x="204" y="33"/>
                      <a:pt x="203" y="33"/>
                    </a:cubicBezTo>
                    <a:cubicBezTo>
                      <a:pt x="203" y="33"/>
                      <a:pt x="203" y="33"/>
                      <a:pt x="204" y="33"/>
                    </a:cubicBezTo>
                    <a:close/>
                    <a:moveTo>
                      <a:pt x="206" y="33"/>
                    </a:moveTo>
                    <a:cubicBezTo>
                      <a:pt x="206" y="33"/>
                      <a:pt x="206" y="33"/>
                      <a:pt x="206" y="33"/>
                    </a:cubicBezTo>
                    <a:cubicBezTo>
                      <a:pt x="207" y="33"/>
                      <a:pt x="208" y="33"/>
                      <a:pt x="208" y="33"/>
                    </a:cubicBezTo>
                    <a:cubicBezTo>
                      <a:pt x="208" y="33"/>
                      <a:pt x="207" y="33"/>
                      <a:pt x="207" y="33"/>
                    </a:cubicBezTo>
                    <a:cubicBezTo>
                      <a:pt x="207" y="33"/>
                      <a:pt x="207" y="33"/>
                      <a:pt x="207" y="33"/>
                    </a:cubicBezTo>
                    <a:cubicBezTo>
                      <a:pt x="207" y="33"/>
                      <a:pt x="207" y="33"/>
                      <a:pt x="207" y="33"/>
                    </a:cubicBezTo>
                    <a:cubicBezTo>
                      <a:pt x="207" y="34"/>
                      <a:pt x="206" y="33"/>
                      <a:pt x="206" y="33"/>
                    </a:cubicBezTo>
                    <a:close/>
                    <a:moveTo>
                      <a:pt x="201" y="34"/>
                    </a:moveTo>
                    <a:cubicBezTo>
                      <a:pt x="201" y="34"/>
                      <a:pt x="201" y="34"/>
                      <a:pt x="201" y="34"/>
                    </a:cubicBezTo>
                    <a:cubicBezTo>
                      <a:pt x="201" y="34"/>
                      <a:pt x="201" y="35"/>
                      <a:pt x="201" y="34"/>
                    </a:cubicBezTo>
                    <a:close/>
                    <a:moveTo>
                      <a:pt x="213" y="35"/>
                    </a:moveTo>
                    <a:cubicBezTo>
                      <a:pt x="213" y="35"/>
                      <a:pt x="213" y="35"/>
                      <a:pt x="213" y="35"/>
                    </a:cubicBezTo>
                    <a:cubicBezTo>
                      <a:pt x="213" y="35"/>
                      <a:pt x="213" y="35"/>
                      <a:pt x="213" y="35"/>
                    </a:cubicBezTo>
                    <a:cubicBezTo>
                      <a:pt x="213" y="35"/>
                      <a:pt x="213" y="35"/>
                      <a:pt x="213" y="35"/>
                    </a:cubicBezTo>
                    <a:cubicBezTo>
                      <a:pt x="213" y="35"/>
                      <a:pt x="213" y="35"/>
                      <a:pt x="213" y="35"/>
                    </a:cubicBezTo>
                    <a:close/>
                    <a:moveTo>
                      <a:pt x="211" y="35"/>
                    </a:moveTo>
                    <a:cubicBezTo>
                      <a:pt x="211" y="35"/>
                      <a:pt x="211" y="35"/>
                      <a:pt x="211" y="35"/>
                    </a:cubicBezTo>
                    <a:cubicBezTo>
                      <a:pt x="211" y="35"/>
                      <a:pt x="211" y="35"/>
                      <a:pt x="211" y="35"/>
                    </a:cubicBezTo>
                    <a:close/>
                    <a:moveTo>
                      <a:pt x="206" y="36"/>
                    </a:moveTo>
                    <a:cubicBezTo>
                      <a:pt x="206" y="36"/>
                      <a:pt x="206" y="36"/>
                      <a:pt x="206" y="36"/>
                    </a:cubicBezTo>
                    <a:cubicBezTo>
                      <a:pt x="206" y="37"/>
                      <a:pt x="206" y="37"/>
                      <a:pt x="206" y="36"/>
                    </a:cubicBezTo>
                    <a:close/>
                    <a:moveTo>
                      <a:pt x="207" y="37"/>
                    </a:moveTo>
                    <a:cubicBezTo>
                      <a:pt x="207" y="36"/>
                      <a:pt x="208" y="36"/>
                      <a:pt x="209" y="36"/>
                    </a:cubicBezTo>
                    <a:cubicBezTo>
                      <a:pt x="208" y="37"/>
                      <a:pt x="208" y="37"/>
                      <a:pt x="207" y="37"/>
                    </a:cubicBezTo>
                    <a:close/>
                    <a:moveTo>
                      <a:pt x="207" y="37"/>
                    </a:moveTo>
                    <a:cubicBezTo>
                      <a:pt x="207" y="37"/>
                      <a:pt x="207" y="37"/>
                      <a:pt x="207" y="37"/>
                    </a:cubicBezTo>
                    <a:cubicBezTo>
                      <a:pt x="207" y="37"/>
                      <a:pt x="207" y="37"/>
                      <a:pt x="207" y="37"/>
                    </a:cubicBezTo>
                    <a:close/>
                    <a:moveTo>
                      <a:pt x="205" y="37"/>
                    </a:moveTo>
                    <a:cubicBezTo>
                      <a:pt x="206" y="37"/>
                      <a:pt x="206" y="37"/>
                      <a:pt x="206" y="37"/>
                    </a:cubicBezTo>
                    <a:cubicBezTo>
                      <a:pt x="207" y="37"/>
                      <a:pt x="206" y="37"/>
                      <a:pt x="205" y="37"/>
                    </a:cubicBezTo>
                    <a:cubicBezTo>
                      <a:pt x="205" y="37"/>
                      <a:pt x="205" y="37"/>
                      <a:pt x="205" y="37"/>
                    </a:cubicBezTo>
                    <a:close/>
                    <a:moveTo>
                      <a:pt x="19" y="32"/>
                    </a:moveTo>
                    <a:cubicBezTo>
                      <a:pt x="19" y="32"/>
                      <a:pt x="19" y="32"/>
                      <a:pt x="19" y="32"/>
                    </a:cubicBezTo>
                    <a:cubicBezTo>
                      <a:pt x="19" y="32"/>
                      <a:pt x="19" y="32"/>
                      <a:pt x="19" y="32"/>
                    </a:cubicBezTo>
                    <a:cubicBezTo>
                      <a:pt x="19" y="32"/>
                      <a:pt x="19" y="32"/>
                      <a:pt x="20" y="32"/>
                    </a:cubicBezTo>
                    <a:cubicBezTo>
                      <a:pt x="20" y="32"/>
                      <a:pt x="20" y="32"/>
                      <a:pt x="20" y="32"/>
                    </a:cubicBezTo>
                    <a:cubicBezTo>
                      <a:pt x="20" y="32"/>
                      <a:pt x="20" y="32"/>
                      <a:pt x="20" y="32"/>
                    </a:cubicBezTo>
                    <a:cubicBezTo>
                      <a:pt x="19" y="32"/>
                      <a:pt x="19" y="32"/>
                      <a:pt x="19" y="32"/>
                    </a:cubicBezTo>
                    <a:close/>
                    <a:moveTo>
                      <a:pt x="24" y="32"/>
                    </a:moveTo>
                    <a:cubicBezTo>
                      <a:pt x="24" y="32"/>
                      <a:pt x="24" y="32"/>
                      <a:pt x="24" y="32"/>
                    </a:cubicBezTo>
                    <a:cubicBezTo>
                      <a:pt x="24" y="32"/>
                      <a:pt x="24" y="32"/>
                      <a:pt x="24" y="32"/>
                    </a:cubicBezTo>
                    <a:cubicBezTo>
                      <a:pt x="24" y="32"/>
                      <a:pt x="24" y="32"/>
                      <a:pt x="25" y="32"/>
                    </a:cubicBezTo>
                    <a:cubicBezTo>
                      <a:pt x="24" y="32"/>
                      <a:pt x="24" y="32"/>
                      <a:pt x="24" y="32"/>
                    </a:cubicBezTo>
                    <a:close/>
                    <a:moveTo>
                      <a:pt x="35" y="33"/>
                    </a:moveTo>
                    <a:cubicBezTo>
                      <a:pt x="35" y="33"/>
                      <a:pt x="35" y="33"/>
                      <a:pt x="35" y="33"/>
                    </a:cubicBezTo>
                    <a:cubicBezTo>
                      <a:pt x="35" y="33"/>
                      <a:pt x="35" y="33"/>
                      <a:pt x="35" y="33"/>
                    </a:cubicBezTo>
                    <a:cubicBezTo>
                      <a:pt x="35" y="33"/>
                      <a:pt x="35" y="33"/>
                      <a:pt x="35" y="33"/>
                    </a:cubicBezTo>
                    <a:cubicBezTo>
                      <a:pt x="35" y="33"/>
                      <a:pt x="35" y="33"/>
                      <a:pt x="35" y="33"/>
                    </a:cubicBezTo>
                    <a:cubicBezTo>
                      <a:pt x="34" y="33"/>
                      <a:pt x="35" y="33"/>
                      <a:pt x="35" y="33"/>
                    </a:cubicBezTo>
                    <a:close/>
                    <a:moveTo>
                      <a:pt x="27" y="34"/>
                    </a:moveTo>
                    <a:cubicBezTo>
                      <a:pt x="27" y="34"/>
                      <a:pt x="27" y="33"/>
                      <a:pt x="27" y="34"/>
                    </a:cubicBezTo>
                    <a:cubicBezTo>
                      <a:pt x="27" y="34"/>
                      <a:pt x="27" y="34"/>
                      <a:pt x="27" y="34"/>
                    </a:cubicBezTo>
                    <a:close/>
                    <a:moveTo>
                      <a:pt x="35" y="36"/>
                    </a:move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lose/>
                    <a:moveTo>
                      <a:pt x="35" y="34"/>
                    </a:moveTo>
                    <a:cubicBezTo>
                      <a:pt x="35" y="34"/>
                      <a:pt x="35" y="34"/>
                      <a:pt x="35" y="34"/>
                    </a:cubicBezTo>
                    <a:cubicBezTo>
                      <a:pt x="35" y="34"/>
                      <a:pt x="35" y="34"/>
                      <a:pt x="35" y="34"/>
                    </a:cubicBezTo>
                    <a:cubicBezTo>
                      <a:pt x="35" y="34"/>
                      <a:pt x="35" y="34"/>
                      <a:pt x="35" y="34"/>
                    </a:cubicBezTo>
                    <a:cubicBezTo>
                      <a:pt x="35" y="34"/>
                      <a:pt x="35" y="34"/>
                      <a:pt x="35" y="34"/>
                    </a:cubicBezTo>
                    <a:close/>
                    <a:moveTo>
                      <a:pt x="35" y="35"/>
                    </a:moveTo>
                    <a:cubicBezTo>
                      <a:pt x="35" y="35"/>
                      <a:pt x="35" y="35"/>
                      <a:pt x="35" y="35"/>
                    </a:cubicBezTo>
                    <a:cubicBezTo>
                      <a:pt x="35" y="35"/>
                      <a:pt x="35" y="35"/>
                      <a:pt x="35" y="35"/>
                    </a:cubicBezTo>
                    <a:cubicBezTo>
                      <a:pt x="35" y="35"/>
                      <a:pt x="34" y="35"/>
                      <a:pt x="34" y="35"/>
                    </a:cubicBezTo>
                    <a:cubicBezTo>
                      <a:pt x="34" y="35"/>
                      <a:pt x="34" y="35"/>
                      <a:pt x="34" y="35"/>
                    </a:cubicBezTo>
                    <a:cubicBezTo>
                      <a:pt x="34" y="35"/>
                      <a:pt x="34" y="35"/>
                      <a:pt x="33" y="35"/>
                    </a:cubicBezTo>
                    <a:cubicBezTo>
                      <a:pt x="33" y="35"/>
                      <a:pt x="33" y="35"/>
                      <a:pt x="32" y="35"/>
                    </a:cubicBezTo>
                    <a:cubicBezTo>
                      <a:pt x="32" y="35"/>
                      <a:pt x="32" y="35"/>
                      <a:pt x="32" y="35"/>
                    </a:cubicBezTo>
                    <a:cubicBezTo>
                      <a:pt x="32" y="35"/>
                      <a:pt x="32" y="35"/>
                      <a:pt x="33" y="35"/>
                    </a:cubicBezTo>
                    <a:cubicBezTo>
                      <a:pt x="32" y="35"/>
                      <a:pt x="32" y="35"/>
                      <a:pt x="32" y="35"/>
                    </a:cubicBezTo>
                    <a:cubicBezTo>
                      <a:pt x="32" y="35"/>
                      <a:pt x="31" y="35"/>
                      <a:pt x="31" y="35"/>
                    </a:cubicBezTo>
                    <a:cubicBezTo>
                      <a:pt x="31" y="35"/>
                      <a:pt x="31" y="35"/>
                      <a:pt x="31" y="35"/>
                    </a:cubicBezTo>
                    <a:cubicBezTo>
                      <a:pt x="31" y="35"/>
                      <a:pt x="30" y="35"/>
                      <a:pt x="29" y="35"/>
                    </a:cubicBezTo>
                    <a:cubicBezTo>
                      <a:pt x="29" y="35"/>
                      <a:pt x="29" y="35"/>
                      <a:pt x="28" y="35"/>
                    </a:cubicBezTo>
                    <a:cubicBezTo>
                      <a:pt x="28" y="35"/>
                      <a:pt x="28" y="35"/>
                      <a:pt x="28" y="35"/>
                    </a:cubicBezTo>
                    <a:cubicBezTo>
                      <a:pt x="28" y="35"/>
                      <a:pt x="29" y="35"/>
                      <a:pt x="29" y="35"/>
                    </a:cubicBezTo>
                    <a:cubicBezTo>
                      <a:pt x="29" y="35"/>
                      <a:pt x="29" y="34"/>
                      <a:pt x="29" y="34"/>
                    </a:cubicBezTo>
                    <a:cubicBezTo>
                      <a:pt x="30" y="34"/>
                      <a:pt x="31" y="34"/>
                      <a:pt x="32" y="34"/>
                    </a:cubicBezTo>
                    <a:cubicBezTo>
                      <a:pt x="32" y="34"/>
                      <a:pt x="32" y="34"/>
                      <a:pt x="32" y="34"/>
                    </a:cubicBezTo>
                    <a:cubicBezTo>
                      <a:pt x="32" y="34"/>
                      <a:pt x="32" y="34"/>
                      <a:pt x="33" y="34"/>
                    </a:cubicBezTo>
                    <a:cubicBezTo>
                      <a:pt x="33" y="34"/>
                      <a:pt x="33" y="34"/>
                      <a:pt x="33" y="34"/>
                    </a:cubicBezTo>
                    <a:cubicBezTo>
                      <a:pt x="33" y="34"/>
                      <a:pt x="33" y="34"/>
                      <a:pt x="33" y="35"/>
                    </a:cubicBezTo>
                    <a:cubicBezTo>
                      <a:pt x="33" y="35"/>
                      <a:pt x="33" y="35"/>
                      <a:pt x="33" y="35"/>
                    </a:cubicBezTo>
                    <a:cubicBezTo>
                      <a:pt x="33" y="35"/>
                      <a:pt x="33" y="35"/>
                      <a:pt x="33" y="35"/>
                    </a:cubicBezTo>
                    <a:cubicBezTo>
                      <a:pt x="33" y="35"/>
                      <a:pt x="33" y="35"/>
                      <a:pt x="33" y="35"/>
                    </a:cubicBezTo>
                    <a:cubicBezTo>
                      <a:pt x="33" y="35"/>
                      <a:pt x="33" y="34"/>
                      <a:pt x="33" y="34"/>
                    </a:cubicBezTo>
                    <a:cubicBezTo>
                      <a:pt x="33" y="34"/>
                      <a:pt x="33" y="34"/>
                      <a:pt x="33" y="34"/>
                    </a:cubicBezTo>
                    <a:cubicBezTo>
                      <a:pt x="33" y="34"/>
                      <a:pt x="34" y="34"/>
                      <a:pt x="34" y="34"/>
                    </a:cubicBezTo>
                    <a:cubicBezTo>
                      <a:pt x="34" y="34"/>
                      <a:pt x="34" y="34"/>
                      <a:pt x="34" y="35"/>
                    </a:cubicBezTo>
                    <a:cubicBezTo>
                      <a:pt x="34" y="35"/>
                      <a:pt x="35" y="35"/>
                      <a:pt x="35" y="35"/>
                    </a:cubicBezTo>
                    <a:cubicBezTo>
                      <a:pt x="35" y="35"/>
                      <a:pt x="35" y="35"/>
                      <a:pt x="35" y="35"/>
                    </a:cubicBezTo>
                    <a:cubicBezTo>
                      <a:pt x="35" y="35"/>
                      <a:pt x="35" y="35"/>
                      <a:pt x="35" y="35"/>
                    </a:cubicBezTo>
                    <a:cubicBezTo>
                      <a:pt x="35"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5" y="36"/>
                      <a:pt x="35" y="36"/>
                      <a:pt x="35" y="36"/>
                    </a:cubicBezTo>
                    <a:lnTo>
                      <a:pt x="35" y="35"/>
                    </a:lnTo>
                    <a:close/>
                    <a:moveTo>
                      <a:pt x="36" y="35"/>
                    </a:moveTo>
                    <a:cubicBezTo>
                      <a:pt x="36" y="35"/>
                      <a:pt x="36" y="35"/>
                      <a:pt x="36" y="35"/>
                    </a:cubicBezTo>
                    <a:cubicBezTo>
                      <a:pt x="36" y="35"/>
                      <a:pt x="36" y="35"/>
                      <a:pt x="36" y="35"/>
                    </a:cubicBezTo>
                    <a:close/>
                    <a:moveTo>
                      <a:pt x="35" y="36"/>
                    </a:moveTo>
                    <a:cubicBezTo>
                      <a:pt x="35" y="36"/>
                      <a:pt x="35" y="36"/>
                      <a:pt x="35" y="36"/>
                    </a:cubicBezTo>
                    <a:cubicBezTo>
                      <a:pt x="34" y="36"/>
                      <a:pt x="34" y="36"/>
                      <a:pt x="34" y="36"/>
                    </a:cubicBezTo>
                    <a:cubicBezTo>
                      <a:pt x="34" y="36"/>
                      <a:pt x="34" y="36"/>
                      <a:pt x="34" y="36"/>
                    </a:cubicBezTo>
                    <a:cubicBezTo>
                      <a:pt x="34" y="36"/>
                      <a:pt x="35" y="36"/>
                      <a:pt x="35" y="36"/>
                    </a:cubicBezTo>
                    <a:cubicBezTo>
                      <a:pt x="35" y="36"/>
                      <a:pt x="35" y="36"/>
                      <a:pt x="35" y="36"/>
                    </a:cubicBezTo>
                    <a:cubicBezTo>
                      <a:pt x="35" y="36"/>
                      <a:pt x="35" y="36"/>
                      <a:pt x="35" y="36"/>
                    </a:cubicBezTo>
                    <a:close/>
                    <a:moveTo>
                      <a:pt x="37" y="35"/>
                    </a:move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6" y="35"/>
                    </a:cubicBezTo>
                    <a:cubicBezTo>
                      <a:pt x="36" y="35"/>
                      <a:pt x="36" y="35"/>
                      <a:pt x="36" y="35"/>
                    </a:cubicBezTo>
                    <a:cubicBezTo>
                      <a:pt x="36" y="35"/>
                      <a:pt x="36" y="35"/>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7" y="35"/>
                    </a:cubicBezTo>
                    <a:cubicBezTo>
                      <a:pt x="37" y="35"/>
                      <a:pt x="37" y="35"/>
                      <a:pt x="37" y="35"/>
                    </a:cubicBezTo>
                    <a:close/>
                    <a:moveTo>
                      <a:pt x="42" y="36"/>
                    </a:move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lose/>
                    <a:moveTo>
                      <a:pt x="212" y="39"/>
                    </a:moveTo>
                    <a:cubicBezTo>
                      <a:pt x="212" y="39"/>
                      <a:pt x="212" y="39"/>
                      <a:pt x="212" y="39"/>
                    </a:cubicBezTo>
                    <a:cubicBezTo>
                      <a:pt x="212" y="39"/>
                      <a:pt x="212" y="39"/>
                      <a:pt x="212" y="39"/>
                    </a:cubicBezTo>
                    <a:cubicBezTo>
                      <a:pt x="212" y="39"/>
                      <a:pt x="212" y="39"/>
                      <a:pt x="212" y="39"/>
                    </a:cubicBezTo>
                    <a:close/>
                    <a:moveTo>
                      <a:pt x="212" y="39"/>
                    </a:moveTo>
                    <a:cubicBezTo>
                      <a:pt x="212" y="39"/>
                      <a:pt x="212" y="39"/>
                      <a:pt x="212" y="39"/>
                    </a:cubicBezTo>
                    <a:cubicBezTo>
                      <a:pt x="212" y="39"/>
                      <a:pt x="212" y="39"/>
                      <a:pt x="212" y="39"/>
                    </a:cubicBezTo>
                    <a:close/>
                    <a:moveTo>
                      <a:pt x="107" y="38"/>
                    </a:moveTo>
                    <a:cubicBezTo>
                      <a:pt x="107" y="38"/>
                      <a:pt x="107" y="38"/>
                      <a:pt x="107" y="38"/>
                    </a:cubicBezTo>
                    <a:cubicBezTo>
                      <a:pt x="107" y="38"/>
                      <a:pt x="107" y="38"/>
                      <a:pt x="108" y="38"/>
                    </a:cubicBezTo>
                    <a:cubicBezTo>
                      <a:pt x="108" y="39"/>
                      <a:pt x="107" y="38"/>
                      <a:pt x="107" y="38"/>
                    </a:cubicBezTo>
                    <a:close/>
                    <a:moveTo>
                      <a:pt x="102" y="38"/>
                    </a:moveTo>
                    <a:cubicBezTo>
                      <a:pt x="102" y="38"/>
                      <a:pt x="103" y="38"/>
                      <a:pt x="103" y="38"/>
                    </a:cubicBezTo>
                    <a:cubicBezTo>
                      <a:pt x="103" y="38"/>
                      <a:pt x="102" y="38"/>
                      <a:pt x="102" y="38"/>
                    </a:cubicBezTo>
                    <a:cubicBezTo>
                      <a:pt x="102" y="38"/>
                      <a:pt x="102" y="38"/>
                      <a:pt x="102" y="38"/>
                    </a:cubicBezTo>
                    <a:close/>
                    <a:moveTo>
                      <a:pt x="89" y="37"/>
                    </a:moveTo>
                    <a:cubicBezTo>
                      <a:pt x="89" y="37"/>
                      <a:pt x="89" y="37"/>
                      <a:pt x="89" y="37"/>
                    </a:cubicBezTo>
                    <a:cubicBezTo>
                      <a:pt x="89" y="37"/>
                      <a:pt x="89" y="37"/>
                      <a:pt x="89" y="37"/>
                    </a:cubicBezTo>
                    <a:cubicBezTo>
                      <a:pt x="89" y="37"/>
                      <a:pt x="89" y="37"/>
                      <a:pt x="89" y="37"/>
                    </a:cubicBezTo>
                    <a:close/>
                    <a:moveTo>
                      <a:pt x="47" y="37"/>
                    </a:move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8" y="37"/>
                      <a:pt x="48" y="37"/>
                      <a:pt x="48" y="37"/>
                    </a:cubicBezTo>
                    <a:cubicBezTo>
                      <a:pt x="48" y="37"/>
                      <a:pt x="48" y="37"/>
                      <a:pt x="48" y="37"/>
                    </a:cubicBezTo>
                    <a:cubicBezTo>
                      <a:pt x="48" y="37"/>
                      <a:pt x="48" y="37"/>
                      <a:pt x="48" y="37"/>
                    </a:cubicBezTo>
                    <a:cubicBezTo>
                      <a:pt x="48" y="37"/>
                      <a:pt x="48" y="37"/>
                      <a:pt x="48" y="37"/>
                    </a:cubicBezTo>
                    <a:cubicBezTo>
                      <a:pt x="48" y="37"/>
                      <a:pt x="48" y="37"/>
                      <a:pt x="47" y="37"/>
                    </a:cubicBezTo>
                    <a:cubicBezTo>
                      <a:pt x="47" y="37"/>
                      <a:pt x="47" y="37"/>
                      <a:pt x="47" y="37"/>
                    </a:cubicBezTo>
                    <a:close/>
                    <a:moveTo>
                      <a:pt x="48" y="37"/>
                    </a:moveTo>
                    <a:cubicBezTo>
                      <a:pt x="48" y="37"/>
                      <a:pt x="48" y="37"/>
                      <a:pt x="49" y="37"/>
                    </a:cubicBezTo>
                    <a:cubicBezTo>
                      <a:pt x="49" y="37"/>
                      <a:pt x="49" y="37"/>
                      <a:pt x="49" y="37"/>
                    </a:cubicBezTo>
                    <a:cubicBezTo>
                      <a:pt x="49" y="37"/>
                      <a:pt x="49" y="37"/>
                      <a:pt x="49" y="38"/>
                    </a:cubicBezTo>
                    <a:cubicBezTo>
                      <a:pt x="49" y="38"/>
                      <a:pt x="49" y="37"/>
                      <a:pt x="48" y="37"/>
                    </a:cubicBezTo>
                    <a:close/>
                    <a:moveTo>
                      <a:pt x="52" y="38"/>
                    </a:moveTo>
                    <a:cubicBezTo>
                      <a:pt x="52" y="38"/>
                      <a:pt x="52" y="38"/>
                      <a:pt x="52" y="38"/>
                    </a:cubicBezTo>
                    <a:cubicBezTo>
                      <a:pt x="52" y="38"/>
                      <a:pt x="52" y="38"/>
                      <a:pt x="52" y="38"/>
                    </a:cubicBezTo>
                    <a:cubicBezTo>
                      <a:pt x="52" y="38"/>
                      <a:pt x="52" y="38"/>
                      <a:pt x="52" y="38"/>
                    </a:cubicBezTo>
                    <a:cubicBezTo>
                      <a:pt x="52" y="38"/>
                      <a:pt x="52" y="38"/>
                      <a:pt x="51" y="38"/>
                    </a:cubicBezTo>
                    <a:cubicBezTo>
                      <a:pt x="51" y="38"/>
                      <a:pt x="51" y="38"/>
                      <a:pt x="51" y="38"/>
                    </a:cubicBezTo>
                    <a:cubicBezTo>
                      <a:pt x="51" y="38"/>
                      <a:pt x="51" y="38"/>
                      <a:pt x="52" y="38"/>
                    </a:cubicBezTo>
                    <a:close/>
                    <a:moveTo>
                      <a:pt x="52" y="38"/>
                    </a:move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lose/>
                    <a:moveTo>
                      <a:pt x="53" y="38"/>
                    </a:moveTo>
                    <a:cubicBezTo>
                      <a:pt x="53" y="38"/>
                      <a:pt x="53" y="38"/>
                      <a:pt x="53" y="38"/>
                    </a:cubicBezTo>
                    <a:cubicBezTo>
                      <a:pt x="53" y="38"/>
                      <a:pt x="53" y="38"/>
                      <a:pt x="53" y="38"/>
                    </a:cubicBezTo>
                    <a:cubicBezTo>
                      <a:pt x="53" y="38"/>
                      <a:pt x="53" y="38"/>
                      <a:pt x="53" y="38"/>
                    </a:cubicBezTo>
                    <a:cubicBezTo>
                      <a:pt x="53" y="38"/>
                      <a:pt x="53" y="38"/>
                      <a:pt x="53" y="37"/>
                    </a:cubicBezTo>
                    <a:cubicBezTo>
                      <a:pt x="53" y="37"/>
                      <a:pt x="53" y="37"/>
                      <a:pt x="53" y="37"/>
                    </a:cubicBezTo>
                    <a:cubicBezTo>
                      <a:pt x="53" y="37"/>
                      <a:pt x="53" y="37"/>
                      <a:pt x="53" y="37"/>
                    </a:cubicBezTo>
                    <a:cubicBezTo>
                      <a:pt x="53" y="37"/>
                      <a:pt x="53" y="37"/>
                      <a:pt x="53" y="37"/>
                    </a:cubicBezTo>
                    <a:cubicBezTo>
                      <a:pt x="53" y="37"/>
                      <a:pt x="54" y="38"/>
                      <a:pt x="54" y="37"/>
                    </a:cubicBezTo>
                    <a:cubicBezTo>
                      <a:pt x="54" y="38"/>
                      <a:pt x="54" y="38"/>
                      <a:pt x="53" y="38"/>
                    </a:cubicBezTo>
                    <a:cubicBezTo>
                      <a:pt x="53" y="38"/>
                      <a:pt x="53" y="38"/>
                      <a:pt x="53" y="38"/>
                    </a:cubicBezTo>
                    <a:close/>
                    <a:moveTo>
                      <a:pt x="64" y="38"/>
                    </a:moveTo>
                    <a:cubicBezTo>
                      <a:pt x="64" y="38"/>
                      <a:pt x="64" y="38"/>
                      <a:pt x="64" y="38"/>
                    </a:cubicBezTo>
                    <a:cubicBezTo>
                      <a:pt x="63" y="38"/>
                      <a:pt x="63" y="38"/>
                      <a:pt x="62" y="38"/>
                    </a:cubicBezTo>
                    <a:cubicBezTo>
                      <a:pt x="62" y="38"/>
                      <a:pt x="61" y="38"/>
                      <a:pt x="61" y="37"/>
                    </a:cubicBezTo>
                    <a:cubicBezTo>
                      <a:pt x="60" y="37"/>
                      <a:pt x="60" y="38"/>
                      <a:pt x="59" y="38"/>
                    </a:cubicBezTo>
                    <a:cubicBezTo>
                      <a:pt x="59" y="38"/>
                      <a:pt x="59" y="38"/>
                      <a:pt x="59" y="37"/>
                    </a:cubicBezTo>
                    <a:cubicBezTo>
                      <a:pt x="58" y="37"/>
                      <a:pt x="56" y="37"/>
                      <a:pt x="56" y="38"/>
                    </a:cubicBezTo>
                    <a:cubicBezTo>
                      <a:pt x="55" y="37"/>
                      <a:pt x="55" y="37"/>
                      <a:pt x="54" y="37"/>
                    </a:cubicBezTo>
                    <a:cubicBezTo>
                      <a:pt x="54" y="37"/>
                      <a:pt x="54" y="37"/>
                      <a:pt x="54" y="37"/>
                    </a:cubicBezTo>
                    <a:cubicBezTo>
                      <a:pt x="54" y="37"/>
                      <a:pt x="54" y="37"/>
                      <a:pt x="53" y="37"/>
                    </a:cubicBezTo>
                    <a:cubicBezTo>
                      <a:pt x="53" y="37"/>
                      <a:pt x="53" y="37"/>
                      <a:pt x="53" y="37"/>
                    </a:cubicBezTo>
                    <a:cubicBezTo>
                      <a:pt x="53" y="37"/>
                      <a:pt x="53" y="37"/>
                      <a:pt x="53" y="37"/>
                    </a:cubicBezTo>
                    <a:cubicBezTo>
                      <a:pt x="53" y="37"/>
                      <a:pt x="53" y="37"/>
                      <a:pt x="53" y="37"/>
                    </a:cubicBezTo>
                    <a:cubicBezTo>
                      <a:pt x="53" y="37"/>
                      <a:pt x="52" y="37"/>
                      <a:pt x="52" y="37"/>
                    </a:cubicBezTo>
                    <a:cubicBezTo>
                      <a:pt x="52" y="37"/>
                      <a:pt x="52" y="37"/>
                      <a:pt x="51" y="37"/>
                    </a:cubicBezTo>
                    <a:cubicBezTo>
                      <a:pt x="51" y="37"/>
                      <a:pt x="50" y="37"/>
                      <a:pt x="50" y="37"/>
                    </a:cubicBezTo>
                    <a:cubicBezTo>
                      <a:pt x="50" y="37"/>
                      <a:pt x="50" y="37"/>
                      <a:pt x="51" y="37"/>
                    </a:cubicBezTo>
                    <a:cubicBezTo>
                      <a:pt x="51" y="37"/>
                      <a:pt x="50" y="37"/>
                      <a:pt x="50" y="38"/>
                    </a:cubicBezTo>
                    <a:cubicBezTo>
                      <a:pt x="50" y="38"/>
                      <a:pt x="50" y="38"/>
                      <a:pt x="50" y="38"/>
                    </a:cubicBezTo>
                    <a:cubicBezTo>
                      <a:pt x="50" y="37"/>
                      <a:pt x="49" y="37"/>
                      <a:pt x="49" y="37"/>
                    </a:cubicBezTo>
                    <a:cubicBezTo>
                      <a:pt x="49" y="37"/>
                      <a:pt x="49" y="37"/>
                      <a:pt x="49" y="37"/>
                    </a:cubicBezTo>
                    <a:cubicBezTo>
                      <a:pt x="49" y="37"/>
                      <a:pt x="50" y="37"/>
                      <a:pt x="50" y="37"/>
                    </a:cubicBezTo>
                    <a:cubicBezTo>
                      <a:pt x="50" y="36"/>
                      <a:pt x="49" y="37"/>
                      <a:pt x="49" y="37"/>
                    </a:cubicBezTo>
                    <a:cubicBezTo>
                      <a:pt x="49" y="37"/>
                      <a:pt x="48" y="37"/>
                      <a:pt x="48" y="37"/>
                    </a:cubicBezTo>
                    <a:cubicBezTo>
                      <a:pt x="48" y="37"/>
                      <a:pt x="48" y="37"/>
                      <a:pt x="48" y="37"/>
                    </a:cubicBezTo>
                    <a:cubicBezTo>
                      <a:pt x="47" y="37"/>
                      <a:pt x="47" y="36"/>
                      <a:pt x="47" y="36"/>
                    </a:cubicBezTo>
                    <a:cubicBezTo>
                      <a:pt x="47" y="36"/>
                      <a:pt x="47" y="36"/>
                      <a:pt x="47" y="36"/>
                    </a:cubicBezTo>
                    <a:cubicBezTo>
                      <a:pt x="47" y="36"/>
                      <a:pt x="46" y="36"/>
                      <a:pt x="46" y="36"/>
                    </a:cubicBezTo>
                    <a:cubicBezTo>
                      <a:pt x="46" y="36"/>
                      <a:pt x="46" y="36"/>
                      <a:pt x="46" y="36"/>
                    </a:cubicBezTo>
                    <a:cubicBezTo>
                      <a:pt x="46" y="36"/>
                      <a:pt x="46" y="36"/>
                      <a:pt x="46" y="36"/>
                    </a:cubicBezTo>
                    <a:cubicBezTo>
                      <a:pt x="46"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6" y="36"/>
                      <a:pt x="47" y="36"/>
                      <a:pt x="47" y="36"/>
                    </a:cubicBezTo>
                    <a:cubicBezTo>
                      <a:pt x="47" y="36"/>
                      <a:pt x="47" y="36"/>
                      <a:pt x="48" y="36"/>
                    </a:cubicBezTo>
                    <a:cubicBezTo>
                      <a:pt x="48" y="36"/>
                      <a:pt x="49" y="36"/>
                      <a:pt x="50" y="36"/>
                    </a:cubicBezTo>
                    <a:cubicBezTo>
                      <a:pt x="51" y="36"/>
                      <a:pt x="54" y="37"/>
                      <a:pt x="55" y="36"/>
                    </a:cubicBezTo>
                    <a:cubicBezTo>
                      <a:pt x="55" y="36"/>
                      <a:pt x="55" y="37"/>
                      <a:pt x="55" y="37"/>
                    </a:cubicBezTo>
                    <a:cubicBezTo>
                      <a:pt x="55" y="37"/>
                      <a:pt x="55" y="36"/>
                      <a:pt x="56" y="36"/>
                    </a:cubicBezTo>
                    <a:cubicBezTo>
                      <a:pt x="56" y="37"/>
                      <a:pt x="56" y="36"/>
                      <a:pt x="56" y="36"/>
                    </a:cubicBezTo>
                    <a:cubicBezTo>
                      <a:pt x="56" y="37"/>
                      <a:pt x="56" y="37"/>
                      <a:pt x="57" y="37"/>
                    </a:cubicBezTo>
                    <a:cubicBezTo>
                      <a:pt x="61" y="37"/>
                      <a:pt x="65" y="38"/>
                      <a:pt x="70" y="38"/>
                    </a:cubicBezTo>
                    <a:cubicBezTo>
                      <a:pt x="70" y="38"/>
                      <a:pt x="70" y="38"/>
                      <a:pt x="70" y="38"/>
                    </a:cubicBezTo>
                    <a:cubicBezTo>
                      <a:pt x="70" y="38"/>
                      <a:pt x="70" y="38"/>
                      <a:pt x="70" y="38"/>
                    </a:cubicBezTo>
                    <a:cubicBezTo>
                      <a:pt x="70" y="38"/>
                      <a:pt x="70" y="38"/>
                      <a:pt x="70" y="38"/>
                    </a:cubicBezTo>
                    <a:cubicBezTo>
                      <a:pt x="70" y="38"/>
                      <a:pt x="70" y="39"/>
                      <a:pt x="70" y="39"/>
                    </a:cubicBezTo>
                    <a:cubicBezTo>
                      <a:pt x="70" y="39"/>
                      <a:pt x="70" y="39"/>
                      <a:pt x="70" y="39"/>
                    </a:cubicBezTo>
                    <a:cubicBezTo>
                      <a:pt x="69" y="38"/>
                      <a:pt x="67" y="38"/>
                      <a:pt x="67" y="38"/>
                    </a:cubicBezTo>
                    <a:cubicBezTo>
                      <a:pt x="66" y="38"/>
                      <a:pt x="66" y="38"/>
                      <a:pt x="66" y="38"/>
                    </a:cubicBezTo>
                    <a:cubicBezTo>
                      <a:pt x="65" y="38"/>
                      <a:pt x="65" y="38"/>
                      <a:pt x="64" y="38"/>
                    </a:cubicBezTo>
                    <a:close/>
                    <a:moveTo>
                      <a:pt x="63" y="38"/>
                    </a:moveTo>
                    <a:cubicBezTo>
                      <a:pt x="63" y="38"/>
                      <a:pt x="64" y="38"/>
                      <a:pt x="64" y="38"/>
                    </a:cubicBezTo>
                    <a:cubicBezTo>
                      <a:pt x="64" y="38"/>
                      <a:pt x="64" y="38"/>
                      <a:pt x="64" y="38"/>
                    </a:cubicBezTo>
                    <a:cubicBezTo>
                      <a:pt x="64" y="38"/>
                      <a:pt x="63" y="38"/>
                      <a:pt x="63" y="38"/>
                    </a:cubicBezTo>
                    <a:cubicBezTo>
                      <a:pt x="63" y="38"/>
                      <a:pt x="63" y="38"/>
                      <a:pt x="63" y="39"/>
                    </a:cubicBezTo>
                    <a:cubicBezTo>
                      <a:pt x="63" y="38"/>
                      <a:pt x="63" y="38"/>
                      <a:pt x="63" y="38"/>
                    </a:cubicBezTo>
                    <a:close/>
                    <a:moveTo>
                      <a:pt x="57" y="39"/>
                    </a:moveTo>
                    <a:cubicBezTo>
                      <a:pt x="57" y="38"/>
                      <a:pt x="58" y="38"/>
                      <a:pt x="58" y="39"/>
                    </a:cubicBezTo>
                    <a:cubicBezTo>
                      <a:pt x="58" y="39"/>
                      <a:pt x="58" y="39"/>
                      <a:pt x="58" y="39"/>
                    </a:cubicBezTo>
                    <a:cubicBezTo>
                      <a:pt x="58" y="39"/>
                      <a:pt x="58" y="39"/>
                      <a:pt x="58" y="39"/>
                    </a:cubicBezTo>
                    <a:cubicBezTo>
                      <a:pt x="57" y="39"/>
                      <a:pt x="57" y="39"/>
                      <a:pt x="57" y="39"/>
                    </a:cubicBezTo>
                    <a:close/>
                    <a:moveTo>
                      <a:pt x="60" y="39"/>
                    </a:moveTo>
                    <a:cubicBezTo>
                      <a:pt x="60" y="39"/>
                      <a:pt x="60" y="39"/>
                      <a:pt x="60" y="39"/>
                    </a:cubicBezTo>
                    <a:cubicBezTo>
                      <a:pt x="60" y="39"/>
                      <a:pt x="60" y="39"/>
                      <a:pt x="60" y="39"/>
                    </a:cubicBezTo>
                    <a:cubicBezTo>
                      <a:pt x="60" y="39"/>
                      <a:pt x="60" y="39"/>
                      <a:pt x="60" y="39"/>
                    </a:cubicBezTo>
                    <a:cubicBezTo>
                      <a:pt x="60" y="39"/>
                      <a:pt x="60" y="39"/>
                      <a:pt x="60" y="39"/>
                    </a:cubicBezTo>
                    <a:close/>
                    <a:moveTo>
                      <a:pt x="61" y="39"/>
                    </a:move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lose/>
                    <a:moveTo>
                      <a:pt x="208" y="39"/>
                    </a:moveTo>
                    <a:cubicBezTo>
                      <a:pt x="208" y="40"/>
                      <a:pt x="208" y="39"/>
                      <a:pt x="208" y="39"/>
                    </a:cubicBezTo>
                    <a:cubicBezTo>
                      <a:pt x="208" y="39"/>
                      <a:pt x="208" y="39"/>
                      <a:pt x="208" y="39"/>
                    </a:cubicBezTo>
                    <a:close/>
                    <a:moveTo>
                      <a:pt x="79" y="39"/>
                    </a:moveTo>
                    <a:cubicBezTo>
                      <a:pt x="79" y="39"/>
                      <a:pt x="78" y="39"/>
                      <a:pt x="78" y="39"/>
                    </a:cubicBezTo>
                    <a:cubicBezTo>
                      <a:pt x="78" y="39"/>
                      <a:pt x="78" y="39"/>
                      <a:pt x="79" y="39"/>
                    </a:cubicBezTo>
                    <a:close/>
                    <a:moveTo>
                      <a:pt x="82" y="39"/>
                    </a:moveTo>
                    <a:cubicBezTo>
                      <a:pt x="82" y="40"/>
                      <a:pt x="83" y="40"/>
                      <a:pt x="83" y="40"/>
                    </a:cubicBezTo>
                    <a:cubicBezTo>
                      <a:pt x="83" y="40"/>
                      <a:pt x="82" y="40"/>
                      <a:pt x="82" y="39"/>
                    </a:cubicBezTo>
                    <a:close/>
                    <a:moveTo>
                      <a:pt x="35" y="37"/>
                    </a:moveTo>
                    <a:cubicBezTo>
                      <a:pt x="35" y="37"/>
                      <a:pt x="35" y="37"/>
                      <a:pt x="35" y="38"/>
                    </a:cubicBezTo>
                    <a:cubicBezTo>
                      <a:pt x="35" y="38"/>
                      <a:pt x="35" y="38"/>
                      <a:pt x="35" y="38"/>
                    </a:cubicBezTo>
                    <a:cubicBezTo>
                      <a:pt x="34" y="38"/>
                      <a:pt x="35" y="37"/>
                      <a:pt x="35" y="37"/>
                    </a:cubicBezTo>
                    <a:close/>
                    <a:moveTo>
                      <a:pt x="32" y="38"/>
                    </a:moveTo>
                    <a:cubicBezTo>
                      <a:pt x="32" y="38"/>
                      <a:pt x="32" y="38"/>
                      <a:pt x="32" y="38"/>
                    </a:cubicBezTo>
                    <a:cubicBezTo>
                      <a:pt x="32" y="37"/>
                      <a:pt x="32" y="37"/>
                      <a:pt x="32" y="37"/>
                    </a:cubicBezTo>
                    <a:cubicBezTo>
                      <a:pt x="32" y="37"/>
                      <a:pt x="32" y="37"/>
                      <a:pt x="32" y="37"/>
                    </a:cubicBezTo>
                    <a:cubicBezTo>
                      <a:pt x="32" y="37"/>
                      <a:pt x="32" y="38"/>
                      <a:pt x="32" y="38"/>
                    </a:cubicBezTo>
                    <a:cubicBezTo>
                      <a:pt x="32" y="38"/>
                      <a:pt x="32" y="38"/>
                      <a:pt x="32" y="38"/>
                    </a:cubicBezTo>
                    <a:cubicBezTo>
                      <a:pt x="32" y="38"/>
                      <a:pt x="32" y="38"/>
                      <a:pt x="32" y="38"/>
                    </a:cubicBezTo>
                    <a:close/>
                    <a:moveTo>
                      <a:pt x="37" y="38"/>
                    </a:moveTo>
                    <a:cubicBezTo>
                      <a:pt x="37" y="38"/>
                      <a:pt x="37" y="38"/>
                      <a:pt x="37" y="38"/>
                    </a:cubicBezTo>
                    <a:cubicBezTo>
                      <a:pt x="37" y="38"/>
                      <a:pt x="37" y="38"/>
                      <a:pt x="37" y="38"/>
                    </a:cubicBezTo>
                    <a:cubicBezTo>
                      <a:pt x="37" y="37"/>
                      <a:pt x="38" y="37"/>
                      <a:pt x="38" y="37"/>
                    </a:cubicBezTo>
                    <a:cubicBezTo>
                      <a:pt x="38" y="38"/>
                      <a:pt x="38" y="38"/>
                      <a:pt x="38" y="38"/>
                    </a:cubicBezTo>
                    <a:cubicBezTo>
                      <a:pt x="38" y="38"/>
                      <a:pt x="38" y="38"/>
                      <a:pt x="38"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lose/>
                    <a:moveTo>
                      <a:pt x="35" y="38"/>
                    </a:moveTo>
                    <a:cubicBezTo>
                      <a:pt x="35" y="38"/>
                      <a:pt x="35" y="38"/>
                      <a:pt x="35" y="38"/>
                    </a:cubicBezTo>
                    <a:cubicBezTo>
                      <a:pt x="35" y="38"/>
                      <a:pt x="35" y="38"/>
                      <a:pt x="35" y="38"/>
                    </a:cubicBezTo>
                    <a:cubicBezTo>
                      <a:pt x="35" y="38"/>
                      <a:pt x="35" y="38"/>
                      <a:pt x="35" y="38"/>
                    </a:cubicBezTo>
                    <a:cubicBezTo>
                      <a:pt x="35" y="38"/>
                      <a:pt x="35" y="38"/>
                      <a:pt x="35" y="38"/>
                    </a:cubicBezTo>
                    <a:close/>
                    <a:moveTo>
                      <a:pt x="39" y="38"/>
                    </a:move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40" y="38"/>
                      <a:pt x="40" y="38"/>
                    </a:cubicBezTo>
                    <a:cubicBezTo>
                      <a:pt x="40" y="38"/>
                      <a:pt x="40" y="38"/>
                      <a:pt x="40" y="38"/>
                    </a:cubicBezTo>
                    <a:cubicBezTo>
                      <a:pt x="39" y="38"/>
                      <a:pt x="39" y="38"/>
                      <a:pt x="39" y="38"/>
                    </a:cubicBezTo>
                    <a:close/>
                    <a:moveTo>
                      <a:pt x="51" y="39"/>
                    </a:moveTo>
                    <a:cubicBezTo>
                      <a:pt x="51" y="39"/>
                      <a:pt x="51" y="39"/>
                      <a:pt x="51" y="39"/>
                    </a:cubicBezTo>
                    <a:cubicBezTo>
                      <a:pt x="51" y="39"/>
                      <a:pt x="51" y="39"/>
                      <a:pt x="51" y="39"/>
                    </a:cubicBezTo>
                    <a:close/>
                    <a:moveTo>
                      <a:pt x="51" y="39"/>
                    </a:moveTo>
                    <a:cubicBezTo>
                      <a:pt x="51" y="39"/>
                      <a:pt x="51" y="39"/>
                      <a:pt x="51" y="39"/>
                    </a:cubicBezTo>
                    <a:cubicBezTo>
                      <a:pt x="51" y="39"/>
                      <a:pt x="50" y="39"/>
                      <a:pt x="50" y="39"/>
                    </a:cubicBezTo>
                    <a:cubicBezTo>
                      <a:pt x="50" y="39"/>
                      <a:pt x="50" y="39"/>
                      <a:pt x="50" y="39"/>
                    </a:cubicBezTo>
                    <a:cubicBezTo>
                      <a:pt x="50" y="39"/>
                      <a:pt x="50" y="39"/>
                      <a:pt x="50" y="39"/>
                    </a:cubicBezTo>
                    <a:cubicBezTo>
                      <a:pt x="50" y="39"/>
                      <a:pt x="50" y="39"/>
                      <a:pt x="51" y="39"/>
                    </a:cubicBezTo>
                    <a:close/>
                    <a:moveTo>
                      <a:pt x="46" y="38"/>
                    </a:moveTo>
                    <a:cubicBezTo>
                      <a:pt x="46" y="38"/>
                      <a:pt x="46" y="38"/>
                      <a:pt x="46" y="38"/>
                    </a:cubicBezTo>
                    <a:cubicBezTo>
                      <a:pt x="46" y="38"/>
                      <a:pt x="46" y="38"/>
                      <a:pt x="46" y="38"/>
                    </a:cubicBezTo>
                    <a:cubicBezTo>
                      <a:pt x="46" y="38"/>
                      <a:pt x="46" y="38"/>
                      <a:pt x="46" y="38"/>
                    </a:cubicBezTo>
                    <a:cubicBezTo>
                      <a:pt x="46" y="38"/>
                      <a:pt x="46" y="38"/>
                      <a:pt x="46" y="38"/>
                    </a:cubicBezTo>
                    <a:close/>
                    <a:moveTo>
                      <a:pt x="47" y="39"/>
                    </a:moveTo>
                    <a:cubicBezTo>
                      <a:pt x="47" y="39"/>
                      <a:pt x="47" y="39"/>
                      <a:pt x="47" y="38"/>
                    </a:cubicBezTo>
                    <a:cubicBezTo>
                      <a:pt x="47" y="38"/>
                      <a:pt x="47" y="38"/>
                      <a:pt x="47" y="38"/>
                    </a:cubicBezTo>
                    <a:cubicBezTo>
                      <a:pt x="47" y="38"/>
                      <a:pt x="47" y="38"/>
                      <a:pt x="47" y="38"/>
                    </a:cubicBezTo>
                    <a:cubicBezTo>
                      <a:pt x="47" y="38"/>
                      <a:pt x="47" y="38"/>
                      <a:pt x="47" y="38"/>
                    </a:cubicBezTo>
                    <a:cubicBezTo>
                      <a:pt x="48" y="39"/>
                      <a:pt x="47" y="39"/>
                      <a:pt x="47" y="39"/>
                    </a:cubicBezTo>
                    <a:close/>
                    <a:moveTo>
                      <a:pt x="12" y="39"/>
                    </a:moveTo>
                    <a:cubicBezTo>
                      <a:pt x="12" y="39"/>
                      <a:pt x="12" y="39"/>
                      <a:pt x="12" y="39"/>
                    </a:cubicBezTo>
                    <a:cubicBezTo>
                      <a:pt x="12" y="39"/>
                      <a:pt x="12" y="39"/>
                      <a:pt x="12" y="39"/>
                    </a:cubicBezTo>
                    <a:cubicBezTo>
                      <a:pt x="12" y="39"/>
                      <a:pt x="12" y="39"/>
                      <a:pt x="12" y="39"/>
                    </a:cubicBezTo>
                    <a:cubicBezTo>
                      <a:pt x="12" y="39"/>
                      <a:pt x="12" y="39"/>
                      <a:pt x="12" y="39"/>
                    </a:cubicBezTo>
                    <a:close/>
                    <a:moveTo>
                      <a:pt x="13" y="39"/>
                    </a:moveTo>
                    <a:cubicBezTo>
                      <a:pt x="13" y="39"/>
                      <a:pt x="13" y="39"/>
                      <a:pt x="13" y="39"/>
                    </a:cubicBezTo>
                    <a:cubicBezTo>
                      <a:pt x="13" y="39"/>
                      <a:pt x="12" y="39"/>
                      <a:pt x="12" y="39"/>
                    </a:cubicBezTo>
                    <a:cubicBezTo>
                      <a:pt x="12" y="39"/>
                      <a:pt x="12" y="39"/>
                      <a:pt x="12" y="39"/>
                    </a:cubicBezTo>
                    <a:cubicBezTo>
                      <a:pt x="12" y="39"/>
                      <a:pt x="12" y="39"/>
                      <a:pt x="12" y="39"/>
                    </a:cubicBezTo>
                    <a:cubicBezTo>
                      <a:pt x="12" y="39"/>
                      <a:pt x="12" y="39"/>
                      <a:pt x="12" y="39"/>
                    </a:cubicBezTo>
                    <a:cubicBezTo>
                      <a:pt x="12" y="39"/>
                      <a:pt x="12" y="39"/>
                      <a:pt x="12" y="39"/>
                    </a:cubicBezTo>
                    <a:cubicBezTo>
                      <a:pt x="12" y="39"/>
                      <a:pt x="13" y="39"/>
                      <a:pt x="13" y="39"/>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lose/>
                    <a:moveTo>
                      <a:pt x="31" y="39"/>
                    </a:moveTo>
                    <a:cubicBezTo>
                      <a:pt x="31" y="39"/>
                      <a:pt x="31" y="39"/>
                      <a:pt x="31" y="39"/>
                    </a:cubicBezTo>
                    <a:cubicBezTo>
                      <a:pt x="31" y="39"/>
                      <a:pt x="31" y="39"/>
                      <a:pt x="32" y="39"/>
                    </a:cubicBezTo>
                    <a:cubicBezTo>
                      <a:pt x="32" y="39"/>
                      <a:pt x="32" y="39"/>
                      <a:pt x="32" y="39"/>
                    </a:cubicBezTo>
                    <a:cubicBezTo>
                      <a:pt x="32" y="39"/>
                      <a:pt x="31" y="39"/>
                      <a:pt x="31" y="39"/>
                    </a:cubicBezTo>
                    <a:close/>
                    <a:moveTo>
                      <a:pt x="16" y="39"/>
                    </a:move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lose/>
                    <a:moveTo>
                      <a:pt x="15" y="39"/>
                    </a:move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6" y="39"/>
                    </a:cubicBezTo>
                    <a:cubicBezTo>
                      <a:pt x="16" y="39"/>
                      <a:pt x="15" y="39"/>
                      <a:pt x="15" y="39"/>
                    </a:cubicBezTo>
                    <a:close/>
                    <a:moveTo>
                      <a:pt x="20" y="39"/>
                    </a:moveTo>
                    <a:cubicBezTo>
                      <a:pt x="20" y="39"/>
                      <a:pt x="20" y="39"/>
                      <a:pt x="20" y="39"/>
                    </a:cubicBezTo>
                    <a:cubicBezTo>
                      <a:pt x="20" y="39"/>
                      <a:pt x="20" y="39"/>
                      <a:pt x="20" y="39"/>
                    </a:cubicBezTo>
                    <a:cubicBezTo>
                      <a:pt x="20" y="39"/>
                      <a:pt x="20" y="39"/>
                      <a:pt x="20" y="39"/>
                    </a:cubicBezTo>
                    <a:cubicBezTo>
                      <a:pt x="20" y="39"/>
                      <a:pt x="20" y="39"/>
                      <a:pt x="20" y="39"/>
                    </a:cubicBezTo>
                    <a:cubicBezTo>
                      <a:pt x="20" y="39"/>
                      <a:pt x="20" y="39"/>
                      <a:pt x="20" y="39"/>
                    </a:cubicBezTo>
                    <a:cubicBezTo>
                      <a:pt x="21" y="39"/>
                      <a:pt x="21" y="39"/>
                      <a:pt x="21" y="39"/>
                    </a:cubicBezTo>
                    <a:cubicBezTo>
                      <a:pt x="20" y="39"/>
                      <a:pt x="21" y="39"/>
                      <a:pt x="21" y="39"/>
                    </a:cubicBezTo>
                    <a:cubicBezTo>
                      <a:pt x="21" y="39"/>
                      <a:pt x="21" y="39"/>
                      <a:pt x="21" y="39"/>
                    </a:cubicBezTo>
                    <a:cubicBezTo>
                      <a:pt x="21" y="39"/>
                      <a:pt x="20" y="39"/>
                      <a:pt x="20" y="39"/>
                    </a:cubicBezTo>
                    <a:close/>
                    <a:moveTo>
                      <a:pt x="15" y="41"/>
                    </a:moveTo>
                    <a:cubicBezTo>
                      <a:pt x="15" y="41"/>
                      <a:pt x="15" y="41"/>
                      <a:pt x="15" y="40"/>
                    </a:cubicBezTo>
                    <a:cubicBezTo>
                      <a:pt x="15" y="40"/>
                      <a:pt x="15" y="40"/>
                      <a:pt x="15" y="40"/>
                    </a:cubicBezTo>
                    <a:cubicBezTo>
                      <a:pt x="15" y="40"/>
                      <a:pt x="15" y="40"/>
                      <a:pt x="15" y="40"/>
                    </a:cubicBezTo>
                    <a:cubicBezTo>
                      <a:pt x="15" y="40"/>
                      <a:pt x="15" y="40"/>
                      <a:pt x="15" y="41"/>
                    </a:cubicBezTo>
                    <a:cubicBezTo>
                      <a:pt x="15" y="41"/>
                      <a:pt x="15" y="41"/>
                      <a:pt x="15" y="41"/>
                    </a:cubicBezTo>
                    <a:close/>
                    <a:moveTo>
                      <a:pt x="32" y="40"/>
                    </a:moveTo>
                    <a:cubicBezTo>
                      <a:pt x="32" y="40"/>
                      <a:pt x="32" y="40"/>
                      <a:pt x="32" y="40"/>
                    </a:cubicBezTo>
                    <a:cubicBezTo>
                      <a:pt x="32" y="40"/>
                      <a:pt x="32"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2" y="40"/>
                      <a:pt x="32" y="40"/>
                      <a:pt x="32" y="40"/>
                    </a:cubicBezTo>
                    <a:cubicBezTo>
                      <a:pt x="32" y="40"/>
                      <a:pt x="32" y="40"/>
                      <a:pt x="32" y="40"/>
                    </a:cubicBezTo>
                    <a:cubicBezTo>
                      <a:pt x="32" y="40"/>
                      <a:pt x="33" y="40"/>
                      <a:pt x="33" y="40"/>
                    </a:cubicBezTo>
                    <a:cubicBezTo>
                      <a:pt x="33" y="40"/>
                      <a:pt x="33" y="40"/>
                      <a:pt x="33" y="40"/>
                    </a:cubicBezTo>
                    <a:cubicBezTo>
                      <a:pt x="33" y="40"/>
                      <a:pt x="33" y="41"/>
                      <a:pt x="33" y="41"/>
                    </a:cubicBezTo>
                    <a:cubicBezTo>
                      <a:pt x="33" y="41"/>
                      <a:pt x="33" y="41"/>
                      <a:pt x="33"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0"/>
                      <a:pt x="32" y="40"/>
                      <a:pt x="32" y="40"/>
                    </a:cubicBezTo>
                    <a:close/>
                    <a:moveTo>
                      <a:pt x="34" y="40"/>
                    </a:moveTo>
                    <a:cubicBezTo>
                      <a:pt x="34" y="40"/>
                      <a:pt x="34" y="40"/>
                      <a:pt x="34" y="40"/>
                    </a:cubicBezTo>
                    <a:cubicBezTo>
                      <a:pt x="34" y="40"/>
                      <a:pt x="34" y="40"/>
                      <a:pt x="34" y="40"/>
                    </a:cubicBezTo>
                    <a:close/>
                    <a:moveTo>
                      <a:pt x="37" y="41"/>
                    </a:moveTo>
                    <a:cubicBezTo>
                      <a:pt x="37" y="41"/>
                      <a:pt x="37" y="41"/>
                      <a:pt x="37" y="41"/>
                    </a:cubicBezTo>
                    <a:cubicBezTo>
                      <a:pt x="37" y="40"/>
                      <a:pt x="37" y="40"/>
                      <a:pt x="38" y="40"/>
                    </a:cubicBezTo>
                    <a:cubicBezTo>
                      <a:pt x="38" y="41"/>
                      <a:pt x="38" y="41"/>
                      <a:pt x="37" y="41"/>
                    </a:cubicBezTo>
                    <a:close/>
                    <a:moveTo>
                      <a:pt x="40" y="41"/>
                    </a:moveTo>
                    <a:cubicBezTo>
                      <a:pt x="40" y="41"/>
                      <a:pt x="40" y="41"/>
                      <a:pt x="40" y="41"/>
                    </a:cubicBezTo>
                    <a:cubicBezTo>
                      <a:pt x="39" y="41"/>
                      <a:pt x="39" y="41"/>
                      <a:pt x="39" y="41"/>
                    </a:cubicBezTo>
                    <a:cubicBezTo>
                      <a:pt x="39" y="40"/>
                      <a:pt x="39" y="41"/>
                      <a:pt x="40" y="41"/>
                    </a:cubicBezTo>
                    <a:close/>
                    <a:moveTo>
                      <a:pt x="36" y="41"/>
                    </a:moveTo>
                    <a:cubicBezTo>
                      <a:pt x="36" y="41"/>
                      <a:pt x="36" y="41"/>
                      <a:pt x="35" y="41"/>
                    </a:cubicBezTo>
                    <a:cubicBezTo>
                      <a:pt x="36" y="41"/>
                      <a:pt x="36" y="41"/>
                      <a:pt x="35" y="40"/>
                    </a:cubicBezTo>
                    <a:cubicBezTo>
                      <a:pt x="36" y="41"/>
                      <a:pt x="37" y="40"/>
                      <a:pt x="36" y="41"/>
                    </a:cubicBezTo>
                    <a:close/>
                    <a:moveTo>
                      <a:pt x="34" y="41"/>
                    </a:moveTo>
                    <a:cubicBezTo>
                      <a:pt x="34" y="41"/>
                      <a:pt x="34" y="41"/>
                      <a:pt x="34" y="41"/>
                    </a:cubicBezTo>
                    <a:cubicBezTo>
                      <a:pt x="34" y="41"/>
                      <a:pt x="34" y="41"/>
                      <a:pt x="34" y="41"/>
                    </a:cubicBezTo>
                    <a:cubicBezTo>
                      <a:pt x="34" y="41"/>
                      <a:pt x="34" y="41"/>
                      <a:pt x="35" y="41"/>
                    </a:cubicBezTo>
                    <a:cubicBezTo>
                      <a:pt x="35" y="41"/>
                      <a:pt x="34" y="41"/>
                      <a:pt x="34" y="41"/>
                    </a:cubicBezTo>
                    <a:cubicBezTo>
                      <a:pt x="34" y="41"/>
                      <a:pt x="34" y="41"/>
                      <a:pt x="34" y="41"/>
                    </a:cubicBezTo>
                    <a:close/>
                    <a:moveTo>
                      <a:pt x="40" y="41"/>
                    </a:moveTo>
                    <a:cubicBezTo>
                      <a:pt x="40" y="41"/>
                      <a:pt x="40" y="41"/>
                      <a:pt x="40" y="40"/>
                    </a:cubicBezTo>
                    <a:cubicBezTo>
                      <a:pt x="41" y="40"/>
                      <a:pt x="42" y="40"/>
                      <a:pt x="41" y="41"/>
                    </a:cubicBezTo>
                    <a:cubicBezTo>
                      <a:pt x="42" y="41"/>
                      <a:pt x="42" y="41"/>
                      <a:pt x="42" y="41"/>
                    </a:cubicBezTo>
                    <a:cubicBezTo>
                      <a:pt x="42" y="41"/>
                      <a:pt x="44" y="40"/>
                      <a:pt x="43" y="41"/>
                    </a:cubicBezTo>
                    <a:cubicBezTo>
                      <a:pt x="42" y="41"/>
                      <a:pt x="42" y="41"/>
                      <a:pt x="40" y="41"/>
                    </a:cubicBezTo>
                    <a:close/>
                    <a:moveTo>
                      <a:pt x="44" y="41"/>
                    </a:moveTo>
                    <a:cubicBezTo>
                      <a:pt x="45" y="41"/>
                      <a:pt x="45" y="41"/>
                      <a:pt x="45" y="41"/>
                    </a:cubicBezTo>
                    <a:cubicBezTo>
                      <a:pt x="45" y="41"/>
                      <a:pt x="44" y="41"/>
                      <a:pt x="44" y="41"/>
                    </a:cubicBezTo>
                    <a:close/>
                    <a:moveTo>
                      <a:pt x="62" y="41"/>
                    </a:moveTo>
                    <a:cubicBezTo>
                      <a:pt x="62" y="41"/>
                      <a:pt x="61" y="41"/>
                      <a:pt x="61" y="41"/>
                    </a:cubicBezTo>
                    <a:cubicBezTo>
                      <a:pt x="61" y="41"/>
                      <a:pt x="62" y="41"/>
                      <a:pt x="62" y="41"/>
                    </a:cubicBezTo>
                    <a:close/>
                    <a:moveTo>
                      <a:pt x="61" y="41"/>
                    </a:moveTo>
                    <a:cubicBezTo>
                      <a:pt x="61" y="41"/>
                      <a:pt x="61" y="41"/>
                      <a:pt x="61" y="41"/>
                    </a:cubicBezTo>
                    <a:cubicBezTo>
                      <a:pt x="61" y="41"/>
                      <a:pt x="61" y="41"/>
                      <a:pt x="61" y="41"/>
                    </a:cubicBezTo>
                    <a:cubicBezTo>
                      <a:pt x="61" y="41"/>
                      <a:pt x="61" y="41"/>
                      <a:pt x="61" y="41"/>
                    </a:cubicBezTo>
                    <a:close/>
                    <a:moveTo>
                      <a:pt x="59" y="41"/>
                    </a:moveTo>
                    <a:cubicBezTo>
                      <a:pt x="59" y="41"/>
                      <a:pt x="59" y="41"/>
                      <a:pt x="59" y="41"/>
                    </a:cubicBezTo>
                    <a:cubicBezTo>
                      <a:pt x="59" y="41"/>
                      <a:pt x="59" y="41"/>
                      <a:pt x="60" y="41"/>
                    </a:cubicBezTo>
                    <a:cubicBezTo>
                      <a:pt x="60" y="41"/>
                      <a:pt x="59" y="41"/>
                      <a:pt x="59" y="41"/>
                    </a:cubicBezTo>
                    <a:close/>
                    <a:moveTo>
                      <a:pt x="59" y="41"/>
                    </a:moveTo>
                    <a:cubicBezTo>
                      <a:pt x="59" y="41"/>
                      <a:pt x="59" y="41"/>
                      <a:pt x="59" y="41"/>
                    </a:cubicBezTo>
                    <a:cubicBezTo>
                      <a:pt x="59" y="41"/>
                      <a:pt x="59" y="41"/>
                      <a:pt x="59" y="41"/>
                    </a:cubicBezTo>
                    <a:cubicBezTo>
                      <a:pt x="59" y="41"/>
                      <a:pt x="59" y="41"/>
                      <a:pt x="59" y="41"/>
                    </a:cubicBezTo>
                    <a:cubicBezTo>
                      <a:pt x="58" y="41"/>
                      <a:pt x="58" y="41"/>
                      <a:pt x="58" y="41"/>
                    </a:cubicBezTo>
                    <a:cubicBezTo>
                      <a:pt x="58" y="40"/>
                      <a:pt x="59" y="41"/>
                      <a:pt x="58" y="41"/>
                    </a:cubicBezTo>
                    <a:cubicBezTo>
                      <a:pt x="58" y="41"/>
                      <a:pt x="58" y="41"/>
                      <a:pt x="58" y="41"/>
                    </a:cubicBezTo>
                    <a:cubicBezTo>
                      <a:pt x="58" y="41"/>
                      <a:pt x="59" y="41"/>
                      <a:pt x="59" y="41"/>
                    </a:cubicBezTo>
                    <a:cubicBezTo>
                      <a:pt x="59" y="41"/>
                      <a:pt x="59" y="41"/>
                      <a:pt x="59" y="41"/>
                    </a:cubicBezTo>
                    <a:close/>
                    <a:moveTo>
                      <a:pt x="69" y="40"/>
                    </a:moveTo>
                    <a:cubicBezTo>
                      <a:pt x="69" y="40"/>
                      <a:pt x="70" y="40"/>
                      <a:pt x="70" y="40"/>
                    </a:cubicBezTo>
                    <a:cubicBezTo>
                      <a:pt x="70" y="40"/>
                      <a:pt x="69" y="40"/>
                      <a:pt x="69" y="40"/>
                    </a:cubicBezTo>
                    <a:close/>
                    <a:moveTo>
                      <a:pt x="63" y="40"/>
                    </a:moveTo>
                    <a:cubicBezTo>
                      <a:pt x="63" y="40"/>
                      <a:pt x="63" y="40"/>
                      <a:pt x="63" y="40"/>
                    </a:cubicBezTo>
                    <a:cubicBezTo>
                      <a:pt x="63" y="40"/>
                      <a:pt x="63" y="40"/>
                      <a:pt x="63" y="40"/>
                    </a:cubicBezTo>
                    <a:cubicBezTo>
                      <a:pt x="63" y="40"/>
                      <a:pt x="63" y="40"/>
                      <a:pt x="63" y="40"/>
                    </a:cubicBezTo>
                    <a:close/>
                    <a:moveTo>
                      <a:pt x="64" y="40"/>
                    </a:moveTo>
                    <a:cubicBezTo>
                      <a:pt x="64" y="40"/>
                      <a:pt x="64" y="40"/>
                      <a:pt x="64" y="40"/>
                    </a:cubicBezTo>
                    <a:cubicBezTo>
                      <a:pt x="64" y="40"/>
                      <a:pt x="64" y="40"/>
                      <a:pt x="64" y="40"/>
                    </a:cubicBezTo>
                    <a:cubicBezTo>
                      <a:pt x="64" y="40"/>
                      <a:pt x="64" y="41"/>
                      <a:pt x="64" y="41"/>
                    </a:cubicBezTo>
                    <a:cubicBezTo>
                      <a:pt x="64" y="40"/>
                      <a:pt x="64" y="40"/>
                      <a:pt x="64" y="40"/>
                    </a:cubicBezTo>
                    <a:close/>
                    <a:moveTo>
                      <a:pt x="57" y="40"/>
                    </a:moveTo>
                    <a:cubicBezTo>
                      <a:pt x="57" y="40"/>
                      <a:pt x="57" y="40"/>
                      <a:pt x="57" y="41"/>
                    </a:cubicBezTo>
                    <a:cubicBezTo>
                      <a:pt x="57" y="41"/>
                      <a:pt x="57" y="41"/>
                      <a:pt x="57" y="41"/>
                    </a:cubicBezTo>
                    <a:cubicBezTo>
                      <a:pt x="57" y="41"/>
                      <a:pt x="57" y="41"/>
                      <a:pt x="57" y="41"/>
                    </a:cubicBezTo>
                    <a:cubicBezTo>
                      <a:pt x="57" y="40"/>
                      <a:pt x="57" y="40"/>
                      <a:pt x="57" y="40"/>
                    </a:cubicBezTo>
                    <a:cubicBezTo>
                      <a:pt x="57" y="40"/>
                      <a:pt x="57" y="40"/>
                      <a:pt x="57" y="40"/>
                    </a:cubicBezTo>
                    <a:close/>
                    <a:moveTo>
                      <a:pt x="54" y="40"/>
                    </a:moveTo>
                    <a:cubicBezTo>
                      <a:pt x="54" y="40"/>
                      <a:pt x="54" y="40"/>
                      <a:pt x="54" y="40"/>
                    </a:cubicBezTo>
                    <a:cubicBezTo>
                      <a:pt x="54" y="39"/>
                      <a:pt x="54" y="39"/>
                      <a:pt x="54" y="39"/>
                    </a:cubicBezTo>
                    <a:cubicBezTo>
                      <a:pt x="54" y="39"/>
                      <a:pt x="54" y="39"/>
                      <a:pt x="54" y="40"/>
                    </a:cubicBezTo>
                    <a:close/>
                    <a:moveTo>
                      <a:pt x="52" y="39"/>
                    </a:moveTo>
                    <a:cubicBezTo>
                      <a:pt x="52" y="39"/>
                      <a:pt x="52" y="39"/>
                      <a:pt x="52" y="39"/>
                    </a:cubicBezTo>
                    <a:cubicBezTo>
                      <a:pt x="52" y="39"/>
                      <a:pt x="52" y="39"/>
                      <a:pt x="52" y="39"/>
                    </a:cubicBezTo>
                    <a:cubicBezTo>
                      <a:pt x="52" y="39"/>
                      <a:pt x="52" y="39"/>
                      <a:pt x="52" y="39"/>
                    </a:cubicBezTo>
                    <a:cubicBezTo>
                      <a:pt x="52" y="39"/>
                      <a:pt x="52" y="39"/>
                      <a:pt x="52" y="39"/>
                    </a:cubicBezTo>
                    <a:cubicBezTo>
                      <a:pt x="52" y="40"/>
                      <a:pt x="52" y="40"/>
                      <a:pt x="51" y="40"/>
                    </a:cubicBezTo>
                    <a:cubicBezTo>
                      <a:pt x="51" y="40"/>
                      <a:pt x="51" y="39"/>
                      <a:pt x="51" y="39"/>
                    </a:cubicBezTo>
                    <a:cubicBezTo>
                      <a:pt x="51" y="39"/>
                      <a:pt x="51" y="39"/>
                      <a:pt x="51" y="39"/>
                    </a:cubicBezTo>
                    <a:cubicBezTo>
                      <a:pt x="51" y="39"/>
                      <a:pt x="51" y="39"/>
                      <a:pt x="52" y="39"/>
                    </a:cubicBezTo>
                    <a:cubicBezTo>
                      <a:pt x="52" y="39"/>
                      <a:pt x="52" y="39"/>
                      <a:pt x="52" y="39"/>
                    </a:cubicBezTo>
                    <a:close/>
                    <a:moveTo>
                      <a:pt x="47" y="39"/>
                    </a:moveTo>
                    <a:cubicBezTo>
                      <a:pt x="47" y="39"/>
                      <a:pt x="47" y="39"/>
                      <a:pt x="47" y="39"/>
                    </a:cubicBezTo>
                    <a:cubicBezTo>
                      <a:pt x="48" y="39"/>
                      <a:pt x="48" y="39"/>
                      <a:pt x="48" y="39"/>
                    </a:cubicBezTo>
                    <a:cubicBezTo>
                      <a:pt x="48" y="40"/>
                      <a:pt x="49" y="39"/>
                      <a:pt x="49" y="39"/>
                    </a:cubicBezTo>
                    <a:cubicBezTo>
                      <a:pt x="49" y="40"/>
                      <a:pt x="49" y="40"/>
                      <a:pt x="49" y="40"/>
                    </a:cubicBezTo>
                    <a:cubicBezTo>
                      <a:pt x="50" y="40"/>
                      <a:pt x="50" y="39"/>
                      <a:pt x="51" y="40"/>
                    </a:cubicBezTo>
                    <a:cubicBezTo>
                      <a:pt x="51" y="40"/>
                      <a:pt x="51" y="40"/>
                      <a:pt x="51" y="40"/>
                    </a:cubicBezTo>
                    <a:cubicBezTo>
                      <a:pt x="51" y="40"/>
                      <a:pt x="51" y="40"/>
                      <a:pt x="51" y="40"/>
                    </a:cubicBezTo>
                    <a:cubicBezTo>
                      <a:pt x="51" y="40"/>
                      <a:pt x="51" y="40"/>
                      <a:pt x="51" y="40"/>
                    </a:cubicBezTo>
                    <a:cubicBezTo>
                      <a:pt x="51" y="40"/>
                      <a:pt x="51" y="40"/>
                      <a:pt x="51"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3" y="40"/>
                      <a:pt x="53" y="40"/>
                      <a:pt x="53" y="39"/>
                    </a:cubicBezTo>
                    <a:cubicBezTo>
                      <a:pt x="53" y="39"/>
                      <a:pt x="53" y="39"/>
                      <a:pt x="53" y="39"/>
                    </a:cubicBezTo>
                    <a:cubicBezTo>
                      <a:pt x="53" y="39"/>
                      <a:pt x="53" y="39"/>
                      <a:pt x="53" y="39"/>
                    </a:cubicBezTo>
                    <a:cubicBezTo>
                      <a:pt x="53" y="39"/>
                      <a:pt x="53" y="39"/>
                      <a:pt x="53" y="39"/>
                    </a:cubicBezTo>
                    <a:cubicBezTo>
                      <a:pt x="53" y="40"/>
                      <a:pt x="53" y="40"/>
                      <a:pt x="53" y="40"/>
                    </a:cubicBezTo>
                    <a:cubicBezTo>
                      <a:pt x="54" y="40"/>
                      <a:pt x="54" y="40"/>
                      <a:pt x="54" y="40"/>
                    </a:cubicBezTo>
                    <a:cubicBezTo>
                      <a:pt x="54" y="40"/>
                      <a:pt x="54" y="40"/>
                      <a:pt x="54" y="40"/>
                    </a:cubicBezTo>
                    <a:cubicBezTo>
                      <a:pt x="54" y="40"/>
                      <a:pt x="55" y="40"/>
                      <a:pt x="55" y="40"/>
                    </a:cubicBezTo>
                    <a:cubicBezTo>
                      <a:pt x="55" y="40"/>
                      <a:pt x="56" y="40"/>
                      <a:pt x="56" y="40"/>
                    </a:cubicBezTo>
                    <a:cubicBezTo>
                      <a:pt x="56" y="40"/>
                      <a:pt x="56" y="40"/>
                      <a:pt x="56" y="40"/>
                    </a:cubicBezTo>
                    <a:cubicBezTo>
                      <a:pt x="56" y="40"/>
                      <a:pt x="56" y="40"/>
                      <a:pt x="56" y="40"/>
                    </a:cubicBezTo>
                    <a:cubicBezTo>
                      <a:pt x="56" y="40"/>
                      <a:pt x="56" y="40"/>
                      <a:pt x="56" y="41"/>
                    </a:cubicBezTo>
                    <a:cubicBezTo>
                      <a:pt x="56" y="41"/>
                      <a:pt x="56" y="40"/>
                      <a:pt x="55" y="40"/>
                    </a:cubicBezTo>
                    <a:cubicBezTo>
                      <a:pt x="55" y="40"/>
                      <a:pt x="55" y="41"/>
                      <a:pt x="55" y="41"/>
                    </a:cubicBezTo>
                    <a:cubicBezTo>
                      <a:pt x="54" y="40"/>
                      <a:pt x="53" y="40"/>
                      <a:pt x="52" y="40"/>
                    </a:cubicBezTo>
                    <a:cubicBezTo>
                      <a:pt x="51" y="40"/>
                      <a:pt x="51" y="40"/>
                      <a:pt x="51" y="40"/>
                    </a:cubicBezTo>
                    <a:cubicBezTo>
                      <a:pt x="50" y="41"/>
                      <a:pt x="48" y="40"/>
                      <a:pt x="47" y="40"/>
                    </a:cubicBezTo>
                    <a:cubicBezTo>
                      <a:pt x="47" y="40"/>
                      <a:pt x="47" y="40"/>
                      <a:pt x="47" y="40"/>
                    </a:cubicBezTo>
                    <a:cubicBezTo>
                      <a:pt x="47" y="40"/>
                      <a:pt x="47" y="39"/>
                      <a:pt x="47" y="39"/>
                    </a:cubicBezTo>
                    <a:cubicBezTo>
                      <a:pt x="47" y="39"/>
                      <a:pt x="47" y="39"/>
                      <a:pt x="47" y="39"/>
                    </a:cubicBezTo>
                    <a:close/>
                    <a:moveTo>
                      <a:pt x="47" y="39"/>
                    </a:moveTo>
                    <a:cubicBezTo>
                      <a:pt x="47" y="40"/>
                      <a:pt x="47" y="40"/>
                      <a:pt x="47" y="40"/>
                    </a:cubicBezTo>
                    <a:cubicBezTo>
                      <a:pt x="47" y="40"/>
                      <a:pt x="47" y="40"/>
                      <a:pt x="47" y="40"/>
                    </a:cubicBezTo>
                    <a:cubicBezTo>
                      <a:pt x="47" y="40"/>
                      <a:pt x="47" y="40"/>
                      <a:pt x="47" y="39"/>
                    </a:cubicBezTo>
                    <a:cubicBezTo>
                      <a:pt x="47" y="39"/>
                      <a:pt x="47" y="39"/>
                      <a:pt x="47" y="39"/>
                    </a:cubicBezTo>
                    <a:cubicBezTo>
                      <a:pt x="47" y="39"/>
                      <a:pt x="47" y="39"/>
                      <a:pt x="47" y="39"/>
                    </a:cubicBezTo>
                    <a:close/>
                    <a:moveTo>
                      <a:pt x="46" y="39"/>
                    </a:moveTo>
                    <a:cubicBezTo>
                      <a:pt x="46" y="40"/>
                      <a:pt x="46" y="40"/>
                      <a:pt x="46" y="40"/>
                    </a:cubicBezTo>
                    <a:cubicBezTo>
                      <a:pt x="46" y="40"/>
                      <a:pt x="45" y="40"/>
                      <a:pt x="46" y="39"/>
                    </a:cubicBezTo>
                    <a:close/>
                    <a:moveTo>
                      <a:pt x="43" y="40"/>
                    </a:moveTo>
                    <a:cubicBezTo>
                      <a:pt x="43" y="39"/>
                      <a:pt x="43" y="39"/>
                      <a:pt x="43" y="39"/>
                    </a:cubicBezTo>
                    <a:cubicBezTo>
                      <a:pt x="43" y="39"/>
                      <a:pt x="43" y="39"/>
                      <a:pt x="43" y="39"/>
                    </a:cubicBezTo>
                    <a:cubicBezTo>
                      <a:pt x="43" y="40"/>
                      <a:pt x="43" y="40"/>
                      <a:pt x="43" y="40"/>
                    </a:cubicBezTo>
                    <a:cubicBezTo>
                      <a:pt x="43" y="40"/>
                      <a:pt x="43" y="40"/>
                      <a:pt x="43" y="39"/>
                    </a:cubicBezTo>
                    <a:lnTo>
                      <a:pt x="43" y="40"/>
                    </a:lnTo>
                    <a:close/>
                    <a:moveTo>
                      <a:pt x="29" y="40"/>
                    </a:moveTo>
                    <a:cubicBezTo>
                      <a:pt x="29" y="40"/>
                      <a:pt x="30" y="39"/>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29" y="40"/>
                      <a:pt x="29" y="40"/>
                      <a:pt x="29" y="40"/>
                    </a:cubicBezTo>
                    <a:cubicBezTo>
                      <a:pt x="29" y="40"/>
                      <a:pt x="29" y="40"/>
                      <a:pt x="29" y="40"/>
                    </a:cubicBezTo>
                    <a:cubicBezTo>
                      <a:pt x="29" y="40"/>
                      <a:pt x="29" y="40"/>
                      <a:pt x="29" y="40"/>
                    </a:cubicBezTo>
                    <a:cubicBezTo>
                      <a:pt x="29" y="40"/>
                      <a:pt x="29" y="40"/>
                      <a:pt x="29" y="40"/>
                    </a:cubicBezTo>
                    <a:cubicBezTo>
                      <a:pt x="28" y="40"/>
                      <a:pt x="28" y="40"/>
                      <a:pt x="28" y="40"/>
                    </a:cubicBezTo>
                    <a:cubicBezTo>
                      <a:pt x="28" y="40"/>
                      <a:pt x="28" y="40"/>
                      <a:pt x="28" y="40"/>
                    </a:cubicBezTo>
                    <a:cubicBezTo>
                      <a:pt x="28" y="40"/>
                      <a:pt x="28" y="40"/>
                      <a:pt x="28" y="40"/>
                    </a:cubicBezTo>
                    <a:cubicBezTo>
                      <a:pt x="28" y="40"/>
                      <a:pt x="28" y="40"/>
                      <a:pt x="28" y="40"/>
                    </a:cubicBezTo>
                    <a:cubicBezTo>
                      <a:pt x="29" y="40"/>
                      <a:pt x="29" y="40"/>
                      <a:pt x="29" y="40"/>
                    </a:cubicBezTo>
                    <a:close/>
                    <a:moveTo>
                      <a:pt x="29" y="40"/>
                    </a:moveTo>
                    <a:cubicBezTo>
                      <a:pt x="29" y="40"/>
                      <a:pt x="29" y="40"/>
                      <a:pt x="29" y="40"/>
                    </a:cubicBezTo>
                    <a:cubicBezTo>
                      <a:pt x="29" y="40"/>
                      <a:pt x="29" y="40"/>
                      <a:pt x="29" y="40"/>
                    </a:cubicBezTo>
                    <a:close/>
                    <a:moveTo>
                      <a:pt x="24" y="40"/>
                    </a:moveTo>
                    <a:cubicBezTo>
                      <a:pt x="24" y="40"/>
                      <a:pt x="25" y="40"/>
                      <a:pt x="25" y="40"/>
                    </a:cubicBezTo>
                    <a:cubicBezTo>
                      <a:pt x="25" y="40"/>
                      <a:pt x="24" y="40"/>
                      <a:pt x="24" y="40"/>
                    </a:cubicBezTo>
                    <a:cubicBezTo>
                      <a:pt x="24" y="40"/>
                      <a:pt x="24" y="40"/>
                      <a:pt x="24" y="40"/>
                    </a:cubicBezTo>
                    <a:cubicBezTo>
                      <a:pt x="24" y="40"/>
                      <a:pt x="24" y="40"/>
                      <a:pt x="24" y="40"/>
                    </a:cubicBezTo>
                    <a:close/>
                    <a:moveTo>
                      <a:pt x="25" y="40"/>
                    </a:moveTo>
                    <a:cubicBezTo>
                      <a:pt x="25" y="40"/>
                      <a:pt x="25" y="40"/>
                      <a:pt x="25" y="40"/>
                    </a:cubicBezTo>
                    <a:cubicBezTo>
                      <a:pt x="25" y="40"/>
                      <a:pt x="25" y="40"/>
                      <a:pt x="25" y="40"/>
                    </a:cubicBezTo>
                    <a:close/>
                    <a:moveTo>
                      <a:pt x="28" y="41"/>
                    </a:moveTo>
                    <a:cubicBezTo>
                      <a:pt x="28" y="41"/>
                      <a:pt x="28" y="41"/>
                      <a:pt x="28" y="41"/>
                    </a:cubicBezTo>
                    <a:cubicBezTo>
                      <a:pt x="28" y="41"/>
                      <a:pt x="28" y="41"/>
                      <a:pt x="28" y="41"/>
                    </a:cubicBezTo>
                    <a:cubicBezTo>
                      <a:pt x="28" y="40"/>
                      <a:pt x="28" y="40"/>
                      <a:pt x="27" y="40"/>
                    </a:cubicBezTo>
                    <a:cubicBezTo>
                      <a:pt x="27" y="40"/>
                      <a:pt x="27" y="40"/>
                      <a:pt x="27" y="40"/>
                    </a:cubicBezTo>
                    <a:cubicBezTo>
                      <a:pt x="26" y="40"/>
                      <a:pt x="26" y="40"/>
                      <a:pt x="26" y="40"/>
                    </a:cubicBezTo>
                    <a:cubicBezTo>
                      <a:pt x="26" y="40"/>
                      <a:pt x="26" y="40"/>
                      <a:pt x="26" y="40"/>
                    </a:cubicBezTo>
                    <a:cubicBezTo>
                      <a:pt x="26" y="40"/>
                      <a:pt x="26" y="40"/>
                      <a:pt x="26" y="40"/>
                    </a:cubicBezTo>
                    <a:cubicBezTo>
                      <a:pt x="27" y="40"/>
                      <a:pt x="27" y="40"/>
                      <a:pt x="27" y="40"/>
                    </a:cubicBezTo>
                    <a:cubicBezTo>
                      <a:pt x="27" y="40"/>
                      <a:pt x="27" y="40"/>
                      <a:pt x="28" y="40"/>
                    </a:cubicBezTo>
                    <a:cubicBezTo>
                      <a:pt x="28" y="40"/>
                      <a:pt x="28" y="40"/>
                      <a:pt x="28" y="40"/>
                    </a:cubicBezTo>
                    <a:cubicBezTo>
                      <a:pt x="28" y="41"/>
                      <a:pt x="28" y="41"/>
                      <a:pt x="28" y="41"/>
                    </a:cubicBezTo>
                    <a:close/>
                    <a:moveTo>
                      <a:pt x="28" y="40"/>
                    </a:moveTo>
                    <a:cubicBezTo>
                      <a:pt x="29" y="40"/>
                      <a:pt x="29" y="41"/>
                      <a:pt x="29" y="41"/>
                    </a:cubicBezTo>
                    <a:cubicBezTo>
                      <a:pt x="29" y="41"/>
                      <a:pt x="29" y="41"/>
                      <a:pt x="29" y="41"/>
                    </a:cubicBezTo>
                    <a:cubicBezTo>
                      <a:pt x="29" y="41"/>
                      <a:pt x="28" y="41"/>
                      <a:pt x="28" y="41"/>
                    </a:cubicBezTo>
                    <a:cubicBezTo>
                      <a:pt x="28" y="41"/>
                      <a:pt x="28" y="41"/>
                      <a:pt x="28" y="41"/>
                    </a:cubicBezTo>
                    <a:cubicBezTo>
                      <a:pt x="28" y="41"/>
                      <a:pt x="28" y="41"/>
                      <a:pt x="28" y="41"/>
                    </a:cubicBezTo>
                    <a:lnTo>
                      <a:pt x="28" y="40"/>
                    </a:lnTo>
                    <a:close/>
                    <a:moveTo>
                      <a:pt x="29" y="40"/>
                    </a:moveTo>
                    <a:cubicBezTo>
                      <a:pt x="29" y="40"/>
                      <a:pt x="29" y="40"/>
                      <a:pt x="29" y="40"/>
                    </a:cubicBezTo>
                    <a:cubicBezTo>
                      <a:pt x="29" y="40"/>
                      <a:pt x="29" y="40"/>
                      <a:pt x="29" y="40"/>
                    </a:cubicBezTo>
                    <a:cubicBezTo>
                      <a:pt x="29" y="40"/>
                      <a:pt x="29" y="40"/>
                      <a:pt x="29" y="40"/>
                    </a:cubicBezTo>
                    <a:cubicBezTo>
                      <a:pt x="29" y="40"/>
                      <a:pt x="29" y="40"/>
                      <a:pt x="29" y="40"/>
                    </a:cubicBezTo>
                    <a:cubicBezTo>
                      <a:pt x="29" y="41"/>
                      <a:pt x="29" y="41"/>
                      <a:pt x="29" y="41"/>
                    </a:cubicBezTo>
                    <a:cubicBezTo>
                      <a:pt x="29" y="41"/>
                      <a:pt x="29" y="41"/>
                      <a:pt x="29" y="40"/>
                    </a:cubicBezTo>
                    <a:close/>
                    <a:moveTo>
                      <a:pt x="30" y="40"/>
                    </a:move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1"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1" y="40"/>
                      <a:pt x="31" y="41"/>
                      <a:pt x="32" y="41"/>
                    </a:cubicBezTo>
                    <a:cubicBezTo>
                      <a:pt x="32" y="41"/>
                      <a:pt x="32" y="41"/>
                      <a:pt x="32" y="41"/>
                    </a:cubicBezTo>
                    <a:cubicBezTo>
                      <a:pt x="32" y="41"/>
                      <a:pt x="32" y="41"/>
                      <a:pt x="32" y="41"/>
                    </a:cubicBezTo>
                    <a:cubicBezTo>
                      <a:pt x="32" y="41"/>
                      <a:pt x="31" y="41"/>
                      <a:pt x="31" y="41"/>
                    </a:cubicBezTo>
                    <a:cubicBezTo>
                      <a:pt x="31" y="41"/>
                      <a:pt x="30" y="41"/>
                      <a:pt x="30" y="41"/>
                    </a:cubicBezTo>
                    <a:cubicBezTo>
                      <a:pt x="30" y="41"/>
                      <a:pt x="30" y="41"/>
                      <a:pt x="30" y="40"/>
                    </a:cubicBezTo>
                    <a:close/>
                    <a:moveTo>
                      <a:pt x="27" y="41"/>
                    </a:move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8" y="41"/>
                      <a:pt x="28" y="41"/>
                      <a:pt x="29" y="41"/>
                    </a:cubicBezTo>
                    <a:cubicBezTo>
                      <a:pt x="28" y="42"/>
                      <a:pt x="28" y="41"/>
                      <a:pt x="27" y="41"/>
                    </a:cubicBezTo>
                    <a:close/>
                    <a:moveTo>
                      <a:pt x="10" y="42"/>
                    </a:moveTo>
                    <a:cubicBezTo>
                      <a:pt x="10" y="41"/>
                      <a:pt x="10" y="41"/>
                      <a:pt x="10" y="42"/>
                    </a:cubicBezTo>
                    <a:cubicBezTo>
                      <a:pt x="10" y="42"/>
                      <a:pt x="10" y="42"/>
                      <a:pt x="10" y="42"/>
                    </a:cubicBezTo>
                    <a:cubicBezTo>
                      <a:pt x="10" y="42"/>
                      <a:pt x="10" y="42"/>
                      <a:pt x="10" y="42"/>
                    </a:cubicBezTo>
                    <a:cubicBezTo>
                      <a:pt x="10" y="42"/>
                      <a:pt x="10" y="42"/>
                      <a:pt x="10" y="42"/>
                    </a:cubicBezTo>
                    <a:close/>
                    <a:moveTo>
                      <a:pt x="15" y="42"/>
                    </a:moveTo>
                    <a:cubicBezTo>
                      <a:pt x="15" y="42"/>
                      <a:pt x="15" y="42"/>
                      <a:pt x="15" y="42"/>
                    </a:cubicBezTo>
                    <a:cubicBezTo>
                      <a:pt x="15" y="42"/>
                      <a:pt x="15" y="42"/>
                      <a:pt x="15" y="42"/>
                    </a:cubicBezTo>
                    <a:cubicBezTo>
                      <a:pt x="15" y="42"/>
                      <a:pt x="15" y="42"/>
                      <a:pt x="15" y="42"/>
                    </a:cubicBezTo>
                    <a:cubicBezTo>
                      <a:pt x="16" y="41"/>
                      <a:pt x="16" y="42"/>
                      <a:pt x="16" y="42"/>
                    </a:cubicBezTo>
                    <a:cubicBezTo>
                      <a:pt x="16" y="42"/>
                      <a:pt x="15" y="42"/>
                      <a:pt x="15" y="42"/>
                    </a:cubicBezTo>
                    <a:close/>
                    <a:moveTo>
                      <a:pt x="31" y="42"/>
                    </a:moveTo>
                    <a:cubicBezTo>
                      <a:pt x="31" y="42"/>
                      <a:pt x="31" y="42"/>
                      <a:pt x="31" y="42"/>
                    </a:cubicBezTo>
                    <a:cubicBezTo>
                      <a:pt x="32" y="42"/>
                      <a:pt x="32" y="42"/>
                      <a:pt x="32" y="42"/>
                    </a:cubicBezTo>
                    <a:cubicBezTo>
                      <a:pt x="32" y="42"/>
                      <a:pt x="32" y="42"/>
                      <a:pt x="32" y="42"/>
                    </a:cubicBezTo>
                    <a:cubicBezTo>
                      <a:pt x="32" y="42"/>
                      <a:pt x="32" y="42"/>
                      <a:pt x="31" y="42"/>
                    </a:cubicBezTo>
                    <a:close/>
                    <a:moveTo>
                      <a:pt x="5" y="43"/>
                    </a:moveTo>
                    <a:cubicBezTo>
                      <a:pt x="5" y="43"/>
                      <a:pt x="5" y="43"/>
                      <a:pt x="4" y="43"/>
                    </a:cubicBezTo>
                    <a:cubicBezTo>
                      <a:pt x="4" y="43"/>
                      <a:pt x="4" y="43"/>
                      <a:pt x="4" y="43"/>
                    </a:cubicBezTo>
                    <a:cubicBezTo>
                      <a:pt x="5" y="43"/>
                      <a:pt x="5" y="43"/>
                      <a:pt x="5" y="43"/>
                    </a:cubicBezTo>
                    <a:close/>
                    <a:moveTo>
                      <a:pt x="6" y="42"/>
                    </a:moveTo>
                    <a:cubicBezTo>
                      <a:pt x="6" y="42"/>
                      <a:pt x="6" y="42"/>
                      <a:pt x="6" y="42"/>
                    </a:cubicBezTo>
                    <a:cubicBezTo>
                      <a:pt x="6" y="42"/>
                      <a:pt x="6" y="43"/>
                      <a:pt x="6" y="43"/>
                    </a:cubicBezTo>
                    <a:cubicBezTo>
                      <a:pt x="6" y="43"/>
                      <a:pt x="6" y="43"/>
                      <a:pt x="6" y="43"/>
                    </a:cubicBezTo>
                    <a:cubicBezTo>
                      <a:pt x="6" y="43"/>
                      <a:pt x="6" y="43"/>
                      <a:pt x="6" y="43"/>
                    </a:cubicBezTo>
                    <a:cubicBezTo>
                      <a:pt x="6" y="43"/>
                      <a:pt x="6" y="43"/>
                      <a:pt x="6" y="43"/>
                    </a:cubicBezTo>
                    <a:cubicBezTo>
                      <a:pt x="5" y="43"/>
                      <a:pt x="5" y="43"/>
                      <a:pt x="5" y="43"/>
                    </a:cubicBezTo>
                    <a:cubicBezTo>
                      <a:pt x="5" y="43"/>
                      <a:pt x="5" y="43"/>
                      <a:pt x="5" y="43"/>
                    </a:cubicBezTo>
                    <a:cubicBezTo>
                      <a:pt x="5" y="43"/>
                      <a:pt x="5" y="43"/>
                      <a:pt x="4" y="43"/>
                    </a:cubicBezTo>
                    <a:cubicBezTo>
                      <a:pt x="4" y="43"/>
                      <a:pt x="4" y="43"/>
                      <a:pt x="4" y="43"/>
                    </a:cubicBezTo>
                    <a:cubicBezTo>
                      <a:pt x="4" y="43"/>
                      <a:pt x="4" y="43"/>
                      <a:pt x="4" y="43"/>
                    </a:cubicBezTo>
                    <a:cubicBezTo>
                      <a:pt x="4" y="43"/>
                      <a:pt x="4" y="43"/>
                      <a:pt x="4" y="43"/>
                    </a:cubicBezTo>
                    <a:cubicBezTo>
                      <a:pt x="4" y="43"/>
                      <a:pt x="4" y="43"/>
                      <a:pt x="4" y="43"/>
                    </a:cubicBezTo>
                    <a:cubicBezTo>
                      <a:pt x="4" y="43"/>
                      <a:pt x="4" y="43"/>
                      <a:pt x="4" y="43"/>
                    </a:cubicBezTo>
                    <a:cubicBezTo>
                      <a:pt x="4" y="43"/>
                      <a:pt x="4" y="43"/>
                      <a:pt x="4" y="43"/>
                    </a:cubicBezTo>
                    <a:cubicBezTo>
                      <a:pt x="4" y="42"/>
                      <a:pt x="4" y="42"/>
                      <a:pt x="4" y="42"/>
                    </a:cubicBezTo>
                    <a:cubicBezTo>
                      <a:pt x="4" y="42"/>
                      <a:pt x="4" y="42"/>
                      <a:pt x="4" y="42"/>
                    </a:cubicBezTo>
                    <a:cubicBezTo>
                      <a:pt x="4" y="42"/>
                      <a:pt x="4" y="42"/>
                      <a:pt x="4" y="42"/>
                    </a:cubicBezTo>
                    <a:cubicBezTo>
                      <a:pt x="5" y="42"/>
                      <a:pt x="5" y="43"/>
                      <a:pt x="6" y="42"/>
                    </a:cubicBezTo>
                    <a:cubicBezTo>
                      <a:pt x="6" y="42"/>
                      <a:pt x="6" y="42"/>
                      <a:pt x="6" y="42"/>
                    </a:cubicBezTo>
                    <a:close/>
                    <a:moveTo>
                      <a:pt x="207" y="42"/>
                    </a:moveTo>
                    <a:cubicBezTo>
                      <a:pt x="207" y="42"/>
                      <a:pt x="207" y="42"/>
                      <a:pt x="207" y="42"/>
                    </a:cubicBezTo>
                    <a:cubicBezTo>
                      <a:pt x="207" y="42"/>
                      <a:pt x="207" y="42"/>
                      <a:pt x="208" y="42"/>
                    </a:cubicBezTo>
                    <a:cubicBezTo>
                      <a:pt x="208" y="42"/>
                      <a:pt x="208" y="42"/>
                      <a:pt x="208" y="42"/>
                    </a:cubicBezTo>
                    <a:cubicBezTo>
                      <a:pt x="208" y="43"/>
                      <a:pt x="207" y="42"/>
                      <a:pt x="207" y="42"/>
                    </a:cubicBezTo>
                    <a:close/>
                    <a:moveTo>
                      <a:pt x="13" y="43"/>
                    </a:moveTo>
                    <a:cubicBezTo>
                      <a:pt x="13" y="43"/>
                      <a:pt x="13" y="43"/>
                      <a:pt x="13" y="43"/>
                    </a:cubicBezTo>
                    <a:cubicBezTo>
                      <a:pt x="13" y="43"/>
                      <a:pt x="13" y="43"/>
                      <a:pt x="13" y="43"/>
                    </a:cubicBezTo>
                    <a:close/>
                    <a:moveTo>
                      <a:pt x="242" y="45"/>
                    </a:moveTo>
                    <a:cubicBezTo>
                      <a:pt x="242" y="45"/>
                      <a:pt x="241" y="45"/>
                      <a:pt x="241" y="44"/>
                    </a:cubicBezTo>
                    <a:cubicBezTo>
                      <a:pt x="241" y="44"/>
                      <a:pt x="242" y="45"/>
                      <a:pt x="242" y="44"/>
                    </a:cubicBezTo>
                    <a:cubicBezTo>
                      <a:pt x="242" y="44"/>
                      <a:pt x="242" y="45"/>
                      <a:pt x="242" y="45"/>
                    </a:cubicBezTo>
                    <a:cubicBezTo>
                      <a:pt x="242" y="45"/>
                      <a:pt x="242" y="45"/>
                      <a:pt x="242" y="45"/>
                    </a:cubicBezTo>
                    <a:cubicBezTo>
                      <a:pt x="242" y="45"/>
                      <a:pt x="242" y="45"/>
                      <a:pt x="242" y="45"/>
                    </a:cubicBezTo>
                    <a:close/>
                    <a:moveTo>
                      <a:pt x="59" y="46"/>
                    </a:moveTo>
                    <a:cubicBezTo>
                      <a:pt x="59" y="46"/>
                      <a:pt x="59" y="46"/>
                      <a:pt x="59" y="46"/>
                    </a:cubicBezTo>
                    <a:cubicBezTo>
                      <a:pt x="59" y="46"/>
                      <a:pt x="59" y="46"/>
                      <a:pt x="59" y="46"/>
                    </a:cubicBezTo>
                    <a:cubicBezTo>
                      <a:pt x="59" y="46"/>
                      <a:pt x="59" y="46"/>
                      <a:pt x="59" y="46"/>
                    </a:cubicBezTo>
                    <a:close/>
                    <a:moveTo>
                      <a:pt x="71" y="47"/>
                    </a:moveTo>
                    <a:cubicBezTo>
                      <a:pt x="71" y="48"/>
                      <a:pt x="71" y="48"/>
                      <a:pt x="71" y="48"/>
                    </a:cubicBezTo>
                    <a:cubicBezTo>
                      <a:pt x="71" y="48"/>
                      <a:pt x="71" y="48"/>
                      <a:pt x="71" y="48"/>
                    </a:cubicBezTo>
                    <a:cubicBezTo>
                      <a:pt x="70" y="48"/>
                      <a:pt x="70" y="48"/>
                      <a:pt x="69" y="48"/>
                    </a:cubicBezTo>
                    <a:cubicBezTo>
                      <a:pt x="69" y="48"/>
                      <a:pt x="69" y="48"/>
                      <a:pt x="69" y="48"/>
                    </a:cubicBezTo>
                    <a:cubicBezTo>
                      <a:pt x="69" y="47"/>
                      <a:pt x="69" y="47"/>
                      <a:pt x="69" y="48"/>
                    </a:cubicBezTo>
                    <a:cubicBezTo>
                      <a:pt x="69" y="47"/>
                      <a:pt x="69" y="47"/>
                      <a:pt x="69" y="47"/>
                    </a:cubicBezTo>
                    <a:cubicBezTo>
                      <a:pt x="69" y="47"/>
                      <a:pt x="69" y="47"/>
                      <a:pt x="69" y="47"/>
                    </a:cubicBezTo>
                    <a:cubicBezTo>
                      <a:pt x="70" y="47"/>
                      <a:pt x="70" y="48"/>
                      <a:pt x="71" y="47"/>
                    </a:cubicBezTo>
                    <a:close/>
                    <a:moveTo>
                      <a:pt x="64" y="47"/>
                    </a:moveTo>
                    <a:cubicBezTo>
                      <a:pt x="64" y="47"/>
                      <a:pt x="64" y="47"/>
                      <a:pt x="64" y="47"/>
                    </a:cubicBezTo>
                    <a:cubicBezTo>
                      <a:pt x="64" y="47"/>
                      <a:pt x="64" y="47"/>
                      <a:pt x="64" y="47"/>
                    </a:cubicBezTo>
                    <a:cubicBezTo>
                      <a:pt x="64" y="47"/>
                      <a:pt x="64" y="47"/>
                      <a:pt x="64" y="47"/>
                    </a:cubicBezTo>
                    <a:cubicBezTo>
                      <a:pt x="64" y="47"/>
                      <a:pt x="64" y="47"/>
                      <a:pt x="64" y="47"/>
                    </a:cubicBezTo>
                    <a:close/>
                    <a:moveTo>
                      <a:pt x="63" y="47"/>
                    </a:moveTo>
                    <a:cubicBezTo>
                      <a:pt x="63" y="47"/>
                      <a:pt x="62" y="48"/>
                      <a:pt x="62"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6"/>
                      <a:pt x="61" y="46"/>
                    </a:cubicBezTo>
                    <a:cubicBezTo>
                      <a:pt x="61" y="46"/>
                      <a:pt x="61" y="46"/>
                      <a:pt x="61" y="46"/>
                    </a:cubicBezTo>
                    <a:cubicBezTo>
                      <a:pt x="61" y="47"/>
                      <a:pt x="62" y="46"/>
                      <a:pt x="62" y="47"/>
                    </a:cubicBezTo>
                    <a:cubicBezTo>
                      <a:pt x="62" y="46"/>
                      <a:pt x="63" y="47"/>
                      <a:pt x="64" y="47"/>
                    </a:cubicBezTo>
                    <a:cubicBezTo>
                      <a:pt x="63" y="47"/>
                      <a:pt x="63"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3" y="47"/>
                    </a:cubicBezTo>
                    <a:cubicBezTo>
                      <a:pt x="63" y="47"/>
                      <a:pt x="63" y="47"/>
                      <a:pt x="63" y="47"/>
                    </a:cubicBezTo>
                    <a:cubicBezTo>
                      <a:pt x="63" y="47"/>
                      <a:pt x="63" y="47"/>
                      <a:pt x="63" y="47"/>
                    </a:cubicBezTo>
                    <a:close/>
                    <a:moveTo>
                      <a:pt x="66" y="47"/>
                    </a:moveTo>
                    <a:cubicBezTo>
                      <a:pt x="66" y="47"/>
                      <a:pt x="66" y="47"/>
                      <a:pt x="66" y="47"/>
                    </a:cubicBezTo>
                    <a:cubicBezTo>
                      <a:pt x="66" y="47"/>
                      <a:pt x="66" y="47"/>
                      <a:pt x="66" y="47"/>
                    </a:cubicBezTo>
                    <a:cubicBezTo>
                      <a:pt x="66" y="47"/>
                      <a:pt x="66" y="47"/>
                      <a:pt x="66" y="47"/>
                    </a:cubicBezTo>
                    <a:cubicBezTo>
                      <a:pt x="66" y="47"/>
                      <a:pt x="66" y="47"/>
                      <a:pt x="66" y="47"/>
                    </a:cubicBezTo>
                    <a:cubicBezTo>
                      <a:pt x="66" y="47"/>
                      <a:pt x="66" y="47"/>
                      <a:pt x="66" y="47"/>
                    </a:cubicBezTo>
                    <a:close/>
                    <a:moveTo>
                      <a:pt x="64" y="47"/>
                    </a:moveTo>
                    <a:cubicBezTo>
                      <a:pt x="64" y="47"/>
                      <a:pt x="64" y="47"/>
                      <a:pt x="64" y="47"/>
                    </a:cubicBezTo>
                    <a:cubicBezTo>
                      <a:pt x="64" y="47"/>
                      <a:pt x="64" y="47"/>
                      <a:pt x="64" y="48"/>
                    </a:cubicBezTo>
                    <a:cubicBezTo>
                      <a:pt x="64" y="47"/>
                      <a:pt x="64" y="47"/>
                      <a:pt x="64" y="47"/>
                    </a:cubicBezTo>
                    <a:close/>
                    <a:moveTo>
                      <a:pt x="65" y="48"/>
                    </a:moveTo>
                    <a:cubicBezTo>
                      <a:pt x="65" y="48"/>
                      <a:pt x="65" y="47"/>
                      <a:pt x="65" y="47"/>
                    </a:cubicBezTo>
                    <a:cubicBezTo>
                      <a:pt x="65" y="47"/>
                      <a:pt x="65" y="47"/>
                      <a:pt x="65" y="47"/>
                    </a:cubicBezTo>
                    <a:cubicBezTo>
                      <a:pt x="66" y="47"/>
                      <a:pt x="66" y="47"/>
                      <a:pt x="66" y="47"/>
                    </a:cubicBezTo>
                    <a:cubicBezTo>
                      <a:pt x="66" y="48"/>
                      <a:pt x="66" y="48"/>
                      <a:pt x="66" y="48"/>
                    </a:cubicBezTo>
                    <a:cubicBezTo>
                      <a:pt x="66" y="48"/>
                      <a:pt x="66" y="48"/>
                      <a:pt x="66" y="48"/>
                    </a:cubicBezTo>
                    <a:cubicBezTo>
                      <a:pt x="66" y="48"/>
                      <a:pt x="66" y="48"/>
                      <a:pt x="66" y="48"/>
                    </a:cubicBezTo>
                    <a:cubicBezTo>
                      <a:pt x="66" y="48"/>
                      <a:pt x="65" y="48"/>
                      <a:pt x="65" y="48"/>
                    </a:cubicBezTo>
                    <a:close/>
                    <a:moveTo>
                      <a:pt x="66" y="48"/>
                    </a:moveTo>
                    <a:cubicBezTo>
                      <a:pt x="66" y="48"/>
                      <a:pt x="66" y="48"/>
                      <a:pt x="66" y="48"/>
                    </a:cubicBezTo>
                    <a:cubicBezTo>
                      <a:pt x="66" y="48"/>
                      <a:pt x="66" y="47"/>
                      <a:pt x="66" y="47"/>
                    </a:cubicBezTo>
                    <a:cubicBezTo>
                      <a:pt x="66" y="47"/>
                      <a:pt x="66" y="47"/>
                      <a:pt x="66" y="47"/>
                    </a:cubicBezTo>
                    <a:cubicBezTo>
                      <a:pt x="66" y="47"/>
                      <a:pt x="66" y="47"/>
                      <a:pt x="66" y="47"/>
                    </a:cubicBezTo>
                    <a:cubicBezTo>
                      <a:pt x="66" y="47"/>
                      <a:pt x="66" y="47"/>
                      <a:pt x="66" y="47"/>
                    </a:cubicBezTo>
                    <a:cubicBezTo>
                      <a:pt x="66" y="47"/>
                      <a:pt x="67" y="47"/>
                      <a:pt x="67" y="47"/>
                    </a:cubicBezTo>
                    <a:cubicBezTo>
                      <a:pt x="67" y="47"/>
                      <a:pt x="67" y="47"/>
                      <a:pt x="67" y="47"/>
                    </a:cubicBezTo>
                    <a:cubicBezTo>
                      <a:pt x="67" y="47"/>
                      <a:pt x="67" y="47"/>
                      <a:pt x="67" y="48"/>
                    </a:cubicBezTo>
                    <a:cubicBezTo>
                      <a:pt x="67" y="48"/>
                      <a:pt x="67" y="48"/>
                      <a:pt x="67" y="48"/>
                    </a:cubicBezTo>
                    <a:cubicBezTo>
                      <a:pt x="67" y="48"/>
                      <a:pt x="67" y="48"/>
                      <a:pt x="67" y="48"/>
                    </a:cubicBezTo>
                    <a:cubicBezTo>
                      <a:pt x="67" y="48"/>
                      <a:pt x="67" y="48"/>
                      <a:pt x="67" y="48"/>
                    </a:cubicBezTo>
                    <a:cubicBezTo>
                      <a:pt x="67" y="48"/>
                      <a:pt x="67" y="48"/>
                      <a:pt x="67" y="48"/>
                    </a:cubicBezTo>
                    <a:cubicBezTo>
                      <a:pt x="67" y="47"/>
                      <a:pt x="67" y="47"/>
                      <a:pt x="67" y="47"/>
                    </a:cubicBezTo>
                    <a:cubicBezTo>
                      <a:pt x="67" y="47"/>
                      <a:pt x="67" y="47"/>
                      <a:pt x="67" y="47"/>
                    </a:cubicBezTo>
                    <a:cubicBezTo>
                      <a:pt x="67" y="47"/>
                      <a:pt x="68" y="47"/>
                      <a:pt x="68" y="47"/>
                    </a:cubicBezTo>
                    <a:cubicBezTo>
                      <a:pt x="67" y="48"/>
                      <a:pt x="68" y="48"/>
                      <a:pt x="68" y="48"/>
                    </a:cubicBezTo>
                    <a:cubicBezTo>
                      <a:pt x="68" y="48"/>
                      <a:pt x="68" y="48"/>
                      <a:pt x="67" y="48"/>
                    </a:cubicBezTo>
                    <a:cubicBezTo>
                      <a:pt x="67" y="48"/>
                      <a:pt x="66" y="48"/>
                      <a:pt x="66" y="48"/>
                    </a:cubicBezTo>
                    <a:close/>
                    <a:moveTo>
                      <a:pt x="72" y="48"/>
                    </a:moveTo>
                    <a:cubicBezTo>
                      <a:pt x="72" y="48"/>
                      <a:pt x="72" y="48"/>
                      <a:pt x="72" y="48"/>
                    </a:cubicBezTo>
                    <a:cubicBezTo>
                      <a:pt x="72" y="48"/>
                      <a:pt x="73" y="48"/>
                      <a:pt x="73" y="48"/>
                    </a:cubicBezTo>
                    <a:cubicBezTo>
                      <a:pt x="73" y="48"/>
                      <a:pt x="73" y="48"/>
                      <a:pt x="73" y="48"/>
                    </a:cubicBezTo>
                    <a:cubicBezTo>
                      <a:pt x="73" y="48"/>
                      <a:pt x="72" y="48"/>
                      <a:pt x="72" y="48"/>
                    </a:cubicBezTo>
                    <a:close/>
                    <a:moveTo>
                      <a:pt x="73" y="49"/>
                    </a:moveTo>
                    <a:cubicBezTo>
                      <a:pt x="73" y="50"/>
                      <a:pt x="73" y="50"/>
                      <a:pt x="73" y="50"/>
                    </a:cubicBezTo>
                    <a:cubicBezTo>
                      <a:pt x="74" y="49"/>
                      <a:pt x="74" y="50"/>
                      <a:pt x="75" y="50"/>
                    </a:cubicBezTo>
                    <a:cubicBezTo>
                      <a:pt x="74" y="50"/>
                      <a:pt x="73" y="50"/>
                      <a:pt x="73" y="50"/>
                    </a:cubicBezTo>
                    <a:cubicBezTo>
                      <a:pt x="73" y="50"/>
                      <a:pt x="73" y="50"/>
                      <a:pt x="73" y="49"/>
                    </a:cubicBezTo>
                    <a:close/>
                    <a:moveTo>
                      <a:pt x="61" y="49"/>
                    </a:moveTo>
                    <a:cubicBezTo>
                      <a:pt x="61" y="49"/>
                      <a:pt x="61" y="49"/>
                      <a:pt x="61" y="49"/>
                    </a:cubicBezTo>
                    <a:cubicBezTo>
                      <a:pt x="61" y="49"/>
                      <a:pt x="61" y="49"/>
                      <a:pt x="61" y="49"/>
                    </a:cubicBezTo>
                    <a:cubicBezTo>
                      <a:pt x="61" y="49"/>
                      <a:pt x="61" y="49"/>
                      <a:pt x="61" y="49"/>
                    </a:cubicBezTo>
                    <a:cubicBezTo>
                      <a:pt x="62" y="49"/>
                      <a:pt x="62" y="49"/>
                      <a:pt x="62" y="49"/>
                    </a:cubicBezTo>
                    <a:cubicBezTo>
                      <a:pt x="62" y="49"/>
                      <a:pt x="62" y="49"/>
                      <a:pt x="62" y="49"/>
                    </a:cubicBezTo>
                    <a:cubicBezTo>
                      <a:pt x="62" y="49"/>
                      <a:pt x="61" y="49"/>
                      <a:pt x="61" y="49"/>
                    </a:cubicBezTo>
                    <a:close/>
                    <a:moveTo>
                      <a:pt x="55" y="50"/>
                    </a:moveTo>
                    <a:cubicBezTo>
                      <a:pt x="55" y="50"/>
                      <a:pt x="55" y="50"/>
                      <a:pt x="55" y="50"/>
                    </a:cubicBezTo>
                    <a:cubicBezTo>
                      <a:pt x="55" y="50"/>
                      <a:pt x="55" y="50"/>
                      <a:pt x="55" y="50"/>
                    </a:cubicBezTo>
                    <a:cubicBezTo>
                      <a:pt x="55" y="50"/>
                      <a:pt x="55" y="50"/>
                      <a:pt x="54" y="50"/>
                    </a:cubicBezTo>
                    <a:cubicBezTo>
                      <a:pt x="54" y="50"/>
                      <a:pt x="54" y="50"/>
                      <a:pt x="54" y="50"/>
                    </a:cubicBezTo>
                    <a:cubicBezTo>
                      <a:pt x="54" y="50"/>
                      <a:pt x="54" y="50"/>
                      <a:pt x="54" y="50"/>
                    </a:cubicBezTo>
                    <a:cubicBezTo>
                      <a:pt x="54" y="50"/>
                      <a:pt x="54" y="50"/>
                      <a:pt x="54" y="50"/>
                    </a:cubicBezTo>
                    <a:cubicBezTo>
                      <a:pt x="54" y="50"/>
                      <a:pt x="54" y="50"/>
                      <a:pt x="54" y="50"/>
                    </a:cubicBezTo>
                    <a:cubicBezTo>
                      <a:pt x="54" y="49"/>
                      <a:pt x="54" y="49"/>
                      <a:pt x="54" y="49"/>
                    </a:cubicBezTo>
                    <a:cubicBezTo>
                      <a:pt x="54" y="49"/>
                      <a:pt x="54" y="49"/>
                      <a:pt x="54" y="49"/>
                    </a:cubicBezTo>
                    <a:cubicBezTo>
                      <a:pt x="54" y="49"/>
                      <a:pt x="54" y="49"/>
                      <a:pt x="54" y="49"/>
                    </a:cubicBezTo>
                    <a:cubicBezTo>
                      <a:pt x="54" y="49"/>
                      <a:pt x="54" y="49"/>
                      <a:pt x="53" y="49"/>
                    </a:cubicBezTo>
                    <a:cubicBezTo>
                      <a:pt x="53" y="49"/>
                      <a:pt x="54" y="49"/>
                      <a:pt x="54" y="49"/>
                    </a:cubicBezTo>
                    <a:cubicBezTo>
                      <a:pt x="55" y="49"/>
                      <a:pt x="56" y="49"/>
                      <a:pt x="57" y="49"/>
                    </a:cubicBezTo>
                    <a:cubicBezTo>
                      <a:pt x="58" y="49"/>
                      <a:pt x="58" y="49"/>
                      <a:pt x="59" y="49"/>
                    </a:cubicBezTo>
                    <a:cubicBezTo>
                      <a:pt x="59" y="49"/>
                      <a:pt x="59" y="49"/>
                      <a:pt x="59" y="49"/>
                    </a:cubicBezTo>
                    <a:cubicBezTo>
                      <a:pt x="60" y="50"/>
                      <a:pt x="60" y="50"/>
                      <a:pt x="60" y="50"/>
                    </a:cubicBezTo>
                    <a:cubicBezTo>
                      <a:pt x="59" y="50"/>
                      <a:pt x="57" y="50"/>
                      <a:pt x="55" y="50"/>
                    </a:cubicBezTo>
                    <a:close/>
                    <a:moveTo>
                      <a:pt x="252" y="52"/>
                    </a:moveTo>
                    <a:cubicBezTo>
                      <a:pt x="252" y="52"/>
                      <a:pt x="252" y="52"/>
                      <a:pt x="252" y="52"/>
                    </a:cubicBezTo>
                    <a:cubicBezTo>
                      <a:pt x="252" y="52"/>
                      <a:pt x="252" y="52"/>
                      <a:pt x="252" y="52"/>
                    </a:cubicBezTo>
                    <a:cubicBezTo>
                      <a:pt x="252" y="52"/>
                      <a:pt x="252" y="52"/>
                      <a:pt x="252" y="52"/>
                    </a:cubicBezTo>
                    <a:close/>
                    <a:moveTo>
                      <a:pt x="261" y="52"/>
                    </a:moveTo>
                    <a:cubicBezTo>
                      <a:pt x="261" y="52"/>
                      <a:pt x="261" y="52"/>
                      <a:pt x="261" y="52"/>
                    </a:cubicBezTo>
                    <a:cubicBezTo>
                      <a:pt x="261" y="52"/>
                      <a:pt x="261" y="52"/>
                      <a:pt x="261" y="52"/>
                    </a:cubicBezTo>
                    <a:cubicBezTo>
                      <a:pt x="261" y="52"/>
                      <a:pt x="261" y="52"/>
                      <a:pt x="262" y="52"/>
                    </a:cubicBezTo>
                    <a:cubicBezTo>
                      <a:pt x="262" y="53"/>
                      <a:pt x="261" y="53"/>
                      <a:pt x="261" y="52"/>
                    </a:cubicBezTo>
                    <a:close/>
                    <a:moveTo>
                      <a:pt x="83" y="54"/>
                    </a:moveTo>
                    <a:cubicBezTo>
                      <a:pt x="83" y="54"/>
                      <a:pt x="83" y="54"/>
                      <a:pt x="83" y="54"/>
                    </a:cubicBezTo>
                    <a:cubicBezTo>
                      <a:pt x="83" y="54"/>
                      <a:pt x="83" y="54"/>
                      <a:pt x="83" y="54"/>
                    </a:cubicBezTo>
                    <a:cubicBezTo>
                      <a:pt x="83" y="54"/>
                      <a:pt x="83" y="54"/>
                      <a:pt x="83" y="54"/>
                    </a:cubicBezTo>
                    <a:cubicBezTo>
                      <a:pt x="83" y="54"/>
                      <a:pt x="83" y="54"/>
                      <a:pt x="82" y="54"/>
                    </a:cubicBezTo>
                    <a:cubicBezTo>
                      <a:pt x="82" y="54"/>
                      <a:pt x="82" y="54"/>
                      <a:pt x="82" y="54"/>
                    </a:cubicBezTo>
                    <a:cubicBezTo>
                      <a:pt x="83" y="54"/>
                      <a:pt x="83" y="54"/>
                      <a:pt x="83" y="54"/>
                    </a:cubicBezTo>
                    <a:close/>
                    <a:moveTo>
                      <a:pt x="82" y="54"/>
                    </a:move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1" y="54"/>
                      <a:pt x="81" y="54"/>
                    </a:cubicBezTo>
                    <a:cubicBezTo>
                      <a:pt x="81" y="54"/>
                      <a:pt x="81" y="54"/>
                      <a:pt x="81" y="54"/>
                    </a:cubicBezTo>
                    <a:cubicBezTo>
                      <a:pt x="81" y="54"/>
                      <a:pt x="81" y="54"/>
                      <a:pt x="81" y="54"/>
                    </a:cubicBezTo>
                    <a:cubicBezTo>
                      <a:pt x="81" y="54"/>
                      <a:pt x="81" y="54"/>
                      <a:pt x="81" y="54"/>
                    </a:cubicBezTo>
                    <a:cubicBezTo>
                      <a:pt x="82" y="54"/>
                      <a:pt x="81" y="54"/>
                      <a:pt x="82" y="54"/>
                    </a:cubicBezTo>
                    <a:close/>
                    <a:moveTo>
                      <a:pt x="81" y="54"/>
                    </a:moveTo>
                    <a:cubicBezTo>
                      <a:pt x="81" y="55"/>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lose/>
                    <a:moveTo>
                      <a:pt x="83" y="54"/>
                    </a:moveTo>
                    <a:cubicBezTo>
                      <a:pt x="83" y="54"/>
                      <a:pt x="83" y="54"/>
                      <a:pt x="83" y="54"/>
                    </a:cubicBezTo>
                    <a:cubicBezTo>
                      <a:pt x="83" y="54"/>
                      <a:pt x="83" y="54"/>
                      <a:pt x="83" y="54"/>
                    </a:cubicBezTo>
                    <a:cubicBezTo>
                      <a:pt x="83" y="54"/>
                      <a:pt x="83" y="54"/>
                      <a:pt x="84" y="54"/>
                    </a:cubicBezTo>
                    <a:cubicBezTo>
                      <a:pt x="84" y="54"/>
                      <a:pt x="83" y="54"/>
                      <a:pt x="83" y="54"/>
                    </a:cubicBezTo>
                    <a:cubicBezTo>
                      <a:pt x="83" y="54"/>
                      <a:pt x="83" y="54"/>
                      <a:pt x="83" y="54"/>
                    </a:cubicBezTo>
                    <a:cubicBezTo>
                      <a:pt x="83" y="54"/>
                      <a:pt x="83" y="54"/>
                      <a:pt x="83" y="54"/>
                    </a:cubicBezTo>
                    <a:close/>
                    <a:moveTo>
                      <a:pt x="71" y="54"/>
                    </a:moveTo>
                    <a:cubicBezTo>
                      <a:pt x="71" y="54"/>
                      <a:pt x="71" y="54"/>
                      <a:pt x="71" y="54"/>
                    </a:cubicBezTo>
                    <a:cubicBezTo>
                      <a:pt x="71" y="54"/>
                      <a:pt x="71" y="54"/>
                      <a:pt x="71" y="54"/>
                    </a:cubicBezTo>
                    <a:cubicBezTo>
                      <a:pt x="71" y="54"/>
                      <a:pt x="71" y="54"/>
                      <a:pt x="71" y="54"/>
                    </a:cubicBezTo>
                    <a:cubicBezTo>
                      <a:pt x="71" y="54"/>
                      <a:pt x="71" y="54"/>
                      <a:pt x="71" y="54"/>
                    </a:cubicBezTo>
                    <a:cubicBezTo>
                      <a:pt x="71" y="54"/>
                      <a:pt x="71" y="54"/>
                      <a:pt x="71" y="54"/>
                    </a:cubicBezTo>
                    <a:cubicBezTo>
                      <a:pt x="71" y="54"/>
                      <a:pt x="71" y="54"/>
                      <a:pt x="71" y="54"/>
                    </a:cubicBezTo>
                    <a:close/>
                    <a:moveTo>
                      <a:pt x="70" y="53"/>
                    </a:moveTo>
                    <a:cubicBezTo>
                      <a:pt x="70" y="53"/>
                      <a:pt x="70" y="53"/>
                      <a:pt x="70" y="53"/>
                    </a:cubicBezTo>
                    <a:cubicBezTo>
                      <a:pt x="70" y="54"/>
                      <a:pt x="70" y="54"/>
                      <a:pt x="70" y="54"/>
                    </a:cubicBezTo>
                    <a:cubicBezTo>
                      <a:pt x="70" y="54"/>
                      <a:pt x="70" y="54"/>
                      <a:pt x="70" y="53"/>
                    </a:cubicBezTo>
                    <a:close/>
                    <a:moveTo>
                      <a:pt x="67" y="54"/>
                    </a:moveTo>
                    <a:cubicBezTo>
                      <a:pt x="67" y="54"/>
                      <a:pt x="67" y="54"/>
                      <a:pt x="67" y="54"/>
                    </a:cubicBezTo>
                    <a:cubicBezTo>
                      <a:pt x="67" y="54"/>
                      <a:pt x="68" y="54"/>
                      <a:pt x="68" y="54"/>
                    </a:cubicBezTo>
                    <a:cubicBezTo>
                      <a:pt x="68" y="54"/>
                      <a:pt x="67" y="54"/>
                      <a:pt x="67" y="54"/>
                    </a:cubicBezTo>
                    <a:close/>
                    <a:moveTo>
                      <a:pt x="74" y="55"/>
                    </a:moveTo>
                    <a:cubicBezTo>
                      <a:pt x="75" y="55"/>
                      <a:pt x="75" y="55"/>
                      <a:pt x="75" y="55"/>
                    </a:cubicBezTo>
                    <a:cubicBezTo>
                      <a:pt x="75" y="55"/>
                      <a:pt x="74" y="55"/>
                      <a:pt x="74" y="55"/>
                    </a:cubicBezTo>
                    <a:cubicBezTo>
                      <a:pt x="74" y="55"/>
                      <a:pt x="74" y="55"/>
                      <a:pt x="74" y="55"/>
                    </a:cubicBezTo>
                    <a:close/>
                    <a:moveTo>
                      <a:pt x="66" y="55"/>
                    </a:moveTo>
                    <a:cubicBezTo>
                      <a:pt x="66" y="55"/>
                      <a:pt x="66" y="55"/>
                      <a:pt x="66" y="55"/>
                    </a:cubicBezTo>
                    <a:cubicBezTo>
                      <a:pt x="66" y="55"/>
                      <a:pt x="66" y="55"/>
                      <a:pt x="66" y="55"/>
                    </a:cubicBezTo>
                    <a:cubicBezTo>
                      <a:pt x="66" y="55"/>
                      <a:pt x="66" y="55"/>
                      <a:pt x="66" y="55"/>
                    </a:cubicBezTo>
                    <a:close/>
                    <a:moveTo>
                      <a:pt x="66" y="58"/>
                    </a:moveTo>
                    <a:cubicBezTo>
                      <a:pt x="66" y="58"/>
                      <a:pt x="67" y="58"/>
                      <a:pt x="67" y="58"/>
                    </a:cubicBezTo>
                    <a:cubicBezTo>
                      <a:pt x="67" y="58"/>
                      <a:pt x="67" y="58"/>
                      <a:pt x="67" y="58"/>
                    </a:cubicBezTo>
                    <a:cubicBezTo>
                      <a:pt x="66" y="58"/>
                      <a:pt x="66" y="58"/>
                      <a:pt x="66" y="58"/>
                    </a:cubicBezTo>
                    <a:close/>
                    <a:moveTo>
                      <a:pt x="92" y="62"/>
                    </a:moveTo>
                    <a:cubicBezTo>
                      <a:pt x="92" y="62"/>
                      <a:pt x="92" y="62"/>
                      <a:pt x="92" y="62"/>
                    </a:cubicBezTo>
                    <a:cubicBezTo>
                      <a:pt x="92" y="62"/>
                      <a:pt x="92" y="62"/>
                      <a:pt x="92" y="62"/>
                    </a:cubicBezTo>
                    <a:close/>
                    <a:moveTo>
                      <a:pt x="99" y="61"/>
                    </a:moveTo>
                    <a:cubicBezTo>
                      <a:pt x="99" y="61"/>
                      <a:pt x="99" y="61"/>
                      <a:pt x="99" y="61"/>
                    </a:cubicBezTo>
                    <a:cubicBezTo>
                      <a:pt x="98" y="61"/>
                      <a:pt x="98" y="62"/>
                      <a:pt x="98" y="61"/>
                    </a:cubicBezTo>
                    <a:cubicBezTo>
                      <a:pt x="98" y="61"/>
                      <a:pt x="98" y="61"/>
                      <a:pt x="99" y="61"/>
                    </a:cubicBezTo>
                    <a:close/>
                    <a:moveTo>
                      <a:pt x="85" y="61"/>
                    </a:moveTo>
                    <a:cubicBezTo>
                      <a:pt x="85" y="61"/>
                      <a:pt x="85" y="61"/>
                      <a:pt x="85" y="61"/>
                    </a:cubicBezTo>
                    <a:cubicBezTo>
                      <a:pt x="85" y="61"/>
                      <a:pt x="85" y="61"/>
                      <a:pt x="85" y="61"/>
                    </a:cubicBezTo>
                    <a:cubicBezTo>
                      <a:pt x="85" y="61"/>
                      <a:pt x="85" y="61"/>
                      <a:pt x="85" y="61"/>
                    </a:cubicBezTo>
                    <a:cubicBezTo>
                      <a:pt x="85" y="61"/>
                      <a:pt x="85" y="61"/>
                      <a:pt x="85" y="61"/>
                    </a:cubicBezTo>
                    <a:cubicBezTo>
                      <a:pt x="85" y="61"/>
                      <a:pt x="85" y="62"/>
                      <a:pt x="85" y="61"/>
                    </a:cubicBezTo>
                    <a:close/>
                    <a:moveTo>
                      <a:pt x="82" y="61"/>
                    </a:moveTo>
                    <a:cubicBezTo>
                      <a:pt x="82" y="61"/>
                      <a:pt x="82" y="61"/>
                      <a:pt x="82" y="61"/>
                    </a:cubicBezTo>
                    <a:cubicBezTo>
                      <a:pt x="82" y="61"/>
                      <a:pt x="82" y="61"/>
                      <a:pt x="82" y="61"/>
                    </a:cubicBezTo>
                    <a:cubicBezTo>
                      <a:pt x="82" y="61"/>
                      <a:pt x="82" y="61"/>
                      <a:pt x="82" y="61"/>
                    </a:cubicBezTo>
                    <a:cubicBezTo>
                      <a:pt x="82" y="61"/>
                      <a:pt x="81" y="61"/>
                      <a:pt x="81" y="61"/>
                    </a:cubicBezTo>
                    <a:cubicBezTo>
                      <a:pt x="81" y="61"/>
                      <a:pt x="81" y="61"/>
                      <a:pt x="81" y="61"/>
                    </a:cubicBezTo>
                    <a:cubicBezTo>
                      <a:pt x="81" y="61"/>
                      <a:pt x="81" y="61"/>
                      <a:pt x="81" y="61"/>
                    </a:cubicBezTo>
                    <a:cubicBezTo>
                      <a:pt x="81" y="61"/>
                      <a:pt x="81" y="61"/>
                      <a:pt x="81" y="61"/>
                    </a:cubicBezTo>
                    <a:cubicBezTo>
                      <a:pt x="81" y="61"/>
                      <a:pt x="81" y="61"/>
                      <a:pt x="82" y="61"/>
                    </a:cubicBezTo>
                    <a:cubicBezTo>
                      <a:pt x="82" y="61"/>
                      <a:pt x="82" y="61"/>
                      <a:pt x="82" y="61"/>
                    </a:cubicBezTo>
                    <a:close/>
                    <a:moveTo>
                      <a:pt x="87" y="60"/>
                    </a:moveTo>
                    <a:cubicBezTo>
                      <a:pt x="87" y="60"/>
                      <a:pt x="87" y="59"/>
                      <a:pt x="87" y="59"/>
                    </a:cubicBezTo>
                    <a:cubicBezTo>
                      <a:pt x="87" y="60"/>
                      <a:pt x="87" y="60"/>
                      <a:pt x="87" y="60"/>
                    </a:cubicBezTo>
                    <a:close/>
                    <a:moveTo>
                      <a:pt x="88" y="60"/>
                    </a:moveTo>
                    <a:cubicBezTo>
                      <a:pt x="88" y="60"/>
                      <a:pt x="87" y="60"/>
                      <a:pt x="87" y="60"/>
                    </a:cubicBezTo>
                    <a:cubicBezTo>
                      <a:pt x="87" y="59"/>
                      <a:pt x="88" y="60"/>
                      <a:pt x="88" y="60"/>
                    </a:cubicBezTo>
                    <a:close/>
                    <a:moveTo>
                      <a:pt x="85" y="60"/>
                    </a:moveTo>
                    <a:cubicBezTo>
                      <a:pt x="85" y="59"/>
                      <a:pt x="85" y="60"/>
                      <a:pt x="84" y="59"/>
                    </a:cubicBezTo>
                    <a:cubicBezTo>
                      <a:pt x="84" y="59"/>
                      <a:pt x="84" y="59"/>
                      <a:pt x="84" y="59"/>
                    </a:cubicBezTo>
                    <a:cubicBezTo>
                      <a:pt x="84" y="59"/>
                      <a:pt x="84" y="59"/>
                      <a:pt x="84" y="59"/>
                    </a:cubicBezTo>
                    <a:cubicBezTo>
                      <a:pt x="85" y="59"/>
                      <a:pt x="85" y="59"/>
                      <a:pt x="85" y="60"/>
                    </a:cubicBezTo>
                    <a:close/>
                    <a:moveTo>
                      <a:pt x="84" y="59"/>
                    </a:moveTo>
                    <a:cubicBezTo>
                      <a:pt x="84" y="59"/>
                      <a:pt x="84" y="59"/>
                      <a:pt x="84" y="59"/>
                    </a:cubicBezTo>
                    <a:cubicBezTo>
                      <a:pt x="84" y="59"/>
                      <a:pt x="84" y="59"/>
                      <a:pt x="84" y="60"/>
                    </a:cubicBezTo>
                    <a:cubicBezTo>
                      <a:pt x="84" y="60"/>
                      <a:pt x="84" y="60"/>
                      <a:pt x="84" y="60"/>
                    </a:cubicBezTo>
                    <a:cubicBezTo>
                      <a:pt x="84" y="60"/>
                      <a:pt x="84" y="60"/>
                      <a:pt x="84" y="60"/>
                    </a:cubicBezTo>
                    <a:cubicBezTo>
                      <a:pt x="84" y="60"/>
                      <a:pt x="83" y="60"/>
                      <a:pt x="82" y="59"/>
                    </a:cubicBezTo>
                    <a:cubicBezTo>
                      <a:pt x="83" y="59"/>
                      <a:pt x="83" y="59"/>
                      <a:pt x="83" y="59"/>
                    </a:cubicBezTo>
                    <a:cubicBezTo>
                      <a:pt x="83" y="59"/>
                      <a:pt x="83" y="59"/>
                      <a:pt x="83" y="59"/>
                    </a:cubicBezTo>
                    <a:cubicBezTo>
                      <a:pt x="83" y="59"/>
                      <a:pt x="83" y="60"/>
                      <a:pt x="84" y="59"/>
                    </a:cubicBezTo>
                    <a:cubicBezTo>
                      <a:pt x="84" y="59"/>
                      <a:pt x="84" y="59"/>
                      <a:pt x="84" y="59"/>
                    </a:cubicBezTo>
                    <a:cubicBezTo>
                      <a:pt x="84" y="59"/>
                      <a:pt x="84" y="59"/>
                      <a:pt x="84" y="59"/>
                    </a:cubicBezTo>
                    <a:close/>
                    <a:moveTo>
                      <a:pt x="82" y="59"/>
                    </a:moveTo>
                    <a:cubicBezTo>
                      <a:pt x="83" y="59"/>
                      <a:pt x="82" y="59"/>
                      <a:pt x="82" y="59"/>
                    </a:cubicBezTo>
                    <a:cubicBezTo>
                      <a:pt x="82" y="59"/>
                      <a:pt x="82" y="59"/>
                      <a:pt x="82" y="59"/>
                    </a:cubicBezTo>
                    <a:cubicBezTo>
                      <a:pt x="82" y="59"/>
                      <a:pt x="82" y="59"/>
                      <a:pt x="82" y="59"/>
                    </a:cubicBezTo>
                    <a:cubicBezTo>
                      <a:pt x="82" y="59"/>
                      <a:pt x="82" y="59"/>
                      <a:pt x="81" y="59"/>
                    </a:cubicBezTo>
                    <a:cubicBezTo>
                      <a:pt x="81" y="59"/>
                      <a:pt x="81" y="59"/>
                      <a:pt x="82" y="59"/>
                    </a:cubicBezTo>
                    <a:cubicBezTo>
                      <a:pt x="82" y="59"/>
                      <a:pt x="82" y="59"/>
                      <a:pt x="82" y="59"/>
                    </a:cubicBezTo>
                    <a:cubicBezTo>
                      <a:pt x="82" y="59"/>
                      <a:pt x="82" y="59"/>
                      <a:pt x="82" y="59"/>
                    </a:cubicBezTo>
                    <a:close/>
                    <a:moveTo>
                      <a:pt x="79" y="59"/>
                    </a:moveTo>
                    <a:cubicBezTo>
                      <a:pt x="79" y="59"/>
                      <a:pt x="79" y="59"/>
                      <a:pt x="79" y="59"/>
                    </a:cubicBezTo>
                    <a:cubicBezTo>
                      <a:pt x="79" y="59"/>
                      <a:pt x="79" y="59"/>
                      <a:pt x="79" y="59"/>
                    </a:cubicBezTo>
                    <a:close/>
                    <a:moveTo>
                      <a:pt x="79" y="58"/>
                    </a:move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8"/>
                      <a:pt x="79" y="58"/>
                    </a:cubicBezTo>
                    <a:cubicBezTo>
                      <a:pt x="79" y="58"/>
                      <a:pt x="79" y="58"/>
                      <a:pt x="79" y="58"/>
                    </a:cubicBezTo>
                    <a:close/>
                    <a:moveTo>
                      <a:pt x="78" y="59"/>
                    </a:moveTo>
                    <a:cubicBezTo>
                      <a:pt x="78" y="58"/>
                      <a:pt x="78" y="58"/>
                      <a:pt x="78" y="58"/>
                    </a:cubicBezTo>
                    <a:cubicBezTo>
                      <a:pt x="78" y="58"/>
                      <a:pt x="78" y="58"/>
                      <a:pt x="78" y="58"/>
                    </a:cubicBezTo>
                    <a:cubicBezTo>
                      <a:pt x="78" y="58"/>
                      <a:pt x="79" y="58"/>
                      <a:pt x="79" y="58"/>
                    </a:cubicBezTo>
                    <a:cubicBezTo>
                      <a:pt x="79" y="58"/>
                      <a:pt x="79" y="58"/>
                      <a:pt x="79" y="58"/>
                    </a:cubicBezTo>
                    <a:cubicBezTo>
                      <a:pt x="79" y="58"/>
                      <a:pt x="79" y="59"/>
                      <a:pt x="79" y="59"/>
                    </a:cubicBezTo>
                    <a:cubicBezTo>
                      <a:pt x="78" y="59"/>
                      <a:pt x="78" y="59"/>
                      <a:pt x="78" y="59"/>
                    </a:cubicBezTo>
                    <a:close/>
                    <a:moveTo>
                      <a:pt x="78" y="59"/>
                    </a:moveTo>
                    <a:cubicBezTo>
                      <a:pt x="78" y="59"/>
                      <a:pt x="78" y="59"/>
                      <a:pt x="78" y="59"/>
                    </a:cubicBezTo>
                    <a:cubicBezTo>
                      <a:pt x="78" y="59"/>
                      <a:pt x="78" y="59"/>
                      <a:pt x="78" y="58"/>
                    </a:cubicBezTo>
                    <a:cubicBezTo>
                      <a:pt x="78" y="58"/>
                      <a:pt x="78" y="58"/>
                      <a:pt x="78" y="58"/>
                    </a:cubicBezTo>
                    <a:cubicBezTo>
                      <a:pt x="78" y="58"/>
                      <a:pt x="78" y="58"/>
                      <a:pt x="78" y="58"/>
                    </a:cubicBezTo>
                    <a:cubicBezTo>
                      <a:pt x="78" y="58"/>
                      <a:pt x="78" y="58"/>
                      <a:pt x="78" y="58"/>
                    </a:cubicBezTo>
                    <a:cubicBezTo>
                      <a:pt x="78" y="58"/>
                      <a:pt x="78" y="59"/>
                      <a:pt x="78" y="59"/>
                    </a:cubicBezTo>
                    <a:close/>
                    <a:moveTo>
                      <a:pt x="78" y="58"/>
                    </a:moveTo>
                    <a:cubicBezTo>
                      <a:pt x="78" y="58"/>
                      <a:pt x="78" y="58"/>
                      <a:pt x="78" y="58"/>
                    </a:cubicBezTo>
                    <a:cubicBezTo>
                      <a:pt x="78" y="58"/>
                      <a:pt x="78" y="58"/>
                      <a:pt x="78" y="58"/>
                    </a:cubicBezTo>
                    <a:cubicBezTo>
                      <a:pt x="78" y="58"/>
                      <a:pt x="78" y="58"/>
                      <a:pt x="78" y="58"/>
                    </a:cubicBezTo>
                    <a:cubicBezTo>
                      <a:pt x="77" y="58"/>
                      <a:pt x="78" y="58"/>
                      <a:pt x="78" y="58"/>
                    </a:cubicBezTo>
                    <a:cubicBezTo>
                      <a:pt x="78" y="58"/>
                      <a:pt x="78" y="58"/>
                      <a:pt x="78" y="58"/>
                    </a:cubicBezTo>
                    <a:close/>
                    <a:moveTo>
                      <a:pt x="82" y="57"/>
                    </a:moveTo>
                    <a:cubicBezTo>
                      <a:pt x="82" y="57"/>
                      <a:pt x="82" y="57"/>
                      <a:pt x="82" y="57"/>
                    </a:cubicBezTo>
                    <a:cubicBezTo>
                      <a:pt x="82" y="57"/>
                      <a:pt x="82" y="56"/>
                      <a:pt x="82" y="57"/>
                    </a:cubicBezTo>
                    <a:close/>
                    <a:moveTo>
                      <a:pt x="78" y="56"/>
                    </a:moveTo>
                    <a:cubicBezTo>
                      <a:pt x="78" y="56"/>
                      <a:pt x="79" y="56"/>
                      <a:pt x="79" y="56"/>
                    </a:cubicBezTo>
                    <a:cubicBezTo>
                      <a:pt x="79" y="56"/>
                      <a:pt x="79" y="56"/>
                      <a:pt x="80" y="56"/>
                    </a:cubicBezTo>
                    <a:cubicBezTo>
                      <a:pt x="79" y="57"/>
                      <a:pt x="81" y="56"/>
                      <a:pt x="81" y="57"/>
                    </a:cubicBezTo>
                    <a:cubicBezTo>
                      <a:pt x="80" y="57"/>
                      <a:pt x="79" y="57"/>
                      <a:pt x="79" y="56"/>
                    </a:cubicBezTo>
                    <a:cubicBezTo>
                      <a:pt x="79" y="56"/>
                      <a:pt x="78" y="56"/>
                      <a:pt x="78" y="56"/>
                    </a:cubicBezTo>
                    <a:cubicBezTo>
                      <a:pt x="78" y="56"/>
                      <a:pt x="78" y="56"/>
                      <a:pt x="78" y="56"/>
                    </a:cubicBezTo>
                    <a:cubicBezTo>
                      <a:pt x="78" y="56"/>
                      <a:pt x="78" y="56"/>
                      <a:pt x="78" y="56"/>
                    </a:cubicBezTo>
                    <a:cubicBezTo>
                      <a:pt x="78" y="56"/>
                      <a:pt x="78" y="56"/>
                      <a:pt x="78" y="56"/>
                    </a:cubicBezTo>
                    <a:close/>
                    <a:moveTo>
                      <a:pt x="88" y="55"/>
                    </a:moveTo>
                    <a:cubicBezTo>
                      <a:pt x="88" y="55"/>
                      <a:pt x="87" y="55"/>
                      <a:pt x="87" y="55"/>
                    </a:cubicBezTo>
                    <a:cubicBezTo>
                      <a:pt x="87" y="55"/>
                      <a:pt x="87" y="55"/>
                      <a:pt x="88" y="55"/>
                    </a:cubicBezTo>
                    <a:close/>
                    <a:moveTo>
                      <a:pt x="83" y="55"/>
                    </a:move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4" y="55"/>
                      <a:pt x="84" y="55"/>
                      <a:pt x="84" y="55"/>
                    </a:cubicBezTo>
                    <a:cubicBezTo>
                      <a:pt x="84" y="55"/>
                      <a:pt x="84" y="55"/>
                      <a:pt x="84" y="55"/>
                    </a:cubicBezTo>
                    <a:cubicBezTo>
                      <a:pt x="83" y="55"/>
                      <a:pt x="83" y="55"/>
                      <a:pt x="83" y="55"/>
                    </a:cubicBezTo>
                    <a:cubicBezTo>
                      <a:pt x="83" y="55"/>
                      <a:pt x="83" y="55"/>
                      <a:pt x="83" y="55"/>
                    </a:cubicBezTo>
                    <a:close/>
                    <a:moveTo>
                      <a:pt x="83" y="55"/>
                    </a:moveTo>
                    <a:cubicBezTo>
                      <a:pt x="83" y="55"/>
                      <a:pt x="83" y="55"/>
                      <a:pt x="83" y="55"/>
                    </a:cubicBezTo>
                    <a:cubicBezTo>
                      <a:pt x="83" y="55"/>
                      <a:pt x="83" y="55"/>
                      <a:pt x="83" y="55"/>
                    </a:cubicBezTo>
                    <a:cubicBezTo>
                      <a:pt x="83" y="55"/>
                      <a:pt x="83" y="55"/>
                      <a:pt x="83" y="55"/>
                    </a:cubicBezTo>
                    <a:cubicBezTo>
                      <a:pt x="83" y="56"/>
                      <a:pt x="83" y="56"/>
                      <a:pt x="83" y="55"/>
                    </a:cubicBezTo>
                    <a:close/>
                    <a:moveTo>
                      <a:pt x="84" y="55"/>
                    </a:moveTo>
                    <a:cubicBezTo>
                      <a:pt x="84" y="55"/>
                      <a:pt x="84" y="55"/>
                      <a:pt x="84" y="55"/>
                    </a:cubicBezTo>
                    <a:cubicBezTo>
                      <a:pt x="84" y="55"/>
                      <a:pt x="84" y="55"/>
                      <a:pt x="84" y="55"/>
                    </a:cubicBezTo>
                    <a:cubicBezTo>
                      <a:pt x="84" y="55"/>
                      <a:pt x="84" y="55"/>
                      <a:pt x="84" y="55"/>
                    </a:cubicBezTo>
                    <a:cubicBezTo>
                      <a:pt x="84" y="55"/>
                      <a:pt x="84" y="55"/>
                      <a:pt x="85" y="55"/>
                    </a:cubicBezTo>
                    <a:cubicBezTo>
                      <a:pt x="85" y="55"/>
                      <a:pt x="85" y="55"/>
                      <a:pt x="84" y="55"/>
                    </a:cubicBezTo>
                    <a:cubicBezTo>
                      <a:pt x="85" y="56"/>
                      <a:pt x="85" y="56"/>
                      <a:pt x="85" y="56"/>
                    </a:cubicBezTo>
                    <a:cubicBezTo>
                      <a:pt x="85" y="55"/>
                      <a:pt x="85" y="55"/>
                      <a:pt x="85" y="55"/>
                    </a:cubicBezTo>
                    <a:cubicBezTo>
                      <a:pt x="85" y="55"/>
                      <a:pt x="85" y="55"/>
                      <a:pt x="85" y="55"/>
                    </a:cubicBezTo>
                    <a:cubicBezTo>
                      <a:pt x="85" y="55"/>
                      <a:pt x="86" y="55"/>
                      <a:pt x="86" y="55"/>
                    </a:cubicBezTo>
                    <a:cubicBezTo>
                      <a:pt x="86" y="55"/>
                      <a:pt x="86" y="55"/>
                      <a:pt x="86" y="55"/>
                    </a:cubicBezTo>
                    <a:cubicBezTo>
                      <a:pt x="86" y="55"/>
                      <a:pt x="86" y="55"/>
                      <a:pt x="86" y="55"/>
                    </a:cubicBezTo>
                    <a:cubicBezTo>
                      <a:pt x="85" y="56"/>
                      <a:pt x="85" y="56"/>
                      <a:pt x="85" y="56"/>
                    </a:cubicBezTo>
                    <a:cubicBezTo>
                      <a:pt x="85" y="56"/>
                      <a:pt x="85" y="56"/>
                      <a:pt x="84" y="56"/>
                    </a:cubicBezTo>
                    <a:cubicBezTo>
                      <a:pt x="84" y="55"/>
                      <a:pt x="84" y="56"/>
                      <a:pt x="84" y="55"/>
                    </a:cubicBezTo>
                    <a:close/>
                    <a:moveTo>
                      <a:pt x="75" y="56"/>
                    </a:moveTo>
                    <a:cubicBezTo>
                      <a:pt x="75" y="56"/>
                      <a:pt x="74" y="56"/>
                      <a:pt x="75" y="56"/>
                    </a:cubicBezTo>
                    <a:cubicBezTo>
                      <a:pt x="74" y="56"/>
                      <a:pt x="74" y="56"/>
                      <a:pt x="74" y="56"/>
                    </a:cubicBezTo>
                    <a:cubicBezTo>
                      <a:pt x="74" y="56"/>
                      <a:pt x="74" y="56"/>
                      <a:pt x="75" y="56"/>
                    </a:cubicBezTo>
                    <a:close/>
                    <a:moveTo>
                      <a:pt x="65" y="56"/>
                    </a:moveTo>
                    <a:cubicBezTo>
                      <a:pt x="65" y="56"/>
                      <a:pt x="65" y="56"/>
                      <a:pt x="65" y="56"/>
                    </a:cubicBezTo>
                    <a:cubicBezTo>
                      <a:pt x="65" y="56"/>
                      <a:pt x="66" y="56"/>
                      <a:pt x="66" y="56"/>
                    </a:cubicBezTo>
                    <a:cubicBezTo>
                      <a:pt x="66" y="56"/>
                      <a:pt x="66" y="56"/>
                      <a:pt x="66" y="56"/>
                    </a:cubicBezTo>
                    <a:cubicBezTo>
                      <a:pt x="66" y="56"/>
                      <a:pt x="66" y="56"/>
                      <a:pt x="66" y="56"/>
                    </a:cubicBezTo>
                    <a:cubicBezTo>
                      <a:pt x="66" y="56"/>
                      <a:pt x="66" y="56"/>
                      <a:pt x="65" y="56"/>
                    </a:cubicBezTo>
                    <a:close/>
                    <a:moveTo>
                      <a:pt x="68" y="56"/>
                    </a:moveTo>
                    <a:cubicBezTo>
                      <a:pt x="68" y="56"/>
                      <a:pt x="67" y="56"/>
                      <a:pt x="67" y="56"/>
                    </a:cubicBezTo>
                    <a:cubicBezTo>
                      <a:pt x="67" y="56"/>
                      <a:pt x="68" y="55"/>
                      <a:pt x="68" y="56"/>
                    </a:cubicBezTo>
                    <a:close/>
                    <a:moveTo>
                      <a:pt x="68" y="56"/>
                    </a:moveTo>
                    <a:cubicBezTo>
                      <a:pt x="68" y="56"/>
                      <a:pt x="68" y="56"/>
                      <a:pt x="69" y="56"/>
                    </a:cubicBezTo>
                    <a:cubicBezTo>
                      <a:pt x="69" y="56"/>
                      <a:pt x="68" y="56"/>
                      <a:pt x="68" y="56"/>
                    </a:cubicBezTo>
                    <a:close/>
                    <a:moveTo>
                      <a:pt x="69" y="56"/>
                    </a:moveTo>
                    <a:cubicBezTo>
                      <a:pt x="69" y="56"/>
                      <a:pt x="69" y="56"/>
                      <a:pt x="69" y="56"/>
                    </a:cubicBezTo>
                    <a:cubicBezTo>
                      <a:pt x="69" y="56"/>
                      <a:pt x="69" y="56"/>
                      <a:pt x="69" y="56"/>
                    </a:cubicBezTo>
                    <a:cubicBezTo>
                      <a:pt x="69" y="56"/>
                      <a:pt x="69" y="56"/>
                      <a:pt x="69" y="56"/>
                    </a:cubicBezTo>
                    <a:cubicBezTo>
                      <a:pt x="69" y="56"/>
                      <a:pt x="69" y="56"/>
                      <a:pt x="69" y="56"/>
                    </a:cubicBezTo>
                    <a:close/>
                    <a:moveTo>
                      <a:pt x="73" y="56"/>
                    </a:moveTo>
                    <a:cubicBezTo>
                      <a:pt x="73" y="56"/>
                      <a:pt x="73" y="56"/>
                      <a:pt x="73" y="56"/>
                    </a:cubicBezTo>
                    <a:cubicBezTo>
                      <a:pt x="73" y="56"/>
                      <a:pt x="73" y="56"/>
                      <a:pt x="73" y="56"/>
                    </a:cubicBezTo>
                    <a:cubicBezTo>
                      <a:pt x="73" y="56"/>
                      <a:pt x="73" y="55"/>
                      <a:pt x="73" y="56"/>
                    </a:cubicBezTo>
                    <a:cubicBezTo>
                      <a:pt x="73" y="56"/>
                      <a:pt x="73" y="56"/>
                      <a:pt x="73" y="56"/>
                    </a:cubicBezTo>
                    <a:cubicBezTo>
                      <a:pt x="73" y="56"/>
                      <a:pt x="73" y="56"/>
                      <a:pt x="73" y="56"/>
                    </a:cubicBezTo>
                    <a:close/>
                    <a:moveTo>
                      <a:pt x="73" y="57"/>
                    </a:moveTo>
                    <a:cubicBezTo>
                      <a:pt x="73" y="57"/>
                      <a:pt x="73" y="57"/>
                      <a:pt x="73" y="57"/>
                    </a:cubicBezTo>
                    <a:cubicBezTo>
                      <a:pt x="73" y="57"/>
                      <a:pt x="73" y="57"/>
                      <a:pt x="73" y="57"/>
                    </a:cubicBezTo>
                    <a:close/>
                    <a:moveTo>
                      <a:pt x="74" y="57"/>
                    </a:moveTo>
                    <a:cubicBezTo>
                      <a:pt x="74" y="57"/>
                      <a:pt x="74" y="57"/>
                      <a:pt x="74" y="57"/>
                    </a:cubicBezTo>
                    <a:cubicBezTo>
                      <a:pt x="73" y="57"/>
                      <a:pt x="73" y="57"/>
                      <a:pt x="73" y="57"/>
                    </a:cubicBezTo>
                    <a:cubicBezTo>
                      <a:pt x="73" y="57"/>
                      <a:pt x="73" y="57"/>
                      <a:pt x="73" y="57"/>
                    </a:cubicBezTo>
                    <a:cubicBezTo>
                      <a:pt x="73" y="57"/>
                      <a:pt x="73" y="57"/>
                      <a:pt x="72" y="57"/>
                    </a:cubicBezTo>
                    <a:cubicBezTo>
                      <a:pt x="72"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6"/>
                      <a:pt x="73" y="56"/>
                    </a:cubicBezTo>
                    <a:cubicBezTo>
                      <a:pt x="73" y="56"/>
                      <a:pt x="73" y="56"/>
                      <a:pt x="73" y="56"/>
                    </a:cubicBezTo>
                    <a:cubicBezTo>
                      <a:pt x="73" y="56"/>
                      <a:pt x="73" y="56"/>
                      <a:pt x="73" y="56"/>
                    </a:cubicBezTo>
                    <a:cubicBezTo>
                      <a:pt x="73" y="56"/>
                      <a:pt x="73" y="56"/>
                      <a:pt x="73" y="56"/>
                    </a:cubicBezTo>
                    <a:cubicBezTo>
                      <a:pt x="73" y="56"/>
                      <a:pt x="73" y="56"/>
                      <a:pt x="73" y="56"/>
                    </a:cubicBezTo>
                    <a:cubicBezTo>
                      <a:pt x="73" y="56"/>
                      <a:pt x="74" y="56"/>
                      <a:pt x="74" y="56"/>
                    </a:cubicBezTo>
                    <a:cubicBezTo>
                      <a:pt x="74" y="57"/>
                      <a:pt x="74" y="57"/>
                      <a:pt x="74" y="57"/>
                    </a:cubicBezTo>
                    <a:cubicBezTo>
                      <a:pt x="74" y="57"/>
                      <a:pt x="74" y="57"/>
                      <a:pt x="74" y="57"/>
                    </a:cubicBezTo>
                    <a:cubicBezTo>
                      <a:pt x="74" y="57"/>
                      <a:pt x="74" y="57"/>
                      <a:pt x="74" y="57"/>
                    </a:cubicBezTo>
                    <a:close/>
                    <a:moveTo>
                      <a:pt x="75" y="57"/>
                    </a:moveTo>
                    <a:cubicBezTo>
                      <a:pt x="75" y="57"/>
                      <a:pt x="75" y="57"/>
                      <a:pt x="75" y="57"/>
                    </a:cubicBezTo>
                    <a:cubicBezTo>
                      <a:pt x="75" y="57"/>
                      <a:pt x="75" y="58"/>
                      <a:pt x="75" y="58"/>
                    </a:cubicBezTo>
                    <a:cubicBezTo>
                      <a:pt x="75" y="58"/>
                      <a:pt x="75" y="58"/>
                      <a:pt x="75" y="58"/>
                    </a:cubicBezTo>
                    <a:cubicBezTo>
                      <a:pt x="75" y="58"/>
                      <a:pt x="75" y="58"/>
                      <a:pt x="75" y="58"/>
                    </a:cubicBezTo>
                    <a:cubicBezTo>
                      <a:pt x="75" y="58"/>
                      <a:pt x="75" y="57"/>
                      <a:pt x="75" y="57"/>
                    </a:cubicBezTo>
                    <a:close/>
                    <a:moveTo>
                      <a:pt x="73" y="59"/>
                    </a:moveTo>
                    <a:cubicBezTo>
                      <a:pt x="73" y="59"/>
                      <a:pt x="73" y="59"/>
                      <a:pt x="73" y="59"/>
                    </a:cubicBezTo>
                    <a:cubicBezTo>
                      <a:pt x="73" y="59"/>
                      <a:pt x="73" y="59"/>
                      <a:pt x="73" y="59"/>
                    </a:cubicBezTo>
                    <a:cubicBezTo>
                      <a:pt x="73" y="59"/>
                      <a:pt x="73" y="59"/>
                      <a:pt x="73" y="59"/>
                    </a:cubicBezTo>
                    <a:cubicBezTo>
                      <a:pt x="73" y="59"/>
                      <a:pt x="73" y="59"/>
                      <a:pt x="73" y="59"/>
                    </a:cubicBezTo>
                    <a:cubicBezTo>
                      <a:pt x="73" y="58"/>
                      <a:pt x="73" y="58"/>
                      <a:pt x="73" y="58"/>
                    </a:cubicBezTo>
                    <a:cubicBezTo>
                      <a:pt x="73" y="58"/>
                      <a:pt x="73" y="58"/>
                      <a:pt x="73" y="58"/>
                    </a:cubicBezTo>
                    <a:cubicBezTo>
                      <a:pt x="73" y="58"/>
                      <a:pt x="73" y="58"/>
                      <a:pt x="73" y="58"/>
                    </a:cubicBezTo>
                    <a:cubicBezTo>
                      <a:pt x="73" y="58"/>
                      <a:pt x="73" y="58"/>
                      <a:pt x="73"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5" y="58"/>
                      <a:pt x="75" y="57"/>
                      <a:pt x="75" y="57"/>
                    </a:cubicBezTo>
                    <a:cubicBezTo>
                      <a:pt x="75" y="58"/>
                      <a:pt x="75" y="58"/>
                      <a:pt x="75" y="58"/>
                    </a:cubicBezTo>
                    <a:cubicBezTo>
                      <a:pt x="75" y="58"/>
                      <a:pt x="75" y="58"/>
                      <a:pt x="75" y="58"/>
                    </a:cubicBezTo>
                    <a:cubicBezTo>
                      <a:pt x="75" y="58"/>
                      <a:pt x="75" y="58"/>
                      <a:pt x="75" y="58"/>
                    </a:cubicBezTo>
                    <a:cubicBezTo>
                      <a:pt x="75" y="58"/>
                      <a:pt x="75" y="58"/>
                      <a:pt x="75" y="58"/>
                    </a:cubicBezTo>
                    <a:cubicBezTo>
                      <a:pt x="76" y="58"/>
                      <a:pt x="76" y="58"/>
                      <a:pt x="76" y="58"/>
                    </a:cubicBezTo>
                    <a:cubicBezTo>
                      <a:pt x="76" y="58"/>
                      <a:pt x="76" y="58"/>
                      <a:pt x="76" y="58"/>
                    </a:cubicBezTo>
                    <a:cubicBezTo>
                      <a:pt x="76" y="58"/>
                      <a:pt x="76" y="58"/>
                      <a:pt x="76" y="58"/>
                    </a:cubicBezTo>
                    <a:cubicBezTo>
                      <a:pt x="76" y="59"/>
                      <a:pt x="77" y="59"/>
                      <a:pt x="77" y="59"/>
                    </a:cubicBezTo>
                    <a:cubicBezTo>
                      <a:pt x="77" y="58"/>
                      <a:pt x="77" y="58"/>
                      <a:pt x="77" y="58"/>
                    </a:cubicBezTo>
                    <a:cubicBezTo>
                      <a:pt x="77" y="58"/>
                      <a:pt x="77" y="58"/>
                      <a:pt x="76" y="58"/>
                    </a:cubicBezTo>
                    <a:cubicBezTo>
                      <a:pt x="77" y="58"/>
                      <a:pt x="77" y="58"/>
                      <a:pt x="77" y="58"/>
                    </a:cubicBezTo>
                    <a:cubicBezTo>
                      <a:pt x="77" y="58"/>
                      <a:pt x="77" y="59"/>
                      <a:pt x="77" y="59"/>
                    </a:cubicBezTo>
                    <a:cubicBezTo>
                      <a:pt x="77" y="59"/>
                      <a:pt x="77"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5" y="59"/>
                    </a:cubicBezTo>
                    <a:cubicBezTo>
                      <a:pt x="75" y="59"/>
                      <a:pt x="75" y="59"/>
                      <a:pt x="75" y="59"/>
                    </a:cubicBezTo>
                    <a:cubicBezTo>
                      <a:pt x="75" y="59"/>
                      <a:pt x="75" y="59"/>
                      <a:pt x="74" y="59"/>
                    </a:cubicBezTo>
                    <a:cubicBezTo>
                      <a:pt x="74" y="59"/>
                      <a:pt x="74" y="59"/>
                      <a:pt x="74" y="59"/>
                    </a:cubicBezTo>
                    <a:cubicBezTo>
                      <a:pt x="74" y="59"/>
                      <a:pt x="74" y="59"/>
                      <a:pt x="74" y="59"/>
                    </a:cubicBezTo>
                    <a:cubicBezTo>
                      <a:pt x="74" y="59"/>
                      <a:pt x="74" y="59"/>
                      <a:pt x="74" y="59"/>
                    </a:cubicBezTo>
                    <a:cubicBezTo>
                      <a:pt x="74" y="59"/>
                      <a:pt x="73" y="59"/>
                      <a:pt x="73" y="59"/>
                    </a:cubicBezTo>
                    <a:close/>
                    <a:moveTo>
                      <a:pt x="66" y="59"/>
                    </a:move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lose/>
                    <a:moveTo>
                      <a:pt x="76" y="59"/>
                    </a:move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lose/>
                    <a:moveTo>
                      <a:pt x="70" y="60"/>
                    </a:moveTo>
                    <a:cubicBezTo>
                      <a:pt x="70" y="60"/>
                      <a:pt x="70" y="60"/>
                      <a:pt x="70" y="60"/>
                    </a:cubicBezTo>
                    <a:cubicBezTo>
                      <a:pt x="70" y="60"/>
                      <a:pt x="70" y="60"/>
                      <a:pt x="70" y="60"/>
                    </a:cubicBezTo>
                    <a:cubicBezTo>
                      <a:pt x="70" y="60"/>
                      <a:pt x="70" y="60"/>
                      <a:pt x="70" y="60"/>
                    </a:cubicBezTo>
                    <a:cubicBezTo>
                      <a:pt x="70" y="60"/>
                      <a:pt x="70" y="60"/>
                      <a:pt x="70" y="60"/>
                    </a:cubicBezTo>
                    <a:cubicBezTo>
                      <a:pt x="70" y="59"/>
                      <a:pt x="70" y="59"/>
                      <a:pt x="70" y="59"/>
                    </a:cubicBezTo>
                    <a:cubicBezTo>
                      <a:pt x="70" y="59"/>
                      <a:pt x="70" y="59"/>
                      <a:pt x="70" y="60"/>
                    </a:cubicBezTo>
                    <a:close/>
                    <a:moveTo>
                      <a:pt x="77" y="61"/>
                    </a:moveTo>
                    <a:cubicBezTo>
                      <a:pt x="76" y="61"/>
                      <a:pt x="76" y="61"/>
                      <a:pt x="76" y="61"/>
                    </a:cubicBezTo>
                    <a:cubicBezTo>
                      <a:pt x="76" y="61"/>
                      <a:pt x="76" y="61"/>
                      <a:pt x="76" y="61"/>
                    </a:cubicBezTo>
                    <a:cubicBezTo>
                      <a:pt x="76" y="61"/>
                      <a:pt x="76" y="61"/>
                      <a:pt x="76" y="61"/>
                    </a:cubicBezTo>
                    <a:cubicBezTo>
                      <a:pt x="76" y="61"/>
                      <a:pt x="76" y="61"/>
                      <a:pt x="76" y="61"/>
                    </a:cubicBezTo>
                    <a:cubicBezTo>
                      <a:pt x="77" y="60"/>
                      <a:pt x="77" y="60"/>
                      <a:pt x="77" y="60"/>
                    </a:cubicBezTo>
                    <a:cubicBezTo>
                      <a:pt x="77" y="60"/>
                      <a:pt x="77" y="60"/>
                      <a:pt x="78" y="60"/>
                    </a:cubicBezTo>
                    <a:cubicBezTo>
                      <a:pt x="78" y="60"/>
                      <a:pt x="77" y="60"/>
                      <a:pt x="77" y="61"/>
                    </a:cubicBezTo>
                    <a:cubicBezTo>
                      <a:pt x="77" y="61"/>
                      <a:pt x="77" y="61"/>
                      <a:pt x="77" y="61"/>
                    </a:cubicBezTo>
                    <a:close/>
                    <a:moveTo>
                      <a:pt x="76" y="61"/>
                    </a:moveTo>
                    <a:cubicBezTo>
                      <a:pt x="76" y="61"/>
                      <a:pt x="76" y="61"/>
                      <a:pt x="76" y="61"/>
                    </a:cubicBezTo>
                    <a:cubicBezTo>
                      <a:pt x="76" y="61"/>
                      <a:pt x="76" y="61"/>
                      <a:pt x="76" y="61"/>
                    </a:cubicBezTo>
                    <a:cubicBezTo>
                      <a:pt x="77" y="61"/>
                      <a:pt x="77" y="61"/>
                      <a:pt x="77" y="61"/>
                    </a:cubicBezTo>
                    <a:cubicBezTo>
                      <a:pt x="77" y="61"/>
                      <a:pt x="77" y="61"/>
                      <a:pt x="77" y="61"/>
                    </a:cubicBezTo>
                    <a:cubicBezTo>
                      <a:pt x="77" y="61"/>
                      <a:pt x="77" y="61"/>
                      <a:pt x="77" y="61"/>
                    </a:cubicBezTo>
                    <a:cubicBezTo>
                      <a:pt x="77" y="61"/>
                      <a:pt x="77" y="61"/>
                      <a:pt x="77" y="61"/>
                    </a:cubicBezTo>
                    <a:cubicBezTo>
                      <a:pt x="77" y="61"/>
                      <a:pt x="77" y="61"/>
                      <a:pt x="76" y="61"/>
                    </a:cubicBezTo>
                    <a:cubicBezTo>
                      <a:pt x="76" y="61"/>
                      <a:pt x="76" y="61"/>
                      <a:pt x="76" y="61"/>
                    </a:cubicBezTo>
                    <a:close/>
                    <a:moveTo>
                      <a:pt x="79" y="61"/>
                    </a:moveTo>
                    <a:cubicBezTo>
                      <a:pt x="79" y="61"/>
                      <a:pt x="79" y="61"/>
                      <a:pt x="78" y="61"/>
                    </a:cubicBezTo>
                    <a:cubicBezTo>
                      <a:pt x="78" y="61"/>
                      <a:pt x="78" y="61"/>
                      <a:pt x="78" y="61"/>
                    </a:cubicBezTo>
                    <a:cubicBezTo>
                      <a:pt x="78" y="61"/>
                      <a:pt x="78" y="61"/>
                      <a:pt x="78" y="61"/>
                    </a:cubicBezTo>
                    <a:cubicBezTo>
                      <a:pt x="78" y="61"/>
                      <a:pt x="78" y="61"/>
                      <a:pt x="78" y="61"/>
                    </a:cubicBezTo>
                    <a:cubicBezTo>
                      <a:pt x="78" y="60"/>
                      <a:pt x="78" y="60"/>
                      <a:pt x="78" y="60"/>
                    </a:cubicBezTo>
                    <a:cubicBezTo>
                      <a:pt x="78" y="60"/>
                      <a:pt x="78" y="60"/>
                      <a:pt x="78" y="60"/>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80" y="59"/>
                      <a:pt x="80" y="59"/>
                      <a:pt x="80" y="59"/>
                    </a:cubicBezTo>
                    <a:cubicBezTo>
                      <a:pt x="80" y="59"/>
                      <a:pt x="80" y="59"/>
                      <a:pt x="80" y="60"/>
                    </a:cubicBezTo>
                    <a:cubicBezTo>
                      <a:pt x="80" y="59"/>
                      <a:pt x="79" y="59"/>
                      <a:pt x="79" y="59"/>
                    </a:cubicBezTo>
                    <a:cubicBezTo>
                      <a:pt x="79" y="59"/>
                      <a:pt x="79" y="59"/>
                      <a:pt x="79" y="59"/>
                    </a:cubicBezTo>
                    <a:cubicBezTo>
                      <a:pt x="79" y="59"/>
                      <a:pt x="79" y="59"/>
                      <a:pt x="79" y="59"/>
                    </a:cubicBezTo>
                    <a:cubicBezTo>
                      <a:pt x="79" y="59"/>
                      <a:pt x="79" y="59"/>
                      <a:pt x="78" y="60"/>
                    </a:cubicBezTo>
                    <a:cubicBezTo>
                      <a:pt x="78" y="60"/>
                      <a:pt x="78" y="60"/>
                      <a:pt x="78" y="60"/>
                    </a:cubicBezTo>
                    <a:cubicBezTo>
                      <a:pt x="78" y="60"/>
                      <a:pt x="78" y="60"/>
                      <a:pt x="78" y="60"/>
                    </a:cubicBezTo>
                    <a:cubicBezTo>
                      <a:pt x="78" y="60"/>
                      <a:pt x="79" y="60"/>
                      <a:pt x="79" y="60"/>
                    </a:cubicBezTo>
                    <a:cubicBezTo>
                      <a:pt x="79" y="60"/>
                      <a:pt x="80" y="61"/>
                      <a:pt x="80" y="61"/>
                    </a:cubicBezTo>
                    <a:cubicBezTo>
                      <a:pt x="80" y="61"/>
                      <a:pt x="80" y="61"/>
                      <a:pt x="80" y="61"/>
                    </a:cubicBezTo>
                    <a:cubicBezTo>
                      <a:pt x="79" y="61"/>
                      <a:pt x="79" y="61"/>
                      <a:pt x="79" y="61"/>
                    </a:cubicBezTo>
                    <a:close/>
                    <a:moveTo>
                      <a:pt x="81" y="61"/>
                    </a:moveTo>
                    <a:cubicBezTo>
                      <a:pt x="81" y="61"/>
                      <a:pt x="81" y="61"/>
                      <a:pt x="81" y="61"/>
                    </a:cubicBezTo>
                    <a:cubicBezTo>
                      <a:pt x="81" y="61"/>
                      <a:pt x="81" y="61"/>
                      <a:pt x="81" y="61"/>
                    </a:cubicBezTo>
                    <a:cubicBezTo>
                      <a:pt x="81" y="61"/>
                      <a:pt x="81" y="61"/>
                      <a:pt x="81" y="61"/>
                    </a:cubicBezTo>
                    <a:cubicBezTo>
                      <a:pt x="81" y="61"/>
                      <a:pt x="81" y="61"/>
                      <a:pt x="81" y="61"/>
                    </a:cubicBezTo>
                    <a:close/>
                    <a:moveTo>
                      <a:pt x="84" y="61"/>
                    </a:move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lose/>
                    <a:moveTo>
                      <a:pt x="79" y="62"/>
                    </a:moveTo>
                    <a:cubicBezTo>
                      <a:pt x="79" y="62"/>
                      <a:pt x="79" y="62"/>
                      <a:pt x="79" y="62"/>
                    </a:cubicBezTo>
                    <a:cubicBezTo>
                      <a:pt x="79" y="62"/>
                      <a:pt x="80" y="62"/>
                      <a:pt x="80" y="62"/>
                    </a:cubicBezTo>
                    <a:cubicBezTo>
                      <a:pt x="80" y="62"/>
                      <a:pt x="80" y="62"/>
                      <a:pt x="80" y="62"/>
                    </a:cubicBezTo>
                    <a:cubicBezTo>
                      <a:pt x="80" y="62"/>
                      <a:pt x="80" y="62"/>
                      <a:pt x="80" y="62"/>
                    </a:cubicBezTo>
                    <a:cubicBezTo>
                      <a:pt x="80" y="62"/>
                      <a:pt x="80" y="62"/>
                      <a:pt x="80" y="62"/>
                    </a:cubicBezTo>
                    <a:cubicBezTo>
                      <a:pt x="80" y="62"/>
                      <a:pt x="79" y="62"/>
                      <a:pt x="79" y="62"/>
                    </a:cubicBezTo>
                    <a:close/>
                    <a:moveTo>
                      <a:pt x="80" y="62"/>
                    </a:moveTo>
                    <a:cubicBezTo>
                      <a:pt x="80" y="62"/>
                      <a:pt x="80" y="62"/>
                      <a:pt x="80" y="62"/>
                    </a:cubicBezTo>
                    <a:cubicBezTo>
                      <a:pt x="80" y="62"/>
                      <a:pt x="80" y="62"/>
                      <a:pt x="80" y="61"/>
                    </a:cubicBezTo>
                    <a:cubicBezTo>
                      <a:pt x="80" y="61"/>
                      <a:pt x="81" y="62"/>
                      <a:pt x="81" y="62"/>
                    </a:cubicBezTo>
                    <a:cubicBezTo>
                      <a:pt x="81" y="62"/>
                      <a:pt x="80" y="62"/>
                      <a:pt x="80" y="62"/>
                    </a:cubicBezTo>
                    <a:cubicBezTo>
                      <a:pt x="80" y="62"/>
                      <a:pt x="80" y="62"/>
                      <a:pt x="80" y="62"/>
                    </a:cubicBezTo>
                    <a:close/>
                    <a:moveTo>
                      <a:pt x="85" y="62"/>
                    </a:moveTo>
                    <a:cubicBezTo>
                      <a:pt x="85" y="62"/>
                      <a:pt x="85" y="62"/>
                      <a:pt x="85" y="62"/>
                    </a:cubicBezTo>
                    <a:cubicBezTo>
                      <a:pt x="86" y="62"/>
                      <a:pt x="86" y="62"/>
                      <a:pt x="86" y="62"/>
                    </a:cubicBezTo>
                    <a:cubicBezTo>
                      <a:pt x="86" y="62"/>
                      <a:pt x="86" y="62"/>
                      <a:pt x="86" y="62"/>
                    </a:cubicBezTo>
                    <a:cubicBezTo>
                      <a:pt x="86" y="62"/>
                      <a:pt x="86" y="62"/>
                      <a:pt x="85" y="62"/>
                    </a:cubicBezTo>
                    <a:close/>
                    <a:moveTo>
                      <a:pt x="76" y="63"/>
                    </a:moveTo>
                    <a:cubicBezTo>
                      <a:pt x="76" y="63"/>
                      <a:pt x="76" y="63"/>
                      <a:pt x="76" y="63"/>
                    </a:cubicBezTo>
                    <a:cubicBezTo>
                      <a:pt x="76" y="63"/>
                      <a:pt x="75" y="64"/>
                      <a:pt x="76" y="63"/>
                    </a:cubicBezTo>
                    <a:close/>
                    <a:moveTo>
                      <a:pt x="67" y="65"/>
                    </a:moveTo>
                    <a:cubicBezTo>
                      <a:pt x="67" y="64"/>
                      <a:pt x="67" y="64"/>
                      <a:pt x="67" y="64"/>
                    </a:cubicBezTo>
                    <a:cubicBezTo>
                      <a:pt x="67" y="64"/>
                      <a:pt x="67" y="64"/>
                      <a:pt x="67" y="65"/>
                    </a:cubicBezTo>
                    <a:cubicBezTo>
                      <a:pt x="67" y="65"/>
                      <a:pt x="67" y="65"/>
                      <a:pt x="67" y="65"/>
                    </a:cubicBezTo>
                    <a:cubicBezTo>
                      <a:pt x="67" y="65"/>
                      <a:pt x="67" y="65"/>
                      <a:pt x="67" y="65"/>
                    </a:cubicBezTo>
                    <a:close/>
                    <a:moveTo>
                      <a:pt x="100" y="65"/>
                    </a:moveTo>
                    <a:cubicBezTo>
                      <a:pt x="100" y="65"/>
                      <a:pt x="100" y="65"/>
                      <a:pt x="100" y="65"/>
                    </a:cubicBezTo>
                    <a:cubicBezTo>
                      <a:pt x="99" y="65"/>
                      <a:pt x="99" y="65"/>
                      <a:pt x="99" y="65"/>
                    </a:cubicBezTo>
                    <a:cubicBezTo>
                      <a:pt x="99" y="65"/>
                      <a:pt x="99" y="65"/>
                      <a:pt x="99" y="65"/>
                    </a:cubicBezTo>
                    <a:cubicBezTo>
                      <a:pt x="99" y="65"/>
                      <a:pt x="99" y="65"/>
                      <a:pt x="99" y="65"/>
                    </a:cubicBezTo>
                    <a:cubicBezTo>
                      <a:pt x="99" y="65"/>
                      <a:pt x="100" y="65"/>
                      <a:pt x="100" y="65"/>
                    </a:cubicBezTo>
                    <a:cubicBezTo>
                      <a:pt x="100" y="65"/>
                      <a:pt x="100" y="65"/>
                      <a:pt x="100" y="65"/>
                    </a:cubicBezTo>
                    <a:close/>
                    <a:moveTo>
                      <a:pt x="100" y="65"/>
                    </a:moveTo>
                    <a:cubicBezTo>
                      <a:pt x="100" y="65"/>
                      <a:pt x="100" y="65"/>
                      <a:pt x="100" y="65"/>
                    </a:cubicBezTo>
                    <a:cubicBezTo>
                      <a:pt x="100" y="65"/>
                      <a:pt x="99" y="65"/>
                      <a:pt x="99" y="65"/>
                    </a:cubicBezTo>
                    <a:cubicBezTo>
                      <a:pt x="99" y="65"/>
                      <a:pt x="99" y="65"/>
                      <a:pt x="99" y="65"/>
                    </a:cubicBezTo>
                    <a:cubicBezTo>
                      <a:pt x="99" y="65"/>
                      <a:pt x="100" y="64"/>
                      <a:pt x="100" y="65"/>
                    </a:cubicBezTo>
                    <a:close/>
                    <a:moveTo>
                      <a:pt x="95" y="64"/>
                    </a:moveTo>
                    <a:cubicBezTo>
                      <a:pt x="95" y="64"/>
                      <a:pt x="95" y="65"/>
                      <a:pt x="96" y="65"/>
                    </a:cubicBezTo>
                    <a:cubicBezTo>
                      <a:pt x="96" y="64"/>
                      <a:pt x="96" y="64"/>
                      <a:pt x="96" y="64"/>
                    </a:cubicBezTo>
                    <a:cubicBezTo>
                      <a:pt x="96" y="65"/>
                      <a:pt x="96" y="65"/>
                      <a:pt x="96" y="65"/>
                    </a:cubicBezTo>
                    <a:cubicBezTo>
                      <a:pt x="97" y="64"/>
                      <a:pt x="98" y="64"/>
                      <a:pt x="98" y="65"/>
                    </a:cubicBezTo>
                    <a:cubicBezTo>
                      <a:pt x="98" y="65"/>
                      <a:pt x="97" y="65"/>
                      <a:pt x="96" y="65"/>
                    </a:cubicBezTo>
                    <a:cubicBezTo>
                      <a:pt x="96" y="65"/>
                      <a:pt x="96" y="65"/>
                      <a:pt x="96" y="65"/>
                    </a:cubicBezTo>
                    <a:cubicBezTo>
                      <a:pt x="96" y="65"/>
                      <a:pt x="96" y="65"/>
                      <a:pt x="96" y="65"/>
                    </a:cubicBezTo>
                    <a:cubicBezTo>
                      <a:pt x="95" y="65"/>
                      <a:pt x="95" y="65"/>
                      <a:pt x="95" y="65"/>
                    </a:cubicBezTo>
                    <a:cubicBezTo>
                      <a:pt x="95" y="65"/>
                      <a:pt x="95" y="65"/>
                      <a:pt x="95" y="65"/>
                    </a:cubicBezTo>
                    <a:cubicBezTo>
                      <a:pt x="95" y="65"/>
                      <a:pt x="95" y="64"/>
                      <a:pt x="95" y="64"/>
                    </a:cubicBezTo>
                    <a:close/>
                    <a:moveTo>
                      <a:pt x="95" y="65"/>
                    </a:moveTo>
                    <a:cubicBezTo>
                      <a:pt x="95" y="65"/>
                      <a:pt x="95" y="65"/>
                      <a:pt x="95" y="65"/>
                    </a:cubicBezTo>
                    <a:cubicBezTo>
                      <a:pt x="95" y="65"/>
                      <a:pt x="94" y="65"/>
                      <a:pt x="94" y="64"/>
                    </a:cubicBezTo>
                    <a:cubicBezTo>
                      <a:pt x="95" y="64"/>
                      <a:pt x="95" y="65"/>
                      <a:pt x="95" y="65"/>
                    </a:cubicBezTo>
                    <a:cubicBezTo>
                      <a:pt x="95" y="65"/>
                      <a:pt x="95" y="65"/>
                      <a:pt x="95" y="65"/>
                    </a:cubicBezTo>
                    <a:cubicBezTo>
                      <a:pt x="95" y="65"/>
                      <a:pt x="95" y="65"/>
                      <a:pt x="95" y="65"/>
                    </a:cubicBezTo>
                    <a:close/>
                    <a:moveTo>
                      <a:pt x="93" y="65"/>
                    </a:moveTo>
                    <a:cubicBezTo>
                      <a:pt x="93" y="65"/>
                      <a:pt x="93" y="65"/>
                      <a:pt x="93" y="65"/>
                    </a:cubicBezTo>
                    <a:cubicBezTo>
                      <a:pt x="93" y="65"/>
                      <a:pt x="93" y="65"/>
                      <a:pt x="93" y="65"/>
                    </a:cubicBezTo>
                    <a:cubicBezTo>
                      <a:pt x="93" y="65"/>
                      <a:pt x="92" y="65"/>
                      <a:pt x="92" y="65"/>
                    </a:cubicBezTo>
                    <a:cubicBezTo>
                      <a:pt x="92" y="64"/>
                      <a:pt x="93" y="64"/>
                      <a:pt x="93" y="64"/>
                    </a:cubicBezTo>
                    <a:cubicBezTo>
                      <a:pt x="93" y="64"/>
                      <a:pt x="93" y="64"/>
                      <a:pt x="93" y="65"/>
                    </a:cubicBezTo>
                    <a:close/>
                    <a:moveTo>
                      <a:pt x="77" y="66"/>
                    </a:moveTo>
                    <a:cubicBezTo>
                      <a:pt x="77" y="66"/>
                      <a:pt x="76" y="66"/>
                      <a:pt x="77" y="66"/>
                    </a:cubicBezTo>
                    <a:close/>
                    <a:moveTo>
                      <a:pt x="75" y="66"/>
                    </a:moveTo>
                    <a:cubicBezTo>
                      <a:pt x="75" y="66"/>
                      <a:pt x="75" y="66"/>
                      <a:pt x="75" y="66"/>
                    </a:cubicBezTo>
                    <a:cubicBezTo>
                      <a:pt x="75" y="66"/>
                      <a:pt x="75" y="66"/>
                      <a:pt x="75" y="66"/>
                    </a:cubicBezTo>
                    <a:close/>
                    <a:moveTo>
                      <a:pt x="88" y="66"/>
                    </a:moveTo>
                    <a:cubicBezTo>
                      <a:pt x="88" y="66"/>
                      <a:pt x="88" y="66"/>
                      <a:pt x="88" y="66"/>
                    </a:cubicBezTo>
                    <a:cubicBezTo>
                      <a:pt x="88" y="66"/>
                      <a:pt x="88" y="66"/>
                      <a:pt x="88" y="66"/>
                    </a:cubicBezTo>
                    <a:cubicBezTo>
                      <a:pt x="88" y="65"/>
                      <a:pt x="88" y="65"/>
                      <a:pt x="88" y="66"/>
                    </a:cubicBezTo>
                    <a:cubicBezTo>
                      <a:pt x="88" y="66"/>
                      <a:pt x="88" y="66"/>
                      <a:pt x="88" y="66"/>
                    </a:cubicBezTo>
                    <a:cubicBezTo>
                      <a:pt x="88"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8" y="65"/>
                      <a:pt x="88" y="65"/>
                      <a:pt x="88" y="65"/>
                    </a:cubicBezTo>
                    <a:cubicBezTo>
                      <a:pt x="88" y="65"/>
                      <a:pt x="88" y="65"/>
                      <a:pt x="88" y="65"/>
                    </a:cubicBezTo>
                    <a:cubicBezTo>
                      <a:pt x="88" y="65"/>
                      <a:pt x="88" y="66"/>
                      <a:pt x="88" y="66"/>
                    </a:cubicBezTo>
                    <a:cubicBezTo>
                      <a:pt x="88" y="66"/>
                      <a:pt x="88" y="66"/>
                      <a:pt x="89" y="66"/>
                    </a:cubicBezTo>
                    <a:cubicBezTo>
                      <a:pt x="89" y="66"/>
                      <a:pt x="89" y="66"/>
                      <a:pt x="89" y="66"/>
                    </a:cubicBezTo>
                    <a:cubicBezTo>
                      <a:pt x="88" y="66"/>
                      <a:pt x="88" y="66"/>
                      <a:pt x="88" y="66"/>
                    </a:cubicBezTo>
                    <a:close/>
                    <a:moveTo>
                      <a:pt x="92" y="65"/>
                    </a:moveTo>
                    <a:cubicBezTo>
                      <a:pt x="92" y="65"/>
                      <a:pt x="92" y="65"/>
                      <a:pt x="92" y="65"/>
                    </a:cubicBezTo>
                    <a:cubicBezTo>
                      <a:pt x="92" y="65"/>
                      <a:pt x="92" y="65"/>
                      <a:pt x="92" y="65"/>
                    </a:cubicBezTo>
                    <a:cubicBezTo>
                      <a:pt x="92" y="65"/>
                      <a:pt x="92" y="65"/>
                      <a:pt x="93" y="65"/>
                    </a:cubicBezTo>
                    <a:cubicBezTo>
                      <a:pt x="93" y="65"/>
                      <a:pt x="93" y="65"/>
                      <a:pt x="93" y="65"/>
                    </a:cubicBezTo>
                    <a:cubicBezTo>
                      <a:pt x="93" y="65"/>
                      <a:pt x="93" y="65"/>
                      <a:pt x="93" y="65"/>
                    </a:cubicBezTo>
                    <a:cubicBezTo>
                      <a:pt x="93" y="65"/>
                      <a:pt x="93" y="65"/>
                      <a:pt x="93" y="65"/>
                    </a:cubicBezTo>
                    <a:cubicBezTo>
                      <a:pt x="93" y="65"/>
                      <a:pt x="92" y="65"/>
                      <a:pt x="92" y="65"/>
                    </a:cubicBezTo>
                    <a:close/>
                    <a:moveTo>
                      <a:pt x="91" y="65"/>
                    </a:moveTo>
                    <a:cubicBezTo>
                      <a:pt x="91" y="65"/>
                      <a:pt x="91" y="65"/>
                      <a:pt x="91" y="65"/>
                    </a:cubicBezTo>
                    <a:cubicBezTo>
                      <a:pt x="91" y="65"/>
                      <a:pt x="91" y="65"/>
                      <a:pt x="91" y="65"/>
                    </a:cubicBezTo>
                    <a:close/>
                    <a:moveTo>
                      <a:pt x="84" y="64"/>
                    </a:moveTo>
                    <a:cubicBezTo>
                      <a:pt x="84" y="64"/>
                      <a:pt x="84" y="64"/>
                      <a:pt x="84" y="64"/>
                    </a:cubicBezTo>
                    <a:cubicBezTo>
                      <a:pt x="84" y="64"/>
                      <a:pt x="84" y="64"/>
                      <a:pt x="84" y="64"/>
                    </a:cubicBezTo>
                    <a:cubicBezTo>
                      <a:pt x="84" y="64"/>
                      <a:pt x="84" y="64"/>
                      <a:pt x="84" y="64"/>
                    </a:cubicBezTo>
                    <a:cubicBezTo>
                      <a:pt x="84" y="64"/>
                      <a:pt x="84" y="64"/>
                      <a:pt x="84" y="64"/>
                    </a:cubicBezTo>
                    <a:cubicBezTo>
                      <a:pt x="85" y="64"/>
                      <a:pt x="85" y="64"/>
                      <a:pt x="86" y="64"/>
                    </a:cubicBezTo>
                    <a:cubicBezTo>
                      <a:pt x="86" y="64"/>
                      <a:pt x="86" y="64"/>
                      <a:pt x="86" y="64"/>
                    </a:cubicBezTo>
                    <a:cubicBezTo>
                      <a:pt x="86" y="65"/>
                      <a:pt x="86" y="64"/>
                      <a:pt x="86" y="64"/>
                    </a:cubicBezTo>
                    <a:cubicBezTo>
                      <a:pt x="85" y="64"/>
                      <a:pt x="85" y="64"/>
                      <a:pt x="85" y="65"/>
                    </a:cubicBezTo>
                    <a:cubicBezTo>
                      <a:pt x="85" y="64"/>
                      <a:pt x="84" y="64"/>
                      <a:pt x="84" y="65"/>
                    </a:cubicBezTo>
                    <a:cubicBezTo>
                      <a:pt x="84" y="65"/>
                      <a:pt x="84" y="65"/>
                      <a:pt x="84" y="65"/>
                    </a:cubicBezTo>
                    <a:cubicBezTo>
                      <a:pt x="84" y="65"/>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lose/>
                    <a:moveTo>
                      <a:pt x="91" y="65"/>
                    </a:moveTo>
                    <a:cubicBezTo>
                      <a:pt x="91" y="65"/>
                      <a:pt x="91" y="65"/>
                      <a:pt x="91" y="65"/>
                    </a:cubicBezTo>
                    <a:cubicBezTo>
                      <a:pt x="91" y="64"/>
                      <a:pt x="91" y="64"/>
                      <a:pt x="91" y="64"/>
                    </a:cubicBezTo>
                    <a:cubicBezTo>
                      <a:pt x="91" y="64"/>
                      <a:pt x="91" y="64"/>
                      <a:pt x="91" y="64"/>
                    </a:cubicBezTo>
                    <a:cubicBezTo>
                      <a:pt x="91" y="65"/>
                      <a:pt x="91" y="65"/>
                      <a:pt x="91" y="65"/>
                    </a:cubicBezTo>
                    <a:cubicBezTo>
                      <a:pt x="91" y="65"/>
                      <a:pt x="91" y="65"/>
                      <a:pt x="91" y="65"/>
                    </a:cubicBezTo>
                    <a:close/>
                    <a:moveTo>
                      <a:pt x="91" y="64"/>
                    </a:moveTo>
                    <a:cubicBezTo>
                      <a:pt x="91" y="64"/>
                      <a:pt x="91" y="64"/>
                      <a:pt x="91" y="64"/>
                    </a:cubicBezTo>
                    <a:cubicBezTo>
                      <a:pt x="91" y="64"/>
                      <a:pt x="91" y="64"/>
                      <a:pt x="91" y="64"/>
                    </a:cubicBezTo>
                    <a:cubicBezTo>
                      <a:pt x="91" y="64"/>
                      <a:pt x="91" y="64"/>
                      <a:pt x="91" y="64"/>
                    </a:cubicBezTo>
                    <a:cubicBezTo>
                      <a:pt x="91" y="64"/>
                      <a:pt x="91" y="64"/>
                      <a:pt x="91" y="64"/>
                    </a:cubicBezTo>
                    <a:cubicBezTo>
                      <a:pt x="90" y="65"/>
                      <a:pt x="90" y="64"/>
                      <a:pt x="90" y="64"/>
                    </a:cubicBezTo>
                    <a:cubicBezTo>
                      <a:pt x="90" y="64"/>
                      <a:pt x="90" y="64"/>
                      <a:pt x="91" y="64"/>
                    </a:cubicBezTo>
                    <a:close/>
                    <a:moveTo>
                      <a:pt x="89" y="64"/>
                    </a:moveTo>
                    <a:cubicBezTo>
                      <a:pt x="89" y="64"/>
                      <a:pt x="89" y="64"/>
                      <a:pt x="89" y="64"/>
                    </a:cubicBezTo>
                    <a:cubicBezTo>
                      <a:pt x="89" y="64"/>
                      <a:pt x="89" y="64"/>
                      <a:pt x="89" y="64"/>
                    </a:cubicBezTo>
                    <a:cubicBezTo>
                      <a:pt x="89" y="64"/>
                      <a:pt x="89" y="64"/>
                      <a:pt x="89" y="64"/>
                    </a:cubicBezTo>
                    <a:cubicBezTo>
                      <a:pt x="89" y="64"/>
                      <a:pt x="89" y="64"/>
                      <a:pt x="89" y="64"/>
                    </a:cubicBezTo>
                    <a:close/>
                    <a:moveTo>
                      <a:pt x="88" y="64"/>
                    </a:moveTo>
                    <a:cubicBezTo>
                      <a:pt x="88" y="64"/>
                      <a:pt x="88" y="64"/>
                      <a:pt x="88" y="64"/>
                    </a:cubicBezTo>
                    <a:cubicBezTo>
                      <a:pt x="87" y="64"/>
                      <a:pt x="88" y="64"/>
                      <a:pt x="88" y="64"/>
                    </a:cubicBezTo>
                    <a:cubicBezTo>
                      <a:pt x="88" y="64"/>
                      <a:pt x="88" y="64"/>
                      <a:pt x="88" y="64"/>
                    </a:cubicBezTo>
                    <a:close/>
                    <a:moveTo>
                      <a:pt x="80" y="64"/>
                    </a:moveTo>
                    <a:cubicBezTo>
                      <a:pt x="80" y="64"/>
                      <a:pt x="80" y="64"/>
                      <a:pt x="80" y="64"/>
                    </a:cubicBezTo>
                    <a:cubicBezTo>
                      <a:pt x="80" y="64"/>
                      <a:pt x="80" y="64"/>
                      <a:pt x="81" y="64"/>
                    </a:cubicBezTo>
                    <a:cubicBezTo>
                      <a:pt x="81" y="64"/>
                      <a:pt x="80" y="64"/>
                      <a:pt x="80" y="64"/>
                    </a:cubicBezTo>
                    <a:close/>
                    <a:moveTo>
                      <a:pt x="81" y="64"/>
                    </a:moveTo>
                    <a:cubicBezTo>
                      <a:pt x="81" y="64"/>
                      <a:pt x="81" y="64"/>
                      <a:pt x="81" y="64"/>
                    </a:cubicBezTo>
                    <a:cubicBezTo>
                      <a:pt x="81" y="64"/>
                      <a:pt x="81" y="64"/>
                      <a:pt x="81" y="64"/>
                    </a:cubicBezTo>
                    <a:cubicBezTo>
                      <a:pt x="81" y="64"/>
                      <a:pt x="81" y="64"/>
                      <a:pt x="81" y="64"/>
                    </a:cubicBezTo>
                    <a:cubicBezTo>
                      <a:pt x="81" y="64"/>
                      <a:pt x="81" y="64"/>
                      <a:pt x="81" y="64"/>
                    </a:cubicBezTo>
                    <a:close/>
                    <a:moveTo>
                      <a:pt x="75" y="64"/>
                    </a:moveTo>
                    <a:cubicBezTo>
                      <a:pt x="75" y="64"/>
                      <a:pt x="75" y="64"/>
                      <a:pt x="75" y="64"/>
                    </a:cubicBezTo>
                    <a:cubicBezTo>
                      <a:pt x="75" y="64"/>
                      <a:pt x="75" y="64"/>
                      <a:pt x="75" y="64"/>
                    </a:cubicBezTo>
                    <a:cubicBezTo>
                      <a:pt x="75" y="64"/>
                      <a:pt x="75" y="64"/>
                      <a:pt x="76" y="64"/>
                    </a:cubicBezTo>
                    <a:cubicBezTo>
                      <a:pt x="75" y="64"/>
                      <a:pt x="75" y="64"/>
                      <a:pt x="75" y="64"/>
                    </a:cubicBezTo>
                    <a:close/>
                    <a:moveTo>
                      <a:pt x="77" y="65"/>
                    </a:moveTo>
                    <a:cubicBezTo>
                      <a:pt x="77" y="65"/>
                      <a:pt x="77" y="65"/>
                      <a:pt x="77" y="65"/>
                    </a:cubicBezTo>
                    <a:cubicBezTo>
                      <a:pt x="76" y="65"/>
                      <a:pt x="77" y="65"/>
                      <a:pt x="76" y="65"/>
                    </a:cubicBezTo>
                    <a:cubicBezTo>
                      <a:pt x="76" y="65"/>
                      <a:pt x="76" y="65"/>
                      <a:pt x="76" y="65"/>
                    </a:cubicBezTo>
                    <a:cubicBezTo>
                      <a:pt x="77" y="65"/>
                      <a:pt x="77" y="64"/>
                      <a:pt x="77" y="64"/>
                    </a:cubicBezTo>
                    <a:cubicBezTo>
                      <a:pt x="77" y="64"/>
                      <a:pt x="76" y="64"/>
                      <a:pt x="77" y="64"/>
                    </a:cubicBezTo>
                    <a:cubicBezTo>
                      <a:pt x="77" y="64"/>
                      <a:pt x="77" y="64"/>
                      <a:pt x="78" y="64"/>
                    </a:cubicBezTo>
                    <a:cubicBezTo>
                      <a:pt x="78" y="64"/>
                      <a:pt x="78" y="64"/>
                      <a:pt x="78" y="64"/>
                    </a:cubicBezTo>
                    <a:cubicBezTo>
                      <a:pt x="78" y="64"/>
                      <a:pt x="78" y="64"/>
                      <a:pt x="78" y="64"/>
                    </a:cubicBezTo>
                    <a:cubicBezTo>
                      <a:pt x="78" y="64"/>
                      <a:pt x="78" y="64"/>
                      <a:pt x="78" y="64"/>
                    </a:cubicBezTo>
                    <a:cubicBezTo>
                      <a:pt x="79" y="64"/>
                      <a:pt x="79" y="64"/>
                      <a:pt x="79" y="64"/>
                    </a:cubicBezTo>
                    <a:cubicBezTo>
                      <a:pt x="79" y="64"/>
                      <a:pt x="79" y="64"/>
                      <a:pt x="79" y="64"/>
                    </a:cubicBezTo>
                    <a:cubicBezTo>
                      <a:pt x="79" y="64"/>
                      <a:pt x="79" y="64"/>
                      <a:pt x="79" y="64"/>
                    </a:cubicBezTo>
                    <a:cubicBezTo>
                      <a:pt x="79" y="64"/>
                      <a:pt x="79" y="64"/>
                      <a:pt x="79" y="64"/>
                    </a:cubicBezTo>
                    <a:cubicBezTo>
                      <a:pt x="80" y="64"/>
                      <a:pt x="80" y="64"/>
                      <a:pt x="81" y="64"/>
                    </a:cubicBezTo>
                    <a:cubicBezTo>
                      <a:pt x="81" y="65"/>
                      <a:pt x="81" y="64"/>
                      <a:pt x="82" y="65"/>
                    </a:cubicBezTo>
                    <a:cubicBezTo>
                      <a:pt x="82" y="65"/>
                      <a:pt x="82" y="64"/>
                      <a:pt x="82" y="64"/>
                    </a:cubicBezTo>
                    <a:cubicBezTo>
                      <a:pt x="82" y="64"/>
                      <a:pt x="82" y="64"/>
                      <a:pt x="82" y="64"/>
                    </a:cubicBezTo>
                    <a:cubicBezTo>
                      <a:pt x="82" y="64"/>
                      <a:pt x="82" y="64"/>
                      <a:pt x="82" y="64"/>
                    </a:cubicBezTo>
                    <a:cubicBezTo>
                      <a:pt x="82" y="64"/>
                      <a:pt x="82" y="63"/>
                      <a:pt x="82" y="63"/>
                    </a:cubicBezTo>
                    <a:cubicBezTo>
                      <a:pt x="82" y="63"/>
                      <a:pt x="82" y="63"/>
                      <a:pt x="81" y="63"/>
                    </a:cubicBezTo>
                    <a:cubicBezTo>
                      <a:pt x="81" y="63"/>
                      <a:pt x="81" y="63"/>
                      <a:pt x="81" y="63"/>
                    </a:cubicBezTo>
                    <a:cubicBezTo>
                      <a:pt x="81" y="63"/>
                      <a:pt x="81" y="63"/>
                      <a:pt x="81" y="63"/>
                    </a:cubicBezTo>
                    <a:cubicBezTo>
                      <a:pt x="81" y="63"/>
                      <a:pt x="81" y="63"/>
                      <a:pt x="81" y="63"/>
                    </a:cubicBezTo>
                    <a:cubicBezTo>
                      <a:pt x="82" y="63"/>
                      <a:pt x="82" y="63"/>
                      <a:pt x="82" y="63"/>
                    </a:cubicBezTo>
                    <a:cubicBezTo>
                      <a:pt x="82" y="63"/>
                      <a:pt x="82" y="63"/>
                      <a:pt x="82" y="63"/>
                    </a:cubicBezTo>
                    <a:cubicBezTo>
                      <a:pt x="82" y="63"/>
                      <a:pt x="82" y="63"/>
                      <a:pt x="83" y="63"/>
                    </a:cubicBezTo>
                    <a:cubicBezTo>
                      <a:pt x="83" y="63"/>
                      <a:pt x="82" y="63"/>
                      <a:pt x="82" y="64"/>
                    </a:cubicBezTo>
                    <a:cubicBezTo>
                      <a:pt x="83" y="64"/>
                      <a:pt x="83" y="64"/>
                      <a:pt x="83" y="64"/>
                    </a:cubicBezTo>
                    <a:cubicBezTo>
                      <a:pt x="82" y="64"/>
                      <a:pt x="82" y="64"/>
                      <a:pt x="82" y="64"/>
                    </a:cubicBezTo>
                    <a:cubicBezTo>
                      <a:pt x="82" y="64"/>
                      <a:pt x="82" y="64"/>
                      <a:pt x="82" y="64"/>
                    </a:cubicBezTo>
                    <a:cubicBezTo>
                      <a:pt x="83" y="64"/>
                      <a:pt x="83" y="64"/>
                      <a:pt x="83" y="63"/>
                    </a:cubicBezTo>
                    <a:cubicBezTo>
                      <a:pt x="83" y="63"/>
                      <a:pt x="84" y="64"/>
                      <a:pt x="84" y="64"/>
                    </a:cubicBezTo>
                    <a:cubicBezTo>
                      <a:pt x="84" y="64"/>
                      <a:pt x="84" y="64"/>
                      <a:pt x="84" y="64"/>
                    </a:cubicBezTo>
                    <a:cubicBezTo>
                      <a:pt x="83" y="64"/>
                      <a:pt x="83" y="64"/>
                      <a:pt x="83" y="64"/>
                    </a:cubicBezTo>
                    <a:cubicBezTo>
                      <a:pt x="83" y="64"/>
                      <a:pt x="83" y="64"/>
                      <a:pt x="83" y="64"/>
                    </a:cubicBezTo>
                    <a:cubicBezTo>
                      <a:pt x="83" y="65"/>
                      <a:pt x="83" y="65"/>
                      <a:pt x="83" y="65"/>
                    </a:cubicBezTo>
                    <a:cubicBezTo>
                      <a:pt x="84" y="65"/>
                      <a:pt x="84" y="65"/>
                      <a:pt x="84" y="65"/>
                    </a:cubicBezTo>
                    <a:cubicBezTo>
                      <a:pt x="84" y="65"/>
                      <a:pt x="84" y="65"/>
                      <a:pt x="84" y="65"/>
                    </a:cubicBezTo>
                    <a:cubicBezTo>
                      <a:pt x="84" y="65"/>
                      <a:pt x="84" y="65"/>
                      <a:pt x="84" y="65"/>
                    </a:cubicBezTo>
                    <a:cubicBezTo>
                      <a:pt x="84" y="65"/>
                      <a:pt x="84" y="65"/>
                      <a:pt x="84" y="65"/>
                    </a:cubicBezTo>
                    <a:cubicBezTo>
                      <a:pt x="84"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6" y="66"/>
                      <a:pt x="86" y="65"/>
                      <a:pt x="87" y="65"/>
                    </a:cubicBezTo>
                    <a:cubicBezTo>
                      <a:pt x="86" y="65"/>
                      <a:pt x="87" y="65"/>
                      <a:pt x="87" y="65"/>
                    </a:cubicBezTo>
                    <a:cubicBezTo>
                      <a:pt x="87" y="65"/>
                      <a:pt x="87" y="65"/>
                      <a:pt x="87" y="65"/>
                    </a:cubicBezTo>
                    <a:cubicBezTo>
                      <a:pt x="87" y="65"/>
                      <a:pt x="87" y="65"/>
                      <a:pt x="87" y="65"/>
                    </a:cubicBezTo>
                    <a:cubicBezTo>
                      <a:pt x="87" y="65"/>
                      <a:pt x="87" y="65"/>
                      <a:pt x="87" y="66"/>
                    </a:cubicBezTo>
                    <a:cubicBezTo>
                      <a:pt x="87" y="66"/>
                      <a:pt x="87" y="66"/>
                      <a:pt x="87" y="66"/>
                    </a:cubicBezTo>
                    <a:cubicBezTo>
                      <a:pt x="87" y="66"/>
                      <a:pt x="87" y="66"/>
                      <a:pt x="87" y="66"/>
                    </a:cubicBezTo>
                    <a:cubicBezTo>
                      <a:pt x="87" y="66"/>
                      <a:pt x="87" y="66"/>
                      <a:pt x="87" y="66"/>
                    </a:cubicBezTo>
                    <a:cubicBezTo>
                      <a:pt x="87" y="66"/>
                      <a:pt x="86" y="66"/>
                      <a:pt x="86" y="66"/>
                    </a:cubicBezTo>
                    <a:cubicBezTo>
                      <a:pt x="86" y="66"/>
                      <a:pt x="85" y="66"/>
                      <a:pt x="85" y="66"/>
                    </a:cubicBezTo>
                    <a:cubicBezTo>
                      <a:pt x="85" y="66"/>
                      <a:pt x="85" y="66"/>
                      <a:pt x="85" y="65"/>
                    </a:cubicBezTo>
                    <a:cubicBezTo>
                      <a:pt x="85" y="65"/>
                      <a:pt x="85" y="65"/>
                      <a:pt x="85" y="65"/>
                    </a:cubicBezTo>
                    <a:cubicBezTo>
                      <a:pt x="85" y="65"/>
                      <a:pt x="85" y="65"/>
                      <a:pt x="85" y="65"/>
                    </a:cubicBezTo>
                    <a:cubicBezTo>
                      <a:pt x="85" y="65"/>
                      <a:pt x="84" y="65"/>
                      <a:pt x="84" y="65"/>
                    </a:cubicBezTo>
                    <a:cubicBezTo>
                      <a:pt x="84" y="66"/>
                      <a:pt x="85" y="65"/>
                      <a:pt x="85" y="66"/>
                    </a:cubicBezTo>
                    <a:cubicBezTo>
                      <a:pt x="83" y="65"/>
                      <a:pt x="81" y="65"/>
                      <a:pt x="80" y="65"/>
                    </a:cubicBezTo>
                    <a:cubicBezTo>
                      <a:pt x="80" y="65"/>
                      <a:pt x="80" y="65"/>
                      <a:pt x="80" y="65"/>
                    </a:cubicBezTo>
                    <a:cubicBezTo>
                      <a:pt x="79" y="65"/>
                      <a:pt x="79" y="65"/>
                      <a:pt x="79" y="65"/>
                    </a:cubicBezTo>
                    <a:cubicBezTo>
                      <a:pt x="79" y="65"/>
                      <a:pt x="80" y="65"/>
                      <a:pt x="80" y="65"/>
                    </a:cubicBezTo>
                    <a:cubicBezTo>
                      <a:pt x="80" y="65"/>
                      <a:pt x="80" y="65"/>
                      <a:pt x="80" y="65"/>
                    </a:cubicBezTo>
                    <a:cubicBezTo>
                      <a:pt x="80" y="65"/>
                      <a:pt x="80" y="65"/>
                      <a:pt x="80" y="65"/>
                    </a:cubicBezTo>
                    <a:cubicBezTo>
                      <a:pt x="80" y="65"/>
                      <a:pt x="80" y="65"/>
                      <a:pt x="80"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8" y="65"/>
                      <a:pt x="78" y="65"/>
                    </a:cubicBezTo>
                    <a:cubicBezTo>
                      <a:pt x="78" y="65"/>
                      <a:pt x="78" y="65"/>
                      <a:pt x="78" y="65"/>
                    </a:cubicBezTo>
                    <a:cubicBezTo>
                      <a:pt x="78" y="65"/>
                      <a:pt x="77" y="65"/>
                      <a:pt x="77" y="65"/>
                    </a:cubicBezTo>
                    <a:close/>
                    <a:moveTo>
                      <a:pt x="78" y="65"/>
                    </a:moveTo>
                    <a:cubicBezTo>
                      <a:pt x="79" y="65"/>
                      <a:pt x="79" y="65"/>
                      <a:pt x="79" y="65"/>
                    </a:cubicBezTo>
                    <a:cubicBezTo>
                      <a:pt x="79" y="65"/>
                      <a:pt x="79" y="65"/>
                      <a:pt x="79" y="65"/>
                    </a:cubicBezTo>
                    <a:cubicBezTo>
                      <a:pt x="79" y="65"/>
                      <a:pt x="79" y="65"/>
                      <a:pt x="79" y="65"/>
                    </a:cubicBezTo>
                    <a:cubicBezTo>
                      <a:pt x="79" y="65"/>
                      <a:pt x="79" y="65"/>
                      <a:pt x="78" y="65"/>
                    </a:cubicBezTo>
                    <a:cubicBezTo>
                      <a:pt x="78" y="65"/>
                      <a:pt x="78" y="65"/>
                      <a:pt x="78" y="65"/>
                    </a:cubicBezTo>
                    <a:cubicBezTo>
                      <a:pt x="78" y="65"/>
                      <a:pt x="78" y="65"/>
                      <a:pt x="78" y="65"/>
                    </a:cubicBezTo>
                    <a:close/>
                    <a:moveTo>
                      <a:pt x="73" y="65"/>
                    </a:moveTo>
                    <a:cubicBezTo>
                      <a:pt x="73" y="65"/>
                      <a:pt x="73" y="65"/>
                      <a:pt x="73" y="65"/>
                    </a:cubicBezTo>
                    <a:cubicBezTo>
                      <a:pt x="73" y="65"/>
                      <a:pt x="72" y="65"/>
                      <a:pt x="72" y="65"/>
                    </a:cubicBezTo>
                    <a:cubicBezTo>
                      <a:pt x="72" y="65"/>
                      <a:pt x="72" y="65"/>
                      <a:pt x="72" y="65"/>
                    </a:cubicBezTo>
                    <a:cubicBezTo>
                      <a:pt x="72" y="65"/>
                      <a:pt x="72" y="65"/>
                      <a:pt x="72" y="65"/>
                    </a:cubicBezTo>
                    <a:cubicBezTo>
                      <a:pt x="72" y="65"/>
                      <a:pt x="72" y="65"/>
                      <a:pt x="72" y="65"/>
                    </a:cubicBezTo>
                    <a:cubicBezTo>
                      <a:pt x="72" y="65"/>
                      <a:pt x="72" y="65"/>
                      <a:pt x="72" y="65"/>
                    </a:cubicBezTo>
                    <a:cubicBezTo>
                      <a:pt x="72" y="65"/>
                      <a:pt x="72" y="65"/>
                      <a:pt x="73" y="65"/>
                    </a:cubicBezTo>
                    <a:close/>
                    <a:moveTo>
                      <a:pt x="70" y="65"/>
                    </a:moveTo>
                    <a:cubicBezTo>
                      <a:pt x="70" y="65"/>
                      <a:pt x="70" y="65"/>
                      <a:pt x="70" y="65"/>
                    </a:cubicBezTo>
                    <a:cubicBezTo>
                      <a:pt x="71" y="65"/>
                      <a:pt x="71" y="65"/>
                      <a:pt x="71" y="65"/>
                    </a:cubicBezTo>
                    <a:cubicBezTo>
                      <a:pt x="71" y="65"/>
                      <a:pt x="71" y="65"/>
                      <a:pt x="71" y="65"/>
                    </a:cubicBezTo>
                    <a:cubicBezTo>
                      <a:pt x="71" y="65"/>
                      <a:pt x="71" y="65"/>
                      <a:pt x="71" y="65"/>
                    </a:cubicBezTo>
                    <a:cubicBezTo>
                      <a:pt x="71" y="65"/>
                      <a:pt x="71" y="65"/>
                      <a:pt x="71" y="65"/>
                    </a:cubicBezTo>
                    <a:cubicBezTo>
                      <a:pt x="72" y="65"/>
                      <a:pt x="71" y="65"/>
                      <a:pt x="71" y="65"/>
                    </a:cubicBezTo>
                    <a:cubicBezTo>
                      <a:pt x="71" y="65"/>
                      <a:pt x="71" y="65"/>
                      <a:pt x="72" y="65"/>
                    </a:cubicBezTo>
                    <a:cubicBezTo>
                      <a:pt x="71" y="65"/>
                      <a:pt x="71" y="65"/>
                      <a:pt x="71" y="66"/>
                    </a:cubicBezTo>
                    <a:cubicBezTo>
                      <a:pt x="71" y="66"/>
                      <a:pt x="71" y="66"/>
                      <a:pt x="71" y="66"/>
                    </a:cubicBezTo>
                    <a:cubicBezTo>
                      <a:pt x="71" y="66"/>
                      <a:pt x="71" y="66"/>
                      <a:pt x="71" y="65"/>
                    </a:cubicBezTo>
                    <a:cubicBezTo>
                      <a:pt x="71" y="65"/>
                      <a:pt x="70" y="65"/>
                      <a:pt x="70" y="65"/>
                    </a:cubicBezTo>
                    <a:close/>
                    <a:moveTo>
                      <a:pt x="69" y="66"/>
                    </a:moveTo>
                    <a:cubicBezTo>
                      <a:pt x="69" y="66"/>
                      <a:pt x="69" y="66"/>
                      <a:pt x="69" y="65"/>
                    </a:cubicBezTo>
                    <a:cubicBezTo>
                      <a:pt x="69" y="65"/>
                      <a:pt x="69" y="65"/>
                      <a:pt x="69" y="65"/>
                    </a:cubicBezTo>
                    <a:cubicBezTo>
                      <a:pt x="69" y="65"/>
                      <a:pt x="69" y="66"/>
                      <a:pt x="69" y="66"/>
                    </a:cubicBezTo>
                    <a:cubicBezTo>
                      <a:pt x="69" y="66"/>
                      <a:pt x="69" y="66"/>
                      <a:pt x="69" y="66"/>
                    </a:cubicBezTo>
                    <a:cubicBezTo>
                      <a:pt x="69" y="66"/>
                      <a:pt x="69" y="66"/>
                      <a:pt x="69" y="66"/>
                    </a:cubicBezTo>
                    <a:cubicBezTo>
                      <a:pt x="69" y="66"/>
                      <a:pt x="69" y="66"/>
                      <a:pt x="69" y="66"/>
                    </a:cubicBezTo>
                    <a:close/>
                    <a:moveTo>
                      <a:pt x="70" y="65"/>
                    </a:moveTo>
                    <a:cubicBezTo>
                      <a:pt x="70" y="65"/>
                      <a:pt x="71" y="65"/>
                      <a:pt x="71" y="66"/>
                    </a:cubicBezTo>
                    <a:cubicBezTo>
                      <a:pt x="71" y="66"/>
                      <a:pt x="71" y="66"/>
                      <a:pt x="71" y="66"/>
                    </a:cubicBezTo>
                    <a:cubicBezTo>
                      <a:pt x="71" y="66"/>
                      <a:pt x="71" y="66"/>
                      <a:pt x="71" y="66"/>
                    </a:cubicBezTo>
                    <a:cubicBezTo>
                      <a:pt x="71" y="66"/>
                      <a:pt x="71" y="66"/>
                      <a:pt x="71" y="66"/>
                    </a:cubicBezTo>
                    <a:cubicBezTo>
                      <a:pt x="71" y="66"/>
                      <a:pt x="71" y="66"/>
                      <a:pt x="71" y="66"/>
                    </a:cubicBezTo>
                    <a:cubicBezTo>
                      <a:pt x="71" y="66"/>
                      <a:pt x="71" y="66"/>
                      <a:pt x="71" y="66"/>
                    </a:cubicBezTo>
                    <a:cubicBezTo>
                      <a:pt x="71" y="66"/>
                      <a:pt x="70" y="66"/>
                      <a:pt x="70" y="65"/>
                    </a:cubicBezTo>
                    <a:close/>
                    <a:moveTo>
                      <a:pt x="71" y="66"/>
                    </a:moveTo>
                    <a:cubicBezTo>
                      <a:pt x="71" y="66"/>
                      <a:pt x="71" y="66"/>
                      <a:pt x="71" y="66"/>
                    </a:cubicBezTo>
                    <a:cubicBezTo>
                      <a:pt x="71" y="66"/>
                      <a:pt x="72" y="66"/>
                      <a:pt x="72" y="65"/>
                    </a:cubicBezTo>
                    <a:cubicBezTo>
                      <a:pt x="72" y="65"/>
                      <a:pt x="72" y="66"/>
                      <a:pt x="72" y="66"/>
                    </a:cubicBezTo>
                    <a:cubicBezTo>
                      <a:pt x="72" y="66"/>
                      <a:pt x="72" y="66"/>
                      <a:pt x="72" y="66"/>
                    </a:cubicBezTo>
                    <a:cubicBezTo>
                      <a:pt x="72" y="66"/>
                      <a:pt x="72" y="66"/>
                      <a:pt x="72" y="66"/>
                    </a:cubicBezTo>
                    <a:cubicBezTo>
                      <a:pt x="72" y="66"/>
                      <a:pt x="72" y="66"/>
                      <a:pt x="71" y="66"/>
                    </a:cubicBezTo>
                    <a:close/>
                    <a:moveTo>
                      <a:pt x="72" y="66"/>
                    </a:moveTo>
                    <a:cubicBezTo>
                      <a:pt x="72" y="66"/>
                      <a:pt x="72" y="66"/>
                      <a:pt x="72" y="66"/>
                    </a:cubicBezTo>
                    <a:cubicBezTo>
                      <a:pt x="72" y="66"/>
                      <a:pt x="72" y="66"/>
                      <a:pt x="72" y="66"/>
                    </a:cubicBezTo>
                    <a:cubicBezTo>
                      <a:pt x="72" y="66"/>
                      <a:pt x="72" y="66"/>
                      <a:pt x="72" y="66"/>
                    </a:cubicBezTo>
                    <a:cubicBezTo>
                      <a:pt x="72" y="66"/>
                      <a:pt x="72" y="66"/>
                      <a:pt x="72" y="66"/>
                    </a:cubicBezTo>
                    <a:cubicBezTo>
                      <a:pt x="72" y="66"/>
                      <a:pt x="73" y="65"/>
                      <a:pt x="73" y="65"/>
                    </a:cubicBezTo>
                    <a:cubicBezTo>
                      <a:pt x="73" y="65"/>
                      <a:pt x="73" y="65"/>
                      <a:pt x="73" y="65"/>
                    </a:cubicBezTo>
                    <a:cubicBezTo>
                      <a:pt x="73" y="66"/>
                      <a:pt x="73" y="66"/>
                      <a:pt x="73" y="66"/>
                    </a:cubicBezTo>
                    <a:cubicBezTo>
                      <a:pt x="73" y="66"/>
                      <a:pt x="73" y="66"/>
                      <a:pt x="73" y="66"/>
                    </a:cubicBezTo>
                    <a:cubicBezTo>
                      <a:pt x="73" y="66"/>
                      <a:pt x="73" y="66"/>
                      <a:pt x="73" y="66"/>
                    </a:cubicBezTo>
                    <a:cubicBezTo>
                      <a:pt x="72" y="66"/>
                      <a:pt x="72" y="66"/>
                      <a:pt x="72" y="66"/>
                    </a:cubicBezTo>
                    <a:cubicBezTo>
                      <a:pt x="72" y="66"/>
                      <a:pt x="72" y="66"/>
                      <a:pt x="72" y="66"/>
                    </a:cubicBezTo>
                    <a:cubicBezTo>
                      <a:pt x="72" y="66"/>
                      <a:pt x="72" y="66"/>
                      <a:pt x="72" y="66"/>
                    </a:cubicBezTo>
                    <a:close/>
                    <a:moveTo>
                      <a:pt x="73" y="66"/>
                    </a:moveTo>
                    <a:cubicBezTo>
                      <a:pt x="73" y="66"/>
                      <a:pt x="73" y="66"/>
                      <a:pt x="73" y="66"/>
                    </a:cubicBezTo>
                    <a:cubicBezTo>
                      <a:pt x="73" y="66"/>
                      <a:pt x="73" y="66"/>
                      <a:pt x="73" y="66"/>
                    </a:cubicBezTo>
                    <a:cubicBezTo>
                      <a:pt x="73" y="66"/>
                      <a:pt x="73" y="66"/>
                      <a:pt x="73" y="66"/>
                    </a:cubicBezTo>
                    <a:cubicBezTo>
                      <a:pt x="73" y="66"/>
                      <a:pt x="73" y="66"/>
                      <a:pt x="73" y="66"/>
                    </a:cubicBezTo>
                    <a:cubicBezTo>
                      <a:pt x="73" y="66"/>
                      <a:pt x="74" y="66"/>
                      <a:pt x="74" y="66"/>
                    </a:cubicBezTo>
                    <a:cubicBezTo>
                      <a:pt x="74" y="66"/>
                      <a:pt x="74" y="66"/>
                      <a:pt x="74" y="66"/>
                    </a:cubicBezTo>
                    <a:cubicBezTo>
                      <a:pt x="74" y="66"/>
                      <a:pt x="74" y="66"/>
                      <a:pt x="74" y="66"/>
                    </a:cubicBezTo>
                    <a:cubicBezTo>
                      <a:pt x="74" y="66"/>
                      <a:pt x="74" y="66"/>
                      <a:pt x="74" y="66"/>
                    </a:cubicBezTo>
                    <a:cubicBezTo>
                      <a:pt x="74" y="66"/>
                      <a:pt x="74" y="66"/>
                      <a:pt x="74" y="66"/>
                    </a:cubicBezTo>
                    <a:cubicBezTo>
                      <a:pt x="74" y="66"/>
                      <a:pt x="74" y="66"/>
                      <a:pt x="74" y="66"/>
                    </a:cubicBezTo>
                    <a:cubicBezTo>
                      <a:pt x="74" y="67"/>
                      <a:pt x="74" y="67"/>
                      <a:pt x="74" y="67"/>
                    </a:cubicBezTo>
                    <a:cubicBezTo>
                      <a:pt x="74" y="67"/>
                      <a:pt x="74" y="67"/>
                      <a:pt x="74" y="67"/>
                    </a:cubicBezTo>
                    <a:cubicBezTo>
                      <a:pt x="74" y="67"/>
                      <a:pt x="74" y="67"/>
                      <a:pt x="74" y="67"/>
                    </a:cubicBezTo>
                    <a:cubicBezTo>
                      <a:pt x="73" y="67"/>
                      <a:pt x="73" y="67"/>
                      <a:pt x="73" y="67"/>
                    </a:cubicBezTo>
                    <a:cubicBezTo>
                      <a:pt x="73" y="67"/>
                      <a:pt x="73" y="67"/>
                      <a:pt x="73" y="66"/>
                    </a:cubicBezTo>
                    <a:cubicBezTo>
                      <a:pt x="73" y="66"/>
                      <a:pt x="73" y="66"/>
                      <a:pt x="73" y="66"/>
                    </a:cubicBezTo>
                    <a:cubicBezTo>
                      <a:pt x="73" y="66"/>
                      <a:pt x="73" y="66"/>
                      <a:pt x="73" y="66"/>
                    </a:cubicBezTo>
                    <a:close/>
                    <a:moveTo>
                      <a:pt x="75" y="67"/>
                    </a:moveTo>
                    <a:cubicBezTo>
                      <a:pt x="75" y="67"/>
                      <a:pt x="75" y="66"/>
                      <a:pt x="75" y="66"/>
                    </a:cubicBezTo>
                    <a:cubicBezTo>
                      <a:pt x="75" y="66"/>
                      <a:pt x="75" y="67"/>
                      <a:pt x="75" y="67"/>
                    </a:cubicBezTo>
                    <a:close/>
                    <a:moveTo>
                      <a:pt x="70" y="67"/>
                    </a:moveTo>
                    <a:cubicBezTo>
                      <a:pt x="70" y="67"/>
                      <a:pt x="70" y="66"/>
                      <a:pt x="70" y="66"/>
                    </a:cubicBezTo>
                    <a:cubicBezTo>
                      <a:pt x="71" y="67"/>
                      <a:pt x="71" y="67"/>
                      <a:pt x="71" y="66"/>
                    </a:cubicBezTo>
                    <a:cubicBezTo>
                      <a:pt x="71" y="67"/>
                      <a:pt x="71" y="67"/>
                      <a:pt x="71" y="67"/>
                    </a:cubicBezTo>
                    <a:cubicBezTo>
                      <a:pt x="71" y="67"/>
                      <a:pt x="70" y="67"/>
                      <a:pt x="70" y="67"/>
                    </a:cubicBezTo>
                    <a:close/>
                    <a:moveTo>
                      <a:pt x="98" y="67"/>
                    </a:moveTo>
                    <a:cubicBezTo>
                      <a:pt x="98" y="67"/>
                      <a:pt x="98" y="67"/>
                      <a:pt x="98" y="67"/>
                    </a:cubicBezTo>
                    <a:cubicBezTo>
                      <a:pt x="98" y="67"/>
                      <a:pt x="98" y="67"/>
                      <a:pt x="98" y="67"/>
                    </a:cubicBezTo>
                    <a:cubicBezTo>
                      <a:pt x="98" y="67"/>
                      <a:pt x="98" y="67"/>
                      <a:pt x="98" y="67"/>
                    </a:cubicBezTo>
                    <a:cubicBezTo>
                      <a:pt x="97" y="66"/>
                      <a:pt x="97" y="67"/>
                      <a:pt x="97" y="66"/>
                    </a:cubicBezTo>
                    <a:cubicBezTo>
                      <a:pt x="97" y="66"/>
                      <a:pt x="97" y="67"/>
                      <a:pt x="97" y="67"/>
                    </a:cubicBezTo>
                    <a:cubicBezTo>
                      <a:pt x="96" y="67"/>
                      <a:pt x="96" y="67"/>
                      <a:pt x="96" y="67"/>
                    </a:cubicBezTo>
                    <a:cubicBezTo>
                      <a:pt x="96" y="67"/>
                      <a:pt x="95" y="67"/>
                      <a:pt x="95" y="67"/>
                    </a:cubicBezTo>
                    <a:cubicBezTo>
                      <a:pt x="94" y="67"/>
                      <a:pt x="93" y="66"/>
                      <a:pt x="92" y="66"/>
                    </a:cubicBezTo>
                    <a:cubicBezTo>
                      <a:pt x="92" y="66"/>
                      <a:pt x="92" y="66"/>
                      <a:pt x="92" y="66"/>
                    </a:cubicBezTo>
                    <a:cubicBezTo>
                      <a:pt x="91" y="66"/>
                      <a:pt x="91" y="66"/>
                      <a:pt x="91" y="66"/>
                    </a:cubicBezTo>
                    <a:cubicBezTo>
                      <a:pt x="91" y="66"/>
                      <a:pt x="90" y="66"/>
                      <a:pt x="90" y="66"/>
                    </a:cubicBezTo>
                    <a:cubicBezTo>
                      <a:pt x="90" y="66"/>
                      <a:pt x="90" y="66"/>
                      <a:pt x="90" y="66"/>
                    </a:cubicBezTo>
                    <a:cubicBezTo>
                      <a:pt x="90" y="66"/>
                      <a:pt x="90" y="66"/>
                      <a:pt x="90" y="66"/>
                    </a:cubicBezTo>
                    <a:cubicBezTo>
                      <a:pt x="89" y="66"/>
                      <a:pt x="89" y="66"/>
                      <a:pt x="89" y="66"/>
                    </a:cubicBezTo>
                    <a:cubicBezTo>
                      <a:pt x="89" y="66"/>
                      <a:pt x="89" y="66"/>
                      <a:pt x="89" y="66"/>
                    </a:cubicBezTo>
                    <a:cubicBezTo>
                      <a:pt x="89" y="66"/>
                      <a:pt x="89" y="66"/>
                      <a:pt x="89" y="65"/>
                    </a:cubicBezTo>
                    <a:cubicBezTo>
                      <a:pt x="89" y="65"/>
                      <a:pt x="89" y="65"/>
                      <a:pt x="89" y="65"/>
                    </a:cubicBezTo>
                    <a:cubicBezTo>
                      <a:pt x="89" y="65"/>
                      <a:pt x="89" y="65"/>
                      <a:pt x="89" y="65"/>
                    </a:cubicBezTo>
                    <a:cubicBezTo>
                      <a:pt x="89" y="65"/>
                      <a:pt x="89" y="65"/>
                      <a:pt x="89" y="65"/>
                    </a:cubicBezTo>
                    <a:cubicBezTo>
                      <a:pt x="89" y="65"/>
                      <a:pt x="89" y="65"/>
                      <a:pt x="89" y="66"/>
                    </a:cubicBezTo>
                    <a:cubicBezTo>
                      <a:pt x="90" y="65"/>
                      <a:pt x="90" y="66"/>
                      <a:pt x="90" y="66"/>
                    </a:cubicBezTo>
                    <a:cubicBezTo>
                      <a:pt x="90" y="66"/>
                      <a:pt x="91" y="66"/>
                      <a:pt x="91" y="66"/>
                    </a:cubicBezTo>
                    <a:cubicBezTo>
                      <a:pt x="91" y="66"/>
                      <a:pt x="91" y="66"/>
                      <a:pt x="91" y="66"/>
                    </a:cubicBezTo>
                    <a:cubicBezTo>
                      <a:pt x="91" y="66"/>
                      <a:pt x="91" y="66"/>
                      <a:pt x="91" y="66"/>
                    </a:cubicBezTo>
                    <a:cubicBezTo>
                      <a:pt x="91" y="65"/>
                      <a:pt x="92" y="66"/>
                      <a:pt x="92" y="65"/>
                    </a:cubicBezTo>
                    <a:cubicBezTo>
                      <a:pt x="92" y="65"/>
                      <a:pt x="92" y="65"/>
                      <a:pt x="92" y="65"/>
                    </a:cubicBezTo>
                    <a:cubicBezTo>
                      <a:pt x="92" y="65"/>
                      <a:pt x="92" y="65"/>
                      <a:pt x="92" y="65"/>
                    </a:cubicBezTo>
                    <a:cubicBezTo>
                      <a:pt x="92" y="65"/>
                      <a:pt x="92"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4" y="65"/>
                      <a:pt x="94" y="65"/>
                      <a:pt x="94" y="65"/>
                    </a:cubicBezTo>
                    <a:cubicBezTo>
                      <a:pt x="94" y="65"/>
                      <a:pt x="94"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4" y="64"/>
                      <a:pt x="94" y="65"/>
                      <a:pt x="94" y="64"/>
                    </a:cubicBezTo>
                    <a:cubicBezTo>
                      <a:pt x="94" y="65"/>
                      <a:pt x="94" y="65"/>
                      <a:pt x="94" y="65"/>
                    </a:cubicBezTo>
                    <a:cubicBezTo>
                      <a:pt x="94" y="65"/>
                      <a:pt x="94" y="65"/>
                      <a:pt x="94" y="65"/>
                    </a:cubicBezTo>
                    <a:cubicBezTo>
                      <a:pt x="94" y="65"/>
                      <a:pt x="94" y="65"/>
                      <a:pt x="94" y="65"/>
                    </a:cubicBezTo>
                    <a:cubicBezTo>
                      <a:pt x="94" y="65"/>
                      <a:pt x="94" y="65"/>
                      <a:pt x="94" y="65"/>
                    </a:cubicBezTo>
                    <a:cubicBezTo>
                      <a:pt x="94" y="66"/>
                      <a:pt x="96" y="66"/>
                      <a:pt x="96" y="66"/>
                    </a:cubicBezTo>
                    <a:cubicBezTo>
                      <a:pt x="96" y="66"/>
                      <a:pt x="96" y="66"/>
                      <a:pt x="96" y="66"/>
                    </a:cubicBezTo>
                    <a:cubicBezTo>
                      <a:pt x="96" y="66"/>
                      <a:pt x="96" y="66"/>
                      <a:pt x="96" y="66"/>
                    </a:cubicBezTo>
                    <a:cubicBezTo>
                      <a:pt x="97" y="66"/>
                      <a:pt x="98" y="66"/>
                      <a:pt x="98" y="66"/>
                    </a:cubicBezTo>
                    <a:cubicBezTo>
                      <a:pt x="98" y="66"/>
                      <a:pt x="99" y="66"/>
                      <a:pt x="99" y="66"/>
                    </a:cubicBezTo>
                    <a:cubicBezTo>
                      <a:pt x="99" y="66"/>
                      <a:pt x="100" y="66"/>
                      <a:pt x="99" y="66"/>
                    </a:cubicBezTo>
                    <a:cubicBezTo>
                      <a:pt x="99" y="66"/>
                      <a:pt x="99" y="66"/>
                      <a:pt x="99" y="65"/>
                    </a:cubicBezTo>
                    <a:cubicBezTo>
                      <a:pt x="99" y="65"/>
                      <a:pt x="99" y="65"/>
                      <a:pt x="99" y="65"/>
                    </a:cubicBezTo>
                    <a:cubicBezTo>
                      <a:pt x="99" y="66"/>
                      <a:pt x="99" y="66"/>
                      <a:pt x="99" y="66"/>
                    </a:cubicBezTo>
                    <a:cubicBezTo>
                      <a:pt x="99" y="66"/>
                      <a:pt x="100" y="66"/>
                      <a:pt x="100" y="66"/>
                    </a:cubicBezTo>
                    <a:cubicBezTo>
                      <a:pt x="100" y="66"/>
                      <a:pt x="100" y="66"/>
                      <a:pt x="100" y="66"/>
                    </a:cubicBezTo>
                    <a:cubicBezTo>
                      <a:pt x="100" y="66"/>
                      <a:pt x="100" y="66"/>
                      <a:pt x="100" y="66"/>
                    </a:cubicBezTo>
                    <a:cubicBezTo>
                      <a:pt x="100" y="66"/>
                      <a:pt x="100" y="66"/>
                      <a:pt x="100" y="66"/>
                    </a:cubicBezTo>
                    <a:cubicBezTo>
                      <a:pt x="100" y="67"/>
                      <a:pt x="100" y="67"/>
                      <a:pt x="100" y="67"/>
                    </a:cubicBezTo>
                    <a:cubicBezTo>
                      <a:pt x="100" y="67"/>
                      <a:pt x="100" y="67"/>
                      <a:pt x="100" y="67"/>
                    </a:cubicBezTo>
                    <a:cubicBezTo>
                      <a:pt x="101" y="67"/>
                      <a:pt x="101" y="67"/>
                      <a:pt x="101" y="67"/>
                    </a:cubicBezTo>
                    <a:cubicBezTo>
                      <a:pt x="101" y="67"/>
                      <a:pt x="101" y="67"/>
                      <a:pt x="101" y="67"/>
                    </a:cubicBezTo>
                    <a:cubicBezTo>
                      <a:pt x="100" y="67"/>
                      <a:pt x="100" y="67"/>
                      <a:pt x="100" y="67"/>
                    </a:cubicBezTo>
                    <a:cubicBezTo>
                      <a:pt x="100" y="67"/>
                      <a:pt x="99" y="66"/>
                      <a:pt x="98" y="67"/>
                    </a:cubicBezTo>
                    <a:close/>
                    <a:moveTo>
                      <a:pt x="102" y="67"/>
                    </a:moveTo>
                    <a:cubicBezTo>
                      <a:pt x="102" y="67"/>
                      <a:pt x="102" y="67"/>
                      <a:pt x="102" y="67"/>
                    </a:cubicBezTo>
                    <a:cubicBezTo>
                      <a:pt x="102" y="67"/>
                      <a:pt x="102" y="67"/>
                      <a:pt x="102" y="67"/>
                    </a:cubicBezTo>
                    <a:cubicBezTo>
                      <a:pt x="102" y="67"/>
                      <a:pt x="102" y="67"/>
                      <a:pt x="102" y="67"/>
                    </a:cubicBezTo>
                    <a:cubicBezTo>
                      <a:pt x="102" y="67"/>
                      <a:pt x="102" y="67"/>
                      <a:pt x="102" y="67"/>
                    </a:cubicBezTo>
                    <a:cubicBezTo>
                      <a:pt x="102" y="67"/>
                      <a:pt x="102" y="67"/>
                      <a:pt x="102" y="67"/>
                    </a:cubicBezTo>
                    <a:close/>
                    <a:moveTo>
                      <a:pt x="102" y="67"/>
                    </a:moveTo>
                    <a:cubicBezTo>
                      <a:pt x="102" y="67"/>
                      <a:pt x="102"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2" y="67"/>
                      <a:pt x="102" y="67"/>
                      <a:pt x="102" y="67"/>
                    </a:cubicBezTo>
                    <a:close/>
                    <a:moveTo>
                      <a:pt x="103" y="67"/>
                    </a:moveTo>
                    <a:cubicBezTo>
                      <a:pt x="103" y="67"/>
                      <a:pt x="103" y="67"/>
                      <a:pt x="103" y="67"/>
                    </a:cubicBezTo>
                    <a:cubicBezTo>
                      <a:pt x="103" y="67"/>
                      <a:pt x="103" y="67"/>
                      <a:pt x="103" y="67"/>
                    </a:cubicBezTo>
                    <a:cubicBezTo>
                      <a:pt x="103" y="67"/>
                      <a:pt x="103" y="67"/>
                      <a:pt x="103" y="67"/>
                    </a:cubicBezTo>
                    <a:cubicBezTo>
                      <a:pt x="103" y="67"/>
                      <a:pt x="103" y="67"/>
                      <a:pt x="103" y="67"/>
                    </a:cubicBezTo>
                    <a:close/>
                    <a:moveTo>
                      <a:pt x="103" y="67"/>
                    </a:move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2" y="67"/>
                      <a:pt x="102" y="67"/>
                    </a:cubicBezTo>
                    <a:cubicBezTo>
                      <a:pt x="103" y="67"/>
                      <a:pt x="103" y="67"/>
                      <a:pt x="103" y="67"/>
                    </a:cubicBezTo>
                    <a:cubicBezTo>
                      <a:pt x="102" y="67"/>
                      <a:pt x="102" y="67"/>
                      <a:pt x="102" y="67"/>
                    </a:cubicBezTo>
                    <a:cubicBezTo>
                      <a:pt x="102" y="67"/>
                      <a:pt x="102" y="67"/>
                      <a:pt x="102" y="67"/>
                    </a:cubicBezTo>
                    <a:cubicBezTo>
                      <a:pt x="102" y="67"/>
                      <a:pt x="102" y="67"/>
                      <a:pt x="102" y="67"/>
                    </a:cubicBezTo>
                    <a:cubicBezTo>
                      <a:pt x="102" y="67"/>
                      <a:pt x="102" y="67"/>
                      <a:pt x="102" y="67"/>
                    </a:cubicBezTo>
                    <a:cubicBezTo>
                      <a:pt x="102" y="67"/>
                      <a:pt x="102" y="67"/>
                      <a:pt x="101" y="67"/>
                    </a:cubicBezTo>
                    <a:cubicBezTo>
                      <a:pt x="101" y="67"/>
                      <a:pt x="101" y="67"/>
                      <a:pt x="101" y="67"/>
                    </a:cubicBezTo>
                    <a:cubicBezTo>
                      <a:pt x="101" y="67"/>
                      <a:pt x="101" y="67"/>
                      <a:pt x="101" y="67"/>
                    </a:cubicBezTo>
                    <a:cubicBezTo>
                      <a:pt x="101" y="67"/>
                      <a:pt x="101" y="67"/>
                      <a:pt x="101" y="67"/>
                    </a:cubicBezTo>
                    <a:cubicBezTo>
                      <a:pt x="102" y="66"/>
                      <a:pt x="103" y="66"/>
                      <a:pt x="104" y="67"/>
                    </a:cubicBezTo>
                    <a:cubicBezTo>
                      <a:pt x="104" y="67"/>
                      <a:pt x="104" y="67"/>
                      <a:pt x="104" y="67"/>
                    </a:cubicBezTo>
                    <a:cubicBezTo>
                      <a:pt x="104" y="67"/>
                      <a:pt x="104" y="67"/>
                      <a:pt x="104" y="67"/>
                    </a:cubicBezTo>
                    <a:cubicBezTo>
                      <a:pt x="103" y="67"/>
                      <a:pt x="104" y="67"/>
                      <a:pt x="103" y="67"/>
                    </a:cubicBezTo>
                    <a:cubicBezTo>
                      <a:pt x="103" y="67"/>
                      <a:pt x="103" y="67"/>
                      <a:pt x="103" y="67"/>
                    </a:cubicBezTo>
                    <a:close/>
                    <a:moveTo>
                      <a:pt x="64" y="68"/>
                    </a:moveTo>
                    <a:cubicBezTo>
                      <a:pt x="64" y="68"/>
                      <a:pt x="64" y="68"/>
                      <a:pt x="65" y="68"/>
                    </a:cubicBezTo>
                    <a:cubicBezTo>
                      <a:pt x="64" y="68"/>
                      <a:pt x="64" y="68"/>
                      <a:pt x="64" y="68"/>
                    </a:cubicBezTo>
                    <a:close/>
                    <a:moveTo>
                      <a:pt x="55" y="69"/>
                    </a:moveTo>
                    <a:cubicBezTo>
                      <a:pt x="55"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lose/>
                    <a:moveTo>
                      <a:pt x="58" y="67"/>
                    </a:moveTo>
                    <a:cubicBezTo>
                      <a:pt x="58" y="67"/>
                      <a:pt x="58" y="67"/>
                      <a:pt x="59" y="67"/>
                    </a:cubicBezTo>
                    <a:cubicBezTo>
                      <a:pt x="59" y="68"/>
                      <a:pt x="58" y="68"/>
                      <a:pt x="58" y="67"/>
                    </a:cubicBezTo>
                    <a:close/>
                    <a:moveTo>
                      <a:pt x="58" y="68"/>
                    </a:moveTo>
                    <a:cubicBezTo>
                      <a:pt x="58" y="68"/>
                      <a:pt x="58" y="68"/>
                      <a:pt x="57" y="68"/>
                    </a:cubicBezTo>
                    <a:cubicBezTo>
                      <a:pt x="57" y="68"/>
                      <a:pt x="57" y="68"/>
                      <a:pt x="57" y="68"/>
                    </a:cubicBezTo>
                    <a:cubicBezTo>
                      <a:pt x="57" y="68"/>
                      <a:pt x="57" y="68"/>
                      <a:pt x="57" y="68"/>
                    </a:cubicBezTo>
                    <a:cubicBezTo>
                      <a:pt x="57" y="68"/>
                      <a:pt x="58" y="68"/>
                      <a:pt x="58" y="68"/>
                    </a:cubicBezTo>
                    <a:cubicBezTo>
                      <a:pt x="58" y="68"/>
                      <a:pt x="58" y="68"/>
                      <a:pt x="58" y="68"/>
                    </a:cubicBezTo>
                    <a:close/>
                    <a:moveTo>
                      <a:pt x="61" y="68"/>
                    </a:moveTo>
                    <a:cubicBezTo>
                      <a:pt x="61" y="68"/>
                      <a:pt x="61" y="68"/>
                      <a:pt x="61" y="68"/>
                    </a:cubicBezTo>
                    <a:cubicBezTo>
                      <a:pt x="61" y="68"/>
                      <a:pt x="60" y="68"/>
                      <a:pt x="61" y="68"/>
                    </a:cubicBezTo>
                    <a:cubicBezTo>
                      <a:pt x="61" y="67"/>
                      <a:pt x="60" y="68"/>
                      <a:pt x="60" y="68"/>
                    </a:cubicBezTo>
                    <a:cubicBezTo>
                      <a:pt x="60" y="67"/>
                      <a:pt x="60" y="67"/>
                      <a:pt x="61" y="67"/>
                    </a:cubicBezTo>
                    <a:cubicBezTo>
                      <a:pt x="61" y="67"/>
                      <a:pt x="61" y="67"/>
                      <a:pt x="61" y="67"/>
                    </a:cubicBezTo>
                    <a:cubicBezTo>
                      <a:pt x="61" y="68"/>
                      <a:pt x="61" y="68"/>
                      <a:pt x="62" y="68"/>
                    </a:cubicBezTo>
                    <a:cubicBezTo>
                      <a:pt x="62" y="68"/>
                      <a:pt x="62" y="68"/>
                      <a:pt x="62" y="68"/>
                    </a:cubicBezTo>
                    <a:cubicBezTo>
                      <a:pt x="61" y="68"/>
                      <a:pt x="61" y="68"/>
                      <a:pt x="61" y="68"/>
                    </a:cubicBezTo>
                    <a:close/>
                    <a:moveTo>
                      <a:pt x="69" y="68"/>
                    </a:moveTo>
                    <a:cubicBezTo>
                      <a:pt x="69" y="68"/>
                      <a:pt x="69" y="68"/>
                      <a:pt x="69" y="68"/>
                    </a:cubicBezTo>
                    <a:cubicBezTo>
                      <a:pt x="70" y="69"/>
                      <a:pt x="69" y="69"/>
                      <a:pt x="69" y="68"/>
                    </a:cubicBezTo>
                    <a:close/>
                    <a:moveTo>
                      <a:pt x="67" y="70"/>
                    </a:moveTo>
                    <a:cubicBezTo>
                      <a:pt x="67" y="70"/>
                      <a:pt x="67" y="70"/>
                      <a:pt x="67" y="70"/>
                    </a:cubicBezTo>
                    <a:cubicBezTo>
                      <a:pt x="67" y="70"/>
                      <a:pt x="67" y="70"/>
                      <a:pt x="67" y="70"/>
                    </a:cubicBezTo>
                    <a:cubicBezTo>
                      <a:pt x="67" y="70"/>
                      <a:pt x="67" y="70"/>
                      <a:pt x="67" y="70"/>
                    </a:cubicBezTo>
                    <a:cubicBezTo>
                      <a:pt x="67" y="70"/>
                      <a:pt x="67" y="70"/>
                      <a:pt x="68" y="70"/>
                    </a:cubicBezTo>
                    <a:cubicBezTo>
                      <a:pt x="68" y="70"/>
                      <a:pt x="68" y="70"/>
                      <a:pt x="68" y="70"/>
                    </a:cubicBezTo>
                    <a:cubicBezTo>
                      <a:pt x="68" y="70"/>
                      <a:pt x="68" y="70"/>
                      <a:pt x="68" y="70"/>
                    </a:cubicBezTo>
                    <a:cubicBezTo>
                      <a:pt x="68" y="70"/>
                      <a:pt x="67" y="70"/>
                      <a:pt x="67" y="70"/>
                    </a:cubicBezTo>
                    <a:close/>
                    <a:moveTo>
                      <a:pt x="70" y="72"/>
                    </a:moveTo>
                    <a:cubicBezTo>
                      <a:pt x="70" y="72"/>
                      <a:pt x="69" y="72"/>
                      <a:pt x="69" y="72"/>
                    </a:cubicBezTo>
                    <a:cubicBezTo>
                      <a:pt x="69" y="72"/>
                      <a:pt x="69" y="72"/>
                      <a:pt x="69" y="72"/>
                    </a:cubicBezTo>
                    <a:cubicBezTo>
                      <a:pt x="69" y="72"/>
                      <a:pt x="70" y="72"/>
                      <a:pt x="70" y="72"/>
                    </a:cubicBezTo>
                    <a:cubicBezTo>
                      <a:pt x="70" y="72"/>
                      <a:pt x="70" y="72"/>
                      <a:pt x="70" y="72"/>
                    </a:cubicBezTo>
                    <a:close/>
                    <a:moveTo>
                      <a:pt x="71" y="72"/>
                    </a:moveTo>
                    <a:cubicBezTo>
                      <a:pt x="72" y="72"/>
                      <a:pt x="72" y="72"/>
                      <a:pt x="72" y="72"/>
                    </a:cubicBezTo>
                    <a:cubicBezTo>
                      <a:pt x="72" y="72"/>
                      <a:pt x="72" y="72"/>
                      <a:pt x="71" y="72"/>
                    </a:cubicBezTo>
                    <a:close/>
                    <a:moveTo>
                      <a:pt x="64" y="74"/>
                    </a:moveTo>
                    <a:cubicBezTo>
                      <a:pt x="64" y="74"/>
                      <a:pt x="64" y="74"/>
                      <a:pt x="64" y="74"/>
                    </a:cubicBezTo>
                    <a:cubicBezTo>
                      <a:pt x="64" y="74"/>
                      <a:pt x="64" y="74"/>
                      <a:pt x="63" y="74"/>
                    </a:cubicBezTo>
                    <a:cubicBezTo>
                      <a:pt x="63" y="74"/>
                      <a:pt x="63" y="74"/>
                      <a:pt x="63" y="74"/>
                    </a:cubicBezTo>
                    <a:cubicBezTo>
                      <a:pt x="63" y="74"/>
                      <a:pt x="63" y="74"/>
                      <a:pt x="63" y="74"/>
                    </a:cubicBezTo>
                    <a:cubicBezTo>
                      <a:pt x="63" y="74"/>
                      <a:pt x="64" y="74"/>
                      <a:pt x="64" y="74"/>
                    </a:cubicBezTo>
                    <a:close/>
                    <a:moveTo>
                      <a:pt x="68" y="75"/>
                    </a:moveTo>
                    <a:cubicBezTo>
                      <a:pt x="68" y="75"/>
                      <a:pt x="67" y="75"/>
                      <a:pt x="67" y="75"/>
                    </a:cubicBezTo>
                    <a:cubicBezTo>
                      <a:pt x="67" y="75"/>
                      <a:pt x="67" y="75"/>
                      <a:pt x="67" y="75"/>
                    </a:cubicBezTo>
                    <a:cubicBezTo>
                      <a:pt x="67" y="75"/>
                      <a:pt x="68" y="75"/>
                      <a:pt x="68" y="75"/>
                    </a:cubicBezTo>
                    <a:cubicBezTo>
                      <a:pt x="68" y="75"/>
                      <a:pt x="68" y="75"/>
                      <a:pt x="68" y="75"/>
                    </a:cubicBezTo>
                    <a:cubicBezTo>
                      <a:pt x="68" y="75"/>
                      <a:pt x="68" y="75"/>
                      <a:pt x="68" y="75"/>
                    </a:cubicBezTo>
                    <a:cubicBezTo>
                      <a:pt x="68" y="75"/>
                      <a:pt x="68" y="75"/>
                      <a:pt x="68" y="75"/>
                    </a:cubicBezTo>
                    <a:close/>
                    <a:moveTo>
                      <a:pt x="68" y="75"/>
                    </a:move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lose/>
                    <a:moveTo>
                      <a:pt x="56" y="77"/>
                    </a:moveTo>
                    <a:cubicBezTo>
                      <a:pt x="56" y="77"/>
                      <a:pt x="56" y="77"/>
                      <a:pt x="56" y="77"/>
                    </a:cubicBezTo>
                    <a:cubicBezTo>
                      <a:pt x="56" y="77"/>
                      <a:pt x="56" y="77"/>
                      <a:pt x="56" y="77"/>
                    </a:cubicBezTo>
                    <a:cubicBezTo>
                      <a:pt x="56" y="77"/>
                      <a:pt x="56" y="77"/>
                      <a:pt x="56" y="77"/>
                    </a:cubicBezTo>
                    <a:cubicBezTo>
                      <a:pt x="56" y="77"/>
                      <a:pt x="56" y="77"/>
                      <a:pt x="56" y="77"/>
                    </a:cubicBezTo>
                    <a:cubicBezTo>
                      <a:pt x="56" y="77"/>
                      <a:pt x="56" y="77"/>
                      <a:pt x="56" y="77"/>
                    </a:cubicBezTo>
                    <a:close/>
                    <a:moveTo>
                      <a:pt x="63" y="78"/>
                    </a:moveTo>
                    <a:cubicBezTo>
                      <a:pt x="63" y="78"/>
                      <a:pt x="63" y="78"/>
                      <a:pt x="63" y="78"/>
                    </a:cubicBezTo>
                    <a:cubicBezTo>
                      <a:pt x="63" y="78"/>
                      <a:pt x="63" y="78"/>
                      <a:pt x="63" y="78"/>
                    </a:cubicBezTo>
                    <a:cubicBezTo>
                      <a:pt x="63" y="78"/>
                      <a:pt x="63" y="78"/>
                      <a:pt x="63" y="78"/>
                    </a:cubicBezTo>
                    <a:cubicBezTo>
                      <a:pt x="63" y="78"/>
                      <a:pt x="63" y="78"/>
                      <a:pt x="63" y="78"/>
                    </a:cubicBezTo>
                    <a:close/>
                    <a:moveTo>
                      <a:pt x="39" y="80"/>
                    </a:moveTo>
                    <a:cubicBezTo>
                      <a:pt x="39" y="80"/>
                      <a:pt x="39" y="80"/>
                      <a:pt x="39" y="80"/>
                    </a:cubicBezTo>
                    <a:cubicBezTo>
                      <a:pt x="39" y="80"/>
                      <a:pt x="39" y="79"/>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lose/>
                    <a:moveTo>
                      <a:pt x="115" y="84"/>
                    </a:moveTo>
                    <a:cubicBezTo>
                      <a:pt x="115" y="85"/>
                      <a:pt x="115" y="84"/>
                      <a:pt x="115" y="84"/>
                    </a:cubicBezTo>
                    <a:cubicBezTo>
                      <a:pt x="115" y="84"/>
                      <a:pt x="115" y="84"/>
                      <a:pt x="115" y="84"/>
                    </a:cubicBezTo>
                    <a:close/>
                    <a:moveTo>
                      <a:pt x="117" y="84"/>
                    </a:moveTo>
                    <a:cubicBezTo>
                      <a:pt x="117" y="85"/>
                      <a:pt x="116" y="84"/>
                      <a:pt x="116" y="84"/>
                    </a:cubicBezTo>
                    <a:cubicBezTo>
                      <a:pt x="116" y="84"/>
                      <a:pt x="116" y="84"/>
                      <a:pt x="117" y="84"/>
                    </a:cubicBezTo>
                    <a:close/>
                    <a:moveTo>
                      <a:pt x="113" y="84"/>
                    </a:moveTo>
                    <a:cubicBezTo>
                      <a:pt x="113"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3" y="84"/>
                      <a:pt x="113" y="84"/>
                    </a:cubicBezTo>
                    <a:cubicBezTo>
                      <a:pt x="113" y="84"/>
                      <a:pt x="113" y="84"/>
                      <a:pt x="113" y="84"/>
                    </a:cubicBezTo>
                    <a:close/>
                    <a:moveTo>
                      <a:pt x="40" y="84"/>
                    </a:moveTo>
                    <a:cubicBezTo>
                      <a:pt x="40" y="84"/>
                      <a:pt x="40" y="84"/>
                      <a:pt x="40" y="84"/>
                    </a:cubicBezTo>
                    <a:cubicBezTo>
                      <a:pt x="40" y="84"/>
                      <a:pt x="40" y="84"/>
                      <a:pt x="40" y="84"/>
                    </a:cubicBezTo>
                    <a:cubicBezTo>
                      <a:pt x="40" y="84"/>
                      <a:pt x="40" y="84"/>
                      <a:pt x="40" y="84"/>
                    </a:cubicBezTo>
                    <a:close/>
                    <a:moveTo>
                      <a:pt x="106" y="84"/>
                    </a:moveTo>
                    <a:cubicBezTo>
                      <a:pt x="106" y="84"/>
                      <a:pt x="106" y="84"/>
                      <a:pt x="106" y="84"/>
                    </a:cubicBezTo>
                    <a:cubicBezTo>
                      <a:pt x="106" y="84"/>
                      <a:pt x="106" y="84"/>
                      <a:pt x="106" y="84"/>
                    </a:cubicBezTo>
                    <a:close/>
                    <a:moveTo>
                      <a:pt x="108" y="84"/>
                    </a:moveTo>
                    <a:cubicBezTo>
                      <a:pt x="108" y="84"/>
                      <a:pt x="109" y="84"/>
                      <a:pt x="109" y="84"/>
                    </a:cubicBezTo>
                    <a:cubicBezTo>
                      <a:pt x="108" y="84"/>
                      <a:pt x="108" y="84"/>
                      <a:pt x="108" y="84"/>
                    </a:cubicBezTo>
                    <a:close/>
                    <a:moveTo>
                      <a:pt x="111" y="84"/>
                    </a:moveTo>
                    <a:cubicBezTo>
                      <a:pt x="111" y="84"/>
                      <a:pt x="111" y="84"/>
                      <a:pt x="111" y="84"/>
                    </a:cubicBezTo>
                    <a:cubicBezTo>
                      <a:pt x="111" y="84"/>
                      <a:pt x="111" y="84"/>
                      <a:pt x="111" y="84"/>
                    </a:cubicBezTo>
                    <a:cubicBezTo>
                      <a:pt x="111" y="84"/>
                      <a:pt x="111" y="84"/>
                      <a:pt x="111" y="84"/>
                    </a:cubicBezTo>
                    <a:close/>
                    <a:moveTo>
                      <a:pt x="111" y="84"/>
                    </a:moveTo>
                    <a:cubicBezTo>
                      <a:pt x="111" y="84"/>
                      <a:pt x="111" y="84"/>
                      <a:pt x="111" y="84"/>
                    </a:cubicBezTo>
                    <a:cubicBezTo>
                      <a:pt x="111" y="84"/>
                      <a:pt x="111" y="84"/>
                      <a:pt x="111" y="84"/>
                    </a:cubicBezTo>
                    <a:cubicBezTo>
                      <a:pt x="111" y="84"/>
                      <a:pt x="111" y="84"/>
                      <a:pt x="111" y="84"/>
                    </a:cubicBezTo>
                    <a:cubicBezTo>
                      <a:pt x="111" y="84"/>
                      <a:pt x="111" y="84"/>
                      <a:pt x="111" y="84"/>
                    </a:cubicBezTo>
                    <a:close/>
                    <a:moveTo>
                      <a:pt x="110" y="84"/>
                    </a:moveTo>
                    <a:cubicBezTo>
                      <a:pt x="110" y="84"/>
                      <a:pt x="110" y="84"/>
                      <a:pt x="110" y="84"/>
                    </a:cubicBezTo>
                    <a:cubicBezTo>
                      <a:pt x="110" y="84"/>
                      <a:pt x="110" y="84"/>
                      <a:pt x="110" y="84"/>
                    </a:cubicBezTo>
                    <a:cubicBezTo>
                      <a:pt x="110" y="84"/>
                      <a:pt x="110" y="84"/>
                      <a:pt x="110" y="84"/>
                    </a:cubicBezTo>
                    <a:cubicBezTo>
                      <a:pt x="110" y="84"/>
                      <a:pt x="110" y="84"/>
                      <a:pt x="110" y="84"/>
                    </a:cubicBezTo>
                    <a:cubicBezTo>
                      <a:pt x="110" y="84"/>
                      <a:pt x="110" y="84"/>
                      <a:pt x="110" y="84"/>
                    </a:cubicBezTo>
                    <a:cubicBezTo>
                      <a:pt x="110" y="84"/>
                      <a:pt x="110" y="84"/>
                      <a:pt x="110" y="84"/>
                    </a:cubicBezTo>
                    <a:close/>
                    <a:moveTo>
                      <a:pt x="113" y="84"/>
                    </a:moveTo>
                    <a:cubicBezTo>
                      <a:pt x="113" y="84"/>
                      <a:pt x="113" y="84"/>
                      <a:pt x="113" y="84"/>
                    </a:cubicBezTo>
                    <a:cubicBezTo>
                      <a:pt x="113" y="84"/>
                      <a:pt x="112" y="84"/>
                      <a:pt x="112" y="84"/>
                    </a:cubicBezTo>
                    <a:cubicBezTo>
                      <a:pt x="112" y="84"/>
                      <a:pt x="112" y="84"/>
                      <a:pt x="112" y="84"/>
                    </a:cubicBezTo>
                    <a:cubicBezTo>
                      <a:pt x="112" y="84"/>
                      <a:pt x="112" y="84"/>
                      <a:pt x="112" y="84"/>
                    </a:cubicBezTo>
                    <a:cubicBezTo>
                      <a:pt x="112" y="84"/>
                      <a:pt x="112" y="84"/>
                      <a:pt x="112" y="84"/>
                    </a:cubicBezTo>
                    <a:cubicBezTo>
                      <a:pt x="113" y="84"/>
                      <a:pt x="112" y="84"/>
                      <a:pt x="113" y="84"/>
                    </a:cubicBezTo>
                    <a:close/>
                    <a:moveTo>
                      <a:pt x="108" y="83"/>
                    </a:moveTo>
                    <a:cubicBezTo>
                      <a:pt x="107" y="84"/>
                      <a:pt x="107" y="84"/>
                      <a:pt x="107" y="84"/>
                    </a:cubicBezTo>
                    <a:cubicBezTo>
                      <a:pt x="107" y="83"/>
                      <a:pt x="107" y="83"/>
                      <a:pt x="107" y="83"/>
                    </a:cubicBezTo>
                    <a:cubicBezTo>
                      <a:pt x="107" y="84"/>
                      <a:pt x="107" y="84"/>
                      <a:pt x="107" y="84"/>
                    </a:cubicBezTo>
                    <a:cubicBezTo>
                      <a:pt x="107" y="84"/>
                      <a:pt x="107" y="84"/>
                      <a:pt x="107" y="83"/>
                    </a:cubicBezTo>
                    <a:cubicBezTo>
                      <a:pt x="107" y="83"/>
                      <a:pt x="107" y="83"/>
                      <a:pt x="107" y="83"/>
                    </a:cubicBezTo>
                    <a:cubicBezTo>
                      <a:pt x="107" y="83"/>
                      <a:pt x="107" y="83"/>
                      <a:pt x="107" y="83"/>
                    </a:cubicBezTo>
                    <a:cubicBezTo>
                      <a:pt x="107" y="83"/>
                      <a:pt x="108" y="83"/>
                      <a:pt x="108" y="83"/>
                    </a:cubicBezTo>
                    <a:close/>
                    <a:moveTo>
                      <a:pt x="41" y="84"/>
                    </a:moveTo>
                    <a:cubicBezTo>
                      <a:pt x="40" y="84"/>
                      <a:pt x="40" y="83"/>
                      <a:pt x="40" y="83"/>
                    </a:cubicBezTo>
                    <a:cubicBezTo>
                      <a:pt x="40" y="83"/>
                      <a:pt x="40" y="83"/>
                      <a:pt x="40" y="83"/>
                    </a:cubicBezTo>
                    <a:cubicBezTo>
                      <a:pt x="40" y="83"/>
                      <a:pt x="40" y="83"/>
                      <a:pt x="40" y="83"/>
                    </a:cubicBezTo>
                    <a:cubicBezTo>
                      <a:pt x="40" y="83"/>
                      <a:pt x="41" y="83"/>
                      <a:pt x="41" y="83"/>
                    </a:cubicBezTo>
                    <a:cubicBezTo>
                      <a:pt x="41" y="83"/>
                      <a:pt x="41" y="83"/>
                      <a:pt x="41" y="84"/>
                    </a:cubicBezTo>
                    <a:close/>
                    <a:moveTo>
                      <a:pt x="102" y="83"/>
                    </a:moveTo>
                    <a:cubicBezTo>
                      <a:pt x="102" y="83"/>
                      <a:pt x="102" y="83"/>
                      <a:pt x="102" y="83"/>
                    </a:cubicBezTo>
                    <a:cubicBezTo>
                      <a:pt x="102" y="83"/>
                      <a:pt x="102" y="83"/>
                      <a:pt x="102" y="83"/>
                    </a:cubicBezTo>
                    <a:close/>
                    <a:moveTo>
                      <a:pt x="248" y="83"/>
                    </a:moveTo>
                    <a:cubicBezTo>
                      <a:pt x="248" y="83"/>
                      <a:pt x="248" y="83"/>
                      <a:pt x="248" y="83"/>
                    </a:cubicBezTo>
                    <a:cubicBezTo>
                      <a:pt x="248" y="84"/>
                      <a:pt x="248" y="83"/>
                      <a:pt x="248" y="83"/>
                    </a:cubicBezTo>
                    <a:cubicBezTo>
                      <a:pt x="248" y="83"/>
                      <a:pt x="248" y="83"/>
                      <a:pt x="248" y="83"/>
                    </a:cubicBezTo>
                    <a:close/>
                    <a:moveTo>
                      <a:pt x="101" y="83"/>
                    </a:moveTo>
                    <a:cubicBezTo>
                      <a:pt x="101" y="83"/>
                      <a:pt x="101" y="83"/>
                      <a:pt x="101" y="83"/>
                    </a:cubicBezTo>
                    <a:cubicBezTo>
                      <a:pt x="101" y="83"/>
                      <a:pt x="101" y="83"/>
                      <a:pt x="101" y="83"/>
                    </a:cubicBezTo>
                    <a:cubicBezTo>
                      <a:pt x="101" y="83"/>
                      <a:pt x="100" y="84"/>
                      <a:pt x="101" y="83"/>
                    </a:cubicBezTo>
                    <a:cubicBezTo>
                      <a:pt x="101" y="83"/>
                      <a:pt x="101" y="83"/>
                      <a:pt x="101" y="83"/>
                    </a:cubicBezTo>
                    <a:cubicBezTo>
                      <a:pt x="101" y="83"/>
                      <a:pt x="101" y="83"/>
                      <a:pt x="101" y="83"/>
                    </a:cubicBezTo>
                    <a:close/>
                    <a:moveTo>
                      <a:pt x="97" y="83"/>
                    </a:moveTo>
                    <a:cubicBezTo>
                      <a:pt x="97" y="83"/>
                      <a:pt x="98" y="83"/>
                      <a:pt x="98" y="83"/>
                    </a:cubicBezTo>
                    <a:cubicBezTo>
                      <a:pt x="98" y="83"/>
                      <a:pt x="98" y="83"/>
                      <a:pt x="98" y="83"/>
                    </a:cubicBezTo>
                    <a:cubicBezTo>
                      <a:pt x="98" y="83"/>
                      <a:pt x="98" y="83"/>
                      <a:pt x="98" y="83"/>
                    </a:cubicBezTo>
                    <a:cubicBezTo>
                      <a:pt x="98" y="83"/>
                      <a:pt x="98" y="83"/>
                      <a:pt x="98" y="83"/>
                    </a:cubicBezTo>
                    <a:cubicBezTo>
                      <a:pt x="99" y="83"/>
                      <a:pt x="99" y="83"/>
                      <a:pt x="99" y="83"/>
                    </a:cubicBezTo>
                    <a:cubicBezTo>
                      <a:pt x="99" y="83"/>
                      <a:pt x="99" y="83"/>
                      <a:pt x="99" y="83"/>
                    </a:cubicBezTo>
                    <a:cubicBezTo>
                      <a:pt x="99" y="83"/>
                      <a:pt x="98" y="83"/>
                      <a:pt x="98" y="83"/>
                    </a:cubicBezTo>
                    <a:cubicBezTo>
                      <a:pt x="98" y="83"/>
                      <a:pt x="98" y="83"/>
                      <a:pt x="98" y="83"/>
                    </a:cubicBezTo>
                    <a:cubicBezTo>
                      <a:pt x="98" y="83"/>
                      <a:pt x="98" y="83"/>
                      <a:pt x="98" y="83"/>
                    </a:cubicBezTo>
                    <a:cubicBezTo>
                      <a:pt x="98" y="83"/>
                      <a:pt x="98" y="83"/>
                      <a:pt x="97" y="83"/>
                    </a:cubicBezTo>
                    <a:close/>
                    <a:moveTo>
                      <a:pt x="100" y="83"/>
                    </a:moveTo>
                    <a:cubicBezTo>
                      <a:pt x="99" y="83"/>
                      <a:pt x="100" y="83"/>
                      <a:pt x="100" y="83"/>
                    </a:cubicBezTo>
                    <a:cubicBezTo>
                      <a:pt x="100" y="83"/>
                      <a:pt x="100" y="83"/>
                      <a:pt x="100" y="83"/>
                    </a:cubicBezTo>
                    <a:close/>
                    <a:moveTo>
                      <a:pt x="101" y="83"/>
                    </a:moveTo>
                    <a:cubicBezTo>
                      <a:pt x="101" y="83"/>
                      <a:pt x="101" y="83"/>
                      <a:pt x="101" y="83"/>
                    </a:cubicBezTo>
                    <a:cubicBezTo>
                      <a:pt x="101" y="83"/>
                      <a:pt x="101" y="83"/>
                      <a:pt x="101" y="83"/>
                    </a:cubicBezTo>
                    <a:cubicBezTo>
                      <a:pt x="101" y="83"/>
                      <a:pt x="101" y="83"/>
                      <a:pt x="101" y="83"/>
                    </a:cubicBezTo>
                    <a:cubicBezTo>
                      <a:pt x="101" y="83"/>
                      <a:pt x="101" y="83"/>
                      <a:pt x="101" y="83"/>
                    </a:cubicBezTo>
                    <a:cubicBezTo>
                      <a:pt x="101" y="83"/>
                      <a:pt x="101" y="83"/>
                      <a:pt x="101" y="83"/>
                    </a:cubicBezTo>
                    <a:close/>
                    <a:moveTo>
                      <a:pt x="95" y="83"/>
                    </a:moveTo>
                    <a:cubicBezTo>
                      <a:pt x="95" y="83"/>
                      <a:pt x="94" y="83"/>
                      <a:pt x="94" y="83"/>
                    </a:cubicBezTo>
                    <a:cubicBezTo>
                      <a:pt x="94" y="83"/>
                      <a:pt x="95" y="83"/>
                      <a:pt x="95" y="83"/>
                    </a:cubicBezTo>
                    <a:close/>
                    <a:moveTo>
                      <a:pt x="95" y="82"/>
                    </a:moveTo>
                    <a:cubicBezTo>
                      <a:pt x="95" y="82"/>
                      <a:pt x="94" y="82"/>
                      <a:pt x="94" y="82"/>
                    </a:cubicBezTo>
                    <a:cubicBezTo>
                      <a:pt x="94" y="81"/>
                      <a:pt x="94" y="82"/>
                      <a:pt x="95" y="82"/>
                    </a:cubicBezTo>
                    <a:close/>
                    <a:moveTo>
                      <a:pt x="86" y="82"/>
                    </a:moveTo>
                    <a:cubicBezTo>
                      <a:pt x="86" y="82"/>
                      <a:pt x="87" y="82"/>
                      <a:pt x="87" y="82"/>
                    </a:cubicBezTo>
                    <a:cubicBezTo>
                      <a:pt x="87" y="82"/>
                      <a:pt x="87" y="82"/>
                      <a:pt x="86" y="82"/>
                    </a:cubicBezTo>
                    <a:close/>
                    <a:moveTo>
                      <a:pt x="93" y="82"/>
                    </a:moveTo>
                    <a:cubicBezTo>
                      <a:pt x="93" y="82"/>
                      <a:pt x="93" y="81"/>
                      <a:pt x="93" y="82"/>
                    </a:cubicBezTo>
                    <a:close/>
                    <a:moveTo>
                      <a:pt x="84" y="81"/>
                    </a:moveTo>
                    <a:cubicBezTo>
                      <a:pt x="84" y="82"/>
                      <a:pt x="83" y="81"/>
                      <a:pt x="83" y="82"/>
                    </a:cubicBezTo>
                    <a:cubicBezTo>
                      <a:pt x="83" y="82"/>
                      <a:pt x="83" y="82"/>
                      <a:pt x="82" y="82"/>
                    </a:cubicBezTo>
                    <a:cubicBezTo>
                      <a:pt x="83" y="82"/>
                      <a:pt x="83" y="82"/>
                      <a:pt x="82" y="82"/>
                    </a:cubicBezTo>
                    <a:cubicBezTo>
                      <a:pt x="82" y="82"/>
                      <a:pt x="82" y="82"/>
                      <a:pt x="82" y="82"/>
                    </a:cubicBezTo>
                    <a:cubicBezTo>
                      <a:pt x="82" y="82"/>
                      <a:pt x="82" y="82"/>
                      <a:pt x="82" y="82"/>
                    </a:cubicBezTo>
                    <a:cubicBezTo>
                      <a:pt x="82" y="82"/>
                      <a:pt x="82" y="82"/>
                      <a:pt x="82" y="82"/>
                    </a:cubicBezTo>
                    <a:cubicBezTo>
                      <a:pt x="82" y="81"/>
                      <a:pt x="82" y="81"/>
                      <a:pt x="81" y="81"/>
                    </a:cubicBezTo>
                    <a:cubicBezTo>
                      <a:pt x="81" y="81"/>
                      <a:pt x="81" y="81"/>
                      <a:pt x="81" y="81"/>
                    </a:cubicBezTo>
                    <a:cubicBezTo>
                      <a:pt x="81" y="81"/>
                      <a:pt x="81" y="81"/>
                      <a:pt x="81" y="81"/>
                    </a:cubicBezTo>
                    <a:cubicBezTo>
                      <a:pt x="81" y="81"/>
                      <a:pt x="81" y="81"/>
                      <a:pt x="81" y="81"/>
                    </a:cubicBezTo>
                    <a:cubicBezTo>
                      <a:pt x="82" y="81"/>
                      <a:pt x="83" y="81"/>
                      <a:pt x="84" y="82"/>
                    </a:cubicBezTo>
                    <a:cubicBezTo>
                      <a:pt x="84" y="82"/>
                      <a:pt x="84" y="81"/>
                      <a:pt x="84" y="81"/>
                    </a:cubicBezTo>
                    <a:close/>
                    <a:moveTo>
                      <a:pt x="81" y="82"/>
                    </a:moveTo>
                    <a:cubicBezTo>
                      <a:pt x="81" y="82"/>
                      <a:pt x="81" y="82"/>
                      <a:pt x="81"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1" y="82"/>
                    </a:cubicBezTo>
                    <a:close/>
                    <a:moveTo>
                      <a:pt x="79" y="81"/>
                    </a:moveTo>
                    <a:cubicBezTo>
                      <a:pt x="79" y="81"/>
                      <a:pt x="79" y="81"/>
                      <a:pt x="80" y="81"/>
                    </a:cubicBezTo>
                    <a:cubicBezTo>
                      <a:pt x="80" y="81"/>
                      <a:pt x="80" y="81"/>
                      <a:pt x="80" y="81"/>
                    </a:cubicBezTo>
                    <a:cubicBezTo>
                      <a:pt x="80" y="81"/>
                      <a:pt x="80" y="81"/>
                      <a:pt x="80" y="81"/>
                    </a:cubicBezTo>
                    <a:cubicBezTo>
                      <a:pt x="80" y="81"/>
                      <a:pt x="80" y="81"/>
                      <a:pt x="80" y="81"/>
                    </a:cubicBezTo>
                    <a:cubicBezTo>
                      <a:pt x="80" y="81"/>
                      <a:pt x="80" y="81"/>
                      <a:pt x="80" y="81"/>
                    </a:cubicBezTo>
                    <a:cubicBezTo>
                      <a:pt x="80" y="81"/>
                      <a:pt x="80" y="81"/>
                      <a:pt x="80" y="81"/>
                    </a:cubicBezTo>
                    <a:cubicBezTo>
                      <a:pt x="80" y="81"/>
                      <a:pt x="81" y="81"/>
                      <a:pt x="81" y="81"/>
                    </a:cubicBezTo>
                    <a:cubicBezTo>
                      <a:pt x="81" y="81"/>
                      <a:pt x="81" y="81"/>
                      <a:pt x="81" y="81"/>
                    </a:cubicBezTo>
                    <a:cubicBezTo>
                      <a:pt x="81" y="81"/>
                      <a:pt x="81" y="82"/>
                      <a:pt x="81" y="82"/>
                    </a:cubicBezTo>
                    <a:cubicBezTo>
                      <a:pt x="81" y="82"/>
                      <a:pt x="81" y="82"/>
                      <a:pt x="81" y="82"/>
                    </a:cubicBezTo>
                    <a:cubicBezTo>
                      <a:pt x="81" y="82"/>
                      <a:pt x="81" y="82"/>
                      <a:pt x="81" y="82"/>
                    </a:cubicBezTo>
                    <a:cubicBezTo>
                      <a:pt x="81" y="82"/>
                      <a:pt x="81" y="82"/>
                      <a:pt x="81" y="82"/>
                    </a:cubicBezTo>
                    <a:cubicBezTo>
                      <a:pt x="80" y="82"/>
                      <a:pt x="79" y="82"/>
                      <a:pt x="78" y="82"/>
                    </a:cubicBezTo>
                    <a:cubicBezTo>
                      <a:pt x="78" y="81"/>
                      <a:pt x="78" y="81"/>
                      <a:pt x="78" y="81"/>
                    </a:cubicBezTo>
                    <a:cubicBezTo>
                      <a:pt x="78" y="81"/>
                      <a:pt x="78" y="81"/>
                      <a:pt x="78" y="81"/>
                    </a:cubicBezTo>
                    <a:cubicBezTo>
                      <a:pt x="78" y="81"/>
                      <a:pt x="77" y="81"/>
                      <a:pt x="77" y="82"/>
                    </a:cubicBezTo>
                    <a:cubicBezTo>
                      <a:pt x="76" y="82"/>
                      <a:pt x="76" y="81"/>
                      <a:pt x="76" y="82"/>
                    </a:cubicBezTo>
                    <a:cubicBezTo>
                      <a:pt x="76" y="81"/>
                      <a:pt x="76" y="81"/>
                      <a:pt x="75" y="81"/>
                    </a:cubicBezTo>
                    <a:cubicBezTo>
                      <a:pt x="75" y="81"/>
                      <a:pt x="75" y="81"/>
                      <a:pt x="75" y="81"/>
                    </a:cubicBezTo>
                    <a:cubicBezTo>
                      <a:pt x="75" y="81"/>
                      <a:pt x="75" y="81"/>
                      <a:pt x="75" y="81"/>
                    </a:cubicBezTo>
                    <a:cubicBezTo>
                      <a:pt x="75" y="82"/>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6" y="81"/>
                    </a:cubicBezTo>
                    <a:cubicBezTo>
                      <a:pt x="76" y="81"/>
                      <a:pt x="76" y="81"/>
                      <a:pt x="76" y="81"/>
                    </a:cubicBezTo>
                    <a:cubicBezTo>
                      <a:pt x="76" y="81"/>
                      <a:pt x="76" y="81"/>
                      <a:pt x="76" y="81"/>
                    </a:cubicBezTo>
                    <a:cubicBezTo>
                      <a:pt x="76" y="81"/>
                      <a:pt x="76" y="81"/>
                      <a:pt x="76" y="81"/>
                    </a:cubicBezTo>
                    <a:cubicBezTo>
                      <a:pt x="76" y="81"/>
                      <a:pt x="77" y="80"/>
                      <a:pt x="76" y="80"/>
                    </a:cubicBezTo>
                    <a:cubicBezTo>
                      <a:pt x="77" y="80"/>
                      <a:pt x="78" y="81"/>
                      <a:pt x="78" y="81"/>
                    </a:cubicBezTo>
                    <a:cubicBezTo>
                      <a:pt x="78" y="81"/>
                      <a:pt x="78" y="81"/>
                      <a:pt x="78" y="81"/>
                    </a:cubicBezTo>
                    <a:cubicBezTo>
                      <a:pt x="79" y="81"/>
                      <a:pt x="79" y="80"/>
                      <a:pt x="79" y="80"/>
                    </a:cubicBezTo>
                    <a:cubicBezTo>
                      <a:pt x="79" y="81"/>
                      <a:pt x="79" y="81"/>
                      <a:pt x="79" y="81"/>
                    </a:cubicBezTo>
                    <a:close/>
                    <a:moveTo>
                      <a:pt x="71" y="81"/>
                    </a:moveTo>
                    <a:cubicBezTo>
                      <a:pt x="71" y="81"/>
                      <a:pt x="71" y="81"/>
                      <a:pt x="71" y="81"/>
                    </a:cubicBezTo>
                    <a:cubicBezTo>
                      <a:pt x="71" y="81"/>
                      <a:pt x="71"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1" y="82"/>
                      <a:pt x="71" y="82"/>
                    </a:cubicBezTo>
                    <a:cubicBezTo>
                      <a:pt x="70" y="81"/>
                      <a:pt x="71" y="82"/>
                      <a:pt x="71" y="81"/>
                    </a:cubicBezTo>
                    <a:close/>
                    <a:moveTo>
                      <a:pt x="70" y="82"/>
                    </a:moveTo>
                    <a:cubicBezTo>
                      <a:pt x="70" y="81"/>
                      <a:pt x="70" y="82"/>
                      <a:pt x="69" y="81"/>
                    </a:cubicBezTo>
                    <a:cubicBezTo>
                      <a:pt x="69" y="81"/>
                      <a:pt x="70" y="81"/>
                      <a:pt x="70" y="81"/>
                    </a:cubicBezTo>
                    <a:cubicBezTo>
                      <a:pt x="70" y="81"/>
                      <a:pt x="70" y="81"/>
                      <a:pt x="70" y="82"/>
                    </a:cubicBezTo>
                    <a:close/>
                    <a:moveTo>
                      <a:pt x="75" y="81"/>
                    </a:moveTo>
                    <a:cubicBezTo>
                      <a:pt x="75" y="81"/>
                      <a:pt x="75" y="81"/>
                      <a:pt x="75" y="81"/>
                    </a:cubicBezTo>
                    <a:cubicBezTo>
                      <a:pt x="75" y="81"/>
                      <a:pt x="75" y="81"/>
                      <a:pt x="75" y="81"/>
                    </a:cubicBezTo>
                    <a:cubicBezTo>
                      <a:pt x="74" y="81"/>
                      <a:pt x="74" y="82"/>
                      <a:pt x="73" y="81"/>
                    </a:cubicBezTo>
                    <a:cubicBezTo>
                      <a:pt x="73" y="81"/>
                      <a:pt x="73" y="81"/>
                      <a:pt x="73" y="81"/>
                    </a:cubicBezTo>
                    <a:cubicBezTo>
                      <a:pt x="74" y="81"/>
                      <a:pt x="74" y="81"/>
                      <a:pt x="74" y="81"/>
                    </a:cubicBezTo>
                    <a:cubicBezTo>
                      <a:pt x="74" y="81"/>
                      <a:pt x="74" y="81"/>
                      <a:pt x="74" y="81"/>
                    </a:cubicBezTo>
                    <a:cubicBezTo>
                      <a:pt x="73" y="81"/>
                      <a:pt x="73" y="81"/>
                      <a:pt x="73" y="81"/>
                    </a:cubicBezTo>
                    <a:cubicBezTo>
                      <a:pt x="73" y="81"/>
                      <a:pt x="73" y="81"/>
                      <a:pt x="73" y="81"/>
                    </a:cubicBezTo>
                    <a:cubicBezTo>
                      <a:pt x="73" y="81"/>
                      <a:pt x="73" y="81"/>
                      <a:pt x="73" y="81"/>
                    </a:cubicBezTo>
                    <a:cubicBezTo>
                      <a:pt x="73" y="80"/>
                      <a:pt x="74" y="81"/>
                      <a:pt x="75" y="81"/>
                    </a:cubicBezTo>
                    <a:close/>
                    <a:moveTo>
                      <a:pt x="72" y="81"/>
                    </a:moveTo>
                    <a:cubicBezTo>
                      <a:pt x="72" y="81"/>
                      <a:pt x="72" y="81"/>
                      <a:pt x="72" y="81"/>
                    </a:cubicBezTo>
                    <a:cubicBezTo>
                      <a:pt x="72" y="81"/>
                      <a:pt x="72" y="81"/>
                      <a:pt x="72" y="81"/>
                    </a:cubicBezTo>
                    <a:cubicBezTo>
                      <a:pt x="72" y="80"/>
                      <a:pt x="71" y="81"/>
                      <a:pt x="71" y="80"/>
                    </a:cubicBezTo>
                    <a:cubicBezTo>
                      <a:pt x="71" y="80"/>
                      <a:pt x="71" y="80"/>
                      <a:pt x="71" y="80"/>
                    </a:cubicBezTo>
                    <a:cubicBezTo>
                      <a:pt x="71" y="80"/>
                      <a:pt x="71" y="80"/>
                      <a:pt x="71" y="80"/>
                    </a:cubicBezTo>
                    <a:cubicBezTo>
                      <a:pt x="71" y="80"/>
                      <a:pt x="72" y="80"/>
                      <a:pt x="72" y="80"/>
                    </a:cubicBezTo>
                    <a:cubicBezTo>
                      <a:pt x="72" y="80"/>
                      <a:pt x="72" y="80"/>
                      <a:pt x="72" y="80"/>
                    </a:cubicBezTo>
                    <a:cubicBezTo>
                      <a:pt x="72" y="80"/>
                      <a:pt x="72" y="80"/>
                      <a:pt x="72" y="80"/>
                    </a:cubicBezTo>
                    <a:cubicBezTo>
                      <a:pt x="72" y="80"/>
                      <a:pt x="72" y="81"/>
                      <a:pt x="72" y="81"/>
                    </a:cubicBezTo>
                    <a:close/>
                    <a:moveTo>
                      <a:pt x="73" y="81"/>
                    </a:moveTo>
                    <a:cubicBezTo>
                      <a:pt x="73" y="81"/>
                      <a:pt x="73" y="81"/>
                      <a:pt x="73" y="81"/>
                    </a:cubicBezTo>
                    <a:cubicBezTo>
                      <a:pt x="73" y="81"/>
                      <a:pt x="73" y="81"/>
                      <a:pt x="73" y="81"/>
                    </a:cubicBezTo>
                    <a:cubicBezTo>
                      <a:pt x="73" y="81"/>
                      <a:pt x="73" y="81"/>
                      <a:pt x="73" y="81"/>
                    </a:cubicBezTo>
                    <a:cubicBezTo>
                      <a:pt x="73" y="81"/>
                      <a:pt x="73" y="81"/>
                      <a:pt x="72" y="81"/>
                    </a:cubicBezTo>
                    <a:cubicBezTo>
                      <a:pt x="72" y="81"/>
                      <a:pt x="72" y="81"/>
                      <a:pt x="72" y="81"/>
                    </a:cubicBezTo>
                    <a:cubicBezTo>
                      <a:pt x="72" y="81"/>
                      <a:pt x="72" y="81"/>
                      <a:pt x="72" y="81"/>
                    </a:cubicBezTo>
                    <a:cubicBezTo>
                      <a:pt x="72" y="81"/>
                      <a:pt x="72" y="81"/>
                      <a:pt x="72" y="81"/>
                    </a:cubicBezTo>
                    <a:cubicBezTo>
                      <a:pt x="73" y="81"/>
                      <a:pt x="73" y="81"/>
                      <a:pt x="73" y="81"/>
                    </a:cubicBezTo>
                    <a:cubicBezTo>
                      <a:pt x="73" y="81"/>
                      <a:pt x="73" y="81"/>
                      <a:pt x="73" y="81"/>
                    </a:cubicBezTo>
                    <a:close/>
                    <a:moveTo>
                      <a:pt x="80" y="80"/>
                    </a:moveTo>
                    <a:cubicBezTo>
                      <a:pt x="80" y="81"/>
                      <a:pt x="80" y="81"/>
                      <a:pt x="80" y="81"/>
                    </a:cubicBezTo>
                    <a:cubicBezTo>
                      <a:pt x="80" y="81"/>
                      <a:pt x="80" y="80"/>
                      <a:pt x="80" y="80"/>
                    </a:cubicBezTo>
                    <a:cubicBezTo>
                      <a:pt x="80" y="81"/>
                      <a:pt x="80" y="81"/>
                      <a:pt x="80" y="81"/>
                    </a:cubicBezTo>
                    <a:cubicBezTo>
                      <a:pt x="80" y="80"/>
                      <a:pt x="80" y="80"/>
                      <a:pt x="80" y="80"/>
                    </a:cubicBezTo>
                    <a:cubicBezTo>
                      <a:pt x="80" y="80"/>
                      <a:pt x="80" y="80"/>
                      <a:pt x="80" y="80"/>
                    </a:cubicBezTo>
                    <a:close/>
                    <a:moveTo>
                      <a:pt x="75" y="81"/>
                    </a:moveTo>
                    <a:cubicBezTo>
                      <a:pt x="76" y="81"/>
                      <a:pt x="76" y="81"/>
                      <a:pt x="76" y="81"/>
                    </a:cubicBezTo>
                    <a:cubicBezTo>
                      <a:pt x="76" y="81"/>
                      <a:pt x="76" y="81"/>
                      <a:pt x="76" y="81"/>
                    </a:cubicBezTo>
                    <a:cubicBezTo>
                      <a:pt x="76" y="81"/>
                      <a:pt x="76" y="81"/>
                      <a:pt x="76" y="81"/>
                    </a:cubicBezTo>
                    <a:cubicBezTo>
                      <a:pt x="76" y="81"/>
                      <a:pt x="76" y="81"/>
                      <a:pt x="76"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0"/>
                      <a:pt x="74" y="81"/>
                      <a:pt x="75" y="80"/>
                    </a:cubicBezTo>
                    <a:cubicBezTo>
                      <a:pt x="75" y="80"/>
                      <a:pt x="75" y="80"/>
                      <a:pt x="75" y="81"/>
                    </a:cubicBezTo>
                    <a:close/>
                    <a:moveTo>
                      <a:pt x="71" y="80"/>
                    </a:moveTo>
                    <a:cubicBezTo>
                      <a:pt x="71" y="80"/>
                      <a:pt x="70" y="80"/>
                      <a:pt x="70" y="80"/>
                    </a:cubicBezTo>
                    <a:cubicBezTo>
                      <a:pt x="70" y="80"/>
                      <a:pt x="70" y="80"/>
                      <a:pt x="71" y="80"/>
                    </a:cubicBezTo>
                    <a:cubicBezTo>
                      <a:pt x="71" y="80"/>
                      <a:pt x="71" y="80"/>
                      <a:pt x="71" y="80"/>
                    </a:cubicBezTo>
                    <a:close/>
                    <a:moveTo>
                      <a:pt x="246" y="79"/>
                    </a:moveTo>
                    <a:cubicBezTo>
                      <a:pt x="246" y="79"/>
                      <a:pt x="246" y="80"/>
                      <a:pt x="246" y="80"/>
                    </a:cubicBezTo>
                    <a:cubicBezTo>
                      <a:pt x="246" y="80"/>
                      <a:pt x="246" y="80"/>
                      <a:pt x="246" y="80"/>
                    </a:cubicBezTo>
                    <a:cubicBezTo>
                      <a:pt x="246" y="80"/>
                      <a:pt x="246" y="80"/>
                      <a:pt x="246" y="80"/>
                    </a:cubicBezTo>
                    <a:cubicBezTo>
                      <a:pt x="246" y="80"/>
                      <a:pt x="246" y="80"/>
                      <a:pt x="246" y="80"/>
                    </a:cubicBezTo>
                    <a:cubicBezTo>
                      <a:pt x="246" y="80"/>
                      <a:pt x="246" y="80"/>
                      <a:pt x="246" y="79"/>
                    </a:cubicBezTo>
                    <a:close/>
                    <a:moveTo>
                      <a:pt x="249" y="79"/>
                    </a:moveTo>
                    <a:cubicBezTo>
                      <a:pt x="249" y="79"/>
                      <a:pt x="249" y="80"/>
                      <a:pt x="249" y="80"/>
                    </a:cubicBezTo>
                    <a:cubicBezTo>
                      <a:pt x="248" y="80"/>
                      <a:pt x="248" y="80"/>
                      <a:pt x="248" y="80"/>
                    </a:cubicBezTo>
                    <a:cubicBezTo>
                      <a:pt x="248" y="79"/>
                      <a:pt x="248" y="79"/>
                      <a:pt x="249" y="79"/>
                    </a:cubicBezTo>
                    <a:close/>
                    <a:moveTo>
                      <a:pt x="247" y="80"/>
                    </a:moveTo>
                    <a:cubicBezTo>
                      <a:pt x="247" y="80"/>
                      <a:pt x="247" y="80"/>
                      <a:pt x="247" y="80"/>
                    </a:cubicBezTo>
                    <a:cubicBezTo>
                      <a:pt x="247" y="80"/>
                      <a:pt x="247" y="80"/>
                      <a:pt x="247" y="80"/>
                    </a:cubicBezTo>
                    <a:cubicBezTo>
                      <a:pt x="247" y="80"/>
                      <a:pt x="247" y="80"/>
                      <a:pt x="247" y="79"/>
                    </a:cubicBezTo>
                    <a:cubicBezTo>
                      <a:pt x="247" y="80"/>
                      <a:pt x="247" y="80"/>
                      <a:pt x="248" y="80"/>
                    </a:cubicBezTo>
                    <a:cubicBezTo>
                      <a:pt x="248" y="80"/>
                      <a:pt x="247" y="80"/>
                      <a:pt x="247" y="80"/>
                    </a:cubicBezTo>
                    <a:close/>
                    <a:moveTo>
                      <a:pt x="96" y="79"/>
                    </a:moveTo>
                    <a:cubicBezTo>
                      <a:pt x="96" y="79"/>
                      <a:pt x="95" y="79"/>
                      <a:pt x="95" y="79"/>
                    </a:cubicBezTo>
                    <a:cubicBezTo>
                      <a:pt x="95" y="79"/>
                      <a:pt x="95" y="79"/>
                      <a:pt x="96" y="79"/>
                    </a:cubicBezTo>
                    <a:close/>
                    <a:moveTo>
                      <a:pt x="254" y="78"/>
                    </a:moveTo>
                    <a:cubicBezTo>
                      <a:pt x="253" y="79"/>
                      <a:pt x="253" y="79"/>
                      <a:pt x="253" y="79"/>
                    </a:cubicBezTo>
                    <a:cubicBezTo>
                      <a:pt x="253" y="78"/>
                      <a:pt x="253" y="79"/>
                      <a:pt x="254" y="78"/>
                    </a:cubicBezTo>
                    <a:close/>
                    <a:moveTo>
                      <a:pt x="94" y="79"/>
                    </a:moveTo>
                    <a:cubicBezTo>
                      <a:pt x="94" y="79"/>
                      <a:pt x="94" y="79"/>
                      <a:pt x="94" y="79"/>
                    </a:cubicBezTo>
                    <a:cubicBezTo>
                      <a:pt x="94" y="79"/>
                      <a:pt x="94" y="79"/>
                      <a:pt x="93" y="79"/>
                    </a:cubicBezTo>
                    <a:cubicBezTo>
                      <a:pt x="93" y="78"/>
                      <a:pt x="93" y="78"/>
                      <a:pt x="94" y="78"/>
                    </a:cubicBezTo>
                    <a:cubicBezTo>
                      <a:pt x="94" y="78"/>
                      <a:pt x="94" y="78"/>
                      <a:pt x="94" y="79"/>
                    </a:cubicBezTo>
                    <a:close/>
                    <a:moveTo>
                      <a:pt x="84" y="78"/>
                    </a:moveTo>
                    <a:cubicBezTo>
                      <a:pt x="84" y="78"/>
                      <a:pt x="84" y="78"/>
                      <a:pt x="84" y="78"/>
                    </a:cubicBezTo>
                    <a:cubicBezTo>
                      <a:pt x="84" y="78"/>
                      <a:pt x="84" y="78"/>
                      <a:pt x="84" y="78"/>
                    </a:cubicBezTo>
                    <a:cubicBezTo>
                      <a:pt x="84" y="78"/>
                      <a:pt x="84" y="78"/>
                      <a:pt x="84" y="78"/>
                    </a:cubicBezTo>
                    <a:cubicBezTo>
                      <a:pt x="84" y="78"/>
                      <a:pt x="84" y="78"/>
                      <a:pt x="84" y="78"/>
                    </a:cubicBezTo>
                    <a:close/>
                    <a:moveTo>
                      <a:pt x="79" y="78"/>
                    </a:moveTo>
                    <a:cubicBezTo>
                      <a:pt x="78" y="78"/>
                      <a:pt x="78" y="78"/>
                      <a:pt x="77" y="78"/>
                    </a:cubicBezTo>
                    <a:cubicBezTo>
                      <a:pt x="77" y="78"/>
                      <a:pt x="77" y="78"/>
                      <a:pt x="77" y="78"/>
                    </a:cubicBezTo>
                    <a:cubicBezTo>
                      <a:pt x="77" y="78"/>
                      <a:pt x="77" y="78"/>
                      <a:pt x="77" y="78"/>
                    </a:cubicBezTo>
                    <a:cubicBezTo>
                      <a:pt x="77" y="78"/>
                      <a:pt x="77" y="78"/>
                      <a:pt x="77" y="77"/>
                    </a:cubicBezTo>
                    <a:cubicBezTo>
                      <a:pt x="77" y="78"/>
                      <a:pt x="76" y="78"/>
                      <a:pt x="76" y="78"/>
                    </a:cubicBezTo>
                    <a:cubicBezTo>
                      <a:pt x="76" y="78"/>
                      <a:pt x="76" y="78"/>
                      <a:pt x="76" y="78"/>
                    </a:cubicBezTo>
                    <a:cubicBezTo>
                      <a:pt x="76" y="78"/>
                      <a:pt x="76" y="77"/>
                      <a:pt x="76" y="77"/>
                    </a:cubicBezTo>
                    <a:cubicBezTo>
                      <a:pt x="77" y="77"/>
                      <a:pt x="77" y="77"/>
                      <a:pt x="77" y="77"/>
                    </a:cubicBezTo>
                    <a:cubicBezTo>
                      <a:pt x="77" y="77"/>
                      <a:pt x="77" y="77"/>
                      <a:pt x="77" y="77"/>
                    </a:cubicBezTo>
                    <a:cubicBezTo>
                      <a:pt x="77" y="77"/>
                      <a:pt x="77" y="77"/>
                      <a:pt x="77" y="77"/>
                    </a:cubicBezTo>
                    <a:cubicBezTo>
                      <a:pt x="77" y="78"/>
                      <a:pt x="77" y="78"/>
                      <a:pt x="77" y="78"/>
                    </a:cubicBezTo>
                    <a:cubicBezTo>
                      <a:pt x="77" y="77"/>
                      <a:pt x="78" y="77"/>
                      <a:pt x="78" y="77"/>
                    </a:cubicBezTo>
                    <a:cubicBezTo>
                      <a:pt x="78" y="77"/>
                      <a:pt x="78" y="77"/>
                      <a:pt x="78" y="77"/>
                    </a:cubicBezTo>
                    <a:cubicBezTo>
                      <a:pt x="78" y="77"/>
                      <a:pt x="79" y="77"/>
                      <a:pt x="79" y="77"/>
                    </a:cubicBezTo>
                    <a:cubicBezTo>
                      <a:pt x="79" y="77"/>
                      <a:pt x="80" y="77"/>
                      <a:pt x="80" y="78"/>
                    </a:cubicBezTo>
                    <a:cubicBezTo>
                      <a:pt x="80" y="78"/>
                      <a:pt x="80" y="78"/>
                      <a:pt x="80" y="78"/>
                    </a:cubicBezTo>
                    <a:cubicBezTo>
                      <a:pt x="80" y="78"/>
                      <a:pt x="79" y="78"/>
                      <a:pt x="79" y="78"/>
                    </a:cubicBezTo>
                    <a:close/>
                    <a:moveTo>
                      <a:pt x="74" y="77"/>
                    </a:moveTo>
                    <a:cubicBezTo>
                      <a:pt x="75" y="77"/>
                      <a:pt x="75" y="77"/>
                      <a:pt x="75" y="77"/>
                    </a:cubicBezTo>
                    <a:cubicBezTo>
                      <a:pt x="75" y="77"/>
                      <a:pt x="75" y="77"/>
                      <a:pt x="75" y="77"/>
                    </a:cubicBezTo>
                    <a:cubicBezTo>
                      <a:pt x="75" y="77"/>
                      <a:pt x="75" y="77"/>
                      <a:pt x="75" y="77"/>
                    </a:cubicBezTo>
                    <a:cubicBezTo>
                      <a:pt x="75" y="77"/>
                      <a:pt x="75" y="77"/>
                      <a:pt x="75" y="78"/>
                    </a:cubicBezTo>
                    <a:cubicBezTo>
                      <a:pt x="75" y="78"/>
                      <a:pt x="75" y="78"/>
                      <a:pt x="75" y="78"/>
                    </a:cubicBezTo>
                    <a:cubicBezTo>
                      <a:pt x="75" y="78"/>
                      <a:pt x="75" y="78"/>
                      <a:pt x="75" y="78"/>
                    </a:cubicBezTo>
                    <a:cubicBezTo>
                      <a:pt x="74" y="78"/>
                      <a:pt x="74" y="78"/>
                      <a:pt x="74" y="78"/>
                    </a:cubicBezTo>
                    <a:cubicBezTo>
                      <a:pt x="74" y="78"/>
                      <a:pt x="74" y="78"/>
                      <a:pt x="74" y="78"/>
                    </a:cubicBezTo>
                    <a:cubicBezTo>
                      <a:pt x="74" y="78"/>
                      <a:pt x="74" y="78"/>
                      <a:pt x="74" y="77"/>
                    </a:cubicBezTo>
                    <a:cubicBezTo>
                      <a:pt x="74" y="77"/>
                      <a:pt x="74" y="77"/>
                      <a:pt x="73" y="77"/>
                    </a:cubicBezTo>
                    <a:cubicBezTo>
                      <a:pt x="73" y="77"/>
                      <a:pt x="73" y="77"/>
                      <a:pt x="73" y="77"/>
                    </a:cubicBezTo>
                    <a:cubicBezTo>
                      <a:pt x="74" y="77"/>
                      <a:pt x="74" y="77"/>
                      <a:pt x="74" y="77"/>
                    </a:cubicBezTo>
                    <a:close/>
                    <a:moveTo>
                      <a:pt x="251" y="77"/>
                    </a:moveTo>
                    <a:cubicBezTo>
                      <a:pt x="252" y="77"/>
                      <a:pt x="253" y="77"/>
                      <a:pt x="253" y="77"/>
                    </a:cubicBezTo>
                    <a:cubicBezTo>
                      <a:pt x="253" y="77"/>
                      <a:pt x="253" y="77"/>
                      <a:pt x="253" y="77"/>
                    </a:cubicBezTo>
                    <a:cubicBezTo>
                      <a:pt x="253" y="77"/>
                      <a:pt x="253" y="77"/>
                      <a:pt x="253" y="77"/>
                    </a:cubicBezTo>
                    <a:cubicBezTo>
                      <a:pt x="253" y="77"/>
                      <a:pt x="253" y="77"/>
                      <a:pt x="253" y="77"/>
                    </a:cubicBezTo>
                    <a:cubicBezTo>
                      <a:pt x="254" y="77"/>
                      <a:pt x="254" y="77"/>
                      <a:pt x="254" y="77"/>
                    </a:cubicBezTo>
                    <a:cubicBezTo>
                      <a:pt x="254" y="77"/>
                      <a:pt x="254" y="78"/>
                      <a:pt x="254" y="78"/>
                    </a:cubicBezTo>
                    <a:cubicBezTo>
                      <a:pt x="254" y="78"/>
                      <a:pt x="254" y="77"/>
                      <a:pt x="254" y="77"/>
                    </a:cubicBezTo>
                    <a:cubicBezTo>
                      <a:pt x="253" y="78"/>
                      <a:pt x="253" y="78"/>
                      <a:pt x="253" y="78"/>
                    </a:cubicBezTo>
                    <a:cubicBezTo>
                      <a:pt x="253" y="78"/>
                      <a:pt x="253" y="78"/>
                      <a:pt x="253" y="78"/>
                    </a:cubicBezTo>
                    <a:cubicBezTo>
                      <a:pt x="253" y="78"/>
                      <a:pt x="252" y="77"/>
                      <a:pt x="251" y="78"/>
                    </a:cubicBezTo>
                    <a:cubicBezTo>
                      <a:pt x="251" y="78"/>
                      <a:pt x="251" y="78"/>
                      <a:pt x="251" y="77"/>
                    </a:cubicBezTo>
                    <a:cubicBezTo>
                      <a:pt x="251" y="77"/>
                      <a:pt x="251" y="77"/>
                      <a:pt x="251" y="77"/>
                    </a:cubicBezTo>
                    <a:close/>
                    <a:moveTo>
                      <a:pt x="250" y="77"/>
                    </a:moveTo>
                    <a:cubicBezTo>
                      <a:pt x="250" y="78"/>
                      <a:pt x="250" y="77"/>
                      <a:pt x="250" y="77"/>
                    </a:cubicBezTo>
                    <a:cubicBezTo>
                      <a:pt x="250" y="77"/>
                      <a:pt x="250" y="77"/>
                      <a:pt x="250" y="77"/>
                    </a:cubicBezTo>
                    <a:close/>
                    <a:moveTo>
                      <a:pt x="250" y="76"/>
                    </a:moveTo>
                    <a:cubicBezTo>
                      <a:pt x="250" y="76"/>
                      <a:pt x="252" y="76"/>
                      <a:pt x="252" y="76"/>
                    </a:cubicBezTo>
                    <a:cubicBezTo>
                      <a:pt x="252" y="76"/>
                      <a:pt x="252" y="76"/>
                      <a:pt x="252" y="76"/>
                    </a:cubicBezTo>
                    <a:cubicBezTo>
                      <a:pt x="252" y="76"/>
                      <a:pt x="251" y="76"/>
                      <a:pt x="251" y="76"/>
                    </a:cubicBezTo>
                    <a:cubicBezTo>
                      <a:pt x="251" y="76"/>
                      <a:pt x="251" y="76"/>
                      <a:pt x="250" y="76"/>
                    </a:cubicBezTo>
                    <a:cubicBezTo>
                      <a:pt x="250" y="76"/>
                      <a:pt x="250" y="76"/>
                      <a:pt x="250" y="76"/>
                    </a:cubicBezTo>
                    <a:cubicBezTo>
                      <a:pt x="249" y="76"/>
                      <a:pt x="248" y="77"/>
                      <a:pt x="247" y="76"/>
                    </a:cubicBezTo>
                    <a:cubicBezTo>
                      <a:pt x="248" y="76"/>
                      <a:pt x="250" y="76"/>
                      <a:pt x="250" y="76"/>
                    </a:cubicBezTo>
                    <a:close/>
                    <a:moveTo>
                      <a:pt x="100" y="76"/>
                    </a:moveTo>
                    <a:cubicBezTo>
                      <a:pt x="100" y="76"/>
                      <a:pt x="99" y="76"/>
                      <a:pt x="99" y="76"/>
                    </a:cubicBezTo>
                    <a:cubicBezTo>
                      <a:pt x="100" y="76"/>
                      <a:pt x="100" y="76"/>
                      <a:pt x="100" y="76"/>
                    </a:cubicBezTo>
                    <a:cubicBezTo>
                      <a:pt x="100" y="76"/>
                      <a:pt x="100" y="76"/>
                      <a:pt x="100" y="76"/>
                    </a:cubicBezTo>
                    <a:cubicBezTo>
                      <a:pt x="100" y="76"/>
                      <a:pt x="100" y="76"/>
                      <a:pt x="100" y="76"/>
                    </a:cubicBezTo>
                    <a:cubicBezTo>
                      <a:pt x="100" y="76"/>
                      <a:pt x="100" y="76"/>
                      <a:pt x="100" y="76"/>
                    </a:cubicBezTo>
                    <a:close/>
                    <a:moveTo>
                      <a:pt x="100" y="75"/>
                    </a:moveTo>
                    <a:cubicBezTo>
                      <a:pt x="100" y="75"/>
                      <a:pt x="100" y="75"/>
                      <a:pt x="100" y="75"/>
                    </a:cubicBezTo>
                    <a:cubicBezTo>
                      <a:pt x="100" y="75"/>
                      <a:pt x="100" y="75"/>
                      <a:pt x="100" y="75"/>
                    </a:cubicBezTo>
                    <a:cubicBezTo>
                      <a:pt x="100" y="75"/>
                      <a:pt x="100" y="75"/>
                      <a:pt x="100" y="75"/>
                    </a:cubicBezTo>
                    <a:cubicBezTo>
                      <a:pt x="99" y="75"/>
                      <a:pt x="100" y="75"/>
                      <a:pt x="100" y="75"/>
                    </a:cubicBezTo>
                    <a:cubicBezTo>
                      <a:pt x="100" y="75"/>
                      <a:pt x="100" y="75"/>
                      <a:pt x="100" y="75"/>
                    </a:cubicBezTo>
                    <a:close/>
                    <a:moveTo>
                      <a:pt x="247" y="75"/>
                    </a:moveTo>
                    <a:cubicBezTo>
                      <a:pt x="247" y="75"/>
                      <a:pt x="247" y="75"/>
                      <a:pt x="247" y="75"/>
                    </a:cubicBezTo>
                    <a:cubicBezTo>
                      <a:pt x="247" y="75"/>
                      <a:pt x="247" y="75"/>
                      <a:pt x="247" y="75"/>
                    </a:cubicBezTo>
                    <a:close/>
                    <a:moveTo>
                      <a:pt x="96" y="74"/>
                    </a:moveTo>
                    <a:cubicBezTo>
                      <a:pt x="96" y="74"/>
                      <a:pt x="96" y="74"/>
                      <a:pt x="95" y="74"/>
                    </a:cubicBezTo>
                    <a:cubicBezTo>
                      <a:pt x="96" y="74"/>
                      <a:pt x="96" y="74"/>
                      <a:pt x="96" y="74"/>
                    </a:cubicBezTo>
                    <a:cubicBezTo>
                      <a:pt x="96" y="74"/>
                      <a:pt x="96" y="74"/>
                      <a:pt x="96" y="74"/>
                    </a:cubicBezTo>
                    <a:close/>
                    <a:moveTo>
                      <a:pt x="86" y="75"/>
                    </a:moveTo>
                    <a:cubicBezTo>
                      <a:pt x="86" y="75"/>
                      <a:pt x="86" y="75"/>
                      <a:pt x="86" y="75"/>
                    </a:cubicBezTo>
                    <a:cubicBezTo>
                      <a:pt x="86" y="75"/>
                      <a:pt x="86" y="75"/>
                      <a:pt x="86" y="75"/>
                    </a:cubicBezTo>
                    <a:cubicBezTo>
                      <a:pt x="86" y="75"/>
                      <a:pt x="86" y="75"/>
                      <a:pt x="86" y="75"/>
                    </a:cubicBezTo>
                    <a:cubicBezTo>
                      <a:pt x="86" y="75"/>
                      <a:pt x="86" y="75"/>
                      <a:pt x="86" y="75"/>
                    </a:cubicBezTo>
                    <a:cubicBezTo>
                      <a:pt x="86" y="75"/>
                      <a:pt x="86" y="75"/>
                      <a:pt x="86" y="75"/>
                    </a:cubicBezTo>
                    <a:close/>
                    <a:moveTo>
                      <a:pt x="84" y="75"/>
                    </a:moveTo>
                    <a:cubicBezTo>
                      <a:pt x="84" y="75"/>
                      <a:pt x="84" y="75"/>
                      <a:pt x="84" y="75"/>
                    </a:cubicBezTo>
                    <a:cubicBezTo>
                      <a:pt x="84" y="75"/>
                      <a:pt x="84" y="75"/>
                      <a:pt x="84" y="75"/>
                    </a:cubicBezTo>
                    <a:cubicBezTo>
                      <a:pt x="84" y="75"/>
                      <a:pt x="84" y="75"/>
                      <a:pt x="84" y="75"/>
                    </a:cubicBezTo>
                    <a:cubicBezTo>
                      <a:pt x="84" y="75"/>
                      <a:pt x="84" y="75"/>
                      <a:pt x="84" y="75"/>
                    </a:cubicBezTo>
                    <a:cubicBezTo>
                      <a:pt x="84" y="75"/>
                      <a:pt x="85" y="75"/>
                      <a:pt x="85" y="75"/>
                    </a:cubicBezTo>
                    <a:cubicBezTo>
                      <a:pt x="85" y="75"/>
                      <a:pt x="85" y="75"/>
                      <a:pt x="85" y="75"/>
                    </a:cubicBezTo>
                    <a:cubicBezTo>
                      <a:pt x="85" y="75"/>
                      <a:pt x="85" y="75"/>
                      <a:pt x="84" y="75"/>
                    </a:cubicBezTo>
                    <a:close/>
                    <a:moveTo>
                      <a:pt x="89" y="75"/>
                    </a:moveTo>
                    <a:cubicBezTo>
                      <a:pt x="89" y="75"/>
                      <a:pt x="89" y="75"/>
                      <a:pt x="89" y="75"/>
                    </a:cubicBezTo>
                    <a:cubicBezTo>
                      <a:pt x="89" y="75"/>
                      <a:pt x="90" y="75"/>
                      <a:pt x="90" y="75"/>
                    </a:cubicBezTo>
                    <a:cubicBezTo>
                      <a:pt x="90" y="75"/>
                      <a:pt x="90" y="75"/>
                      <a:pt x="90" y="75"/>
                    </a:cubicBezTo>
                    <a:cubicBezTo>
                      <a:pt x="90" y="75"/>
                      <a:pt x="89" y="75"/>
                      <a:pt x="89" y="75"/>
                    </a:cubicBezTo>
                    <a:close/>
                    <a:moveTo>
                      <a:pt x="88" y="75"/>
                    </a:moveTo>
                    <a:cubicBezTo>
                      <a:pt x="88" y="75"/>
                      <a:pt x="88" y="75"/>
                      <a:pt x="88" y="75"/>
                    </a:cubicBezTo>
                    <a:cubicBezTo>
                      <a:pt x="88" y="75"/>
                      <a:pt x="88" y="75"/>
                      <a:pt x="88" y="75"/>
                    </a:cubicBezTo>
                    <a:cubicBezTo>
                      <a:pt x="88" y="75"/>
                      <a:pt x="88" y="75"/>
                      <a:pt x="88" y="75"/>
                    </a:cubicBezTo>
                    <a:cubicBezTo>
                      <a:pt x="87" y="75"/>
                      <a:pt x="88" y="74"/>
                      <a:pt x="87" y="75"/>
                    </a:cubicBezTo>
                    <a:cubicBezTo>
                      <a:pt x="87" y="74"/>
                      <a:pt x="88" y="74"/>
                      <a:pt x="88" y="74"/>
                    </a:cubicBezTo>
                    <a:cubicBezTo>
                      <a:pt x="88" y="75"/>
                      <a:pt x="88" y="75"/>
                      <a:pt x="88" y="75"/>
                    </a:cubicBezTo>
                    <a:close/>
                    <a:moveTo>
                      <a:pt x="86" y="74"/>
                    </a:moveTo>
                    <a:cubicBezTo>
                      <a:pt x="86" y="74"/>
                      <a:pt x="86" y="74"/>
                      <a:pt x="86" y="74"/>
                    </a:cubicBezTo>
                    <a:cubicBezTo>
                      <a:pt x="86" y="74"/>
                      <a:pt x="86" y="74"/>
                      <a:pt x="86" y="74"/>
                    </a:cubicBezTo>
                    <a:cubicBezTo>
                      <a:pt x="86" y="74"/>
                      <a:pt x="86" y="74"/>
                      <a:pt x="86" y="74"/>
                    </a:cubicBezTo>
                    <a:cubicBezTo>
                      <a:pt x="86" y="74"/>
                      <a:pt x="86" y="74"/>
                      <a:pt x="87" y="74"/>
                    </a:cubicBezTo>
                    <a:cubicBezTo>
                      <a:pt x="87" y="75"/>
                      <a:pt x="86" y="74"/>
                      <a:pt x="86" y="74"/>
                    </a:cubicBezTo>
                    <a:close/>
                    <a:moveTo>
                      <a:pt x="85" y="74"/>
                    </a:moveTo>
                    <a:cubicBezTo>
                      <a:pt x="86" y="74"/>
                      <a:pt x="86" y="74"/>
                      <a:pt x="86" y="74"/>
                    </a:cubicBezTo>
                    <a:cubicBezTo>
                      <a:pt x="86" y="74"/>
                      <a:pt x="86" y="74"/>
                      <a:pt x="86" y="74"/>
                    </a:cubicBezTo>
                    <a:cubicBezTo>
                      <a:pt x="86" y="75"/>
                      <a:pt x="85" y="75"/>
                      <a:pt x="85" y="74"/>
                    </a:cubicBezTo>
                    <a:close/>
                    <a:moveTo>
                      <a:pt x="94" y="74"/>
                    </a:moveTo>
                    <a:cubicBezTo>
                      <a:pt x="94" y="74"/>
                      <a:pt x="95" y="74"/>
                      <a:pt x="95" y="74"/>
                    </a:cubicBezTo>
                    <a:cubicBezTo>
                      <a:pt x="95" y="74"/>
                      <a:pt x="95" y="74"/>
                      <a:pt x="95" y="74"/>
                    </a:cubicBezTo>
                    <a:cubicBezTo>
                      <a:pt x="95" y="74"/>
                      <a:pt x="95" y="74"/>
                      <a:pt x="94" y="74"/>
                    </a:cubicBezTo>
                    <a:cubicBezTo>
                      <a:pt x="94" y="74"/>
                      <a:pt x="94" y="74"/>
                      <a:pt x="94" y="74"/>
                    </a:cubicBezTo>
                    <a:cubicBezTo>
                      <a:pt x="94" y="74"/>
                      <a:pt x="94" y="74"/>
                      <a:pt x="94" y="74"/>
                    </a:cubicBezTo>
                    <a:close/>
                    <a:moveTo>
                      <a:pt x="84" y="74"/>
                    </a:moveTo>
                    <a:cubicBezTo>
                      <a:pt x="84" y="74"/>
                      <a:pt x="84" y="74"/>
                      <a:pt x="84" y="74"/>
                    </a:cubicBezTo>
                    <a:cubicBezTo>
                      <a:pt x="84" y="74"/>
                      <a:pt x="84" y="74"/>
                      <a:pt x="84" y="74"/>
                    </a:cubicBezTo>
                    <a:cubicBezTo>
                      <a:pt x="84" y="74"/>
                      <a:pt x="84" y="74"/>
                      <a:pt x="84" y="74"/>
                    </a:cubicBezTo>
                    <a:close/>
                    <a:moveTo>
                      <a:pt x="91" y="74"/>
                    </a:moveTo>
                    <a:cubicBezTo>
                      <a:pt x="91" y="74"/>
                      <a:pt x="91" y="74"/>
                      <a:pt x="91" y="74"/>
                    </a:cubicBezTo>
                    <a:cubicBezTo>
                      <a:pt x="91" y="74"/>
                      <a:pt x="90" y="74"/>
                      <a:pt x="90" y="74"/>
                    </a:cubicBezTo>
                    <a:cubicBezTo>
                      <a:pt x="90" y="74"/>
                      <a:pt x="90" y="74"/>
                      <a:pt x="90" y="74"/>
                    </a:cubicBezTo>
                    <a:cubicBezTo>
                      <a:pt x="91" y="74"/>
                      <a:pt x="90" y="74"/>
                      <a:pt x="91" y="74"/>
                    </a:cubicBezTo>
                    <a:cubicBezTo>
                      <a:pt x="91" y="74"/>
                      <a:pt x="91" y="74"/>
                      <a:pt x="91" y="74"/>
                    </a:cubicBezTo>
                    <a:close/>
                    <a:moveTo>
                      <a:pt x="92" y="73"/>
                    </a:moveTo>
                    <a:cubicBezTo>
                      <a:pt x="92" y="73"/>
                      <a:pt x="91" y="73"/>
                      <a:pt x="91" y="73"/>
                    </a:cubicBezTo>
                    <a:cubicBezTo>
                      <a:pt x="91" y="73"/>
                      <a:pt x="92" y="73"/>
                      <a:pt x="92" y="73"/>
                    </a:cubicBezTo>
                    <a:close/>
                    <a:moveTo>
                      <a:pt x="80" y="73"/>
                    </a:moveTo>
                    <a:cubicBezTo>
                      <a:pt x="80" y="73"/>
                      <a:pt x="79" y="73"/>
                      <a:pt x="79" y="73"/>
                    </a:cubicBezTo>
                    <a:cubicBezTo>
                      <a:pt x="79" y="73"/>
                      <a:pt x="79" y="73"/>
                      <a:pt x="80" y="73"/>
                    </a:cubicBezTo>
                    <a:close/>
                    <a:moveTo>
                      <a:pt x="76" y="72"/>
                    </a:moveTo>
                    <a:cubicBezTo>
                      <a:pt x="77" y="72"/>
                      <a:pt x="77" y="73"/>
                      <a:pt x="77" y="72"/>
                    </a:cubicBezTo>
                    <a:cubicBezTo>
                      <a:pt x="77" y="73"/>
                      <a:pt x="77" y="73"/>
                      <a:pt x="77" y="73"/>
                    </a:cubicBezTo>
                    <a:cubicBezTo>
                      <a:pt x="76" y="73"/>
                      <a:pt x="76" y="73"/>
                      <a:pt x="76" y="73"/>
                    </a:cubicBezTo>
                    <a:cubicBezTo>
                      <a:pt x="76" y="73"/>
                      <a:pt x="76" y="73"/>
                      <a:pt x="76" y="72"/>
                    </a:cubicBezTo>
                    <a:close/>
                    <a:moveTo>
                      <a:pt x="75" y="73"/>
                    </a:moveTo>
                    <a:cubicBezTo>
                      <a:pt x="75" y="73"/>
                      <a:pt x="74" y="73"/>
                      <a:pt x="74" y="73"/>
                    </a:cubicBezTo>
                    <a:cubicBezTo>
                      <a:pt x="74" y="73"/>
                      <a:pt x="75" y="72"/>
                      <a:pt x="75" y="73"/>
                    </a:cubicBezTo>
                    <a:close/>
                    <a:moveTo>
                      <a:pt x="73" y="73"/>
                    </a:move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lose/>
                    <a:moveTo>
                      <a:pt x="80" y="73"/>
                    </a:moveTo>
                    <a:cubicBezTo>
                      <a:pt x="80" y="73"/>
                      <a:pt x="80" y="73"/>
                      <a:pt x="80" y="73"/>
                    </a:cubicBezTo>
                    <a:cubicBezTo>
                      <a:pt x="80" y="73"/>
                      <a:pt x="80" y="73"/>
                      <a:pt x="80" y="73"/>
                    </a:cubicBezTo>
                    <a:close/>
                    <a:moveTo>
                      <a:pt x="73" y="73"/>
                    </a:moveTo>
                    <a:cubicBezTo>
                      <a:pt x="72" y="73"/>
                      <a:pt x="72" y="73"/>
                      <a:pt x="72" y="73"/>
                    </a:cubicBezTo>
                    <a:cubicBezTo>
                      <a:pt x="72" y="73"/>
                      <a:pt x="72" y="73"/>
                      <a:pt x="72" y="73"/>
                    </a:cubicBezTo>
                    <a:cubicBezTo>
                      <a:pt x="72" y="73"/>
                      <a:pt x="72" y="73"/>
                      <a:pt x="72" y="73"/>
                    </a:cubicBezTo>
                    <a:cubicBezTo>
                      <a:pt x="72" y="73"/>
                      <a:pt x="72" y="73"/>
                      <a:pt x="72" y="73"/>
                    </a:cubicBezTo>
                    <a:cubicBezTo>
                      <a:pt x="72" y="73"/>
                      <a:pt x="72" y="73"/>
                      <a:pt x="72" y="73"/>
                    </a:cubicBezTo>
                    <a:cubicBezTo>
                      <a:pt x="72"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lose/>
                    <a:moveTo>
                      <a:pt x="76" y="73"/>
                    </a:moveTo>
                    <a:cubicBezTo>
                      <a:pt x="77" y="73"/>
                      <a:pt x="77" y="73"/>
                      <a:pt x="77" y="73"/>
                    </a:cubicBezTo>
                    <a:cubicBezTo>
                      <a:pt x="77" y="73"/>
                      <a:pt x="79" y="73"/>
                      <a:pt x="79" y="73"/>
                    </a:cubicBezTo>
                    <a:cubicBezTo>
                      <a:pt x="79" y="73"/>
                      <a:pt x="79" y="73"/>
                      <a:pt x="79" y="73"/>
                    </a:cubicBezTo>
                    <a:cubicBezTo>
                      <a:pt x="79" y="73"/>
                      <a:pt x="79" y="74"/>
                      <a:pt x="79" y="74"/>
                    </a:cubicBezTo>
                    <a:cubicBezTo>
                      <a:pt x="79" y="74"/>
                      <a:pt x="79" y="74"/>
                      <a:pt x="79" y="74"/>
                    </a:cubicBezTo>
                    <a:cubicBezTo>
                      <a:pt x="78" y="74"/>
                      <a:pt x="78" y="74"/>
                      <a:pt x="78" y="74"/>
                    </a:cubicBezTo>
                    <a:cubicBezTo>
                      <a:pt x="78" y="74"/>
                      <a:pt x="78" y="74"/>
                      <a:pt x="77" y="74"/>
                    </a:cubicBezTo>
                    <a:cubicBezTo>
                      <a:pt x="78" y="74"/>
                      <a:pt x="78" y="74"/>
                      <a:pt x="78" y="74"/>
                    </a:cubicBezTo>
                    <a:cubicBezTo>
                      <a:pt x="77" y="74"/>
                      <a:pt x="77" y="74"/>
                      <a:pt x="76" y="74"/>
                    </a:cubicBezTo>
                    <a:cubicBezTo>
                      <a:pt x="77" y="73"/>
                      <a:pt x="76" y="73"/>
                      <a:pt x="76" y="73"/>
                    </a:cubicBezTo>
                    <a:close/>
                    <a:moveTo>
                      <a:pt x="74" y="74"/>
                    </a:moveTo>
                    <a:cubicBezTo>
                      <a:pt x="74" y="74"/>
                      <a:pt x="74" y="74"/>
                      <a:pt x="74" y="74"/>
                    </a:cubicBezTo>
                    <a:cubicBezTo>
                      <a:pt x="74" y="74"/>
                      <a:pt x="74" y="74"/>
                      <a:pt x="74" y="74"/>
                    </a:cubicBezTo>
                    <a:close/>
                    <a:moveTo>
                      <a:pt x="79" y="74"/>
                    </a:move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lose/>
                    <a:moveTo>
                      <a:pt x="78" y="74"/>
                    </a:moveTo>
                    <a:cubicBezTo>
                      <a:pt x="78" y="74"/>
                      <a:pt x="78" y="74"/>
                      <a:pt x="78" y="74"/>
                    </a:cubicBezTo>
                    <a:cubicBezTo>
                      <a:pt x="78" y="74"/>
                      <a:pt x="78" y="74"/>
                      <a:pt x="79" y="74"/>
                    </a:cubicBezTo>
                    <a:cubicBezTo>
                      <a:pt x="79" y="74"/>
                      <a:pt x="79" y="74"/>
                      <a:pt x="79" y="74"/>
                    </a:cubicBezTo>
                    <a:cubicBezTo>
                      <a:pt x="79" y="74"/>
                      <a:pt x="79" y="74"/>
                      <a:pt x="79" y="74"/>
                    </a:cubicBezTo>
                    <a:cubicBezTo>
                      <a:pt x="78" y="74"/>
                      <a:pt x="78" y="74"/>
                      <a:pt x="78" y="74"/>
                    </a:cubicBezTo>
                    <a:cubicBezTo>
                      <a:pt x="78" y="74"/>
                      <a:pt x="78" y="74"/>
                      <a:pt x="78" y="74"/>
                    </a:cubicBezTo>
                    <a:cubicBezTo>
                      <a:pt x="78" y="74"/>
                      <a:pt x="78" y="74"/>
                      <a:pt x="78" y="74"/>
                    </a:cubicBezTo>
                    <a:cubicBezTo>
                      <a:pt x="78" y="74"/>
                      <a:pt x="78" y="74"/>
                      <a:pt x="78" y="74"/>
                    </a:cubicBezTo>
                    <a:cubicBezTo>
                      <a:pt x="78" y="74"/>
                      <a:pt x="78" y="74"/>
                      <a:pt x="78" y="74"/>
                    </a:cubicBezTo>
                    <a:close/>
                    <a:moveTo>
                      <a:pt x="78" y="74"/>
                    </a:moveTo>
                    <a:cubicBezTo>
                      <a:pt x="78" y="74"/>
                      <a:pt x="78" y="74"/>
                      <a:pt x="78" y="74"/>
                    </a:cubicBezTo>
                    <a:cubicBezTo>
                      <a:pt x="78" y="74"/>
                      <a:pt x="78" y="74"/>
                      <a:pt x="78" y="74"/>
                    </a:cubicBezTo>
                    <a:cubicBezTo>
                      <a:pt x="77" y="74"/>
                      <a:pt x="77" y="74"/>
                      <a:pt x="77" y="74"/>
                    </a:cubicBezTo>
                    <a:cubicBezTo>
                      <a:pt x="77" y="74"/>
                      <a:pt x="77" y="74"/>
                      <a:pt x="77" y="74"/>
                    </a:cubicBezTo>
                    <a:cubicBezTo>
                      <a:pt x="77" y="74"/>
                      <a:pt x="77" y="74"/>
                      <a:pt x="77" y="74"/>
                    </a:cubicBezTo>
                    <a:cubicBezTo>
                      <a:pt x="77" y="74"/>
                      <a:pt x="77" y="74"/>
                      <a:pt x="77" y="74"/>
                    </a:cubicBezTo>
                    <a:cubicBezTo>
                      <a:pt x="77" y="74"/>
                      <a:pt x="77" y="74"/>
                      <a:pt x="78" y="74"/>
                    </a:cubicBezTo>
                    <a:close/>
                    <a:moveTo>
                      <a:pt x="71" y="74"/>
                    </a:moveTo>
                    <a:cubicBezTo>
                      <a:pt x="71" y="74"/>
                      <a:pt x="71" y="74"/>
                      <a:pt x="71" y="74"/>
                    </a:cubicBezTo>
                    <a:cubicBezTo>
                      <a:pt x="71" y="74"/>
                      <a:pt x="72" y="74"/>
                      <a:pt x="72" y="74"/>
                    </a:cubicBezTo>
                    <a:cubicBezTo>
                      <a:pt x="72" y="74"/>
                      <a:pt x="72" y="74"/>
                      <a:pt x="72" y="74"/>
                    </a:cubicBezTo>
                    <a:cubicBezTo>
                      <a:pt x="72" y="74"/>
                      <a:pt x="72" y="74"/>
                      <a:pt x="72" y="74"/>
                    </a:cubicBezTo>
                    <a:cubicBezTo>
                      <a:pt x="72" y="74"/>
                      <a:pt x="72" y="74"/>
                      <a:pt x="72" y="75"/>
                    </a:cubicBezTo>
                    <a:cubicBezTo>
                      <a:pt x="71" y="74"/>
                      <a:pt x="71" y="74"/>
                      <a:pt x="71" y="74"/>
                    </a:cubicBezTo>
                    <a:close/>
                    <a:moveTo>
                      <a:pt x="76" y="75"/>
                    </a:moveTo>
                    <a:cubicBezTo>
                      <a:pt x="76" y="74"/>
                      <a:pt x="77" y="75"/>
                      <a:pt x="77" y="75"/>
                    </a:cubicBezTo>
                    <a:cubicBezTo>
                      <a:pt x="77" y="75"/>
                      <a:pt x="77" y="75"/>
                      <a:pt x="77" y="75"/>
                    </a:cubicBezTo>
                    <a:cubicBezTo>
                      <a:pt x="77" y="75"/>
                      <a:pt x="77" y="75"/>
                      <a:pt x="77" y="75"/>
                    </a:cubicBezTo>
                    <a:cubicBezTo>
                      <a:pt x="77" y="75"/>
                      <a:pt x="78" y="75"/>
                      <a:pt x="78" y="75"/>
                    </a:cubicBezTo>
                    <a:cubicBezTo>
                      <a:pt x="78" y="75"/>
                      <a:pt x="78" y="75"/>
                      <a:pt x="78" y="75"/>
                    </a:cubicBezTo>
                    <a:cubicBezTo>
                      <a:pt x="77" y="75"/>
                      <a:pt x="76" y="75"/>
                      <a:pt x="76" y="75"/>
                    </a:cubicBezTo>
                    <a:close/>
                    <a:moveTo>
                      <a:pt x="79" y="75"/>
                    </a:moveTo>
                    <a:cubicBezTo>
                      <a:pt x="79" y="75"/>
                      <a:pt x="78" y="75"/>
                      <a:pt x="78" y="75"/>
                    </a:cubicBezTo>
                    <a:cubicBezTo>
                      <a:pt x="78" y="75"/>
                      <a:pt x="78" y="75"/>
                      <a:pt x="78" y="75"/>
                    </a:cubicBezTo>
                    <a:cubicBezTo>
                      <a:pt x="78" y="75"/>
                      <a:pt x="78" y="75"/>
                      <a:pt x="78" y="75"/>
                    </a:cubicBezTo>
                    <a:cubicBezTo>
                      <a:pt x="78" y="75"/>
                      <a:pt x="78" y="75"/>
                      <a:pt x="78" y="75"/>
                    </a:cubicBezTo>
                    <a:cubicBezTo>
                      <a:pt x="78" y="75"/>
                      <a:pt x="78" y="75"/>
                      <a:pt x="79" y="75"/>
                    </a:cubicBezTo>
                    <a:cubicBezTo>
                      <a:pt x="79" y="75"/>
                      <a:pt x="79" y="75"/>
                      <a:pt x="79" y="75"/>
                    </a:cubicBezTo>
                    <a:cubicBezTo>
                      <a:pt x="79" y="75"/>
                      <a:pt x="79" y="75"/>
                      <a:pt x="79" y="75"/>
                    </a:cubicBezTo>
                    <a:cubicBezTo>
                      <a:pt x="79" y="75"/>
                      <a:pt x="79" y="75"/>
                      <a:pt x="79" y="75"/>
                    </a:cubicBezTo>
                    <a:cubicBezTo>
                      <a:pt x="79" y="75"/>
                      <a:pt x="79" y="75"/>
                      <a:pt x="79" y="75"/>
                    </a:cubicBezTo>
                    <a:cubicBezTo>
                      <a:pt x="79" y="75"/>
                      <a:pt x="79" y="75"/>
                      <a:pt x="79" y="75"/>
                    </a:cubicBezTo>
                    <a:cubicBezTo>
                      <a:pt x="80" y="75"/>
                      <a:pt x="80" y="75"/>
                      <a:pt x="80" y="75"/>
                    </a:cubicBezTo>
                    <a:cubicBezTo>
                      <a:pt x="80" y="75"/>
                      <a:pt x="80" y="75"/>
                      <a:pt x="80" y="75"/>
                    </a:cubicBezTo>
                    <a:cubicBezTo>
                      <a:pt x="80" y="75"/>
                      <a:pt x="80" y="75"/>
                      <a:pt x="80" y="75"/>
                    </a:cubicBezTo>
                    <a:cubicBezTo>
                      <a:pt x="80" y="74"/>
                      <a:pt x="80" y="74"/>
                      <a:pt x="80" y="74"/>
                    </a:cubicBezTo>
                    <a:cubicBezTo>
                      <a:pt x="80" y="74"/>
                      <a:pt x="81" y="74"/>
                      <a:pt x="81" y="74"/>
                    </a:cubicBezTo>
                    <a:cubicBezTo>
                      <a:pt x="81" y="74"/>
                      <a:pt x="81" y="74"/>
                      <a:pt x="82" y="74"/>
                    </a:cubicBezTo>
                    <a:cubicBezTo>
                      <a:pt x="82" y="74"/>
                      <a:pt x="82" y="74"/>
                      <a:pt x="82" y="74"/>
                    </a:cubicBezTo>
                    <a:cubicBezTo>
                      <a:pt x="82" y="74"/>
                      <a:pt x="82" y="74"/>
                      <a:pt x="82" y="74"/>
                    </a:cubicBezTo>
                    <a:cubicBezTo>
                      <a:pt x="81" y="74"/>
                      <a:pt x="81" y="74"/>
                      <a:pt x="81" y="74"/>
                    </a:cubicBezTo>
                    <a:cubicBezTo>
                      <a:pt x="81" y="74"/>
                      <a:pt x="80" y="74"/>
                      <a:pt x="80" y="74"/>
                    </a:cubicBezTo>
                    <a:cubicBezTo>
                      <a:pt x="80" y="74"/>
                      <a:pt x="80" y="74"/>
                      <a:pt x="80" y="74"/>
                    </a:cubicBezTo>
                    <a:cubicBezTo>
                      <a:pt x="80" y="74"/>
                      <a:pt x="80" y="74"/>
                      <a:pt x="80" y="74"/>
                    </a:cubicBezTo>
                    <a:cubicBezTo>
                      <a:pt x="80" y="74"/>
                      <a:pt x="80" y="74"/>
                      <a:pt x="80" y="74"/>
                    </a:cubicBezTo>
                    <a:cubicBezTo>
                      <a:pt x="80" y="74"/>
                      <a:pt x="80" y="74"/>
                      <a:pt x="80" y="74"/>
                    </a:cubicBezTo>
                    <a:cubicBezTo>
                      <a:pt x="80" y="74"/>
                      <a:pt x="80" y="74"/>
                      <a:pt x="80" y="74"/>
                    </a:cubicBezTo>
                    <a:cubicBezTo>
                      <a:pt x="80" y="74"/>
                      <a:pt x="80" y="74"/>
                      <a:pt x="81" y="73"/>
                    </a:cubicBezTo>
                    <a:cubicBezTo>
                      <a:pt x="81" y="74"/>
                      <a:pt x="82" y="74"/>
                      <a:pt x="82" y="73"/>
                    </a:cubicBezTo>
                    <a:cubicBezTo>
                      <a:pt x="83" y="74"/>
                      <a:pt x="83" y="74"/>
                      <a:pt x="84" y="74"/>
                    </a:cubicBezTo>
                    <a:cubicBezTo>
                      <a:pt x="84" y="74"/>
                      <a:pt x="84" y="74"/>
                      <a:pt x="84" y="74"/>
                    </a:cubicBezTo>
                    <a:cubicBezTo>
                      <a:pt x="84" y="74"/>
                      <a:pt x="84" y="74"/>
                      <a:pt x="84" y="74"/>
                    </a:cubicBezTo>
                    <a:cubicBezTo>
                      <a:pt x="84" y="74"/>
                      <a:pt x="84" y="74"/>
                      <a:pt x="84" y="74"/>
                    </a:cubicBezTo>
                    <a:cubicBezTo>
                      <a:pt x="84" y="74"/>
                      <a:pt x="84" y="74"/>
                      <a:pt x="84" y="74"/>
                    </a:cubicBezTo>
                    <a:cubicBezTo>
                      <a:pt x="85" y="74"/>
                      <a:pt x="85" y="74"/>
                      <a:pt x="85" y="74"/>
                    </a:cubicBezTo>
                    <a:cubicBezTo>
                      <a:pt x="85" y="74"/>
                      <a:pt x="85" y="74"/>
                      <a:pt x="85" y="74"/>
                    </a:cubicBezTo>
                    <a:cubicBezTo>
                      <a:pt x="85" y="74"/>
                      <a:pt x="85" y="74"/>
                      <a:pt x="85" y="74"/>
                    </a:cubicBezTo>
                    <a:cubicBezTo>
                      <a:pt x="85" y="74"/>
                      <a:pt x="84" y="74"/>
                      <a:pt x="84" y="74"/>
                    </a:cubicBezTo>
                    <a:cubicBezTo>
                      <a:pt x="84" y="74"/>
                      <a:pt x="84" y="74"/>
                      <a:pt x="84" y="74"/>
                    </a:cubicBezTo>
                    <a:cubicBezTo>
                      <a:pt x="84" y="74"/>
                      <a:pt x="84" y="74"/>
                      <a:pt x="84" y="74"/>
                    </a:cubicBezTo>
                    <a:cubicBezTo>
                      <a:pt x="83" y="74"/>
                      <a:pt x="83" y="74"/>
                      <a:pt x="83" y="74"/>
                    </a:cubicBezTo>
                    <a:cubicBezTo>
                      <a:pt x="83" y="74"/>
                      <a:pt x="83" y="74"/>
                      <a:pt x="83" y="74"/>
                    </a:cubicBezTo>
                    <a:cubicBezTo>
                      <a:pt x="83" y="74"/>
                      <a:pt x="83" y="74"/>
                      <a:pt x="83" y="74"/>
                    </a:cubicBezTo>
                    <a:cubicBezTo>
                      <a:pt x="83" y="74"/>
                      <a:pt x="83" y="74"/>
                      <a:pt x="83" y="74"/>
                    </a:cubicBezTo>
                    <a:cubicBezTo>
                      <a:pt x="83" y="74"/>
                      <a:pt x="83" y="74"/>
                      <a:pt x="83" y="75"/>
                    </a:cubicBezTo>
                    <a:cubicBezTo>
                      <a:pt x="84" y="75"/>
                      <a:pt x="84" y="75"/>
                      <a:pt x="84" y="75"/>
                    </a:cubicBezTo>
                    <a:cubicBezTo>
                      <a:pt x="84" y="75"/>
                      <a:pt x="84" y="75"/>
                      <a:pt x="84" y="75"/>
                    </a:cubicBezTo>
                    <a:cubicBezTo>
                      <a:pt x="84" y="75"/>
                      <a:pt x="84" y="75"/>
                      <a:pt x="84" y="75"/>
                    </a:cubicBezTo>
                    <a:cubicBezTo>
                      <a:pt x="84" y="75"/>
                      <a:pt x="84" y="75"/>
                      <a:pt x="84" y="75"/>
                    </a:cubicBezTo>
                    <a:cubicBezTo>
                      <a:pt x="82" y="75"/>
                      <a:pt x="80" y="76"/>
                      <a:pt x="79" y="75"/>
                    </a:cubicBezTo>
                    <a:close/>
                    <a:moveTo>
                      <a:pt x="88" y="75"/>
                    </a:moveTo>
                    <a:cubicBezTo>
                      <a:pt x="88" y="75"/>
                      <a:pt x="88" y="75"/>
                      <a:pt x="88" y="75"/>
                    </a:cubicBezTo>
                    <a:cubicBezTo>
                      <a:pt x="88" y="75"/>
                      <a:pt x="88" y="75"/>
                      <a:pt x="88" y="75"/>
                    </a:cubicBezTo>
                    <a:cubicBezTo>
                      <a:pt x="88" y="75"/>
                      <a:pt x="89" y="75"/>
                      <a:pt x="89" y="75"/>
                    </a:cubicBezTo>
                    <a:cubicBezTo>
                      <a:pt x="89" y="75"/>
                      <a:pt x="89" y="75"/>
                      <a:pt x="89" y="75"/>
                    </a:cubicBezTo>
                    <a:cubicBezTo>
                      <a:pt x="89" y="75"/>
                      <a:pt x="89" y="75"/>
                      <a:pt x="89" y="75"/>
                    </a:cubicBezTo>
                    <a:cubicBezTo>
                      <a:pt x="89" y="75"/>
                      <a:pt x="89" y="75"/>
                      <a:pt x="90" y="75"/>
                    </a:cubicBezTo>
                    <a:cubicBezTo>
                      <a:pt x="90" y="75"/>
                      <a:pt x="90" y="75"/>
                      <a:pt x="90" y="75"/>
                    </a:cubicBezTo>
                    <a:cubicBezTo>
                      <a:pt x="90" y="76"/>
                      <a:pt x="89" y="75"/>
                      <a:pt x="88" y="76"/>
                    </a:cubicBezTo>
                    <a:cubicBezTo>
                      <a:pt x="88" y="75"/>
                      <a:pt x="88" y="75"/>
                      <a:pt x="88" y="75"/>
                    </a:cubicBezTo>
                    <a:close/>
                    <a:moveTo>
                      <a:pt x="80" y="76"/>
                    </a:moveTo>
                    <a:cubicBezTo>
                      <a:pt x="79" y="76"/>
                      <a:pt x="79" y="76"/>
                      <a:pt x="80" y="76"/>
                    </a:cubicBezTo>
                    <a:close/>
                    <a:moveTo>
                      <a:pt x="96" y="76"/>
                    </a:moveTo>
                    <a:cubicBezTo>
                      <a:pt x="96" y="76"/>
                      <a:pt x="96" y="76"/>
                      <a:pt x="96" y="76"/>
                    </a:cubicBezTo>
                    <a:cubicBezTo>
                      <a:pt x="95" y="76"/>
                      <a:pt x="96" y="76"/>
                      <a:pt x="95" y="76"/>
                    </a:cubicBezTo>
                    <a:cubicBezTo>
                      <a:pt x="95" y="76"/>
                      <a:pt x="96" y="76"/>
                      <a:pt x="95" y="76"/>
                    </a:cubicBezTo>
                    <a:cubicBezTo>
                      <a:pt x="95" y="76"/>
                      <a:pt x="93" y="76"/>
                      <a:pt x="93" y="76"/>
                    </a:cubicBezTo>
                    <a:cubicBezTo>
                      <a:pt x="93" y="76"/>
                      <a:pt x="93" y="76"/>
                      <a:pt x="93" y="76"/>
                    </a:cubicBezTo>
                    <a:cubicBezTo>
                      <a:pt x="93" y="76"/>
                      <a:pt x="93" y="76"/>
                      <a:pt x="93" y="76"/>
                    </a:cubicBezTo>
                    <a:cubicBezTo>
                      <a:pt x="93" y="76"/>
                      <a:pt x="94" y="76"/>
                      <a:pt x="94" y="76"/>
                    </a:cubicBezTo>
                    <a:cubicBezTo>
                      <a:pt x="94" y="76"/>
                      <a:pt x="94" y="76"/>
                      <a:pt x="94" y="76"/>
                    </a:cubicBezTo>
                    <a:cubicBezTo>
                      <a:pt x="94" y="76"/>
                      <a:pt x="94" y="76"/>
                      <a:pt x="94" y="76"/>
                    </a:cubicBezTo>
                    <a:cubicBezTo>
                      <a:pt x="94" y="76"/>
                      <a:pt x="93" y="76"/>
                      <a:pt x="93" y="76"/>
                    </a:cubicBezTo>
                    <a:cubicBezTo>
                      <a:pt x="93" y="76"/>
                      <a:pt x="93" y="76"/>
                      <a:pt x="93" y="76"/>
                    </a:cubicBezTo>
                    <a:cubicBezTo>
                      <a:pt x="92" y="75"/>
                      <a:pt x="91" y="76"/>
                      <a:pt x="90" y="75"/>
                    </a:cubicBezTo>
                    <a:cubicBezTo>
                      <a:pt x="90" y="75"/>
                      <a:pt x="90" y="75"/>
                      <a:pt x="90" y="75"/>
                    </a:cubicBezTo>
                    <a:cubicBezTo>
                      <a:pt x="91" y="75"/>
                      <a:pt x="91" y="75"/>
                      <a:pt x="92" y="75"/>
                    </a:cubicBezTo>
                    <a:cubicBezTo>
                      <a:pt x="92" y="75"/>
                      <a:pt x="93" y="75"/>
                      <a:pt x="93" y="75"/>
                    </a:cubicBezTo>
                    <a:cubicBezTo>
                      <a:pt x="93" y="75"/>
                      <a:pt x="94" y="75"/>
                      <a:pt x="94" y="75"/>
                    </a:cubicBezTo>
                    <a:cubicBezTo>
                      <a:pt x="94" y="75"/>
                      <a:pt x="94" y="75"/>
                      <a:pt x="93" y="75"/>
                    </a:cubicBezTo>
                    <a:cubicBezTo>
                      <a:pt x="93" y="75"/>
                      <a:pt x="92" y="75"/>
                      <a:pt x="92" y="75"/>
                    </a:cubicBezTo>
                    <a:cubicBezTo>
                      <a:pt x="91" y="75"/>
                      <a:pt x="91" y="75"/>
                      <a:pt x="90" y="75"/>
                    </a:cubicBezTo>
                    <a:cubicBezTo>
                      <a:pt x="90" y="75"/>
                      <a:pt x="90" y="75"/>
                      <a:pt x="90" y="75"/>
                    </a:cubicBezTo>
                    <a:cubicBezTo>
                      <a:pt x="90" y="75"/>
                      <a:pt x="90" y="75"/>
                      <a:pt x="90" y="75"/>
                    </a:cubicBezTo>
                    <a:cubicBezTo>
                      <a:pt x="90" y="74"/>
                      <a:pt x="91" y="74"/>
                      <a:pt x="91" y="75"/>
                    </a:cubicBezTo>
                    <a:cubicBezTo>
                      <a:pt x="92" y="74"/>
                      <a:pt x="93" y="75"/>
                      <a:pt x="93" y="75"/>
                    </a:cubicBezTo>
                    <a:cubicBezTo>
                      <a:pt x="94" y="75"/>
                      <a:pt x="93" y="74"/>
                      <a:pt x="94" y="75"/>
                    </a:cubicBezTo>
                    <a:cubicBezTo>
                      <a:pt x="94" y="75"/>
                      <a:pt x="94" y="75"/>
                      <a:pt x="94" y="75"/>
                    </a:cubicBezTo>
                    <a:cubicBezTo>
                      <a:pt x="94" y="75"/>
                      <a:pt x="94" y="75"/>
                      <a:pt x="94" y="75"/>
                    </a:cubicBezTo>
                    <a:cubicBezTo>
                      <a:pt x="95" y="75"/>
                      <a:pt x="95" y="75"/>
                      <a:pt x="95" y="75"/>
                    </a:cubicBezTo>
                    <a:cubicBezTo>
                      <a:pt x="95" y="75"/>
                      <a:pt x="95" y="75"/>
                      <a:pt x="95" y="75"/>
                    </a:cubicBezTo>
                    <a:cubicBezTo>
                      <a:pt x="95" y="75"/>
                      <a:pt x="95" y="75"/>
                      <a:pt x="95" y="75"/>
                    </a:cubicBezTo>
                    <a:cubicBezTo>
                      <a:pt x="96" y="75"/>
                      <a:pt x="96" y="75"/>
                      <a:pt x="96" y="75"/>
                    </a:cubicBezTo>
                    <a:cubicBezTo>
                      <a:pt x="96" y="75"/>
                      <a:pt x="96" y="75"/>
                      <a:pt x="96" y="75"/>
                    </a:cubicBezTo>
                    <a:cubicBezTo>
                      <a:pt x="97" y="75"/>
                      <a:pt x="98" y="75"/>
                      <a:pt x="98" y="75"/>
                    </a:cubicBezTo>
                    <a:cubicBezTo>
                      <a:pt x="98" y="75"/>
                      <a:pt x="98" y="75"/>
                      <a:pt x="98" y="75"/>
                    </a:cubicBezTo>
                    <a:cubicBezTo>
                      <a:pt x="98" y="75"/>
                      <a:pt x="98" y="75"/>
                      <a:pt x="98" y="75"/>
                    </a:cubicBezTo>
                    <a:cubicBezTo>
                      <a:pt x="98" y="75"/>
                      <a:pt x="98" y="75"/>
                      <a:pt x="98" y="75"/>
                    </a:cubicBezTo>
                    <a:cubicBezTo>
                      <a:pt x="98" y="75"/>
                      <a:pt x="97" y="76"/>
                      <a:pt x="97" y="76"/>
                    </a:cubicBezTo>
                    <a:cubicBezTo>
                      <a:pt x="97" y="76"/>
                      <a:pt x="97" y="76"/>
                      <a:pt x="97" y="76"/>
                    </a:cubicBezTo>
                    <a:cubicBezTo>
                      <a:pt x="97" y="76"/>
                      <a:pt x="98" y="76"/>
                      <a:pt x="98" y="76"/>
                    </a:cubicBezTo>
                    <a:cubicBezTo>
                      <a:pt x="98" y="76"/>
                      <a:pt x="98" y="76"/>
                      <a:pt x="98" y="76"/>
                    </a:cubicBezTo>
                    <a:cubicBezTo>
                      <a:pt x="98" y="76"/>
                      <a:pt x="97" y="76"/>
                      <a:pt x="97" y="76"/>
                    </a:cubicBezTo>
                    <a:cubicBezTo>
                      <a:pt x="97" y="76"/>
                      <a:pt x="97" y="76"/>
                      <a:pt x="97" y="76"/>
                    </a:cubicBezTo>
                    <a:cubicBezTo>
                      <a:pt x="97" y="76"/>
                      <a:pt x="97" y="76"/>
                      <a:pt x="96" y="76"/>
                    </a:cubicBezTo>
                    <a:close/>
                    <a:moveTo>
                      <a:pt x="81" y="77"/>
                    </a:moveTo>
                    <a:cubicBezTo>
                      <a:pt x="81" y="77"/>
                      <a:pt x="80" y="77"/>
                      <a:pt x="80" y="77"/>
                    </a:cubicBezTo>
                    <a:cubicBezTo>
                      <a:pt x="80" y="77"/>
                      <a:pt x="80" y="77"/>
                      <a:pt x="80" y="77"/>
                    </a:cubicBezTo>
                    <a:cubicBezTo>
                      <a:pt x="80" y="77"/>
                      <a:pt x="80" y="77"/>
                      <a:pt x="80" y="77"/>
                    </a:cubicBezTo>
                    <a:cubicBezTo>
                      <a:pt x="80" y="77"/>
                      <a:pt x="79" y="77"/>
                      <a:pt x="79" y="77"/>
                    </a:cubicBezTo>
                    <a:cubicBezTo>
                      <a:pt x="79" y="77"/>
                      <a:pt x="78" y="77"/>
                      <a:pt x="78" y="77"/>
                    </a:cubicBezTo>
                    <a:cubicBezTo>
                      <a:pt x="78" y="77"/>
                      <a:pt x="78" y="77"/>
                      <a:pt x="78" y="77"/>
                    </a:cubicBezTo>
                    <a:cubicBezTo>
                      <a:pt x="79" y="76"/>
                      <a:pt x="81" y="77"/>
                      <a:pt x="81" y="77"/>
                    </a:cubicBezTo>
                    <a:close/>
                    <a:moveTo>
                      <a:pt x="71" y="77"/>
                    </a:move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8"/>
                      <a:pt x="71" y="77"/>
                      <a:pt x="71" y="77"/>
                    </a:cubicBezTo>
                    <a:close/>
                    <a:moveTo>
                      <a:pt x="74" y="77"/>
                    </a:moveTo>
                    <a:cubicBezTo>
                      <a:pt x="74" y="78"/>
                      <a:pt x="74" y="78"/>
                      <a:pt x="74" y="78"/>
                    </a:cubicBezTo>
                    <a:cubicBezTo>
                      <a:pt x="74" y="78"/>
                      <a:pt x="73" y="78"/>
                      <a:pt x="73" y="78"/>
                    </a:cubicBezTo>
                    <a:cubicBezTo>
                      <a:pt x="73" y="78"/>
                      <a:pt x="73" y="78"/>
                      <a:pt x="73" y="78"/>
                    </a:cubicBezTo>
                    <a:cubicBezTo>
                      <a:pt x="73" y="77"/>
                      <a:pt x="73" y="77"/>
                      <a:pt x="73" y="77"/>
                    </a:cubicBezTo>
                    <a:cubicBezTo>
                      <a:pt x="73" y="77"/>
                      <a:pt x="73" y="77"/>
                      <a:pt x="73" y="77"/>
                    </a:cubicBezTo>
                    <a:cubicBezTo>
                      <a:pt x="73" y="77"/>
                      <a:pt x="74" y="77"/>
                      <a:pt x="74" y="77"/>
                    </a:cubicBezTo>
                    <a:close/>
                    <a:moveTo>
                      <a:pt x="67" y="78"/>
                    </a:moveTo>
                    <a:cubicBezTo>
                      <a:pt x="67" y="78"/>
                      <a:pt x="67" y="78"/>
                      <a:pt x="67" y="78"/>
                    </a:cubicBezTo>
                    <a:cubicBezTo>
                      <a:pt x="67" y="78"/>
                      <a:pt x="67" y="78"/>
                      <a:pt x="67" y="78"/>
                    </a:cubicBezTo>
                    <a:cubicBezTo>
                      <a:pt x="67" y="78"/>
                      <a:pt x="67" y="77"/>
                      <a:pt x="67" y="77"/>
                    </a:cubicBezTo>
                    <a:cubicBezTo>
                      <a:pt x="67" y="77"/>
                      <a:pt x="67" y="77"/>
                      <a:pt x="67" y="77"/>
                    </a:cubicBezTo>
                    <a:cubicBezTo>
                      <a:pt x="68" y="77"/>
                      <a:pt x="69" y="77"/>
                      <a:pt x="70" y="78"/>
                    </a:cubicBezTo>
                    <a:cubicBezTo>
                      <a:pt x="70" y="78"/>
                      <a:pt x="70" y="78"/>
                      <a:pt x="71" y="78"/>
                    </a:cubicBezTo>
                    <a:cubicBezTo>
                      <a:pt x="70" y="78"/>
                      <a:pt x="70" y="78"/>
                      <a:pt x="70" y="78"/>
                    </a:cubicBezTo>
                    <a:cubicBezTo>
                      <a:pt x="70" y="78"/>
                      <a:pt x="69" y="78"/>
                      <a:pt x="69" y="78"/>
                    </a:cubicBezTo>
                    <a:cubicBezTo>
                      <a:pt x="69" y="78"/>
                      <a:pt x="68" y="77"/>
                      <a:pt x="67" y="78"/>
                    </a:cubicBezTo>
                    <a:close/>
                    <a:moveTo>
                      <a:pt x="72" y="78"/>
                    </a:moveTo>
                    <a:cubicBezTo>
                      <a:pt x="72" y="78"/>
                      <a:pt x="72" y="78"/>
                      <a:pt x="71" y="78"/>
                    </a:cubicBezTo>
                    <a:cubicBezTo>
                      <a:pt x="71" y="78"/>
                      <a:pt x="72" y="78"/>
                      <a:pt x="72" y="78"/>
                    </a:cubicBezTo>
                    <a:cubicBezTo>
                      <a:pt x="72" y="78"/>
                      <a:pt x="72" y="78"/>
                      <a:pt x="72" y="78"/>
                    </a:cubicBezTo>
                    <a:cubicBezTo>
                      <a:pt x="73" y="78"/>
                      <a:pt x="73" y="78"/>
                      <a:pt x="73" y="78"/>
                    </a:cubicBezTo>
                    <a:cubicBezTo>
                      <a:pt x="73" y="78"/>
                      <a:pt x="73" y="78"/>
                      <a:pt x="73" y="78"/>
                    </a:cubicBezTo>
                    <a:cubicBezTo>
                      <a:pt x="73" y="78"/>
                      <a:pt x="73" y="78"/>
                      <a:pt x="73" y="78"/>
                    </a:cubicBezTo>
                    <a:cubicBezTo>
                      <a:pt x="73" y="78"/>
                      <a:pt x="73" y="78"/>
                      <a:pt x="73" y="78"/>
                    </a:cubicBezTo>
                    <a:cubicBezTo>
                      <a:pt x="73" y="78"/>
                      <a:pt x="74" y="78"/>
                      <a:pt x="74" y="78"/>
                    </a:cubicBezTo>
                    <a:cubicBezTo>
                      <a:pt x="74" y="78"/>
                      <a:pt x="74" y="78"/>
                      <a:pt x="74" y="78"/>
                    </a:cubicBezTo>
                    <a:cubicBezTo>
                      <a:pt x="74" y="78"/>
                      <a:pt x="74" y="78"/>
                      <a:pt x="74" y="78"/>
                    </a:cubicBezTo>
                    <a:cubicBezTo>
                      <a:pt x="74" y="78"/>
                      <a:pt x="74" y="78"/>
                      <a:pt x="75" y="78"/>
                    </a:cubicBezTo>
                    <a:cubicBezTo>
                      <a:pt x="75" y="78"/>
                      <a:pt x="75" y="78"/>
                      <a:pt x="75" y="78"/>
                    </a:cubicBezTo>
                    <a:cubicBezTo>
                      <a:pt x="75" y="78"/>
                      <a:pt x="75" y="78"/>
                      <a:pt x="76" y="78"/>
                    </a:cubicBezTo>
                    <a:cubicBezTo>
                      <a:pt x="75" y="79"/>
                      <a:pt x="74" y="78"/>
                      <a:pt x="73" y="78"/>
                    </a:cubicBezTo>
                    <a:lnTo>
                      <a:pt x="72" y="78"/>
                    </a:lnTo>
                    <a:close/>
                    <a:moveTo>
                      <a:pt x="76" y="78"/>
                    </a:moveTo>
                    <a:cubicBezTo>
                      <a:pt x="76" y="78"/>
                      <a:pt x="76" y="78"/>
                      <a:pt x="76" y="78"/>
                    </a:cubicBezTo>
                    <a:cubicBezTo>
                      <a:pt x="76" y="79"/>
                      <a:pt x="76" y="78"/>
                      <a:pt x="76" y="78"/>
                    </a:cubicBezTo>
                    <a:cubicBezTo>
                      <a:pt x="76" y="78"/>
                      <a:pt x="76" y="78"/>
                      <a:pt x="76" y="78"/>
                    </a:cubicBezTo>
                    <a:close/>
                    <a:moveTo>
                      <a:pt x="77" y="79"/>
                    </a:moveTo>
                    <a:cubicBezTo>
                      <a:pt x="77" y="78"/>
                      <a:pt x="78" y="78"/>
                      <a:pt x="78" y="78"/>
                    </a:cubicBezTo>
                    <a:cubicBezTo>
                      <a:pt x="78" y="79"/>
                      <a:pt x="77" y="79"/>
                      <a:pt x="77" y="79"/>
                    </a:cubicBezTo>
                    <a:close/>
                    <a:moveTo>
                      <a:pt x="79" y="79"/>
                    </a:moveTo>
                    <a:cubicBezTo>
                      <a:pt x="79" y="78"/>
                      <a:pt x="80" y="79"/>
                      <a:pt x="80" y="79"/>
                    </a:cubicBezTo>
                    <a:cubicBezTo>
                      <a:pt x="80" y="79"/>
                      <a:pt x="79" y="79"/>
                      <a:pt x="79" y="79"/>
                    </a:cubicBezTo>
                    <a:close/>
                    <a:moveTo>
                      <a:pt x="82" y="79"/>
                    </a:moveTo>
                    <a:cubicBezTo>
                      <a:pt x="83" y="79"/>
                      <a:pt x="83" y="79"/>
                      <a:pt x="83" y="79"/>
                    </a:cubicBezTo>
                    <a:cubicBezTo>
                      <a:pt x="83" y="79"/>
                      <a:pt x="83" y="79"/>
                      <a:pt x="82" y="79"/>
                    </a:cubicBezTo>
                    <a:close/>
                    <a:moveTo>
                      <a:pt x="247" y="79"/>
                    </a:moveTo>
                    <a:cubicBezTo>
                      <a:pt x="247" y="79"/>
                      <a:pt x="247" y="79"/>
                      <a:pt x="247" y="79"/>
                    </a:cubicBezTo>
                    <a:cubicBezTo>
                      <a:pt x="247" y="79"/>
                      <a:pt x="247" y="80"/>
                      <a:pt x="247" y="80"/>
                    </a:cubicBezTo>
                    <a:cubicBezTo>
                      <a:pt x="247" y="80"/>
                      <a:pt x="247" y="80"/>
                      <a:pt x="247" y="80"/>
                    </a:cubicBezTo>
                    <a:cubicBezTo>
                      <a:pt x="246" y="80"/>
                      <a:pt x="246" y="80"/>
                      <a:pt x="246" y="80"/>
                    </a:cubicBezTo>
                    <a:cubicBezTo>
                      <a:pt x="246" y="80"/>
                      <a:pt x="246" y="80"/>
                      <a:pt x="246" y="80"/>
                    </a:cubicBezTo>
                    <a:cubicBezTo>
                      <a:pt x="246" y="80"/>
                      <a:pt x="246" y="79"/>
                      <a:pt x="246" y="79"/>
                    </a:cubicBezTo>
                    <a:cubicBezTo>
                      <a:pt x="246" y="79"/>
                      <a:pt x="247" y="79"/>
                      <a:pt x="247" y="79"/>
                    </a:cubicBezTo>
                    <a:close/>
                    <a:moveTo>
                      <a:pt x="74" y="80"/>
                    </a:moveTo>
                    <a:cubicBezTo>
                      <a:pt x="74" y="80"/>
                      <a:pt x="74" y="80"/>
                      <a:pt x="74" y="80"/>
                    </a:cubicBezTo>
                    <a:cubicBezTo>
                      <a:pt x="74" y="79"/>
                      <a:pt x="74" y="79"/>
                      <a:pt x="74" y="80"/>
                    </a:cubicBezTo>
                    <a:close/>
                    <a:moveTo>
                      <a:pt x="72" y="80"/>
                    </a:moveTo>
                    <a:cubicBezTo>
                      <a:pt x="72" y="80"/>
                      <a:pt x="71" y="80"/>
                      <a:pt x="71" y="80"/>
                    </a:cubicBezTo>
                    <a:cubicBezTo>
                      <a:pt x="72" y="79"/>
                      <a:pt x="72" y="80"/>
                      <a:pt x="73" y="80"/>
                    </a:cubicBezTo>
                    <a:cubicBezTo>
                      <a:pt x="73" y="80"/>
                      <a:pt x="72" y="80"/>
                      <a:pt x="72" y="80"/>
                    </a:cubicBezTo>
                    <a:cubicBezTo>
                      <a:pt x="72" y="80"/>
                      <a:pt x="72" y="80"/>
                      <a:pt x="72" y="80"/>
                    </a:cubicBezTo>
                    <a:cubicBezTo>
                      <a:pt x="72" y="80"/>
                      <a:pt x="72" y="80"/>
                      <a:pt x="72" y="80"/>
                    </a:cubicBezTo>
                    <a:cubicBezTo>
                      <a:pt x="72" y="80"/>
                      <a:pt x="72" y="80"/>
                      <a:pt x="71" y="80"/>
                    </a:cubicBezTo>
                    <a:cubicBezTo>
                      <a:pt x="71" y="80"/>
                      <a:pt x="71" y="80"/>
                      <a:pt x="72" y="80"/>
                    </a:cubicBezTo>
                    <a:close/>
                    <a:moveTo>
                      <a:pt x="69" y="80"/>
                    </a:moveTo>
                    <a:cubicBezTo>
                      <a:pt x="69" y="80"/>
                      <a:pt x="69" y="80"/>
                      <a:pt x="69" y="80"/>
                    </a:cubicBezTo>
                    <a:cubicBezTo>
                      <a:pt x="70" y="80"/>
                      <a:pt x="69" y="80"/>
                      <a:pt x="69" y="80"/>
                    </a:cubicBezTo>
                    <a:cubicBezTo>
                      <a:pt x="69" y="80"/>
                      <a:pt x="69" y="80"/>
                      <a:pt x="69" y="80"/>
                    </a:cubicBezTo>
                    <a:cubicBezTo>
                      <a:pt x="69" y="80"/>
                      <a:pt x="69" y="80"/>
                      <a:pt x="69" y="80"/>
                    </a:cubicBezTo>
                    <a:close/>
                    <a:moveTo>
                      <a:pt x="66" y="80"/>
                    </a:moveTo>
                    <a:cubicBezTo>
                      <a:pt x="66" y="80"/>
                      <a:pt x="66" y="80"/>
                      <a:pt x="67" y="80"/>
                    </a:cubicBezTo>
                    <a:cubicBezTo>
                      <a:pt x="67" y="80"/>
                      <a:pt x="67" y="80"/>
                      <a:pt x="67" y="80"/>
                    </a:cubicBezTo>
                    <a:cubicBezTo>
                      <a:pt x="67" y="80"/>
                      <a:pt x="66" y="80"/>
                      <a:pt x="66" y="80"/>
                    </a:cubicBezTo>
                    <a:cubicBezTo>
                      <a:pt x="67" y="80"/>
                      <a:pt x="67" y="80"/>
                      <a:pt x="67" y="80"/>
                    </a:cubicBezTo>
                    <a:cubicBezTo>
                      <a:pt x="66" y="81"/>
                      <a:pt x="68" y="81"/>
                      <a:pt x="68" y="81"/>
                    </a:cubicBezTo>
                    <a:cubicBezTo>
                      <a:pt x="68" y="81"/>
                      <a:pt x="68" y="81"/>
                      <a:pt x="67" y="81"/>
                    </a:cubicBezTo>
                    <a:cubicBezTo>
                      <a:pt x="67" y="81"/>
                      <a:pt x="67" y="81"/>
                      <a:pt x="67" y="80"/>
                    </a:cubicBezTo>
                    <a:cubicBezTo>
                      <a:pt x="67" y="80"/>
                      <a:pt x="67" y="81"/>
                      <a:pt x="66" y="81"/>
                    </a:cubicBezTo>
                    <a:cubicBezTo>
                      <a:pt x="66" y="81"/>
                      <a:pt x="66" y="81"/>
                      <a:pt x="66" y="81"/>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lose/>
                    <a:moveTo>
                      <a:pt x="54" y="81"/>
                    </a:moveTo>
                    <a:cubicBezTo>
                      <a:pt x="54" y="81"/>
                      <a:pt x="54" y="81"/>
                      <a:pt x="54" y="81"/>
                    </a:cubicBezTo>
                    <a:cubicBezTo>
                      <a:pt x="54" y="81"/>
                      <a:pt x="54" y="81"/>
                      <a:pt x="54" y="81"/>
                    </a:cubicBezTo>
                    <a:cubicBezTo>
                      <a:pt x="54" y="81"/>
                      <a:pt x="54" y="81"/>
                      <a:pt x="54" y="81"/>
                    </a:cubicBezTo>
                    <a:cubicBezTo>
                      <a:pt x="54" y="81"/>
                      <a:pt x="54" y="81"/>
                      <a:pt x="54" y="81"/>
                    </a:cubicBezTo>
                    <a:close/>
                    <a:moveTo>
                      <a:pt x="64" y="80"/>
                    </a:moveTo>
                    <a:cubicBezTo>
                      <a:pt x="65" y="80"/>
                      <a:pt x="64" y="80"/>
                      <a:pt x="64" y="80"/>
                    </a:cubicBezTo>
                    <a:cubicBezTo>
                      <a:pt x="64" y="80"/>
                      <a:pt x="64" y="80"/>
                      <a:pt x="64" y="80"/>
                    </a:cubicBezTo>
                    <a:cubicBezTo>
                      <a:pt x="64" y="80"/>
                      <a:pt x="64" y="80"/>
                      <a:pt x="64" y="80"/>
                    </a:cubicBezTo>
                    <a:cubicBezTo>
                      <a:pt x="64" y="80"/>
                      <a:pt x="64" y="80"/>
                      <a:pt x="64" y="80"/>
                    </a:cubicBezTo>
                    <a:cubicBezTo>
                      <a:pt x="64"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1"/>
                      <a:pt x="65" y="80"/>
                      <a:pt x="65" y="81"/>
                    </a:cubicBezTo>
                    <a:cubicBezTo>
                      <a:pt x="65" y="80"/>
                      <a:pt x="65" y="81"/>
                      <a:pt x="64" y="80"/>
                    </a:cubicBezTo>
                    <a:close/>
                    <a:moveTo>
                      <a:pt x="50" y="81"/>
                    </a:moveTo>
                    <a:cubicBezTo>
                      <a:pt x="50" y="81"/>
                      <a:pt x="50" y="81"/>
                      <a:pt x="50" y="81"/>
                    </a:cubicBezTo>
                    <a:cubicBezTo>
                      <a:pt x="50" y="81"/>
                      <a:pt x="50" y="81"/>
                      <a:pt x="51" y="81"/>
                    </a:cubicBezTo>
                    <a:cubicBezTo>
                      <a:pt x="50" y="81"/>
                      <a:pt x="50" y="81"/>
                      <a:pt x="50" y="81"/>
                    </a:cubicBezTo>
                    <a:cubicBezTo>
                      <a:pt x="50" y="80"/>
                      <a:pt x="50" y="81"/>
                      <a:pt x="50" y="81"/>
                    </a:cubicBezTo>
                    <a:close/>
                    <a:moveTo>
                      <a:pt x="47" y="81"/>
                    </a:moveTo>
                    <a:cubicBezTo>
                      <a:pt x="46" y="81"/>
                      <a:pt x="46" y="80"/>
                      <a:pt x="46" y="80"/>
                    </a:cubicBezTo>
                    <a:cubicBezTo>
                      <a:pt x="46" y="80"/>
                      <a:pt x="47" y="81"/>
                      <a:pt x="47" y="80"/>
                    </a:cubicBezTo>
                    <a:cubicBezTo>
                      <a:pt x="47" y="80"/>
                      <a:pt x="47" y="80"/>
                      <a:pt x="47" y="81"/>
                    </a:cubicBezTo>
                    <a:close/>
                    <a:moveTo>
                      <a:pt x="56" y="80"/>
                    </a:moveTo>
                    <a:cubicBezTo>
                      <a:pt x="56" y="80"/>
                      <a:pt x="56" y="80"/>
                      <a:pt x="56" y="80"/>
                    </a:cubicBezTo>
                    <a:cubicBezTo>
                      <a:pt x="56" y="80"/>
                      <a:pt x="56" y="80"/>
                      <a:pt x="55" y="80"/>
                    </a:cubicBezTo>
                    <a:cubicBezTo>
                      <a:pt x="55" y="80"/>
                      <a:pt x="55" y="80"/>
                      <a:pt x="55" y="80"/>
                    </a:cubicBezTo>
                    <a:cubicBezTo>
                      <a:pt x="55" y="80"/>
                      <a:pt x="56" y="80"/>
                      <a:pt x="56" y="80"/>
                    </a:cubicBezTo>
                    <a:close/>
                    <a:moveTo>
                      <a:pt x="54" y="80"/>
                    </a:moveTo>
                    <a:cubicBezTo>
                      <a:pt x="54" y="80"/>
                      <a:pt x="54" y="80"/>
                      <a:pt x="54" y="80"/>
                    </a:cubicBezTo>
                    <a:cubicBezTo>
                      <a:pt x="55" y="80"/>
                      <a:pt x="55" y="80"/>
                      <a:pt x="55" y="80"/>
                    </a:cubicBezTo>
                    <a:cubicBezTo>
                      <a:pt x="55" y="80"/>
                      <a:pt x="54" y="80"/>
                      <a:pt x="53" y="80"/>
                    </a:cubicBezTo>
                    <a:cubicBezTo>
                      <a:pt x="54" y="80"/>
                      <a:pt x="54" y="80"/>
                      <a:pt x="54" y="80"/>
                    </a:cubicBezTo>
                    <a:cubicBezTo>
                      <a:pt x="54" y="80"/>
                      <a:pt x="54" y="80"/>
                      <a:pt x="54" y="80"/>
                    </a:cubicBezTo>
                    <a:cubicBezTo>
                      <a:pt x="54" y="80"/>
                      <a:pt x="54" y="80"/>
                      <a:pt x="54" y="80"/>
                    </a:cubicBezTo>
                    <a:close/>
                    <a:moveTo>
                      <a:pt x="54" y="80"/>
                    </a:moveTo>
                    <a:cubicBezTo>
                      <a:pt x="54" y="80"/>
                      <a:pt x="54" y="80"/>
                      <a:pt x="54" y="80"/>
                    </a:cubicBezTo>
                    <a:cubicBezTo>
                      <a:pt x="54" y="80"/>
                      <a:pt x="54" y="80"/>
                      <a:pt x="54" y="80"/>
                    </a:cubicBezTo>
                    <a:cubicBezTo>
                      <a:pt x="54" y="80"/>
                      <a:pt x="54" y="80"/>
                      <a:pt x="54" y="80"/>
                    </a:cubicBezTo>
                    <a:cubicBezTo>
                      <a:pt x="54" y="80"/>
                      <a:pt x="54" y="80"/>
                      <a:pt x="54" y="80"/>
                    </a:cubicBezTo>
                    <a:close/>
                    <a:moveTo>
                      <a:pt x="51" y="80"/>
                    </a:move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3" y="80"/>
                      <a:pt x="53" y="80"/>
                    </a:cubicBezTo>
                    <a:cubicBezTo>
                      <a:pt x="53" y="80"/>
                      <a:pt x="53" y="80"/>
                      <a:pt x="53" y="80"/>
                    </a:cubicBezTo>
                    <a:cubicBezTo>
                      <a:pt x="53" y="80"/>
                      <a:pt x="52" y="80"/>
                      <a:pt x="52" y="80"/>
                    </a:cubicBezTo>
                    <a:cubicBezTo>
                      <a:pt x="52" y="80"/>
                      <a:pt x="52" y="80"/>
                      <a:pt x="52" y="80"/>
                    </a:cubicBezTo>
                    <a:cubicBezTo>
                      <a:pt x="52" y="80"/>
                      <a:pt x="52" y="80"/>
                      <a:pt x="52" y="80"/>
                    </a:cubicBezTo>
                    <a:cubicBezTo>
                      <a:pt x="52" y="80"/>
                      <a:pt x="52" y="80"/>
                      <a:pt x="51" y="80"/>
                    </a:cubicBezTo>
                    <a:close/>
                    <a:moveTo>
                      <a:pt x="42" y="81"/>
                    </a:moveTo>
                    <a:cubicBezTo>
                      <a:pt x="42" y="81"/>
                      <a:pt x="42" y="81"/>
                      <a:pt x="42" y="81"/>
                    </a:cubicBezTo>
                    <a:cubicBezTo>
                      <a:pt x="42" y="81"/>
                      <a:pt x="42" y="81"/>
                      <a:pt x="42" y="81"/>
                    </a:cubicBezTo>
                    <a:cubicBezTo>
                      <a:pt x="42" y="81"/>
                      <a:pt x="42" y="81"/>
                      <a:pt x="42" y="81"/>
                    </a:cubicBezTo>
                    <a:cubicBezTo>
                      <a:pt x="43" y="81"/>
                      <a:pt x="43" y="81"/>
                      <a:pt x="43" y="81"/>
                    </a:cubicBezTo>
                    <a:cubicBezTo>
                      <a:pt x="43" y="81"/>
                      <a:pt x="43" y="81"/>
                      <a:pt x="43" y="81"/>
                    </a:cubicBezTo>
                    <a:cubicBezTo>
                      <a:pt x="43" y="81"/>
                      <a:pt x="43" y="81"/>
                      <a:pt x="43" y="81"/>
                    </a:cubicBezTo>
                    <a:cubicBezTo>
                      <a:pt x="43" y="80"/>
                      <a:pt x="43" y="80"/>
                      <a:pt x="43" y="80"/>
                    </a:cubicBezTo>
                    <a:cubicBezTo>
                      <a:pt x="43" y="80"/>
                      <a:pt x="43" y="80"/>
                      <a:pt x="43" y="80"/>
                    </a:cubicBezTo>
                    <a:cubicBezTo>
                      <a:pt x="43" y="80"/>
                      <a:pt x="43" y="80"/>
                      <a:pt x="42" y="80"/>
                    </a:cubicBezTo>
                    <a:cubicBezTo>
                      <a:pt x="42" y="80"/>
                      <a:pt x="42" y="80"/>
                      <a:pt x="42" y="80"/>
                    </a:cubicBezTo>
                    <a:cubicBezTo>
                      <a:pt x="42" y="80"/>
                      <a:pt x="42" y="80"/>
                      <a:pt x="42" y="80"/>
                    </a:cubicBezTo>
                    <a:cubicBezTo>
                      <a:pt x="42" y="80"/>
                      <a:pt x="42" y="80"/>
                      <a:pt x="42" y="80"/>
                    </a:cubicBezTo>
                    <a:cubicBezTo>
                      <a:pt x="42" y="80"/>
                      <a:pt x="42" y="80"/>
                      <a:pt x="42" y="80"/>
                    </a:cubicBezTo>
                    <a:cubicBezTo>
                      <a:pt x="42" y="80"/>
                      <a:pt x="42" y="80"/>
                      <a:pt x="42" y="80"/>
                    </a:cubicBezTo>
                    <a:cubicBezTo>
                      <a:pt x="42" y="80"/>
                      <a:pt x="43" y="80"/>
                      <a:pt x="43" y="80"/>
                    </a:cubicBezTo>
                    <a:cubicBezTo>
                      <a:pt x="43" y="80"/>
                      <a:pt x="43" y="80"/>
                      <a:pt x="43" y="80"/>
                    </a:cubicBezTo>
                    <a:cubicBezTo>
                      <a:pt x="43" y="80"/>
                      <a:pt x="43" y="80"/>
                      <a:pt x="43" y="80"/>
                    </a:cubicBezTo>
                    <a:cubicBezTo>
                      <a:pt x="43" y="80"/>
                      <a:pt x="43" y="80"/>
                      <a:pt x="43" y="80"/>
                    </a:cubicBezTo>
                    <a:cubicBezTo>
                      <a:pt x="44" y="81"/>
                      <a:pt x="44" y="80"/>
                      <a:pt x="44" y="81"/>
                    </a:cubicBezTo>
                    <a:cubicBezTo>
                      <a:pt x="44" y="81"/>
                      <a:pt x="44" y="80"/>
                      <a:pt x="44" y="80"/>
                    </a:cubicBezTo>
                    <a:cubicBezTo>
                      <a:pt x="44" y="80"/>
                      <a:pt x="45" y="80"/>
                      <a:pt x="45" y="80"/>
                    </a:cubicBezTo>
                    <a:cubicBezTo>
                      <a:pt x="45" y="81"/>
                      <a:pt x="45" y="81"/>
                      <a:pt x="45" y="81"/>
                    </a:cubicBezTo>
                    <a:cubicBezTo>
                      <a:pt x="45" y="81"/>
                      <a:pt x="45" y="81"/>
                      <a:pt x="45" y="81"/>
                    </a:cubicBezTo>
                    <a:cubicBezTo>
                      <a:pt x="44" y="81"/>
                      <a:pt x="44" y="81"/>
                      <a:pt x="43" y="81"/>
                    </a:cubicBezTo>
                    <a:cubicBezTo>
                      <a:pt x="43" y="81"/>
                      <a:pt x="43" y="81"/>
                      <a:pt x="43" y="81"/>
                    </a:cubicBezTo>
                    <a:cubicBezTo>
                      <a:pt x="43" y="81"/>
                      <a:pt x="43" y="81"/>
                      <a:pt x="43" y="81"/>
                    </a:cubicBezTo>
                    <a:cubicBezTo>
                      <a:pt x="43" y="81"/>
                      <a:pt x="43" y="81"/>
                      <a:pt x="42" y="81"/>
                    </a:cubicBezTo>
                    <a:cubicBezTo>
                      <a:pt x="42" y="81"/>
                      <a:pt x="42" y="81"/>
                      <a:pt x="42" y="81"/>
                    </a:cubicBezTo>
                    <a:cubicBezTo>
                      <a:pt x="42" y="81"/>
                      <a:pt x="42" y="81"/>
                      <a:pt x="42" y="81"/>
                    </a:cubicBezTo>
                    <a:close/>
                    <a:moveTo>
                      <a:pt x="42" y="81"/>
                    </a:moveTo>
                    <a:cubicBezTo>
                      <a:pt x="42" y="81"/>
                      <a:pt x="42" y="81"/>
                      <a:pt x="42" y="81"/>
                    </a:cubicBezTo>
                    <a:cubicBezTo>
                      <a:pt x="42" y="81"/>
                      <a:pt x="42" y="81"/>
                      <a:pt x="42" y="81"/>
                    </a:cubicBezTo>
                    <a:cubicBezTo>
                      <a:pt x="42" y="81"/>
                      <a:pt x="42" y="81"/>
                      <a:pt x="42" y="81"/>
                    </a:cubicBezTo>
                    <a:cubicBezTo>
                      <a:pt x="42" y="81"/>
                      <a:pt x="42" y="81"/>
                      <a:pt x="42" y="81"/>
                    </a:cubicBezTo>
                    <a:cubicBezTo>
                      <a:pt x="42" y="81"/>
                      <a:pt x="42" y="81"/>
                      <a:pt x="42" y="81"/>
                    </a:cubicBezTo>
                    <a:cubicBezTo>
                      <a:pt x="42" y="81"/>
                      <a:pt x="42" y="81"/>
                      <a:pt x="42" y="81"/>
                    </a:cubicBezTo>
                    <a:close/>
                    <a:moveTo>
                      <a:pt x="41" y="81"/>
                    </a:moveTo>
                    <a:cubicBezTo>
                      <a:pt x="41" y="81"/>
                      <a:pt x="41" y="81"/>
                      <a:pt x="41" y="81"/>
                    </a:cubicBezTo>
                    <a:cubicBezTo>
                      <a:pt x="41" y="81"/>
                      <a:pt x="41" y="81"/>
                      <a:pt x="41" y="81"/>
                    </a:cubicBezTo>
                    <a:close/>
                    <a:moveTo>
                      <a:pt x="54" y="81"/>
                    </a:moveTo>
                    <a:cubicBezTo>
                      <a:pt x="55" y="81"/>
                      <a:pt x="55" y="81"/>
                      <a:pt x="55" y="81"/>
                    </a:cubicBezTo>
                    <a:cubicBezTo>
                      <a:pt x="55" y="81"/>
                      <a:pt x="55" y="81"/>
                      <a:pt x="54" y="81"/>
                    </a:cubicBezTo>
                    <a:close/>
                    <a:moveTo>
                      <a:pt x="57" y="81"/>
                    </a:moveTo>
                    <a:cubicBezTo>
                      <a:pt x="57" y="81"/>
                      <a:pt x="57" y="81"/>
                      <a:pt x="57" y="81"/>
                    </a:cubicBezTo>
                    <a:cubicBezTo>
                      <a:pt x="57" y="81"/>
                      <a:pt x="57" y="81"/>
                      <a:pt x="57" y="81"/>
                    </a:cubicBezTo>
                    <a:cubicBezTo>
                      <a:pt x="57" y="81"/>
                      <a:pt x="57" y="81"/>
                      <a:pt x="57" y="81"/>
                    </a:cubicBezTo>
                    <a:cubicBezTo>
                      <a:pt x="57" y="81"/>
                      <a:pt x="57" y="81"/>
                      <a:pt x="57" y="81"/>
                    </a:cubicBezTo>
                    <a:cubicBezTo>
                      <a:pt x="57" y="81"/>
                      <a:pt x="57" y="81"/>
                      <a:pt x="57" y="81"/>
                    </a:cubicBezTo>
                    <a:cubicBezTo>
                      <a:pt x="57" y="82"/>
                      <a:pt x="57" y="82"/>
                      <a:pt x="57" y="82"/>
                    </a:cubicBezTo>
                    <a:cubicBezTo>
                      <a:pt x="57" y="82"/>
                      <a:pt x="57" y="82"/>
                      <a:pt x="57" y="82"/>
                    </a:cubicBezTo>
                    <a:cubicBezTo>
                      <a:pt x="57" y="82"/>
                      <a:pt x="57" y="82"/>
                      <a:pt x="57" y="82"/>
                    </a:cubicBezTo>
                    <a:cubicBezTo>
                      <a:pt x="57" y="82"/>
                      <a:pt x="57" y="82"/>
                      <a:pt x="57" y="82"/>
                    </a:cubicBezTo>
                    <a:lnTo>
                      <a:pt x="57" y="81"/>
                    </a:lnTo>
                    <a:close/>
                    <a:moveTo>
                      <a:pt x="56" y="81"/>
                    </a:moveTo>
                    <a:cubicBezTo>
                      <a:pt x="56" y="82"/>
                      <a:pt x="56" y="82"/>
                      <a:pt x="56" y="82"/>
                    </a:cubicBezTo>
                    <a:cubicBezTo>
                      <a:pt x="56" y="82"/>
                      <a:pt x="56" y="82"/>
                      <a:pt x="56" y="82"/>
                    </a:cubicBezTo>
                    <a:cubicBezTo>
                      <a:pt x="56" y="82"/>
                      <a:pt x="56" y="82"/>
                      <a:pt x="56" y="81"/>
                    </a:cubicBezTo>
                    <a:close/>
                    <a:moveTo>
                      <a:pt x="36" y="81"/>
                    </a:moveTo>
                    <a:cubicBezTo>
                      <a:pt x="36" y="81"/>
                      <a:pt x="36" y="81"/>
                      <a:pt x="36" y="81"/>
                    </a:cubicBezTo>
                    <a:cubicBezTo>
                      <a:pt x="36" y="81"/>
                      <a:pt x="36" y="81"/>
                      <a:pt x="36" y="81"/>
                    </a:cubicBezTo>
                    <a:cubicBezTo>
                      <a:pt x="36" y="81"/>
                      <a:pt x="36" y="81"/>
                      <a:pt x="36" y="81"/>
                    </a:cubicBezTo>
                    <a:cubicBezTo>
                      <a:pt x="36" y="82"/>
                      <a:pt x="36" y="82"/>
                      <a:pt x="36" y="81"/>
                    </a:cubicBezTo>
                    <a:close/>
                    <a:moveTo>
                      <a:pt x="44" y="82"/>
                    </a:moveTo>
                    <a:cubicBezTo>
                      <a:pt x="44" y="82"/>
                      <a:pt x="44" y="82"/>
                      <a:pt x="45" y="82"/>
                    </a:cubicBezTo>
                    <a:cubicBezTo>
                      <a:pt x="45" y="82"/>
                      <a:pt x="44" y="82"/>
                      <a:pt x="44" y="82"/>
                    </a:cubicBezTo>
                    <a:cubicBezTo>
                      <a:pt x="44" y="82"/>
                      <a:pt x="44" y="82"/>
                      <a:pt x="44" y="82"/>
                    </a:cubicBezTo>
                    <a:close/>
                    <a:moveTo>
                      <a:pt x="46" y="82"/>
                    </a:moveTo>
                    <a:cubicBezTo>
                      <a:pt x="46" y="82"/>
                      <a:pt x="47" y="82"/>
                      <a:pt x="47" y="82"/>
                    </a:cubicBezTo>
                    <a:cubicBezTo>
                      <a:pt x="47" y="82"/>
                      <a:pt x="47" y="82"/>
                      <a:pt x="47" y="82"/>
                    </a:cubicBezTo>
                    <a:cubicBezTo>
                      <a:pt x="47" y="82"/>
                      <a:pt x="47" y="82"/>
                      <a:pt x="46" y="82"/>
                    </a:cubicBezTo>
                    <a:cubicBezTo>
                      <a:pt x="46" y="82"/>
                      <a:pt x="46" y="82"/>
                      <a:pt x="46" y="82"/>
                    </a:cubicBezTo>
                    <a:close/>
                    <a:moveTo>
                      <a:pt x="33" y="82"/>
                    </a:moveTo>
                    <a:cubicBezTo>
                      <a:pt x="33" y="82"/>
                      <a:pt x="33" y="82"/>
                      <a:pt x="33" y="82"/>
                    </a:cubicBezTo>
                    <a:cubicBezTo>
                      <a:pt x="32" y="82"/>
                      <a:pt x="32" y="82"/>
                      <a:pt x="31" y="82"/>
                    </a:cubicBezTo>
                    <a:cubicBezTo>
                      <a:pt x="31" y="82"/>
                      <a:pt x="31" y="82"/>
                      <a:pt x="31" y="82"/>
                    </a:cubicBezTo>
                    <a:cubicBezTo>
                      <a:pt x="31" y="82"/>
                      <a:pt x="31" y="82"/>
                      <a:pt x="31" y="82"/>
                    </a:cubicBezTo>
                    <a:cubicBezTo>
                      <a:pt x="32" y="82"/>
                      <a:pt x="33" y="82"/>
                      <a:pt x="34" y="82"/>
                    </a:cubicBezTo>
                    <a:cubicBezTo>
                      <a:pt x="34" y="82"/>
                      <a:pt x="33" y="82"/>
                      <a:pt x="33" y="82"/>
                    </a:cubicBezTo>
                    <a:cubicBezTo>
                      <a:pt x="33" y="82"/>
                      <a:pt x="33" y="82"/>
                      <a:pt x="33" y="82"/>
                    </a:cubicBezTo>
                    <a:cubicBezTo>
                      <a:pt x="33" y="82"/>
                      <a:pt x="33" y="82"/>
                      <a:pt x="33" y="82"/>
                    </a:cubicBezTo>
                    <a:close/>
                    <a:moveTo>
                      <a:pt x="36" y="82"/>
                    </a:moveTo>
                    <a:cubicBezTo>
                      <a:pt x="37" y="82"/>
                      <a:pt x="38" y="82"/>
                      <a:pt x="38" y="82"/>
                    </a:cubicBezTo>
                    <a:cubicBezTo>
                      <a:pt x="38" y="82"/>
                      <a:pt x="38" y="82"/>
                      <a:pt x="38" y="82"/>
                    </a:cubicBezTo>
                    <a:cubicBezTo>
                      <a:pt x="38" y="82"/>
                      <a:pt x="37" y="82"/>
                      <a:pt x="37" y="82"/>
                    </a:cubicBezTo>
                    <a:cubicBezTo>
                      <a:pt x="37" y="82"/>
                      <a:pt x="37" y="82"/>
                      <a:pt x="37" y="82"/>
                    </a:cubicBezTo>
                    <a:cubicBezTo>
                      <a:pt x="37" y="82"/>
                      <a:pt x="37" y="82"/>
                      <a:pt x="37" y="82"/>
                    </a:cubicBezTo>
                    <a:cubicBezTo>
                      <a:pt x="37" y="82"/>
                      <a:pt x="37" y="82"/>
                      <a:pt x="36" y="82"/>
                    </a:cubicBezTo>
                    <a:close/>
                    <a:moveTo>
                      <a:pt x="92" y="83"/>
                    </a:moveTo>
                    <a:cubicBezTo>
                      <a:pt x="91" y="83"/>
                      <a:pt x="91" y="82"/>
                      <a:pt x="92" y="83"/>
                    </a:cubicBezTo>
                    <a:close/>
                    <a:moveTo>
                      <a:pt x="35" y="84"/>
                    </a:moveTo>
                    <a:cubicBezTo>
                      <a:pt x="34" y="84"/>
                      <a:pt x="32" y="84"/>
                      <a:pt x="31" y="83"/>
                    </a:cubicBezTo>
                    <a:cubicBezTo>
                      <a:pt x="31" y="83"/>
                      <a:pt x="31" y="83"/>
                      <a:pt x="31" y="83"/>
                    </a:cubicBezTo>
                    <a:cubicBezTo>
                      <a:pt x="31" y="83"/>
                      <a:pt x="31" y="83"/>
                      <a:pt x="31" y="83"/>
                    </a:cubicBezTo>
                    <a:cubicBezTo>
                      <a:pt x="31" y="83"/>
                      <a:pt x="32" y="84"/>
                      <a:pt x="32" y="83"/>
                    </a:cubicBezTo>
                    <a:cubicBezTo>
                      <a:pt x="33" y="83"/>
                      <a:pt x="33" y="83"/>
                      <a:pt x="33" y="83"/>
                    </a:cubicBezTo>
                    <a:cubicBezTo>
                      <a:pt x="33" y="83"/>
                      <a:pt x="33" y="83"/>
                      <a:pt x="33" y="83"/>
                    </a:cubicBezTo>
                    <a:cubicBezTo>
                      <a:pt x="33" y="83"/>
                      <a:pt x="33" y="83"/>
                      <a:pt x="33" y="83"/>
                    </a:cubicBezTo>
                    <a:cubicBezTo>
                      <a:pt x="33" y="83"/>
                      <a:pt x="33" y="83"/>
                      <a:pt x="34" y="83"/>
                    </a:cubicBezTo>
                    <a:cubicBezTo>
                      <a:pt x="34" y="83"/>
                      <a:pt x="34" y="83"/>
                      <a:pt x="34" y="83"/>
                    </a:cubicBezTo>
                    <a:cubicBezTo>
                      <a:pt x="34" y="83"/>
                      <a:pt x="34" y="83"/>
                      <a:pt x="34" y="83"/>
                    </a:cubicBezTo>
                    <a:cubicBezTo>
                      <a:pt x="34" y="83"/>
                      <a:pt x="35" y="84"/>
                      <a:pt x="35" y="83"/>
                    </a:cubicBezTo>
                    <a:cubicBezTo>
                      <a:pt x="35" y="83"/>
                      <a:pt x="35" y="83"/>
                      <a:pt x="35" y="83"/>
                    </a:cubicBezTo>
                    <a:cubicBezTo>
                      <a:pt x="36" y="83"/>
                      <a:pt x="37" y="83"/>
                      <a:pt x="37" y="83"/>
                    </a:cubicBezTo>
                    <a:cubicBezTo>
                      <a:pt x="37" y="83"/>
                      <a:pt x="37" y="83"/>
                      <a:pt x="37" y="83"/>
                    </a:cubicBezTo>
                    <a:cubicBezTo>
                      <a:pt x="37" y="83"/>
                      <a:pt x="37" y="83"/>
                      <a:pt x="37" y="83"/>
                    </a:cubicBezTo>
                    <a:cubicBezTo>
                      <a:pt x="37" y="83"/>
                      <a:pt x="37" y="83"/>
                      <a:pt x="37" y="83"/>
                    </a:cubicBezTo>
                    <a:cubicBezTo>
                      <a:pt x="38" y="83"/>
                      <a:pt x="39" y="83"/>
                      <a:pt x="40" y="83"/>
                    </a:cubicBezTo>
                    <a:cubicBezTo>
                      <a:pt x="39" y="83"/>
                      <a:pt x="39" y="83"/>
                      <a:pt x="38" y="84"/>
                    </a:cubicBezTo>
                    <a:cubicBezTo>
                      <a:pt x="38" y="84"/>
                      <a:pt x="38" y="84"/>
                      <a:pt x="39" y="84"/>
                    </a:cubicBezTo>
                    <a:cubicBezTo>
                      <a:pt x="38" y="84"/>
                      <a:pt x="37" y="84"/>
                      <a:pt x="36" y="84"/>
                    </a:cubicBezTo>
                    <a:cubicBezTo>
                      <a:pt x="36" y="84"/>
                      <a:pt x="35" y="84"/>
                      <a:pt x="35" y="84"/>
                    </a:cubicBezTo>
                    <a:close/>
                    <a:moveTo>
                      <a:pt x="109" y="84"/>
                    </a:moveTo>
                    <a:cubicBezTo>
                      <a:pt x="109" y="84"/>
                      <a:pt x="109" y="84"/>
                      <a:pt x="109" y="84"/>
                    </a:cubicBezTo>
                    <a:cubicBezTo>
                      <a:pt x="109" y="84"/>
                      <a:pt x="109" y="84"/>
                      <a:pt x="109" y="84"/>
                    </a:cubicBezTo>
                    <a:close/>
                    <a:moveTo>
                      <a:pt x="45" y="84"/>
                    </a:moveTo>
                    <a:cubicBezTo>
                      <a:pt x="45" y="84"/>
                      <a:pt x="46" y="84"/>
                      <a:pt x="46" y="84"/>
                    </a:cubicBezTo>
                    <a:cubicBezTo>
                      <a:pt x="46" y="84"/>
                      <a:pt x="45" y="84"/>
                      <a:pt x="45" y="84"/>
                    </a:cubicBezTo>
                    <a:close/>
                    <a:moveTo>
                      <a:pt x="46" y="84"/>
                    </a:moveTo>
                    <a:cubicBezTo>
                      <a:pt x="47" y="84"/>
                      <a:pt x="47" y="84"/>
                      <a:pt x="47" y="84"/>
                    </a:cubicBezTo>
                    <a:cubicBezTo>
                      <a:pt x="47" y="85"/>
                      <a:pt x="46" y="84"/>
                      <a:pt x="46" y="84"/>
                    </a:cubicBezTo>
                    <a:close/>
                    <a:moveTo>
                      <a:pt x="51" y="85"/>
                    </a:moveTo>
                    <a:cubicBezTo>
                      <a:pt x="51" y="85"/>
                      <a:pt x="51" y="85"/>
                      <a:pt x="50" y="85"/>
                    </a:cubicBezTo>
                    <a:cubicBezTo>
                      <a:pt x="50" y="84"/>
                      <a:pt x="51" y="85"/>
                      <a:pt x="51" y="85"/>
                    </a:cubicBezTo>
                    <a:close/>
                    <a:moveTo>
                      <a:pt x="117" y="84"/>
                    </a:moveTo>
                    <a:cubicBezTo>
                      <a:pt x="117" y="84"/>
                      <a:pt x="118" y="84"/>
                      <a:pt x="118" y="84"/>
                    </a:cubicBezTo>
                    <a:cubicBezTo>
                      <a:pt x="118" y="85"/>
                      <a:pt x="118" y="85"/>
                      <a:pt x="117" y="85"/>
                    </a:cubicBezTo>
                    <a:cubicBezTo>
                      <a:pt x="118" y="84"/>
                      <a:pt x="117" y="84"/>
                      <a:pt x="117" y="84"/>
                    </a:cubicBezTo>
                    <a:close/>
                    <a:moveTo>
                      <a:pt x="22" y="85"/>
                    </a:moveTo>
                    <a:cubicBezTo>
                      <a:pt x="22" y="85"/>
                      <a:pt x="22" y="85"/>
                      <a:pt x="22" y="85"/>
                    </a:cubicBezTo>
                    <a:cubicBezTo>
                      <a:pt x="22" y="85"/>
                      <a:pt x="22" y="85"/>
                      <a:pt x="22" y="85"/>
                    </a:cubicBezTo>
                    <a:cubicBezTo>
                      <a:pt x="22" y="85"/>
                      <a:pt x="22" y="85"/>
                      <a:pt x="22" y="85"/>
                    </a:cubicBezTo>
                    <a:cubicBezTo>
                      <a:pt x="22" y="85"/>
                      <a:pt x="22" y="85"/>
                      <a:pt x="22" y="85"/>
                    </a:cubicBezTo>
                    <a:cubicBezTo>
                      <a:pt x="22" y="85"/>
                      <a:pt x="22" y="85"/>
                      <a:pt x="22" y="85"/>
                    </a:cubicBezTo>
                    <a:cubicBezTo>
                      <a:pt x="22" y="85"/>
                      <a:pt x="22" y="85"/>
                      <a:pt x="22" y="85"/>
                    </a:cubicBezTo>
                    <a:close/>
                    <a:moveTo>
                      <a:pt x="50" y="86"/>
                    </a:moveTo>
                    <a:cubicBezTo>
                      <a:pt x="50" y="86"/>
                      <a:pt x="50" y="86"/>
                      <a:pt x="50" y="86"/>
                    </a:cubicBezTo>
                    <a:cubicBezTo>
                      <a:pt x="50" y="86"/>
                      <a:pt x="50" y="86"/>
                      <a:pt x="50" y="86"/>
                    </a:cubicBezTo>
                    <a:cubicBezTo>
                      <a:pt x="50" y="86"/>
                      <a:pt x="50" y="86"/>
                      <a:pt x="50" y="86"/>
                    </a:cubicBezTo>
                    <a:cubicBezTo>
                      <a:pt x="50" y="86"/>
                      <a:pt x="50" y="86"/>
                      <a:pt x="50" y="86"/>
                    </a:cubicBezTo>
                    <a:close/>
                    <a:moveTo>
                      <a:pt x="42" y="85"/>
                    </a:moveTo>
                    <a:cubicBezTo>
                      <a:pt x="42" y="85"/>
                      <a:pt x="43" y="85"/>
                      <a:pt x="43" y="85"/>
                    </a:cubicBezTo>
                    <a:cubicBezTo>
                      <a:pt x="43" y="86"/>
                      <a:pt x="42" y="85"/>
                      <a:pt x="42" y="85"/>
                    </a:cubicBezTo>
                    <a:close/>
                    <a:moveTo>
                      <a:pt x="41" y="85"/>
                    </a:moveTo>
                    <a:cubicBezTo>
                      <a:pt x="41" y="85"/>
                      <a:pt x="41" y="85"/>
                      <a:pt x="41" y="85"/>
                    </a:cubicBezTo>
                    <a:cubicBezTo>
                      <a:pt x="41" y="85"/>
                      <a:pt x="41" y="85"/>
                      <a:pt x="41" y="85"/>
                    </a:cubicBezTo>
                    <a:cubicBezTo>
                      <a:pt x="41" y="86"/>
                      <a:pt x="41" y="85"/>
                      <a:pt x="41" y="85"/>
                    </a:cubicBezTo>
                    <a:close/>
                    <a:moveTo>
                      <a:pt x="50" y="85"/>
                    </a:moveTo>
                    <a:cubicBezTo>
                      <a:pt x="49" y="85"/>
                      <a:pt x="50" y="85"/>
                      <a:pt x="50" y="85"/>
                    </a:cubicBezTo>
                    <a:cubicBezTo>
                      <a:pt x="50" y="85"/>
                      <a:pt x="50" y="85"/>
                      <a:pt x="50" y="85"/>
                    </a:cubicBezTo>
                    <a:close/>
                    <a:moveTo>
                      <a:pt x="38" y="85"/>
                    </a:moveTo>
                    <a:cubicBezTo>
                      <a:pt x="39" y="85"/>
                      <a:pt x="39" y="85"/>
                      <a:pt x="40" y="85"/>
                    </a:cubicBezTo>
                    <a:cubicBezTo>
                      <a:pt x="40" y="86"/>
                      <a:pt x="39" y="85"/>
                      <a:pt x="39" y="86"/>
                    </a:cubicBezTo>
                    <a:cubicBezTo>
                      <a:pt x="39" y="85"/>
                      <a:pt x="39" y="85"/>
                      <a:pt x="38" y="85"/>
                    </a:cubicBezTo>
                    <a:close/>
                    <a:moveTo>
                      <a:pt x="46" y="86"/>
                    </a:moveTo>
                    <a:cubicBezTo>
                      <a:pt x="46" y="86"/>
                      <a:pt x="46" y="85"/>
                      <a:pt x="47" y="86"/>
                    </a:cubicBezTo>
                    <a:cubicBezTo>
                      <a:pt x="47" y="86"/>
                      <a:pt x="47" y="86"/>
                      <a:pt x="47" y="86"/>
                    </a:cubicBezTo>
                    <a:cubicBezTo>
                      <a:pt x="46" y="86"/>
                      <a:pt x="46" y="86"/>
                      <a:pt x="46" y="86"/>
                    </a:cubicBezTo>
                    <a:cubicBezTo>
                      <a:pt x="46" y="86"/>
                      <a:pt x="46" y="86"/>
                      <a:pt x="46" y="86"/>
                    </a:cubicBezTo>
                    <a:cubicBezTo>
                      <a:pt x="46" y="86"/>
                      <a:pt x="46" y="86"/>
                      <a:pt x="46" y="86"/>
                    </a:cubicBezTo>
                    <a:cubicBezTo>
                      <a:pt x="46" y="86"/>
                      <a:pt x="46" y="86"/>
                      <a:pt x="46" y="86"/>
                    </a:cubicBezTo>
                    <a:cubicBezTo>
                      <a:pt x="46" y="86"/>
                      <a:pt x="46" y="86"/>
                      <a:pt x="46" y="86"/>
                    </a:cubicBezTo>
                    <a:close/>
                    <a:moveTo>
                      <a:pt x="47" y="86"/>
                    </a:moveTo>
                    <a:cubicBezTo>
                      <a:pt x="47" y="86"/>
                      <a:pt x="47" y="86"/>
                      <a:pt x="47" y="86"/>
                    </a:cubicBezTo>
                    <a:cubicBezTo>
                      <a:pt x="47" y="86"/>
                      <a:pt x="47" y="86"/>
                      <a:pt x="47" y="86"/>
                    </a:cubicBezTo>
                    <a:cubicBezTo>
                      <a:pt x="47" y="86"/>
                      <a:pt x="47" y="86"/>
                      <a:pt x="47" y="85"/>
                    </a:cubicBezTo>
                    <a:cubicBezTo>
                      <a:pt x="47" y="85"/>
                      <a:pt x="47" y="85"/>
                      <a:pt x="47" y="85"/>
                    </a:cubicBezTo>
                    <a:cubicBezTo>
                      <a:pt x="47" y="86"/>
                      <a:pt x="47" y="85"/>
                      <a:pt x="47" y="86"/>
                    </a:cubicBezTo>
                    <a:cubicBezTo>
                      <a:pt x="48" y="86"/>
                      <a:pt x="47" y="86"/>
                      <a:pt x="47" y="86"/>
                    </a:cubicBezTo>
                    <a:close/>
                    <a:moveTo>
                      <a:pt x="48" y="86"/>
                    </a:moveTo>
                    <a:cubicBezTo>
                      <a:pt x="48" y="86"/>
                      <a:pt x="49" y="86"/>
                      <a:pt x="49" y="86"/>
                    </a:cubicBezTo>
                    <a:cubicBezTo>
                      <a:pt x="49" y="86"/>
                      <a:pt x="48" y="86"/>
                      <a:pt x="48" y="86"/>
                    </a:cubicBezTo>
                    <a:close/>
                    <a:moveTo>
                      <a:pt x="50" y="86"/>
                    </a:moveTo>
                    <a:cubicBezTo>
                      <a:pt x="50" y="86"/>
                      <a:pt x="50" y="86"/>
                      <a:pt x="50" y="86"/>
                    </a:cubicBezTo>
                    <a:cubicBezTo>
                      <a:pt x="50" y="86"/>
                      <a:pt x="50" y="86"/>
                      <a:pt x="50" y="86"/>
                    </a:cubicBezTo>
                    <a:cubicBezTo>
                      <a:pt x="50" y="86"/>
                      <a:pt x="50" y="86"/>
                      <a:pt x="50" y="86"/>
                    </a:cubicBezTo>
                    <a:cubicBezTo>
                      <a:pt x="50" y="86"/>
                      <a:pt x="51" y="86"/>
                      <a:pt x="51" y="86"/>
                    </a:cubicBezTo>
                    <a:cubicBezTo>
                      <a:pt x="51" y="86"/>
                      <a:pt x="51" y="86"/>
                      <a:pt x="51" y="86"/>
                    </a:cubicBezTo>
                    <a:cubicBezTo>
                      <a:pt x="51" y="87"/>
                      <a:pt x="51" y="86"/>
                      <a:pt x="51" y="86"/>
                    </a:cubicBezTo>
                    <a:cubicBezTo>
                      <a:pt x="51" y="86"/>
                      <a:pt x="51" y="86"/>
                      <a:pt x="50" y="86"/>
                    </a:cubicBezTo>
                    <a:close/>
                    <a:moveTo>
                      <a:pt x="56" y="87"/>
                    </a:moveTo>
                    <a:cubicBezTo>
                      <a:pt x="57" y="86"/>
                      <a:pt x="58" y="87"/>
                      <a:pt x="59" y="87"/>
                    </a:cubicBezTo>
                    <a:cubicBezTo>
                      <a:pt x="59" y="87"/>
                      <a:pt x="59" y="87"/>
                      <a:pt x="59" y="87"/>
                    </a:cubicBezTo>
                    <a:cubicBezTo>
                      <a:pt x="58" y="87"/>
                      <a:pt x="57" y="87"/>
                      <a:pt x="56" y="87"/>
                    </a:cubicBezTo>
                    <a:close/>
                    <a:moveTo>
                      <a:pt x="31" y="87"/>
                    </a:moveTo>
                    <a:cubicBezTo>
                      <a:pt x="31" y="87"/>
                      <a:pt x="31" y="87"/>
                      <a:pt x="31" y="87"/>
                    </a:cubicBezTo>
                    <a:cubicBezTo>
                      <a:pt x="31" y="87"/>
                      <a:pt x="31" y="87"/>
                      <a:pt x="31" y="87"/>
                    </a:cubicBezTo>
                    <a:cubicBezTo>
                      <a:pt x="31" y="87"/>
                      <a:pt x="31" y="87"/>
                      <a:pt x="31" y="87"/>
                    </a:cubicBezTo>
                    <a:cubicBezTo>
                      <a:pt x="31" y="87"/>
                      <a:pt x="31" y="87"/>
                      <a:pt x="31" y="87"/>
                    </a:cubicBezTo>
                    <a:close/>
                    <a:moveTo>
                      <a:pt x="31" y="87"/>
                    </a:moveTo>
                    <a:cubicBezTo>
                      <a:pt x="31" y="87"/>
                      <a:pt x="32" y="87"/>
                      <a:pt x="32" y="87"/>
                    </a:cubicBezTo>
                    <a:cubicBezTo>
                      <a:pt x="32" y="87"/>
                      <a:pt x="32" y="87"/>
                      <a:pt x="32" y="87"/>
                    </a:cubicBezTo>
                    <a:cubicBezTo>
                      <a:pt x="32" y="87"/>
                      <a:pt x="31" y="87"/>
                      <a:pt x="31" y="87"/>
                    </a:cubicBezTo>
                    <a:close/>
                    <a:moveTo>
                      <a:pt x="34" y="88"/>
                    </a:moveTo>
                    <a:cubicBezTo>
                      <a:pt x="33" y="88"/>
                      <a:pt x="33" y="88"/>
                      <a:pt x="33" y="87"/>
                    </a:cubicBezTo>
                    <a:cubicBezTo>
                      <a:pt x="33" y="87"/>
                      <a:pt x="33" y="87"/>
                      <a:pt x="33" y="87"/>
                    </a:cubicBezTo>
                    <a:cubicBezTo>
                      <a:pt x="33" y="87"/>
                      <a:pt x="33" y="87"/>
                      <a:pt x="33" y="87"/>
                    </a:cubicBezTo>
                    <a:cubicBezTo>
                      <a:pt x="33" y="87"/>
                      <a:pt x="33" y="87"/>
                      <a:pt x="33" y="87"/>
                    </a:cubicBezTo>
                    <a:cubicBezTo>
                      <a:pt x="33" y="87"/>
                      <a:pt x="33" y="87"/>
                      <a:pt x="33" y="87"/>
                    </a:cubicBezTo>
                    <a:cubicBezTo>
                      <a:pt x="33" y="88"/>
                      <a:pt x="33" y="88"/>
                      <a:pt x="34" y="88"/>
                    </a:cubicBezTo>
                    <a:cubicBezTo>
                      <a:pt x="34" y="88"/>
                      <a:pt x="34" y="88"/>
                      <a:pt x="34" y="88"/>
                    </a:cubicBezTo>
                    <a:close/>
                    <a:moveTo>
                      <a:pt x="35" y="87"/>
                    </a:moveTo>
                    <a:cubicBezTo>
                      <a:pt x="34" y="88"/>
                      <a:pt x="34" y="87"/>
                      <a:pt x="34" y="88"/>
                    </a:cubicBezTo>
                    <a:cubicBezTo>
                      <a:pt x="34" y="88"/>
                      <a:pt x="34" y="88"/>
                      <a:pt x="34" y="88"/>
                    </a:cubicBezTo>
                    <a:cubicBezTo>
                      <a:pt x="34" y="87"/>
                      <a:pt x="34" y="87"/>
                      <a:pt x="34" y="87"/>
                    </a:cubicBezTo>
                    <a:cubicBezTo>
                      <a:pt x="34" y="87"/>
                      <a:pt x="34" y="87"/>
                      <a:pt x="34" y="87"/>
                    </a:cubicBezTo>
                    <a:cubicBezTo>
                      <a:pt x="34" y="87"/>
                      <a:pt x="34" y="87"/>
                      <a:pt x="34" y="87"/>
                    </a:cubicBezTo>
                    <a:cubicBezTo>
                      <a:pt x="34" y="87"/>
                      <a:pt x="34" y="87"/>
                      <a:pt x="34" y="87"/>
                    </a:cubicBezTo>
                    <a:cubicBezTo>
                      <a:pt x="34" y="87"/>
                      <a:pt x="35" y="87"/>
                      <a:pt x="35" y="87"/>
                    </a:cubicBezTo>
                    <a:cubicBezTo>
                      <a:pt x="35" y="87"/>
                      <a:pt x="35" y="87"/>
                      <a:pt x="35" y="87"/>
                    </a:cubicBezTo>
                    <a:close/>
                    <a:moveTo>
                      <a:pt x="39" y="88"/>
                    </a:moveTo>
                    <a:cubicBezTo>
                      <a:pt x="39" y="88"/>
                      <a:pt x="39" y="88"/>
                      <a:pt x="39" y="87"/>
                    </a:cubicBezTo>
                    <a:cubicBezTo>
                      <a:pt x="39" y="87"/>
                      <a:pt x="39" y="87"/>
                      <a:pt x="39" y="88"/>
                    </a:cubicBezTo>
                    <a:cubicBezTo>
                      <a:pt x="39" y="88"/>
                      <a:pt x="39" y="88"/>
                      <a:pt x="39" y="88"/>
                    </a:cubicBezTo>
                    <a:cubicBezTo>
                      <a:pt x="39" y="88"/>
                      <a:pt x="39" y="88"/>
                      <a:pt x="39" y="88"/>
                    </a:cubicBezTo>
                    <a:close/>
                    <a:moveTo>
                      <a:pt x="251" y="90"/>
                    </a:moveTo>
                    <a:cubicBezTo>
                      <a:pt x="251" y="90"/>
                      <a:pt x="251" y="90"/>
                      <a:pt x="252" y="90"/>
                    </a:cubicBezTo>
                    <a:cubicBezTo>
                      <a:pt x="251" y="91"/>
                      <a:pt x="250" y="90"/>
                      <a:pt x="249" y="90"/>
                    </a:cubicBezTo>
                    <a:cubicBezTo>
                      <a:pt x="249" y="89"/>
                      <a:pt x="250" y="90"/>
                      <a:pt x="250" y="90"/>
                    </a:cubicBezTo>
                    <a:cubicBezTo>
                      <a:pt x="250" y="90"/>
                      <a:pt x="250" y="90"/>
                      <a:pt x="250" y="90"/>
                    </a:cubicBezTo>
                    <a:cubicBezTo>
                      <a:pt x="250" y="90"/>
                      <a:pt x="251" y="90"/>
                      <a:pt x="251" y="90"/>
                    </a:cubicBezTo>
                    <a:cubicBezTo>
                      <a:pt x="251" y="90"/>
                      <a:pt x="251" y="90"/>
                      <a:pt x="251" y="90"/>
                    </a:cubicBezTo>
                    <a:close/>
                    <a:moveTo>
                      <a:pt x="79" y="90"/>
                    </a:moveTo>
                    <a:cubicBezTo>
                      <a:pt x="79" y="90"/>
                      <a:pt x="78" y="90"/>
                      <a:pt x="78" y="90"/>
                    </a:cubicBezTo>
                    <a:cubicBezTo>
                      <a:pt x="78" y="90"/>
                      <a:pt x="76" y="91"/>
                      <a:pt x="76" y="90"/>
                    </a:cubicBezTo>
                    <a:cubicBezTo>
                      <a:pt x="77" y="90"/>
                      <a:pt x="78" y="90"/>
                      <a:pt x="79" y="90"/>
                    </a:cubicBezTo>
                    <a:close/>
                    <a:moveTo>
                      <a:pt x="248" y="90"/>
                    </a:moveTo>
                    <a:cubicBezTo>
                      <a:pt x="248" y="90"/>
                      <a:pt x="248" y="90"/>
                      <a:pt x="248" y="90"/>
                    </a:cubicBezTo>
                    <a:cubicBezTo>
                      <a:pt x="249" y="90"/>
                      <a:pt x="248" y="90"/>
                      <a:pt x="248" y="90"/>
                    </a:cubicBezTo>
                    <a:close/>
                    <a:moveTo>
                      <a:pt x="251" y="89"/>
                    </a:moveTo>
                    <a:cubicBezTo>
                      <a:pt x="251" y="89"/>
                      <a:pt x="251" y="89"/>
                      <a:pt x="251" y="89"/>
                    </a:cubicBezTo>
                    <a:cubicBezTo>
                      <a:pt x="251" y="89"/>
                      <a:pt x="251" y="89"/>
                      <a:pt x="251" y="89"/>
                    </a:cubicBezTo>
                    <a:cubicBezTo>
                      <a:pt x="251" y="90"/>
                      <a:pt x="250" y="90"/>
                      <a:pt x="250" y="89"/>
                    </a:cubicBezTo>
                    <a:cubicBezTo>
                      <a:pt x="250" y="89"/>
                      <a:pt x="250" y="89"/>
                      <a:pt x="250" y="89"/>
                    </a:cubicBezTo>
                    <a:cubicBezTo>
                      <a:pt x="250" y="89"/>
                      <a:pt x="250" y="89"/>
                      <a:pt x="251" y="89"/>
                    </a:cubicBezTo>
                    <a:cubicBezTo>
                      <a:pt x="251" y="89"/>
                      <a:pt x="251" y="89"/>
                      <a:pt x="251" y="89"/>
                    </a:cubicBezTo>
                    <a:cubicBezTo>
                      <a:pt x="251" y="89"/>
                      <a:pt x="251" y="89"/>
                      <a:pt x="251" y="89"/>
                    </a:cubicBezTo>
                    <a:close/>
                    <a:moveTo>
                      <a:pt x="246" y="87"/>
                    </a:moveTo>
                    <a:cubicBezTo>
                      <a:pt x="247" y="87"/>
                      <a:pt x="248" y="88"/>
                      <a:pt x="249" y="87"/>
                    </a:cubicBezTo>
                    <a:cubicBezTo>
                      <a:pt x="249" y="88"/>
                      <a:pt x="250" y="88"/>
                      <a:pt x="251" y="88"/>
                    </a:cubicBezTo>
                    <a:cubicBezTo>
                      <a:pt x="251" y="88"/>
                      <a:pt x="251" y="88"/>
                      <a:pt x="251" y="88"/>
                    </a:cubicBezTo>
                    <a:cubicBezTo>
                      <a:pt x="251" y="88"/>
                      <a:pt x="251" y="88"/>
                      <a:pt x="251" y="88"/>
                    </a:cubicBezTo>
                    <a:cubicBezTo>
                      <a:pt x="251" y="88"/>
                      <a:pt x="250" y="88"/>
                      <a:pt x="250" y="88"/>
                    </a:cubicBezTo>
                    <a:cubicBezTo>
                      <a:pt x="250" y="88"/>
                      <a:pt x="250" y="88"/>
                      <a:pt x="250" y="88"/>
                    </a:cubicBezTo>
                    <a:cubicBezTo>
                      <a:pt x="250" y="88"/>
                      <a:pt x="249" y="88"/>
                      <a:pt x="249" y="88"/>
                    </a:cubicBezTo>
                    <a:cubicBezTo>
                      <a:pt x="249" y="88"/>
                      <a:pt x="248" y="88"/>
                      <a:pt x="248" y="88"/>
                    </a:cubicBezTo>
                    <a:cubicBezTo>
                      <a:pt x="248" y="88"/>
                      <a:pt x="248" y="89"/>
                      <a:pt x="248" y="88"/>
                    </a:cubicBezTo>
                    <a:cubicBezTo>
                      <a:pt x="248" y="88"/>
                      <a:pt x="248" y="88"/>
                      <a:pt x="248" y="88"/>
                    </a:cubicBezTo>
                    <a:cubicBezTo>
                      <a:pt x="248" y="88"/>
                      <a:pt x="248" y="88"/>
                      <a:pt x="248" y="88"/>
                    </a:cubicBezTo>
                    <a:cubicBezTo>
                      <a:pt x="247" y="88"/>
                      <a:pt x="247" y="88"/>
                      <a:pt x="247" y="88"/>
                    </a:cubicBezTo>
                    <a:cubicBezTo>
                      <a:pt x="247" y="88"/>
                      <a:pt x="247" y="88"/>
                      <a:pt x="247" y="89"/>
                    </a:cubicBezTo>
                    <a:cubicBezTo>
                      <a:pt x="247" y="89"/>
                      <a:pt x="247" y="89"/>
                      <a:pt x="247" y="89"/>
                    </a:cubicBezTo>
                    <a:cubicBezTo>
                      <a:pt x="247" y="89"/>
                      <a:pt x="247" y="89"/>
                      <a:pt x="247" y="89"/>
                    </a:cubicBezTo>
                    <a:cubicBezTo>
                      <a:pt x="247" y="89"/>
                      <a:pt x="248" y="89"/>
                      <a:pt x="248" y="89"/>
                    </a:cubicBezTo>
                    <a:cubicBezTo>
                      <a:pt x="248" y="89"/>
                      <a:pt x="248" y="89"/>
                      <a:pt x="248" y="89"/>
                    </a:cubicBezTo>
                    <a:cubicBezTo>
                      <a:pt x="248" y="89"/>
                      <a:pt x="248" y="89"/>
                      <a:pt x="248" y="89"/>
                    </a:cubicBezTo>
                    <a:cubicBezTo>
                      <a:pt x="248" y="89"/>
                      <a:pt x="248" y="89"/>
                      <a:pt x="249" y="89"/>
                    </a:cubicBezTo>
                    <a:cubicBezTo>
                      <a:pt x="249" y="89"/>
                      <a:pt x="249" y="89"/>
                      <a:pt x="249" y="89"/>
                    </a:cubicBezTo>
                    <a:cubicBezTo>
                      <a:pt x="250" y="89"/>
                      <a:pt x="249" y="89"/>
                      <a:pt x="249" y="89"/>
                    </a:cubicBezTo>
                    <a:cubicBezTo>
                      <a:pt x="248" y="89"/>
                      <a:pt x="247" y="89"/>
                      <a:pt x="246" y="89"/>
                    </a:cubicBezTo>
                    <a:cubicBezTo>
                      <a:pt x="247" y="89"/>
                      <a:pt x="245" y="89"/>
                      <a:pt x="245" y="89"/>
                    </a:cubicBezTo>
                    <a:cubicBezTo>
                      <a:pt x="245" y="89"/>
                      <a:pt x="244" y="89"/>
                      <a:pt x="244" y="89"/>
                    </a:cubicBezTo>
                    <a:cubicBezTo>
                      <a:pt x="244" y="89"/>
                      <a:pt x="244" y="89"/>
                      <a:pt x="244" y="89"/>
                    </a:cubicBezTo>
                    <a:cubicBezTo>
                      <a:pt x="244" y="89"/>
                      <a:pt x="244" y="89"/>
                      <a:pt x="244" y="89"/>
                    </a:cubicBezTo>
                    <a:cubicBezTo>
                      <a:pt x="245" y="89"/>
                      <a:pt x="245" y="89"/>
                      <a:pt x="245" y="89"/>
                    </a:cubicBezTo>
                    <a:cubicBezTo>
                      <a:pt x="245" y="89"/>
                      <a:pt x="244" y="89"/>
                      <a:pt x="244" y="89"/>
                    </a:cubicBezTo>
                    <a:cubicBezTo>
                      <a:pt x="244" y="89"/>
                      <a:pt x="244" y="89"/>
                      <a:pt x="244" y="89"/>
                    </a:cubicBezTo>
                    <a:cubicBezTo>
                      <a:pt x="244" y="89"/>
                      <a:pt x="244" y="89"/>
                      <a:pt x="244" y="89"/>
                    </a:cubicBezTo>
                    <a:cubicBezTo>
                      <a:pt x="244" y="89"/>
                      <a:pt x="244" y="88"/>
                      <a:pt x="244" y="88"/>
                    </a:cubicBezTo>
                    <a:cubicBezTo>
                      <a:pt x="244" y="88"/>
                      <a:pt x="244" y="88"/>
                      <a:pt x="244" y="88"/>
                    </a:cubicBezTo>
                    <a:cubicBezTo>
                      <a:pt x="244" y="88"/>
                      <a:pt x="244" y="88"/>
                      <a:pt x="244" y="88"/>
                    </a:cubicBezTo>
                    <a:cubicBezTo>
                      <a:pt x="244" y="88"/>
                      <a:pt x="244" y="88"/>
                      <a:pt x="244" y="88"/>
                    </a:cubicBezTo>
                    <a:cubicBezTo>
                      <a:pt x="244" y="88"/>
                      <a:pt x="244" y="88"/>
                      <a:pt x="244" y="88"/>
                    </a:cubicBezTo>
                    <a:cubicBezTo>
                      <a:pt x="245" y="88"/>
                      <a:pt x="245" y="88"/>
                      <a:pt x="245" y="88"/>
                    </a:cubicBezTo>
                    <a:cubicBezTo>
                      <a:pt x="245" y="88"/>
                      <a:pt x="245" y="88"/>
                      <a:pt x="245" y="88"/>
                    </a:cubicBezTo>
                    <a:cubicBezTo>
                      <a:pt x="245" y="88"/>
                      <a:pt x="245" y="88"/>
                      <a:pt x="245" y="88"/>
                    </a:cubicBezTo>
                    <a:cubicBezTo>
                      <a:pt x="245" y="88"/>
                      <a:pt x="245" y="88"/>
                      <a:pt x="244" y="88"/>
                    </a:cubicBezTo>
                    <a:cubicBezTo>
                      <a:pt x="244" y="88"/>
                      <a:pt x="244" y="88"/>
                      <a:pt x="244" y="88"/>
                    </a:cubicBezTo>
                    <a:cubicBezTo>
                      <a:pt x="244" y="88"/>
                      <a:pt x="244" y="88"/>
                      <a:pt x="244" y="88"/>
                    </a:cubicBezTo>
                    <a:cubicBezTo>
                      <a:pt x="244" y="88"/>
                      <a:pt x="244" y="88"/>
                      <a:pt x="244" y="88"/>
                    </a:cubicBezTo>
                    <a:cubicBezTo>
                      <a:pt x="244" y="88"/>
                      <a:pt x="244" y="88"/>
                      <a:pt x="244" y="87"/>
                    </a:cubicBezTo>
                    <a:cubicBezTo>
                      <a:pt x="244" y="87"/>
                      <a:pt x="244" y="87"/>
                      <a:pt x="244" y="87"/>
                    </a:cubicBezTo>
                    <a:cubicBezTo>
                      <a:pt x="244" y="87"/>
                      <a:pt x="244" y="87"/>
                      <a:pt x="244" y="87"/>
                    </a:cubicBezTo>
                    <a:cubicBezTo>
                      <a:pt x="244" y="87"/>
                      <a:pt x="244" y="87"/>
                      <a:pt x="244" y="87"/>
                    </a:cubicBezTo>
                    <a:cubicBezTo>
                      <a:pt x="244" y="87"/>
                      <a:pt x="244" y="88"/>
                      <a:pt x="244" y="87"/>
                    </a:cubicBezTo>
                    <a:cubicBezTo>
                      <a:pt x="244" y="87"/>
                      <a:pt x="244" y="87"/>
                      <a:pt x="244" y="87"/>
                    </a:cubicBezTo>
                    <a:cubicBezTo>
                      <a:pt x="244" y="87"/>
                      <a:pt x="244" y="87"/>
                      <a:pt x="244" y="87"/>
                    </a:cubicBezTo>
                    <a:cubicBezTo>
                      <a:pt x="244" y="87"/>
                      <a:pt x="244" y="87"/>
                      <a:pt x="244" y="87"/>
                    </a:cubicBezTo>
                    <a:cubicBezTo>
                      <a:pt x="244" y="87"/>
                      <a:pt x="244" y="87"/>
                      <a:pt x="244" y="87"/>
                    </a:cubicBezTo>
                    <a:cubicBezTo>
                      <a:pt x="244" y="87"/>
                      <a:pt x="244" y="87"/>
                      <a:pt x="244" y="87"/>
                    </a:cubicBezTo>
                    <a:cubicBezTo>
                      <a:pt x="245" y="87"/>
                      <a:pt x="245" y="87"/>
                      <a:pt x="246" y="87"/>
                    </a:cubicBezTo>
                    <a:close/>
                    <a:moveTo>
                      <a:pt x="51" y="88"/>
                    </a:moveTo>
                    <a:cubicBezTo>
                      <a:pt x="51" y="88"/>
                      <a:pt x="49" y="88"/>
                      <a:pt x="49" y="87"/>
                    </a:cubicBezTo>
                    <a:cubicBezTo>
                      <a:pt x="49" y="88"/>
                      <a:pt x="48" y="88"/>
                      <a:pt x="48" y="88"/>
                    </a:cubicBezTo>
                    <a:cubicBezTo>
                      <a:pt x="48" y="88"/>
                      <a:pt x="48" y="88"/>
                      <a:pt x="48" y="88"/>
                    </a:cubicBezTo>
                    <a:cubicBezTo>
                      <a:pt x="49" y="87"/>
                      <a:pt x="51" y="87"/>
                      <a:pt x="52" y="87"/>
                    </a:cubicBezTo>
                    <a:cubicBezTo>
                      <a:pt x="53" y="88"/>
                      <a:pt x="53" y="88"/>
                      <a:pt x="53" y="88"/>
                    </a:cubicBezTo>
                    <a:cubicBezTo>
                      <a:pt x="53" y="88"/>
                      <a:pt x="53" y="88"/>
                      <a:pt x="54" y="88"/>
                    </a:cubicBezTo>
                    <a:cubicBezTo>
                      <a:pt x="54" y="88"/>
                      <a:pt x="54" y="88"/>
                      <a:pt x="54" y="88"/>
                    </a:cubicBezTo>
                    <a:cubicBezTo>
                      <a:pt x="54" y="88"/>
                      <a:pt x="54" y="88"/>
                      <a:pt x="54" y="88"/>
                    </a:cubicBezTo>
                    <a:cubicBezTo>
                      <a:pt x="55" y="87"/>
                      <a:pt x="56" y="88"/>
                      <a:pt x="57" y="88"/>
                    </a:cubicBezTo>
                    <a:cubicBezTo>
                      <a:pt x="57" y="88"/>
                      <a:pt x="57" y="88"/>
                      <a:pt x="57" y="88"/>
                    </a:cubicBezTo>
                    <a:cubicBezTo>
                      <a:pt x="58" y="88"/>
                      <a:pt x="58" y="88"/>
                      <a:pt x="59" y="88"/>
                    </a:cubicBezTo>
                    <a:cubicBezTo>
                      <a:pt x="59" y="88"/>
                      <a:pt x="58" y="88"/>
                      <a:pt x="58" y="88"/>
                    </a:cubicBezTo>
                    <a:cubicBezTo>
                      <a:pt x="59" y="88"/>
                      <a:pt x="59" y="88"/>
                      <a:pt x="59" y="88"/>
                    </a:cubicBezTo>
                    <a:cubicBezTo>
                      <a:pt x="60" y="89"/>
                      <a:pt x="61" y="88"/>
                      <a:pt x="62" y="88"/>
                    </a:cubicBezTo>
                    <a:cubicBezTo>
                      <a:pt x="64" y="89"/>
                      <a:pt x="65" y="89"/>
                      <a:pt x="66" y="89"/>
                    </a:cubicBezTo>
                    <a:cubicBezTo>
                      <a:pt x="66" y="89"/>
                      <a:pt x="66" y="89"/>
                      <a:pt x="67" y="89"/>
                    </a:cubicBezTo>
                    <a:cubicBezTo>
                      <a:pt x="67" y="88"/>
                      <a:pt x="68" y="89"/>
                      <a:pt x="68" y="89"/>
                    </a:cubicBezTo>
                    <a:cubicBezTo>
                      <a:pt x="68" y="89"/>
                      <a:pt x="69" y="89"/>
                      <a:pt x="69" y="89"/>
                    </a:cubicBezTo>
                    <a:cubicBezTo>
                      <a:pt x="70" y="89"/>
                      <a:pt x="71" y="89"/>
                      <a:pt x="72" y="89"/>
                    </a:cubicBezTo>
                    <a:cubicBezTo>
                      <a:pt x="73" y="90"/>
                      <a:pt x="73" y="90"/>
                      <a:pt x="73" y="90"/>
                    </a:cubicBezTo>
                    <a:cubicBezTo>
                      <a:pt x="73" y="90"/>
                      <a:pt x="74" y="89"/>
                      <a:pt x="74" y="90"/>
                    </a:cubicBezTo>
                    <a:cubicBezTo>
                      <a:pt x="74" y="90"/>
                      <a:pt x="74" y="90"/>
                      <a:pt x="74" y="90"/>
                    </a:cubicBezTo>
                    <a:cubicBezTo>
                      <a:pt x="73" y="90"/>
                      <a:pt x="72" y="90"/>
                      <a:pt x="71" y="90"/>
                    </a:cubicBezTo>
                    <a:cubicBezTo>
                      <a:pt x="71" y="90"/>
                      <a:pt x="71" y="90"/>
                      <a:pt x="71" y="90"/>
                    </a:cubicBezTo>
                    <a:cubicBezTo>
                      <a:pt x="71" y="90"/>
                      <a:pt x="71" y="90"/>
                      <a:pt x="71" y="90"/>
                    </a:cubicBezTo>
                    <a:cubicBezTo>
                      <a:pt x="70" y="90"/>
                      <a:pt x="69" y="90"/>
                      <a:pt x="69" y="89"/>
                    </a:cubicBezTo>
                    <a:cubicBezTo>
                      <a:pt x="68" y="90"/>
                      <a:pt x="67" y="90"/>
                      <a:pt x="67" y="89"/>
                    </a:cubicBezTo>
                    <a:cubicBezTo>
                      <a:pt x="67" y="89"/>
                      <a:pt x="67" y="89"/>
                      <a:pt x="67" y="89"/>
                    </a:cubicBezTo>
                    <a:cubicBezTo>
                      <a:pt x="66" y="89"/>
                      <a:pt x="65" y="89"/>
                      <a:pt x="65" y="89"/>
                    </a:cubicBezTo>
                    <a:cubicBezTo>
                      <a:pt x="65" y="89"/>
                      <a:pt x="64" y="89"/>
                      <a:pt x="65" y="89"/>
                    </a:cubicBezTo>
                    <a:cubicBezTo>
                      <a:pt x="64" y="89"/>
                      <a:pt x="64" y="89"/>
                      <a:pt x="64" y="89"/>
                    </a:cubicBezTo>
                    <a:cubicBezTo>
                      <a:pt x="63" y="89"/>
                      <a:pt x="63" y="89"/>
                      <a:pt x="62" y="89"/>
                    </a:cubicBezTo>
                    <a:cubicBezTo>
                      <a:pt x="62" y="89"/>
                      <a:pt x="61" y="89"/>
                      <a:pt x="61" y="89"/>
                    </a:cubicBezTo>
                    <a:cubicBezTo>
                      <a:pt x="61" y="89"/>
                      <a:pt x="60" y="89"/>
                      <a:pt x="60" y="89"/>
                    </a:cubicBezTo>
                    <a:cubicBezTo>
                      <a:pt x="60" y="89"/>
                      <a:pt x="60" y="89"/>
                      <a:pt x="59" y="89"/>
                    </a:cubicBezTo>
                    <a:cubicBezTo>
                      <a:pt x="59" y="89"/>
                      <a:pt x="58" y="89"/>
                      <a:pt x="58" y="88"/>
                    </a:cubicBezTo>
                    <a:cubicBezTo>
                      <a:pt x="57" y="89"/>
                      <a:pt x="57" y="89"/>
                      <a:pt x="56" y="89"/>
                    </a:cubicBezTo>
                    <a:cubicBezTo>
                      <a:pt x="56" y="89"/>
                      <a:pt x="56" y="89"/>
                      <a:pt x="56" y="89"/>
                    </a:cubicBezTo>
                    <a:cubicBezTo>
                      <a:pt x="56" y="89"/>
                      <a:pt x="56" y="89"/>
                      <a:pt x="56" y="89"/>
                    </a:cubicBezTo>
                    <a:cubicBezTo>
                      <a:pt x="56" y="88"/>
                      <a:pt x="54" y="88"/>
                      <a:pt x="54" y="88"/>
                    </a:cubicBezTo>
                    <a:cubicBezTo>
                      <a:pt x="54" y="88"/>
                      <a:pt x="54" y="89"/>
                      <a:pt x="53" y="88"/>
                    </a:cubicBezTo>
                    <a:cubicBezTo>
                      <a:pt x="53" y="88"/>
                      <a:pt x="53" y="88"/>
                      <a:pt x="53" y="88"/>
                    </a:cubicBezTo>
                    <a:cubicBezTo>
                      <a:pt x="53" y="88"/>
                      <a:pt x="53" y="88"/>
                      <a:pt x="53" y="88"/>
                    </a:cubicBezTo>
                    <a:cubicBezTo>
                      <a:pt x="53" y="88"/>
                      <a:pt x="53"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1" y="88"/>
                      <a:pt x="51" y="88"/>
                    </a:cubicBezTo>
                    <a:cubicBezTo>
                      <a:pt x="51" y="88"/>
                      <a:pt x="51" y="88"/>
                      <a:pt x="51" y="88"/>
                    </a:cubicBezTo>
                    <a:close/>
                    <a:moveTo>
                      <a:pt x="66" y="90"/>
                    </a:moveTo>
                    <a:cubicBezTo>
                      <a:pt x="66" y="90"/>
                      <a:pt x="66" y="90"/>
                      <a:pt x="66" y="90"/>
                    </a:cubicBezTo>
                    <a:close/>
                    <a:moveTo>
                      <a:pt x="59" y="90"/>
                    </a:moveTo>
                    <a:cubicBezTo>
                      <a:pt x="59" y="90"/>
                      <a:pt x="59" y="90"/>
                      <a:pt x="59" y="90"/>
                    </a:cubicBezTo>
                    <a:cubicBezTo>
                      <a:pt x="59" y="90"/>
                      <a:pt x="59" y="90"/>
                      <a:pt x="59" y="90"/>
                    </a:cubicBezTo>
                    <a:cubicBezTo>
                      <a:pt x="59" y="90"/>
                      <a:pt x="59" y="90"/>
                      <a:pt x="59" y="90"/>
                    </a:cubicBezTo>
                    <a:cubicBezTo>
                      <a:pt x="59" y="90"/>
                      <a:pt x="59" y="90"/>
                      <a:pt x="59" y="90"/>
                    </a:cubicBezTo>
                    <a:cubicBezTo>
                      <a:pt x="59" y="90"/>
                      <a:pt x="59" y="90"/>
                      <a:pt x="59" y="90"/>
                    </a:cubicBezTo>
                    <a:close/>
                    <a:moveTo>
                      <a:pt x="63" y="90"/>
                    </a:moveTo>
                    <a:cubicBezTo>
                      <a:pt x="63" y="90"/>
                      <a:pt x="63" y="90"/>
                      <a:pt x="63" y="90"/>
                    </a:cubicBezTo>
                    <a:cubicBezTo>
                      <a:pt x="62" y="90"/>
                      <a:pt x="63" y="89"/>
                      <a:pt x="63" y="90"/>
                    </a:cubicBezTo>
                    <a:close/>
                    <a:moveTo>
                      <a:pt x="53" y="89"/>
                    </a:moveTo>
                    <a:cubicBezTo>
                      <a:pt x="53" y="89"/>
                      <a:pt x="53" y="89"/>
                      <a:pt x="53" y="89"/>
                    </a:cubicBezTo>
                    <a:cubicBezTo>
                      <a:pt x="53" y="89"/>
                      <a:pt x="53" y="89"/>
                      <a:pt x="53" y="89"/>
                    </a:cubicBezTo>
                    <a:cubicBezTo>
                      <a:pt x="53" y="89"/>
                      <a:pt x="53" y="89"/>
                      <a:pt x="53" y="89"/>
                    </a:cubicBezTo>
                    <a:cubicBezTo>
                      <a:pt x="53" y="89"/>
                      <a:pt x="53" y="89"/>
                      <a:pt x="53" y="89"/>
                    </a:cubicBezTo>
                    <a:cubicBezTo>
                      <a:pt x="53" y="89"/>
                      <a:pt x="53" y="89"/>
                      <a:pt x="54" y="89"/>
                    </a:cubicBezTo>
                    <a:cubicBezTo>
                      <a:pt x="53" y="89"/>
                      <a:pt x="53" y="89"/>
                      <a:pt x="53" y="89"/>
                    </a:cubicBezTo>
                    <a:close/>
                    <a:moveTo>
                      <a:pt x="51" y="89"/>
                    </a:moveTo>
                    <a:cubicBezTo>
                      <a:pt x="51" y="88"/>
                      <a:pt x="51" y="89"/>
                      <a:pt x="50" y="89"/>
                    </a:cubicBezTo>
                    <a:cubicBezTo>
                      <a:pt x="50" y="89"/>
                      <a:pt x="50" y="89"/>
                      <a:pt x="50" y="89"/>
                    </a:cubicBezTo>
                    <a:cubicBezTo>
                      <a:pt x="50" y="89"/>
                      <a:pt x="50" y="89"/>
                      <a:pt x="50" y="89"/>
                    </a:cubicBezTo>
                    <a:cubicBezTo>
                      <a:pt x="50" y="89"/>
                      <a:pt x="50" y="88"/>
                      <a:pt x="50" y="88"/>
                    </a:cubicBezTo>
                    <a:cubicBezTo>
                      <a:pt x="50" y="88"/>
                      <a:pt x="50" y="88"/>
                      <a:pt x="51" y="88"/>
                    </a:cubicBezTo>
                    <a:cubicBezTo>
                      <a:pt x="51" y="88"/>
                      <a:pt x="51" y="88"/>
                      <a:pt x="51" y="88"/>
                    </a:cubicBezTo>
                    <a:cubicBezTo>
                      <a:pt x="51" y="88"/>
                      <a:pt x="51" y="88"/>
                      <a:pt x="51" y="88"/>
                    </a:cubicBezTo>
                    <a:cubicBezTo>
                      <a:pt x="51" y="89"/>
                      <a:pt x="52" y="89"/>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9"/>
                      <a:pt x="52" y="89"/>
                      <a:pt x="52" y="89"/>
                    </a:cubicBezTo>
                    <a:cubicBezTo>
                      <a:pt x="52" y="89"/>
                      <a:pt x="52" y="89"/>
                      <a:pt x="52" y="89"/>
                    </a:cubicBezTo>
                    <a:cubicBezTo>
                      <a:pt x="52" y="89"/>
                      <a:pt x="51" y="89"/>
                      <a:pt x="51" y="89"/>
                    </a:cubicBezTo>
                    <a:close/>
                    <a:moveTo>
                      <a:pt x="50" y="89"/>
                    </a:moveTo>
                    <a:cubicBezTo>
                      <a:pt x="50" y="89"/>
                      <a:pt x="50" y="89"/>
                      <a:pt x="50" y="89"/>
                    </a:cubicBezTo>
                    <a:cubicBezTo>
                      <a:pt x="50" y="89"/>
                      <a:pt x="50" y="89"/>
                      <a:pt x="50" y="89"/>
                    </a:cubicBezTo>
                    <a:cubicBezTo>
                      <a:pt x="50" y="89"/>
                      <a:pt x="50" y="89"/>
                      <a:pt x="50" y="89"/>
                    </a:cubicBezTo>
                    <a:cubicBezTo>
                      <a:pt x="50" y="89"/>
                      <a:pt x="50" y="89"/>
                      <a:pt x="50" y="89"/>
                    </a:cubicBezTo>
                    <a:cubicBezTo>
                      <a:pt x="50" y="89"/>
                      <a:pt x="50" y="89"/>
                      <a:pt x="50" y="89"/>
                    </a:cubicBezTo>
                    <a:close/>
                    <a:moveTo>
                      <a:pt x="55" y="89"/>
                    </a:moveTo>
                    <a:cubicBezTo>
                      <a:pt x="54" y="90"/>
                      <a:pt x="54" y="89"/>
                      <a:pt x="55" y="89"/>
                    </a:cubicBezTo>
                    <a:close/>
                    <a:moveTo>
                      <a:pt x="57" y="89"/>
                    </a:moveTo>
                    <a:cubicBezTo>
                      <a:pt x="57" y="89"/>
                      <a:pt x="58" y="89"/>
                      <a:pt x="58" y="89"/>
                    </a:cubicBezTo>
                    <a:cubicBezTo>
                      <a:pt x="58" y="89"/>
                      <a:pt x="58" y="89"/>
                      <a:pt x="58" y="89"/>
                    </a:cubicBezTo>
                    <a:cubicBezTo>
                      <a:pt x="58" y="89"/>
                      <a:pt x="58" y="89"/>
                      <a:pt x="57" y="89"/>
                    </a:cubicBezTo>
                    <a:close/>
                    <a:moveTo>
                      <a:pt x="58" y="89"/>
                    </a:moveTo>
                    <a:cubicBezTo>
                      <a:pt x="58" y="89"/>
                      <a:pt x="58" y="89"/>
                      <a:pt x="58" y="89"/>
                    </a:cubicBezTo>
                    <a:cubicBezTo>
                      <a:pt x="58" y="89"/>
                      <a:pt x="58" y="89"/>
                      <a:pt x="59" y="89"/>
                    </a:cubicBezTo>
                    <a:cubicBezTo>
                      <a:pt x="59" y="89"/>
                      <a:pt x="59" y="89"/>
                      <a:pt x="58" y="89"/>
                    </a:cubicBezTo>
                    <a:cubicBezTo>
                      <a:pt x="58" y="90"/>
                      <a:pt x="59" y="90"/>
                      <a:pt x="59" y="90"/>
                    </a:cubicBezTo>
                    <a:cubicBezTo>
                      <a:pt x="59" y="90"/>
                      <a:pt x="59" y="90"/>
                      <a:pt x="59" y="90"/>
                    </a:cubicBezTo>
                    <a:cubicBezTo>
                      <a:pt x="59" y="90"/>
                      <a:pt x="58" y="90"/>
                      <a:pt x="58" y="90"/>
                    </a:cubicBezTo>
                    <a:cubicBezTo>
                      <a:pt x="58" y="90"/>
                      <a:pt x="58" y="89"/>
                      <a:pt x="58" y="89"/>
                    </a:cubicBezTo>
                    <a:close/>
                    <a:moveTo>
                      <a:pt x="57" y="90"/>
                    </a:moveTo>
                    <a:cubicBezTo>
                      <a:pt x="57" y="90"/>
                      <a:pt x="57" y="90"/>
                      <a:pt x="57" y="90"/>
                    </a:cubicBezTo>
                    <a:cubicBezTo>
                      <a:pt x="57" y="90"/>
                      <a:pt x="57" y="90"/>
                      <a:pt x="57" y="90"/>
                    </a:cubicBezTo>
                    <a:close/>
                    <a:moveTo>
                      <a:pt x="61" y="90"/>
                    </a:moveTo>
                    <a:cubicBezTo>
                      <a:pt x="61" y="90"/>
                      <a:pt x="61" y="90"/>
                      <a:pt x="61" y="90"/>
                    </a:cubicBezTo>
                    <a:cubicBezTo>
                      <a:pt x="61" y="90"/>
                      <a:pt x="60" y="90"/>
                      <a:pt x="61" y="90"/>
                    </a:cubicBezTo>
                    <a:close/>
                    <a:moveTo>
                      <a:pt x="74" y="90"/>
                    </a:moveTo>
                    <a:cubicBezTo>
                      <a:pt x="74" y="89"/>
                      <a:pt x="75" y="90"/>
                      <a:pt x="75" y="90"/>
                    </a:cubicBezTo>
                    <a:cubicBezTo>
                      <a:pt x="75" y="90"/>
                      <a:pt x="76" y="90"/>
                      <a:pt x="76" y="90"/>
                    </a:cubicBezTo>
                    <a:cubicBezTo>
                      <a:pt x="75" y="90"/>
                      <a:pt x="75" y="90"/>
                      <a:pt x="74" y="90"/>
                    </a:cubicBezTo>
                    <a:close/>
                    <a:moveTo>
                      <a:pt x="67" y="91"/>
                    </a:moveTo>
                    <a:cubicBezTo>
                      <a:pt x="67" y="90"/>
                      <a:pt x="67" y="90"/>
                      <a:pt x="67" y="90"/>
                    </a:cubicBezTo>
                    <a:cubicBezTo>
                      <a:pt x="67" y="91"/>
                      <a:pt x="67" y="91"/>
                      <a:pt x="67" y="91"/>
                    </a:cubicBezTo>
                    <a:close/>
                    <a:moveTo>
                      <a:pt x="80" y="91"/>
                    </a:moveTo>
                    <a:cubicBezTo>
                      <a:pt x="80" y="90"/>
                      <a:pt x="79" y="91"/>
                      <a:pt x="79" y="90"/>
                    </a:cubicBezTo>
                    <a:cubicBezTo>
                      <a:pt x="81" y="90"/>
                      <a:pt x="82" y="91"/>
                      <a:pt x="83" y="91"/>
                    </a:cubicBezTo>
                    <a:cubicBezTo>
                      <a:pt x="83" y="91"/>
                      <a:pt x="83" y="91"/>
                      <a:pt x="83" y="91"/>
                    </a:cubicBezTo>
                    <a:cubicBezTo>
                      <a:pt x="83" y="91"/>
                      <a:pt x="82" y="91"/>
                      <a:pt x="82" y="91"/>
                    </a:cubicBezTo>
                    <a:cubicBezTo>
                      <a:pt x="81" y="91"/>
                      <a:pt x="81" y="91"/>
                      <a:pt x="81" y="91"/>
                    </a:cubicBezTo>
                    <a:cubicBezTo>
                      <a:pt x="80" y="91"/>
                      <a:pt x="81" y="91"/>
                      <a:pt x="80" y="91"/>
                    </a:cubicBezTo>
                    <a:close/>
                    <a:moveTo>
                      <a:pt x="91" y="91"/>
                    </a:moveTo>
                    <a:cubicBezTo>
                      <a:pt x="91" y="92"/>
                      <a:pt x="91" y="92"/>
                      <a:pt x="91" y="92"/>
                    </a:cubicBezTo>
                    <a:cubicBezTo>
                      <a:pt x="91" y="91"/>
                      <a:pt x="91" y="91"/>
                      <a:pt x="91" y="91"/>
                    </a:cubicBezTo>
                    <a:cubicBezTo>
                      <a:pt x="91" y="91"/>
                      <a:pt x="91" y="91"/>
                      <a:pt x="91" y="91"/>
                    </a:cubicBezTo>
                    <a:cubicBezTo>
                      <a:pt x="91" y="91"/>
                      <a:pt x="91" y="91"/>
                      <a:pt x="91" y="91"/>
                    </a:cubicBezTo>
                    <a:close/>
                    <a:moveTo>
                      <a:pt x="69" y="91"/>
                    </a:moveTo>
                    <a:cubicBezTo>
                      <a:pt x="69" y="91"/>
                      <a:pt x="69" y="91"/>
                      <a:pt x="69" y="91"/>
                    </a:cubicBezTo>
                    <a:cubicBezTo>
                      <a:pt x="69" y="91"/>
                      <a:pt x="69" y="91"/>
                      <a:pt x="69" y="91"/>
                    </a:cubicBezTo>
                    <a:cubicBezTo>
                      <a:pt x="69" y="91"/>
                      <a:pt x="69" y="91"/>
                      <a:pt x="69" y="92"/>
                    </a:cubicBezTo>
                    <a:lnTo>
                      <a:pt x="69" y="91"/>
                    </a:lnTo>
                    <a:close/>
                    <a:moveTo>
                      <a:pt x="90" y="91"/>
                    </a:moveTo>
                    <a:cubicBezTo>
                      <a:pt x="90" y="91"/>
                      <a:pt x="90" y="91"/>
                      <a:pt x="90" y="91"/>
                    </a:cubicBezTo>
                    <a:cubicBezTo>
                      <a:pt x="90" y="91"/>
                      <a:pt x="90" y="91"/>
                      <a:pt x="90" y="91"/>
                    </a:cubicBezTo>
                    <a:cubicBezTo>
                      <a:pt x="90" y="91"/>
                      <a:pt x="90" y="91"/>
                      <a:pt x="90" y="91"/>
                    </a:cubicBezTo>
                    <a:cubicBezTo>
                      <a:pt x="90" y="91"/>
                      <a:pt x="90" y="91"/>
                      <a:pt x="90" y="91"/>
                    </a:cubicBezTo>
                    <a:cubicBezTo>
                      <a:pt x="90" y="92"/>
                      <a:pt x="90" y="92"/>
                      <a:pt x="90" y="92"/>
                    </a:cubicBezTo>
                    <a:cubicBezTo>
                      <a:pt x="90" y="92"/>
                      <a:pt x="90" y="91"/>
                      <a:pt x="90" y="91"/>
                    </a:cubicBezTo>
                    <a:close/>
                    <a:moveTo>
                      <a:pt x="93" y="92"/>
                    </a:moveTo>
                    <a:cubicBezTo>
                      <a:pt x="93" y="92"/>
                      <a:pt x="94" y="92"/>
                      <a:pt x="94" y="92"/>
                    </a:cubicBezTo>
                    <a:cubicBezTo>
                      <a:pt x="94" y="92"/>
                      <a:pt x="93" y="92"/>
                      <a:pt x="93" y="92"/>
                    </a:cubicBezTo>
                    <a:close/>
                    <a:moveTo>
                      <a:pt x="95" y="92"/>
                    </a:moveTo>
                    <a:cubicBezTo>
                      <a:pt x="95" y="92"/>
                      <a:pt x="95" y="92"/>
                      <a:pt x="95" y="92"/>
                    </a:cubicBezTo>
                    <a:cubicBezTo>
                      <a:pt x="95" y="92"/>
                      <a:pt x="95" y="92"/>
                      <a:pt x="95" y="92"/>
                    </a:cubicBezTo>
                    <a:cubicBezTo>
                      <a:pt x="95" y="92"/>
                      <a:pt x="95" y="92"/>
                      <a:pt x="95" y="92"/>
                    </a:cubicBezTo>
                    <a:close/>
                    <a:moveTo>
                      <a:pt x="255" y="93"/>
                    </a:moveTo>
                    <a:cubicBezTo>
                      <a:pt x="255" y="93"/>
                      <a:pt x="255" y="93"/>
                      <a:pt x="255" y="93"/>
                    </a:cubicBezTo>
                    <a:cubicBezTo>
                      <a:pt x="255" y="93"/>
                      <a:pt x="255" y="93"/>
                      <a:pt x="255" y="93"/>
                    </a:cubicBezTo>
                    <a:cubicBezTo>
                      <a:pt x="254" y="93"/>
                      <a:pt x="254" y="93"/>
                      <a:pt x="254" y="93"/>
                    </a:cubicBezTo>
                    <a:cubicBezTo>
                      <a:pt x="254" y="93"/>
                      <a:pt x="254" y="93"/>
                      <a:pt x="254" y="93"/>
                    </a:cubicBezTo>
                    <a:cubicBezTo>
                      <a:pt x="254" y="92"/>
                      <a:pt x="255" y="93"/>
                      <a:pt x="255" y="93"/>
                    </a:cubicBezTo>
                    <a:close/>
                    <a:moveTo>
                      <a:pt x="253" y="93"/>
                    </a:moveTo>
                    <a:cubicBezTo>
                      <a:pt x="253" y="93"/>
                      <a:pt x="253" y="93"/>
                      <a:pt x="253" y="93"/>
                    </a:cubicBezTo>
                    <a:cubicBezTo>
                      <a:pt x="252" y="93"/>
                      <a:pt x="252" y="93"/>
                      <a:pt x="252" y="93"/>
                    </a:cubicBezTo>
                    <a:cubicBezTo>
                      <a:pt x="252" y="93"/>
                      <a:pt x="252" y="93"/>
                      <a:pt x="252" y="93"/>
                    </a:cubicBezTo>
                    <a:cubicBezTo>
                      <a:pt x="252" y="92"/>
                      <a:pt x="253" y="92"/>
                      <a:pt x="253" y="92"/>
                    </a:cubicBezTo>
                    <a:cubicBezTo>
                      <a:pt x="253" y="92"/>
                      <a:pt x="253" y="92"/>
                      <a:pt x="253" y="93"/>
                    </a:cubicBezTo>
                    <a:close/>
                    <a:moveTo>
                      <a:pt x="102" y="93"/>
                    </a:moveTo>
                    <a:cubicBezTo>
                      <a:pt x="103" y="92"/>
                      <a:pt x="103" y="93"/>
                      <a:pt x="103" y="92"/>
                    </a:cubicBezTo>
                    <a:cubicBezTo>
                      <a:pt x="103" y="93"/>
                      <a:pt x="103" y="93"/>
                      <a:pt x="102" y="93"/>
                    </a:cubicBezTo>
                    <a:close/>
                    <a:moveTo>
                      <a:pt x="104" y="93"/>
                    </a:moveTo>
                    <a:cubicBezTo>
                      <a:pt x="104" y="93"/>
                      <a:pt x="104" y="92"/>
                      <a:pt x="104" y="93"/>
                    </a:cubicBezTo>
                    <a:close/>
                    <a:moveTo>
                      <a:pt x="251" y="93"/>
                    </a:moveTo>
                    <a:cubicBezTo>
                      <a:pt x="251" y="93"/>
                      <a:pt x="251" y="93"/>
                      <a:pt x="252" y="93"/>
                    </a:cubicBezTo>
                    <a:cubicBezTo>
                      <a:pt x="252" y="93"/>
                      <a:pt x="252" y="93"/>
                      <a:pt x="252" y="93"/>
                    </a:cubicBezTo>
                    <a:cubicBezTo>
                      <a:pt x="251" y="93"/>
                      <a:pt x="251" y="93"/>
                      <a:pt x="251" y="93"/>
                    </a:cubicBezTo>
                    <a:cubicBezTo>
                      <a:pt x="251" y="93"/>
                      <a:pt x="251" y="93"/>
                      <a:pt x="251" y="93"/>
                    </a:cubicBezTo>
                    <a:close/>
                    <a:moveTo>
                      <a:pt x="110" y="93"/>
                    </a:moveTo>
                    <a:cubicBezTo>
                      <a:pt x="110" y="93"/>
                      <a:pt x="110" y="93"/>
                      <a:pt x="110" y="93"/>
                    </a:cubicBezTo>
                    <a:close/>
                    <a:moveTo>
                      <a:pt x="253" y="93"/>
                    </a:moveTo>
                    <a:cubicBezTo>
                      <a:pt x="253" y="93"/>
                      <a:pt x="253" y="93"/>
                      <a:pt x="253" y="93"/>
                    </a:cubicBezTo>
                    <a:cubicBezTo>
                      <a:pt x="253" y="93"/>
                      <a:pt x="253" y="93"/>
                      <a:pt x="253" y="93"/>
                    </a:cubicBezTo>
                    <a:cubicBezTo>
                      <a:pt x="253" y="93"/>
                      <a:pt x="253" y="93"/>
                      <a:pt x="253" y="93"/>
                    </a:cubicBezTo>
                    <a:cubicBezTo>
                      <a:pt x="253" y="93"/>
                      <a:pt x="253" y="93"/>
                      <a:pt x="254" y="92"/>
                    </a:cubicBezTo>
                    <a:cubicBezTo>
                      <a:pt x="254" y="92"/>
                      <a:pt x="253" y="93"/>
                      <a:pt x="254" y="93"/>
                    </a:cubicBezTo>
                    <a:cubicBezTo>
                      <a:pt x="254" y="93"/>
                      <a:pt x="254" y="93"/>
                      <a:pt x="254" y="93"/>
                    </a:cubicBezTo>
                    <a:cubicBezTo>
                      <a:pt x="254" y="93"/>
                      <a:pt x="254" y="93"/>
                      <a:pt x="254" y="93"/>
                    </a:cubicBezTo>
                    <a:cubicBezTo>
                      <a:pt x="254" y="93"/>
                      <a:pt x="254" y="93"/>
                      <a:pt x="254" y="93"/>
                    </a:cubicBezTo>
                    <a:cubicBezTo>
                      <a:pt x="254" y="93"/>
                      <a:pt x="254" y="93"/>
                      <a:pt x="254" y="93"/>
                    </a:cubicBezTo>
                    <a:cubicBezTo>
                      <a:pt x="254" y="93"/>
                      <a:pt x="254" y="93"/>
                      <a:pt x="255" y="93"/>
                    </a:cubicBezTo>
                    <a:cubicBezTo>
                      <a:pt x="255" y="93"/>
                      <a:pt x="255" y="93"/>
                      <a:pt x="255" y="93"/>
                    </a:cubicBezTo>
                    <a:cubicBezTo>
                      <a:pt x="255" y="93"/>
                      <a:pt x="254" y="93"/>
                      <a:pt x="254" y="93"/>
                    </a:cubicBezTo>
                    <a:cubicBezTo>
                      <a:pt x="254" y="93"/>
                      <a:pt x="254" y="93"/>
                      <a:pt x="254" y="93"/>
                    </a:cubicBezTo>
                    <a:cubicBezTo>
                      <a:pt x="254" y="93"/>
                      <a:pt x="254" y="93"/>
                      <a:pt x="254" y="93"/>
                    </a:cubicBezTo>
                    <a:cubicBezTo>
                      <a:pt x="253" y="93"/>
                      <a:pt x="252" y="93"/>
                      <a:pt x="253" y="93"/>
                    </a:cubicBezTo>
                    <a:close/>
                    <a:moveTo>
                      <a:pt x="97" y="94"/>
                    </a:moveTo>
                    <a:cubicBezTo>
                      <a:pt x="97" y="94"/>
                      <a:pt x="97" y="94"/>
                      <a:pt x="97" y="94"/>
                    </a:cubicBezTo>
                    <a:cubicBezTo>
                      <a:pt x="97" y="94"/>
                      <a:pt x="97" y="94"/>
                      <a:pt x="97" y="94"/>
                    </a:cubicBezTo>
                    <a:cubicBezTo>
                      <a:pt x="97" y="94"/>
                      <a:pt x="97" y="94"/>
                      <a:pt x="97" y="94"/>
                    </a:cubicBezTo>
                    <a:cubicBezTo>
                      <a:pt x="97" y="94"/>
                      <a:pt x="97" y="94"/>
                      <a:pt x="97" y="94"/>
                    </a:cubicBezTo>
                    <a:close/>
                    <a:moveTo>
                      <a:pt x="98" y="95"/>
                    </a:moveTo>
                    <a:cubicBezTo>
                      <a:pt x="98" y="95"/>
                      <a:pt x="98" y="95"/>
                      <a:pt x="98" y="95"/>
                    </a:cubicBezTo>
                    <a:cubicBezTo>
                      <a:pt x="98" y="95"/>
                      <a:pt x="98" y="96"/>
                      <a:pt x="98" y="96"/>
                    </a:cubicBezTo>
                    <a:cubicBezTo>
                      <a:pt x="98" y="96"/>
                      <a:pt x="97" y="96"/>
                      <a:pt x="97" y="95"/>
                    </a:cubicBezTo>
                    <a:cubicBezTo>
                      <a:pt x="97" y="95"/>
                      <a:pt x="97" y="95"/>
                      <a:pt x="97" y="95"/>
                    </a:cubicBezTo>
                    <a:cubicBezTo>
                      <a:pt x="97" y="95"/>
                      <a:pt x="97" y="95"/>
                      <a:pt x="97" y="95"/>
                    </a:cubicBezTo>
                    <a:cubicBezTo>
                      <a:pt x="97" y="95"/>
                      <a:pt x="98" y="95"/>
                      <a:pt x="98" y="95"/>
                    </a:cubicBezTo>
                    <a:close/>
                    <a:moveTo>
                      <a:pt x="95" y="95"/>
                    </a:moveTo>
                    <a:cubicBezTo>
                      <a:pt x="95" y="95"/>
                      <a:pt x="95" y="95"/>
                      <a:pt x="95" y="95"/>
                    </a:cubicBezTo>
                    <a:cubicBezTo>
                      <a:pt x="95" y="95"/>
                      <a:pt x="96" y="95"/>
                      <a:pt x="96" y="95"/>
                    </a:cubicBezTo>
                    <a:cubicBezTo>
                      <a:pt x="96" y="95"/>
                      <a:pt x="96" y="95"/>
                      <a:pt x="96" y="95"/>
                    </a:cubicBezTo>
                    <a:cubicBezTo>
                      <a:pt x="96" y="95"/>
                      <a:pt x="96" y="95"/>
                      <a:pt x="95" y="95"/>
                    </a:cubicBezTo>
                    <a:close/>
                    <a:moveTo>
                      <a:pt x="96" y="95"/>
                    </a:moveTo>
                    <a:cubicBezTo>
                      <a:pt x="96" y="95"/>
                      <a:pt x="97" y="95"/>
                      <a:pt x="97" y="95"/>
                    </a:cubicBezTo>
                    <a:cubicBezTo>
                      <a:pt x="97" y="95"/>
                      <a:pt x="97" y="95"/>
                      <a:pt x="97" y="95"/>
                    </a:cubicBezTo>
                    <a:cubicBezTo>
                      <a:pt x="97" y="95"/>
                      <a:pt x="97" y="95"/>
                      <a:pt x="97" y="95"/>
                    </a:cubicBezTo>
                    <a:cubicBezTo>
                      <a:pt x="97" y="95"/>
                      <a:pt x="97" y="95"/>
                      <a:pt x="97" y="94"/>
                    </a:cubicBezTo>
                    <a:cubicBezTo>
                      <a:pt x="97" y="94"/>
                      <a:pt x="97" y="94"/>
                      <a:pt x="97" y="94"/>
                    </a:cubicBezTo>
                    <a:cubicBezTo>
                      <a:pt x="97" y="94"/>
                      <a:pt x="98" y="94"/>
                      <a:pt x="98" y="94"/>
                    </a:cubicBezTo>
                    <a:cubicBezTo>
                      <a:pt x="98" y="94"/>
                      <a:pt x="98" y="94"/>
                      <a:pt x="98" y="94"/>
                    </a:cubicBezTo>
                    <a:cubicBezTo>
                      <a:pt x="98" y="95"/>
                      <a:pt x="98" y="95"/>
                      <a:pt x="98" y="95"/>
                    </a:cubicBezTo>
                    <a:cubicBezTo>
                      <a:pt x="98" y="95"/>
                      <a:pt x="98" y="95"/>
                      <a:pt x="98" y="95"/>
                    </a:cubicBezTo>
                    <a:cubicBezTo>
                      <a:pt x="97" y="95"/>
                      <a:pt x="97" y="95"/>
                      <a:pt x="97" y="95"/>
                    </a:cubicBezTo>
                    <a:cubicBezTo>
                      <a:pt x="97" y="95"/>
                      <a:pt x="97" y="95"/>
                      <a:pt x="97" y="95"/>
                    </a:cubicBezTo>
                    <a:cubicBezTo>
                      <a:pt x="97" y="95"/>
                      <a:pt x="97" y="95"/>
                      <a:pt x="97" y="95"/>
                    </a:cubicBezTo>
                    <a:cubicBezTo>
                      <a:pt x="97" y="95"/>
                      <a:pt x="97" y="95"/>
                      <a:pt x="97" y="95"/>
                    </a:cubicBezTo>
                    <a:cubicBezTo>
                      <a:pt x="97" y="95"/>
                      <a:pt x="97" y="95"/>
                      <a:pt x="96" y="95"/>
                    </a:cubicBezTo>
                    <a:close/>
                    <a:moveTo>
                      <a:pt x="98" y="94"/>
                    </a:moveTo>
                    <a:cubicBezTo>
                      <a:pt x="98" y="94"/>
                      <a:pt x="98" y="94"/>
                      <a:pt x="98" y="94"/>
                    </a:cubicBezTo>
                    <a:cubicBezTo>
                      <a:pt x="98" y="94"/>
                      <a:pt x="98" y="95"/>
                      <a:pt x="98" y="95"/>
                    </a:cubicBezTo>
                    <a:cubicBezTo>
                      <a:pt x="98" y="95"/>
                      <a:pt x="98" y="95"/>
                      <a:pt x="98" y="95"/>
                    </a:cubicBezTo>
                    <a:cubicBezTo>
                      <a:pt x="98" y="95"/>
                      <a:pt x="98" y="94"/>
                      <a:pt x="98" y="94"/>
                    </a:cubicBezTo>
                    <a:cubicBezTo>
                      <a:pt x="98" y="94"/>
                      <a:pt x="98" y="94"/>
                      <a:pt x="98" y="94"/>
                    </a:cubicBezTo>
                    <a:close/>
                    <a:moveTo>
                      <a:pt x="99" y="95"/>
                    </a:moveTo>
                    <a:cubicBezTo>
                      <a:pt x="99" y="95"/>
                      <a:pt x="99" y="95"/>
                      <a:pt x="99" y="95"/>
                    </a:cubicBezTo>
                    <a:cubicBezTo>
                      <a:pt x="99" y="95"/>
                      <a:pt x="98" y="95"/>
                      <a:pt x="98" y="95"/>
                    </a:cubicBezTo>
                    <a:cubicBezTo>
                      <a:pt x="98" y="95"/>
                      <a:pt x="98" y="95"/>
                      <a:pt x="98" y="95"/>
                    </a:cubicBezTo>
                    <a:cubicBezTo>
                      <a:pt x="98" y="95"/>
                      <a:pt x="98" y="95"/>
                      <a:pt x="98" y="95"/>
                    </a:cubicBezTo>
                    <a:cubicBezTo>
                      <a:pt x="98" y="95"/>
                      <a:pt x="98" y="95"/>
                      <a:pt x="98" y="95"/>
                    </a:cubicBezTo>
                    <a:cubicBezTo>
                      <a:pt x="98" y="95"/>
                      <a:pt x="98" y="95"/>
                      <a:pt x="97" y="95"/>
                    </a:cubicBezTo>
                    <a:cubicBezTo>
                      <a:pt x="97" y="95"/>
                      <a:pt x="97" y="95"/>
                      <a:pt x="97" y="95"/>
                    </a:cubicBezTo>
                    <a:cubicBezTo>
                      <a:pt x="97" y="95"/>
                      <a:pt x="98" y="95"/>
                      <a:pt x="98" y="95"/>
                    </a:cubicBezTo>
                    <a:cubicBezTo>
                      <a:pt x="98" y="95"/>
                      <a:pt x="98" y="95"/>
                      <a:pt x="98" y="95"/>
                    </a:cubicBezTo>
                    <a:cubicBezTo>
                      <a:pt x="98" y="95"/>
                      <a:pt x="98" y="95"/>
                      <a:pt x="98" y="95"/>
                    </a:cubicBezTo>
                    <a:cubicBezTo>
                      <a:pt x="98" y="95"/>
                      <a:pt x="98" y="94"/>
                      <a:pt x="98" y="94"/>
                    </a:cubicBezTo>
                    <a:cubicBezTo>
                      <a:pt x="98" y="94"/>
                      <a:pt x="98" y="94"/>
                      <a:pt x="98" y="94"/>
                    </a:cubicBezTo>
                    <a:cubicBezTo>
                      <a:pt x="98" y="94"/>
                      <a:pt x="99" y="94"/>
                      <a:pt x="99" y="95"/>
                    </a:cubicBezTo>
                    <a:cubicBezTo>
                      <a:pt x="99" y="95"/>
                      <a:pt x="99" y="95"/>
                      <a:pt x="99" y="94"/>
                    </a:cubicBezTo>
                    <a:cubicBezTo>
                      <a:pt x="99" y="94"/>
                      <a:pt x="99" y="95"/>
                      <a:pt x="99" y="95"/>
                    </a:cubicBezTo>
                    <a:cubicBezTo>
                      <a:pt x="99" y="95"/>
                      <a:pt x="99" y="95"/>
                      <a:pt x="99" y="95"/>
                    </a:cubicBezTo>
                    <a:close/>
                    <a:moveTo>
                      <a:pt x="105" y="95"/>
                    </a:moveTo>
                    <a:cubicBezTo>
                      <a:pt x="105" y="95"/>
                      <a:pt x="105" y="95"/>
                      <a:pt x="105" y="95"/>
                    </a:cubicBezTo>
                    <a:cubicBezTo>
                      <a:pt x="105" y="95"/>
                      <a:pt x="105" y="95"/>
                      <a:pt x="105" y="95"/>
                    </a:cubicBezTo>
                    <a:cubicBezTo>
                      <a:pt x="105" y="95"/>
                      <a:pt x="105" y="95"/>
                      <a:pt x="105" y="95"/>
                    </a:cubicBezTo>
                    <a:cubicBezTo>
                      <a:pt x="105" y="95"/>
                      <a:pt x="105" y="95"/>
                      <a:pt x="105" y="95"/>
                    </a:cubicBezTo>
                    <a:close/>
                    <a:moveTo>
                      <a:pt x="107" y="95"/>
                    </a:moveTo>
                    <a:cubicBezTo>
                      <a:pt x="107" y="95"/>
                      <a:pt x="107" y="95"/>
                      <a:pt x="107" y="95"/>
                    </a:cubicBezTo>
                    <a:cubicBezTo>
                      <a:pt x="106" y="95"/>
                      <a:pt x="106" y="95"/>
                      <a:pt x="106" y="95"/>
                    </a:cubicBezTo>
                    <a:cubicBezTo>
                      <a:pt x="106" y="95"/>
                      <a:pt x="106" y="95"/>
                      <a:pt x="106" y="95"/>
                    </a:cubicBezTo>
                    <a:cubicBezTo>
                      <a:pt x="106" y="95"/>
                      <a:pt x="107" y="95"/>
                      <a:pt x="107" y="95"/>
                    </a:cubicBezTo>
                    <a:close/>
                    <a:moveTo>
                      <a:pt x="257" y="95"/>
                    </a:moveTo>
                    <a:cubicBezTo>
                      <a:pt x="257" y="95"/>
                      <a:pt x="257" y="95"/>
                      <a:pt x="258" y="95"/>
                    </a:cubicBezTo>
                    <a:cubicBezTo>
                      <a:pt x="258" y="95"/>
                      <a:pt x="258" y="95"/>
                      <a:pt x="259" y="95"/>
                    </a:cubicBezTo>
                    <a:cubicBezTo>
                      <a:pt x="259" y="95"/>
                      <a:pt x="259" y="95"/>
                      <a:pt x="259" y="95"/>
                    </a:cubicBezTo>
                    <a:cubicBezTo>
                      <a:pt x="259" y="95"/>
                      <a:pt x="259" y="95"/>
                      <a:pt x="259" y="95"/>
                    </a:cubicBezTo>
                    <a:cubicBezTo>
                      <a:pt x="259" y="95"/>
                      <a:pt x="259" y="95"/>
                      <a:pt x="259" y="95"/>
                    </a:cubicBezTo>
                    <a:cubicBezTo>
                      <a:pt x="259" y="95"/>
                      <a:pt x="257" y="95"/>
                      <a:pt x="257" y="95"/>
                    </a:cubicBezTo>
                    <a:close/>
                    <a:moveTo>
                      <a:pt x="118" y="96"/>
                    </a:moveTo>
                    <a:cubicBezTo>
                      <a:pt x="118" y="96"/>
                      <a:pt x="118" y="96"/>
                      <a:pt x="117" y="96"/>
                    </a:cubicBezTo>
                    <a:cubicBezTo>
                      <a:pt x="118" y="96"/>
                      <a:pt x="118" y="96"/>
                      <a:pt x="118" y="96"/>
                    </a:cubicBezTo>
                    <a:cubicBezTo>
                      <a:pt x="118" y="97"/>
                      <a:pt x="119" y="96"/>
                      <a:pt x="119" y="96"/>
                    </a:cubicBezTo>
                    <a:cubicBezTo>
                      <a:pt x="119" y="96"/>
                      <a:pt x="119" y="96"/>
                      <a:pt x="119" y="96"/>
                    </a:cubicBezTo>
                    <a:cubicBezTo>
                      <a:pt x="119" y="96"/>
                      <a:pt x="119" y="96"/>
                      <a:pt x="119" y="96"/>
                    </a:cubicBezTo>
                    <a:cubicBezTo>
                      <a:pt x="119" y="96"/>
                      <a:pt x="119" y="96"/>
                      <a:pt x="119" y="96"/>
                    </a:cubicBezTo>
                    <a:cubicBezTo>
                      <a:pt x="119" y="96"/>
                      <a:pt x="119" y="96"/>
                      <a:pt x="119" y="96"/>
                    </a:cubicBezTo>
                    <a:cubicBezTo>
                      <a:pt x="119" y="96"/>
                      <a:pt x="119" y="96"/>
                      <a:pt x="118" y="96"/>
                    </a:cubicBezTo>
                    <a:cubicBezTo>
                      <a:pt x="118" y="96"/>
                      <a:pt x="118" y="96"/>
                      <a:pt x="118" y="96"/>
                    </a:cubicBezTo>
                    <a:close/>
                    <a:moveTo>
                      <a:pt x="119" y="96"/>
                    </a:moveTo>
                    <a:cubicBezTo>
                      <a:pt x="119" y="96"/>
                      <a:pt x="119" y="96"/>
                      <a:pt x="119" y="96"/>
                    </a:cubicBezTo>
                    <a:cubicBezTo>
                      <a:pt x="119" y="96"/>
                      <a:pt x="119" y="96"/>
                      <a:pt x="119" y="96"/>
                    </a:cubicBezTo>
                    <a:cubicBezTo>
                      <a:pt x="119" y="96"/>
                      <a:pt x="119" y="96"/>
                      <a:pt x="119" y="96"/>
                    </a:cubicBezTo>
                    <a:cubicBezTo>
                      <a:pt x="119" y="96"/>
                      <a:pt x="119" y="96"/>
                      <a:pt x="119" y="96"/>
                    </a:cubicBezTo>
                    <a:close/>
                    <a:moveTo>
                      <a:pt x="119" y="97"/>
                    </a:moveTo>
                    <a:cubicBezTo>
                      <a:pt x="119" y="97"/>
                      <a:pt x="119" y="97"/>
                      <a:pt x="119" y="97"/>
                    </a:cubicBezTo>
                    <a:cubicBezTo>
                      <a:pt x="119" y="97"/>
                      <a:pt x="119" y="97"/>
                      <a:pt x="119" y="97"/>
                    </a:cubicBezTo>
                    <a:close/>
                    <a:moveTo>
                      <a:pt x="121" y="96"/>
                    </a:moveTo>
                    <a:cubicBezTo>
                      <a:pt x="121" y="96"/>
                      <a:pt x="121" y="96"/>
                      <a:pt x="120" y="96"/>
                    </a:cubicBezTo>
                    <a:cubicBezTo>
                      <a:pt x="121" y="96"/>
                      <a:pt x="121" y="96"/>
                      <a:pt x="121" y="96"/>
                    </a:cubicBezTo>
                    <a:cubicBezTo>
                      <a:pt x="121" y="96"/>
                      <a:pt x="121" y="96"/>
                      <a:pt x="121" y="96"/>
                    </a:cubicBezTo>
                    <a:cubicBezTo>
                      <a:pt x="121" y="96"/>
                      <a:pt x="121" y="96"/>
                      <a:pt x="121" y="96"/>
                    </a:cubicBezTo>
                    <a:cubicBezTo>
                      <a:pt x="121" y="97"/>
                      <a:pt x="121" y="97"/>
                      <a:pt x="121" y="97"/>
                    </a:cubicBezTo>
                    <a:cubicBezTo>
                      <a:pt x="121" y="97"/>
                      <a:pt x="121" y="96"/>
                      <a:pt x="121" y="96"/>
                    </a:cubicBezTo>
                    <a:close/>
                    <a:moveTo>
                      <a:pt x="128" y="97"/>
                    </a:move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7" y="97"/>
                      <a:pt x="128" y="97"/>
                    </a:cubicBezTo>
                    <a:cubicBezTo>
                      <a:pt x="128" y="97"/>
                      <a:pt x="128" y="97"/>
                      <a:pt x="128" y="97"/>
                    </a:cubicBezTo>
                    <a:close/>
                    <a:moveTo>
                      <a:pt x="127" y="97"/>
                    </a:moveTo>
                    <a:cubicBezTo>
                      <a:pt x="127" y="97"/>
                      <a:pt x="127" y="97"/>
                      <a:pt x="127" y="97"/>
                    </a:cubicBezTo>
                    <a:cubicBezTo>
                      <a:pt x="127" y="97"/>
                      <a:pt x="127" y="97"/>
                      <a:pt x="127" y="97"/>
                    </a:cubicBezTo>
                    <a:cubicBezTo>
                      <a:pt x="127" y="97"/>
                      <a:pt x="126" y="97"/>
                      <a:pt x="126" y="97"/>
                    </a:cubicBezTo>
                    <a:cubicBezTo>
                      <a:pt x="126" y="97"/>
                      <a:pt x="126" y="97"/>
                      <a:pt x="126" y="97"/>
                    </a:cubicBezTo>
                    <a:cubicBezTo>
                      <a:pt x="126" y="97"/>
                      <a:pt x="126" y="97"/>
                      <a:pt x="126" y="97"/>
                    </a:cubicBezTo>
                    <a:cubicBezTo>
                      <a:pt x="126" y="97"/>
                      <a:pt x="126" y="97"/>
                      <a:pt x="125" y="97"/>
                    </a:cubicBezTo>
                    <a:cubicBezTo>
                      <a:pt x="126" y="97"/>
                      <a:pt x="126" y="97"/>
                      <a:pt x="126" y="97"/>
                    </a:cubicBezTo>
                    <a:cubicBezTo>
                      <a:pt x="125" y="97"/>
                      <a:pt x="125" y="97"/>
                      <a:pt x="125" y="97"/>
                    </a:cubicBezTo>
                    <a:cubicBezTo>
                      <a:pt x="124" y="97"/>
                      <a:pt x="124" y="96"/>
                      <a:pt x="123" y="97"/>
                    </a:cubicBezTo>
                    <a:cubicBezTo>
                      <a:pt x="123" y="96"/>
                      <a:pt x="122" y="97"/>
                      <a:pt x="122" y="97"/>
                    </a:cubicBezTo>
                    <a:cubicBezTo>
                      <a:pt x="122" y="97"/>
                      <a:pt x="122" y="97"/>
                      <a:pt x="122" y="97"/>
                    </a:cubicBezTo>
                    <a:cubicBezTo>
                      <a:pt x="122" y="97"/>
                      <a:pt x="122" y="97"/>
                      <a:pt x="122" y="97"/>
                    </a:cubicBezTo>
                    <a:cubicBezTo>
                      <a:pt x="122" y="97"/>
                      <a:pt x="122" y="97"/>
                      <a:pt x="122" y="97"/>
                    </a:cubicBezTo>
                    <a:cubicBezTo>
                      <a:pt x="122" y="97"/>
                      <a:pt x="122" y="97"/>
                      <a:pt x="121" y="97"/>
                    </a:cubicBezTo>
                    <a:cubicBezTo>
                      <a:pt x="121" y="97"/>
                      <a:pt x="121" y="97"/>
                      <a:pt x="121" y="97"/>
                    </a:cubicBezTo>
                    <a:cubicBezTo>
                      <a:pt x="121" y="97"/>
                      <a:pt x="121" y="97"/>
                      <a:pt x="121" y="97"/>
                    </a:cubicBezTo>
                    <a:cubicBezTo>
                      <a:pt x="121" y="97"/>
                      <a:pt x="121" y="97"/>
                      <a:pt x="121" y="96"/>
                    </a:cubicBezTo>
                    <a:cubicBezTo>
                      <a:pt x="121" y="96"/>
                      <a:pt x="121" y="96"/>
                      <a:pt x="121" y="96"/>
                    </a:cubicBezTo>
                    <a:cubicBezTo>
                      <a:pt x="123" y="96"/>
                      <a:pt x="125" y="96"/>
                      <a:pt x="127" y="97"/>
                    </a:cubicBezTo>
                    <a:close/>
                    <a:moveTo>
                      <a:pt x="141" y="98"/>
                    </a:moveTo>
                    <a:cubicBezTo>
                      <a:pt x="141" y="98"/>
                      <a:pt x="141"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lose/>
                    <a:moveTo>
                      <a:pt x="135" y="98"/>
                    </a:moveTo>
                    <a:cubicBezTo>
                      <a:pt x="135" y="98"/>
                      <a:pt x="135" y="98"/>
                      <a:pt x="135" y="98"/>
                    </a:cubicBezTo>
                    <a:cubicBezTo>
                      <a:pt x="135" y="98"/>
                      <a:pt x="135" y="98"/>
                      <a:pt x="135" y="98"/>
                    </a:cubicBezTo>
                    <a:cubicBezTo>
                      <a:pt x="135" y="97"/>
                      <a:pt x="135" y="98"/>
                      <a:pt x="136" y="98"/>
                    </a:cubicBezTo>
                    <a:cubicBezTo>
                      <a:pt x="136" y="97"/>
                      <a:pt x="136" y="97"/>
                      <a:pt x="136" y="97"/>
                    </a:cubicBezTo>
                    <a:cubicBezTo>
                      <a:pt x="136" y="97"/>
                      <a:pt x="136" y="97"/>
                      <a:pt x="136" y="97"/>
                    </a:cubicBezTo>
                    <a:cubicBezTo>
                      <a:pt x="136" y="97"/>
                      <a:pt x="136" y="97"/>
                      <a:pt x="136" y="97"/>
                    </a:cubicBezTo>
                    <a:cubicBezTo>
                      <a:pt x="136" y="97"/>
                      <a:pt x="136" y="97"/>
                      <a:pt x="136" y="98"/>
                    </a:cubicBezTo>
                    <a:cubicBezTo>
                      <a:pt x="136" y="98"/>
                      <a:pt x="136" y="97"/>
                      <a:pt x="136" y="97"/>
                    </a:cubicBezTo>
                    <a:cubicBezTo>
                      <a:pt x="136" y="98"/>
                      <a:pt x="136" y="98"/>
                      <a:pt x="136" y="98"/>
                    </a:cubicBezTo>
                    <a:cubicBezTo>
                      <a:pt x="136" y="98"/>
                      <a:pt x="136" y="98"/>
                      <a:pt x="136" y="98"/>
                    </a:cubicBezTo>
                    <a:cubicBezTo>
                      <a:pt x="136" y="98"/>
                      <a:pt x="136" y="98"/>
                      <a:pt x="135" y="98"/>
                    </a:cubicBezTo>
                    <a:cubicBezTo>
                      <a:pt x="135" y="98"/>
                      <a:pt x="135" y="98"/>
                      <a:pt x="135" y="98"/>
                    </a:cubicBezTo>
                    <a:cubicBezTo>
                      <a:pt x="135" y="98"/>
                      <a:pt x="135" y="98"/>
                      <a:pt x="135" y="98"/>
                    </a:cubicBezTo>
                    <a:close/>
                    <a:moveTo>
                      <a:pt x="140" y="97"/>
                    </a:moveTo>
                    <a:cubicBezTo>
                      <a:pt x="140" y="98"/>
                      <a:pt x="140" y="97"/>
                      <a:pt x="140" y="98"/>
                    </a:cubicBezTo>
                    <a:cubicBezTo>
                      <a:pt x="140" y="98"/>
                      <a:pt x="140" y="97"/>
                      <a:pt x="140" y="97"/>
                    </a:cubicBezTo>
                    <a:close/>
                    <a:moveTo>
                      <a:pt x="142" y="98"/>
                    </a:moveTo>
                    <a:cubicBezTo>
                      <a:pt x="142" y="98"/>
                      <a:pt x="142"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1" y="97"/>
                      <a:pt x="142" y="97"/>
                      <a:pt x="143" y="97"/>
                    </a:cubicBezTo>
                    <a:cubicBezTo>
                      <a:pt x="143" y="98"/>
                      <a:pt x="142" y="97"/>
                      <a:pt x="142" y="98"/>
                    </a:cubicBezTo>
                    <a:close/>
                    <a:moveTo>
                      <a:pt x="144" y="98"/>
                    </a:moveTo>
                    <a:cubicBezTo>
                      <a:pt x="143" y="98"/>
                      <a:pt x="143" y="98"/>
                      <a:pt x="143" y="98"/>
                    </a:cubicBezTo>
                    <a:cubicBezTo>
                      <a:pt x="143" y="97"/>
                      <a:pt x="143" y="98"/>
                      <a:pt x="144" y="98"/>
                    </a:cubicBezTo>
                    <a:cubicBezTo>
                      <a:pt x="144" y="98"/>
                      <a:pt x="144" y="98"/>
                      <a:pt x="144" y="98"/>
                    </a:cubicBezTo>
                    <a:close/>
                    <a:moveTo>
                      <a:pt x="248" y="98"/>
                    </a:moveTo>
                    <a:cubicBezTo>
                      <a:pt x="248" y="97"/>
                      <a:pt x="249" y="98"/>
                      <a:pt x="249" y="98"/>
                    </a:cubicBezTo>
                    <a:cubicBezTo>
                      <a:pt x="249" y="98"/>
                      <a:pt x="249" y="98"/>
                      <a:pt x="248" y="98"/>
                    </a:cubicBezTo>
                    <a:close/>
                    <a:moveTo>
                      <a:pt x="250" y="98"/>
                    </a:moveTo>
                    <a:cubicBezTo>
                      <a:pt x="249" y="98"/>
                      <a:pt x="250" y="98"/>
                      <a:pt x="250" y="98"/>
                    </a:cubicBezTo>
                    <a:cubicBezTo>
                      <a:pt x="251" y="98"/>
                      <a:pt x="250" y="98"/>
                      <a:pt x="250" y="98"/>
                    </a:cubicBezTo>
                    <a:close/>
                    <a:moveTo>
                      <a:pt x="258" y="99"/>
                    </a:moveTo>
                    <a:cubicBezTo>
                      <a:pt x="258" y="99"/>
                      <a:pt x="258" y="99"/>
                      <a:pt x="258" y="99"/>
                    </a:cubicBezTo>
                    <a:cubicBezTo>
                      <a:pt x="258" y="99"/>
                      <a:pt x="258" y="99"/>
                      <a:pt x="258" y="99"/>
                    </a:cubicBezTo>
                    <a:cubicBezTo>
                      <a:pt x="258" y="99"/>
                      <a:pt x="258" y="99"/>
                      <a:pt x="258" y="99"/>
                    </a:cubicBezTo>
                    <a:cubicBezTo>
                      <a:pt x="258" y="99"/>
                      <a:pt x="258" y="99"/>
                      <a:pt x="258" y="99"/>
                    </a:cubicBezTo>
                    <a:close/>
                    <a:moveTo>
                      <a:pt x="171" y="100"/>
                    </a:moveTo>
                    <a:cubicBezTo>
                      <a:pt x="171" y="100"/>
                      <a:pt x="171" y="100"/>
                      <a:pt x="171" y="100"/>
                    </a:cubicBezTo>
                    <a:cubicBezTo>
                      <a:pt x="171" y="100"/>
                      <a:pt x="171" y="100"/>
                      <a:pt x="171" y="100"/>
                    </a:cubicBezTo>
                    <a:cubicBezTo>
                      <a:pt x="171" y="100"/>
                      <a:pt x="171" y="100"/>
                      <a:pt x="171" y="100"/>
                    </a:cubicBezTo>
                    <a:close/>
                    <a:moveTo>
                      <a:pt x="230" y="101"/>
                    </a:moveTo>
                    <a:cubicBezTo>
                      <a:pt x="230" y="102"/>
                      <a:pt x="230" y="101"/>
                      <a:pt x="230" y="101"/>
                    </a:cubicBezTo>
                    <a:cubicBezTo>
                      <a:pt x="230" y="101"/>
                      <a:pt x="230" y="101"/>
                      <a:pt x="230" y="101"/>
                    </a:cubicBezTo>
                    <a:cubicBezTo>
                      <a:pt x="231" y="101"/>
                      <a:pt x="231" y="101"/>
                      <a:pt x="231" y="101"/>
                    </a:cubicBezTo>
                    <a:cubicBezTo>
                      <a:pt x="231" y="101"/>
                      <a:pt x="230" y="101"/>
                      <a:pt x="230" y="101"/>
                    </a:cubicBezTo>
                    <a:close/>
                    <a:moveTo>
                      <a:pt x="185" y="101"/>
                    </a:moveTo>
                    <a:cubicBezTo>
                      <a:pt x="185" y="101"/>
                      <a:pt x="185" y="101"/>
                      <a:pt x="185" y="101"/>
                    </a:cubicBezTo>
                    <a:cubicBezTo>
                      <a:pt x="186" y="101"/>
                      <a:pt x="186" y="100"/>
                      <a:pt x="186" y="100"/>
                    </a:cubicBezTo>
                    <a:cubicBezTo>
                      <a:pt x="186" y="100"/>
                      <a:pt x="186" y="101"/>
                      <a:pt x="185" y="101"/>
                    </a:cubicBezTo>
                    <a:close/>
                    <a:moveTo>
                      <a:pt x="187" y="100"/>
                    </a:moveTo>
                    <a:cubicBezTo>
                      <a:pt x="187" y="101"/>
                      <a:pt x="187" y="101"/>
                      <a:pt x="187" y="101"/>
                    </a:cubicBezTo>
                    <a:cubicBezTo>
                      <a:pt x="187" y="100"/>
                      <a:pt x="187" y="101"/>
                      <a:pt x="187" y="100"/>
                    </a:cubicBezTo>
                    <a:close/>
                    <a:moveTo>
                      <a:pt x="258" y="100"/>
                    </a:moveTo>
                    <a:cubicBezTo>
                      <a:pt x="258" y="100"/>
                      <a:pt x="258" y="101"/>
                      <a:pt x="258"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7" y="101"/>
                      <a:pt x="257" y="101"/>
                    </a:cubicBezTo>
                    <a:cubicBezTo>
                      <a:pt x="257" y="101"/>
                      <a:pt x="257" y="101"/>
                      <a:pt x="257" y="101"/>
                    </a:cubicBezTo>
                    <a:cubicBezTo>
                      <a:pt x="257" y="101"/>
                      <a:pt x="257" y="101"/>
                      <a:pt x="257" y="101"/>
                    </a:cubicBezTo>
                    <a:cubicBezTo>
                      <a:pt x="257" y="100"/>
                      <a:pt x="258" y="101"/>
                      <a:pt x="258" y="100"/>
                    </a:cubicBezTo>
                    <a:close/>
                    <a:moveTo>
                      <a:pt x="185" y="101"/>
                    </a:moveTo>
                    <a:cubicBezTo>
                      <a:pt x="185" y="101"/>
                      <a:pt x="185" y="101"/>
                      <a:pt x="185" y="101"/>
                    </a:cubicBezTo>
                    <a:cubicBezTo>
                      <a:pt x="185" y="101"/>
                      <a:pt x="185" y="101"/>
                      <a:pt x="185" y="101"/>
                    </a:cubicBezTo>
                    <a:cubicBezTo>
                      <a:pt x="185" y="100"/>
                      <a:pt x="185" y="100"/>
                      <a:pt x="185" y="101"/>
                    </a:cubicBezTo>
                    <a:close/>
                    <a:moveTo>
                      <a:pt x="182" y="100"/>
                    </a:moveTo>
                    <a:cubicBezTo>
                      <a:pt x="182" y="101"/>
                      <a:pt x="181" y="100"/>
                      <a:pt x="181" y="101"/>
                    </a:cubicBezTo>
                    <a:cubicBezTo>
                      <a:pt x="181" y="101"/>
                      <a:pt x="181" y="100"/>
                      <a:pt x="181" y="100"/>
                    </a:cubicBezTo>
                    <a:cubicBezTo>
                      <a:pt x="181" y="100"/>
                      <a:pt x="181" y="100"/>
                      <a:pt x="180" y="100"/>
                    </a:cubicBezTo>
                    <a:cubicBezTo>
                      <a:pt x="181" y="100"/>
                      <a:pt x="181" y="100"/>
                      <a:pt x="182" y="100"/>
                    </a:cubicBezTo>
                    <a:close/>
                    <a:moveTo>
                      <a:pt x="180" y="100"/>
                    </a:moveTo>
                    <a:cubicBezTo>
                      <a:pt x="180" y="100"/>
                      <a:pt x="180" y="101"/>
                      <a:pt x="180" y="101"/>
                    </a:cubicBezTo>
                    <a:cubicBezTo>
                      <a:pt x="180" y="101"/>
                      <a:pt x="180" y="101"/>
                      <a:pt x="180" y="101"/>
                    </a:cubicBezTo>
                    <a:cubicBezTo>
                      <a:pt x="180" y="101"/>
                      <a:pt x="180" y="101"/>
                      <a:pt x="180" y="101"/>
                    </a:cubicBezTo>
                    <a:cubicBezTo>
                      <a:pt x="180" y="101"/>
                      <a:pt x="180" y="101"/>
                      <a:pt x="180" y="101"/>
                    </a:cubicBezTo>
                    <a:cubicBezTo>
                      <a:pt x="180" y="101"/>
                      <a:pt x="180" y="101"/>
                      <a:pt x="180" y="101"/>
                    </a:cubicBezTo>
                    <a:cubicBezTo>
                      <a:pt x="180" y="101"/>
                      <a:pt x="180" y="101"/>
                      <a:pt x="180" y="100"/>
                    </a:cubicBezTo>
                    <a:cubicBezTo>
                      <a:pt x="180" y="100"/>
                      <a:pt x="180" y="100"/>
                      <a:pt x="180" y="100"/>
                    </a:cubicBezTo>
                    <a:cubicBezTo>
                      <a:pt x="180" y="100"/>
                      <a:pt x="180" y="100"/>
                      <a:pt x="180" y="100"/>
                    </a:cubicBezTo>
                    <a:cubicBezTo>
                      <a:pt x="180" y="100"/>
                      <a:pt x="180" y="100"/>
                      <a:pt x="180" y="100"/>
                    </a:cubicBezTo>
                    <a:close/>
                    <a:moveTo>
                      <a:pt x="177" y="100"/>
                    </a:moveTo>
                    <a:cubicBezTo>
                      <a:pt x="177" y="100"/>
                      <a:pt x="177" y="100"/>
                      <a:pt x="178" y="100"/>
                    </a:cubicBezTo>
                    <a:cubicBezTo>
                      <a:pt x="178" y="100"/>
                      <a:pt x="178" y="100"/>
                      <a:pt x="178" y="100"/>
                    </a:cubicBezTo>
                    <a:cubicBezTo>
                      <a:pt x="178" y="100"/>
                      <a:pt x="177" y="100"/>
                      <a:pt x="177" y="100"/>
                    </a:cubicBezTo>
                    <a:close/>
                    <a:moveTo>
                      <a:pt x="176" y="101"/>
                    </a:move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lose/>
                    <a:moveTo>
                      <a:pt x="179" y="101"/>
                    </a:moveTo>
                    <a:cubicBezTo>
                      <a:pt x="179" y="100"/>
                      <a:pt x="179" y="100"/>
                      <a:pt x="180" y="100"/>
                    </a:cubicBezTo>
                    <a:cubicBezTo>
                      <a:pt x="180" y="100"/>
                      <a:pt x="180" y="100"/>
                      <a:pt x="180" y="101"/>
                    </a:cubicBezTo>
                    <a:cubicBezTo>
                      <a:pt x="180" y="101"/>
                      <a:pt x="180" y="100"/>
                      <a:pt x="180" y="100"/>
                    </a:cubicBezTo>
                    <a:cubicBezTo>
                      <a:pt x="180" y="100"/>
                      <a:pt x="180" y="100"/>
                      <a:pt x="180" y="100"/>
                    </a:cubicBezTo>
                    <a:cubicBezTo>
                      <a:pt x="180" y="101"/>
                      <a:pt x="180" y="101"/>
                      <a:pt x="180" y="101"/>
                    </a:cubicBezTo>
                    <a:cubicBezTo>
                      <a:pt x="180" y="101"/>
                      <a:pt x="180" y="101"/>
                      <a:pt x="180" y="101"/>
                    </a:cubicBezTo>
                    <a:cubicBezTo>
                      <a:pt x="180" y="101"/>
                      <a:pt x="179" y="100"/>
                      <a:pt x="179" y="101"/>
                    </a:cubicBezTo>
                    <a:close/>
                    <a:moveTo>
                      <a:pt x="181" y="101"/>
                    </a:moveTo>
                    <a:cubicBezTo>
                      <a:pt x="182" y="101"/>
                      <a:pt x="182" y="101"/>
                      <a:pt x="182" y="101"/>
                    </a:cubicBezTo>
                    <a:cubicBezTo>
                      <a:pt x="183" y="101"/>
                      <a:pt x="183" y="101"/>
                      <a:pt x="183" y="101"/>
                    </a:cubicBezTo>
                    <a:cubicBezTo>
                      <a:pt x="183" y="101"/>
                      <a:pt x="183" y="101"/>
                      <a:pt x="182" y="101"/>
                    </a:cubicBezTo>
                    <a:cubicBezTo>
                      <a:pt x="182" y="101"/>
                      <a:pt x="182" y="101"/>
                      <a:pt x="182" y="101"/>
                    </a:cubicBezTo>
                    <a:cubicBezTo>
                      <a:pt x="182" y="101"/>
                      <a:pt x="182" y="101"/>
                      <a:pt x="182" y="101"/>
                    </a:cubicBezTo>
                    <a:cubicBezTo>
                      <a:pt x="182" y="101"/>
                      <a:pt x="181" y="101"/>
                      <a:pt x="181" y="101"/>
                    </a:cubicBezTo>
                    <a:close/>
                    <a:moveTo>
                      <a:pt x="182" y="101"/>
                    </a:moveTo>
                    <a:cubicBezTo>
                      <a:pt x="182" y="101"/>
                      <a:pt x="182" y="101"/>
                      <a:pt x="182"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2" y="102"/>
                      <a:pt x="182" y="102"/>
                      <a:pt x="182" y="102"/>
                    </a:cubicBezTo>
                    <a:cubicBezTo>
                      <a:pt x="182" y="102"/>
                      <a:pt x="182" y="101"/>
                      <a:pt x="182" y="101"/>
                    </a:cubicBezTo>
                    <a:close/>
                    <a:moveTo>
                      <a:pt x="175" y="102"/>
                    </a:moveTo>
                    <a:cubicBezTo>
                      <a:pt x="175" y="102"/>
                      <a:pt x="175" y="102"/>
                      <a:pt x="175" y="102"/>
                    </a:cubicBezTo>
                    <a:cubicBezTo>
                      <a:pt x="175" y="102"/>
                      <a:pt x="176" y="102"/>
                      <a:pt x="176" y="102"/>
                    </a:cubicBezTo>
                    <a:cubicBezTo>
                      <a:pt x="176" y="102"/>
                      <a:pt x="176" y="102"/>
                      <a:pt x="176" y="102"/>
                    </a:cubicBezTo>
                    <a:cubicBezTo>
                      <a:pt x="176" y="102"/>
                      <a:pt x="176" y="102"/>
                      <a:pt x="176" y="102"/>
                    </a:cubicBezTo>
                    <a:cubicBezTo>
                      <a:pt x="176" y="102"/>
                      <a:pt x="176" y="102"/>
                      <a:pt x="176" y="102"/>
                    </a:cubicBezTo>
                    <a:cubicBezTo>
                      <a:pt x="176" y="102"/>
                      <a:pt x="176" y="102"/>
                      <a:pt x="176" y="102"/>
                    </a:cubicBezTo>
                    <a:cubicBezTo>
                      <a:pt x="176" y="102"/>
                      <a:pt x="175" y="102"/>
                      <a:pt x="175" y="102"/>
                    </a:cubicBezTo>
                    <a:close/>
                    <a:moveTo>
                      <a:pt x="180" y="102"/>
                    </a:moveTo>
                    <a:cubicBezTo>
                      <a:pt x="180" y="102"/>
                      <a:pt x="180" y="102"/>
                      <a:pt x="180" y="102"/>
                    </a:cubicBezTo>
                    <a:cubicBezTo>
                      <a:pt x="180" y="102"/>
                      <a:pt x="180" y="102"/>
                      <a:pt x="180" y="102"/>
                    </a:cubicBezTo>
                    <a:cubicBezTo>
                      <a:pt x="180" y="102"/>
                      <a:pt x="180" y="102"/>
                      <a:pt x="180" y="102"/>
                    </a:cubicBezTo>
                    <a:cubicBezTo>
                      <a:pt x="179" y="102"/>
                      <a:pt x="179" y="102"/>
                      <a:pt x="179" y="102"/>
                    </a:cubicBezTo>
                    <a:cubicBezTo>
                      <a:pt x="179" y="102"/>
                      <a:pt x="179" y="102"/>
                      <a:pt x="179" y="102"/>
                    </a:cubicBezTo>
                    <a:cubicBezTo>
                      <a:pt x="179" y="102"/>
                      <a:pt x="179" y="102"/>
                      <a:pt x="179" y="102"/>
                    </a:cubicBezTo>
                    <a:cubicBezTo>
                      <a:pt x="178" y="102"/>
                      <a:pt x="178" y="102"/>
                      <a:pt x="178" y="102"/>
                    </a:cubicBezTo>
                    <a:cubicBezTo>
                      <a:pt x="178" y="102"/>
                      <a:pt x="177" y="102"/>
                      <a:pt x="177" y="102"/>
                    </a:cubicBezTo>
                    <a:cubicBezTo>
                      <a:pt x="177" y="102"/>
                      <a:pt x="177" y="102"/>
                      <a:pt x="177" y="102"/>
                    </a:cubicBezTo>
                    <a:cubicBezTo>
                      <a:pt x="178" y="101"/>
                      <a:pt x="178" y="102"/>
                      <a:pt x="180" y="102"/>
                    </a:cubicBezTo>
                    <a:close/>
                    <a:moveTo>
                      <a:pt x="229" y="102"/>
                    </a:moveTo>
                    <a:cubicBezTo>
                      <a:pt x="230" y="102"/>
                      <a:pt x="230" y="102"/>
                      <a:pt x="231" y="102"/>
                    </a:cubicBezTo>
                    <a:cubicBezTo>
                      <a:pt x="230" y="102"/>
                      <a:pt x="230" y="102"/>
                      <a:pt x="229" y="102"/>
                    </a:cubicBezTo>
                    <a:close/>
                    <a:moveTo>
                      <a:pt x="193" y="103"/>
                    </a:moveTo>
                    <a:cubicBezTo>
                      <a:pt x="193" y="103"/>
                      <a:pt x="193" y="103"/>
                      <a:pt x="193" y="103"/>
                    </a:cubicBezTo>
                    <a:cubicBezTo>
                      <a:pt x="193" y="103"/>
                      <a:pt x="193" y="103"/>
                      <a:pt x="193" y="103"/>
                    </a:cubicBezTo>
                    <a:cubicBezTo>
                      <a:pt x="193" y="103"/>
                      <a:pt x="193" y="103"/>
                      <a:pt x="193" y="103"/>
                    </a:cubicBezTo>
                    <a:cubicBezTo>
                      <a:pt x="193" y="103"/>
                      <a:pt x="193" y="103"/>
                      <a:pt x="193" y="103"/>
                    </a:cubicBezTo>
                    <a:close/>
                    <a:moveTo>
                      <a:pt x="233" y="104"/>
                    </a:moveTo>
                    <a:cubicBezTo>
                      <a:pt x="234" y="104"/>
                      <a:pt x="233" y="104"/>
                      <a:pt x="233" y="104"/>
                    </a:cubicBezTo>
                    <a:cubicBezTo>
                      <a:pt x="233" y="105"/>
                      <a:pt x="233" y="105"/>
                      <a:pt x="233" y="105"/>
                    </a:cubicBezTo>
                    <a:cubicBezTo>
                      <a:pt x="233" y="105"/>
                      <a:pt x="233" y="104"/>
                      <a:pt x="233" y="104"/>
                    </a:cubicBezTo>
                    <a:cubicBezTo>
                      <a:pt x="233" y="104"/>
                      <a:pt x="233" y="104"/>
                      <a:pt x="233" y="104"/>
                    </a:cubicBezTo>
                    <a:cubicBezTo>
                      <a:pt x="233" y="104"/>
                      <a:pt x="233" y="104"/>
                      <a:pt x="233" y="104"/>
                    </a:cubicBezTo>
                    <a:cubicBezTo>
                      <a:pt x="233" y="104"/>
                      <a:pt x="233" y="104"/>
                      <a:pt x="233" y="104"/>
                    </a:cubicBezTo>
                    <a:cubicBezTo>
                      <a:pt x="233" y="104"/>
                      <a:pt x="233" y="104"/>
                      <a:pt x="233" y="104"/>
                    </a:cubicBezTo>
                    <a:close/>
                    <a:moveTo>
                      <a:pt x="232" y="104"/>
                    </a:moveTo>
                    <a:cubicBezTo>
                      <a:pt x="232" y="104"/>
                      <a:pt x="232" y="104"/>
                      <a:pt x="232" y="104"/>
                    </a:cubicBezTo>
                    <a:cubicBezTo>
                      <a:pt x="232" y="104"/>
                      <a:pt x="232" y="104"/>
                      <a:pt x="232" y="104"/>
                    </a:cubicBezTo>
                    <a:cubicBezTo>
                      <a:pt x="232" y="104"/>
                      <a:pt x="233" y="104"/>
                      <a:pt x="232" y="104"/>
                    </a:cubicBezTo>
                    <a:cubicBezTo>
                      <a:pt x="232" y="104"/>
                      <a:pt x="232" y="104"/>
                      <a:pt x="232" y="104"/>
                    </a:cubicBezTo>
                    <a:cubicBezTo>
                      <a:pt x="232" y="104"/>
                      <a:pt x="232" y="104"/>
                      <a:pt x="232" y="104"/>
                    </a:cubicBezTo>
                    <a:cubicBezTo>
                      <a:pt x="232" y="104"/>
                      <a:pt x="232" y="104"/>
                      <a:pt x="233" y="104"/>
                    </a:cubicBezTo>
                    <a:cubicBezTo>
                      <a:pt x="232" y="104"/>
                      <a:pt x="232" y="104"/>
                      <a:pt x="232" y="104"/>
                    </a:cubicBezTo>
                    <a:close/>
                    <a:moveTo>
                      <a:pt x="226" y="104"/>
                    </a:moveTo>
                    <a:cubicBezTo>
                      <a:pt x="226" y="104"/>
                      <a:pt x="225" y="104"/>
                      <a:pt x="225" y="104"/>
                    </a:cubicBezTo>
                    <a:cubicBezTo>
                      <a:pt x="225" y="104"/>
                      <a:pt x="225" y="104"/>
                      <a:pt x="225" y="104"/>
                    </a:cubicBezTo>
                    <a:cubicBezTo>
                      <a:pt x="225" y="104"/>
                      <a:pt x="225" y="104"/>
                      <a:pt x="225" y="104"/>
                    </a:cubicBezTo>
                    <a:cubicBezTo>
                      <a:pt x="225" y="104"/>
                      <a:pt x="225" y="104"/>
                      <a:pt x="225" y="104"/>
                    </a:cubicBezTo>
                    <a:cubicBezTo>
                      <a:pt x="226" y="104"/>
                      <a:pt x="226" y="104"/>
                      <a:pt x="227" y="104"/>
                    </a:cubicBezTo>
                    <a:cubicBezTo>
                      <a:pt x="227" y="104"/>
                      <a:pt x="227" y="104"/>
                      <a:pt x="227" y="104"/>
                    </a:cubicBezTo>
                    <a:cubicBezTo>
                      <a:pt x="227" y="104"/>
                      <a:pt x="227" y="104"/>
                      <a:pt x="227" y="104"/>
                    </a:cubicBezTo>
                    <a:cubicBezTo>
                      <a:pt x="227" y="104"/>
                      <a:pt x="227" y="104"/>
                      <a:pt x="227" y="104"/>
                    </a:cubicBezTo>
                    <a:cubicBezTo>
                      <a:pt x="227" y="104"/>
                      <a:pt x="227" y="104"/>
                      <a:pt x="227" y="104"/>
                    </a:cubicBezTo>
                    <a:cubicBezTo>
                      <a:pt x="227" y="104"/>
                      <a:pt x="226" y="105"/>
                      <a:pt x="226" y="104"/>
                    </a:cubicBezTo>
                    <a:close/>
                    <a:moveTo>
                      <a:pt x="234" y="104"/>
                    </a:moveTo>
                    <a:cubicBezTo>
                      <a:pt x="234" y="104"/>
                      <a:pt x="234" y="104"/>
                      <a:pt x="234" y="104"/>
                    </a:cubicBezTo>
                    <a:cubicBezTo>
                      <a:pt x="234" y="104"/>
                      <a:pt x="234" y="104"/>
                      <a:pt x="234" y="104"/>
                    </a:cubicBezTo>
                    <a:cubicBezTo>
                      <a:pt x="234" y="104"/>
                      <a:pt x="233" y="104"/>
                      <a:pt x="233" y="104"/>
                    </a:cubicBezTo>
                    <a:cubicBezTo>
                      <a:pt x="233" y="104"/>
                      <a:pt x="233" y="104"/>
                      <a:pt x="233" y="104"/>
                    </a:cubicBezTo>
                    <a:cubicBezTo>
                      <a:pt x="233" y="104"/>
                      <a:pt x="233" y="104"/>
                      <a:pt x="233" y="104"/>
                    </a:cubicBezTo>
                    <a:cubicBezTo>
                      <a:pt x="233" y="104"/>
                      <a:pt x="233" y="104"/>
                      <a:pt x="233" y="104"/>
                    </a:cubicBezTo>
                    <a:cubicBezTo>
                      <a:pt x="233" y="104"/>
                      <a:pt x="233" y="104"/>
                      <a:pt x="233" y="104"/>
                    </a:cubicBezTo>
                    <a:cubicBezTo>
                      <a:pt x="233" y="104"/>
                      <a:pt x="234" y="103"/>
                      <a:pt x="234" y="104"/>
                    </a:cubicBezTo>
                    <a:cubicBezTo>
                      <a:pt x="234" y="104"/>
                      <a:pt x="234" y="104"/>
                      <a:pt x="234" y="103"/>
                    </a:cubicBezTo>
                    <a:cubicBezTo>
                      <a:pt x="234" y="103"/>
                      <a:pt x="234" y="104"/>
                      <a:pt x="234" y="104"/>
                    </a:cubicBezTo>
                    <a:cubicBezTo>
                      <a:pt x="234" y="104"/>
                      <a:pt x="234" y="104"/>
                      <a:pt x="234" y="104"/>
                    </a:cubicBezTo>
                    <a:close/>
                    <a:moveTo>
                      <a:pt x="235" y="103"/>
                    </a:moveTo>
                    <a:cubicBezTo>
                      <a:pt x="235" y="103"/>
                      <a:pt x="235" y="103"/>
                      <a:pt x="235" y="103"/>
                    </a:cubicBezTo>
                    <a:cubicBezTo>
                      <a:pt x="235" y="103"/>
                      <a:pt x="235" y="104"/>
                      <a:pt x="234" y="104"/>
                    </a:cubicBezTo>
                    <a:cubicBezTo>
                      <a:pt x="234" y="104"/>
                      <a:pt x="234" y="104"/>
                      <a:pt x="234" y="104"/>
                    </a:cubicBezTo>
                    <a:cubicBezTo>
                      <a:pt x="234" y="104"/>
                      <a:pt x="234" y="104"/>
                      <a:pt x="234" y="104"/>
                    </a:cubicBezTo>
                    <a:cubicBezTo>
                      <a:pt x="234" y="104"/>
                      <a:pt x="234" y="103"/>
                      <a:pt x="234" y="103"/>
                    </a:cubicBezTo>
                    <a:cubicBezTo>
                      <a:pt x="234" y="103"/>
                      <a:pt x="234" y="103"/>
                      <a:pt x="234" y="103"/>
                    </a:cubicBezTo>
                    <a:cubicBezTo>
                      <a:pt x="235" y="103"/>
                      <a:pt x="235" y="103"/>
                      <a:pt x="235" y="103"/>
                    </a:cubicBezTo>
                    <a:close/>
                    <a:moveTo>
                      <a:pt x="213" y="103"/>
                    </a:moveTo>
                    <a:cubicBezTo>
                      <a:pt x="213" y="103"/>
                      <a:pt x="214" y="103"/>
                      <a:pt x="214" y="103"/>
                    </a:cubicBezTo>
                    <a:cubicBezTo>
                      <a:pt x="214" y="103"/>
                      <a:pt x="214" y="103"/>
                      <a:pt x="214" y="103"/>
                    </a:cubicBezTo>
                    <a:cubicBezTo>
                      <a:pt x="214" y="103"/>
                      <a:pt x="214" y="103"/>
                      <a:pt x="214" y="103"/>
                    </a:cubicBezTo>
                    <a:cubicBezTo>
                      <a:pt x="213" y="103"/>
                      <a:pt x="213" y="103"/>
                      <a:pt x="213" y="103"/>
                    </a:cubicBezTo>
                    <a:close/>
                    <a:moveTo>
                      <a:pt x="212" y="105"/>
                    </a:moveTo>
                    <a:cubicBezTo>
                      <a:pt x="212" y="105"/>
                      <a:pt x="212" y="105"/>
                      <a:pt x="212" y="105"/>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1" y="104"/>
                    </a:cubicBezTo>
                    <a:cubicBezTo>
                      <a:pt x="211" y="104"/>
                      <a:pt x="211" y="104"/>
                      <a:pt x="211" y="104"/>
                    </a:cubicBezTo>
                    <a:cubicBezTo>
                      <a:pt x="211" y="104"/>
                      <a:pt x="211" y="104"/>
                      <a:pt x="211" y="104"/>
                    </a:cubicBezTo>
                    <a:cubicBezTo>
                      <a:pt x="211" y="104"/>
                      <a:pt x="212" y="105"/>
                      <a:pt x="212" y="105"/>
                    </a:cubicBezTo>
                    <a:close/>
                    <a:moveTo>
                      <a:pt x="216" y="104"/>
                    </a:moveTo>
                    <a:cubicBezTo>
                      <a:pt x="215" y="104"/>
                      <a:pt x="216" y="104"/>
                      <a:pt x="215" y="104"/>
                    </a:cubicBezTo>
                    <a:cubicBezTo>
                      <a:pt x="214" y="104"/>
                      <a:pt x="214" y="104"/>
                      <a:pt x="213" y="104"/>
                    </a:cubicBezTo>
                    <a:cubicBezTo>
                      <a:pt x="213" y="104"/>
                      <a:pt x="213" y="104"/>
                      <a:pt x="213" y="104"/>
                    </a:cubicBezTo>
                    <a:cubicBezTo>
                      <a:pt x="213" y="104"/>
                      <a:pt x="213" y="104"/>
                      <a:pt x="213" y="103"/>
                    </a:cubicBezTo>
                    <a:cubicBezTo>
                      <a:pt x="213" y="103"/>
                      <a:pt x="213" y="103"/>
                      <a:pt x="214" y="103"/>
                    </a:cubicBezTo>
                    <a:cubicBezTo>
                      <a:pt x="214" y="103"/>
                      <a:pt x="214" y="103"/>
                      <a:pt x="214" y="103"/>
                    </a:cubicBezTo>
                    <a:cubicBezTo>
                      <a:pt x="214" y="103"/>
                      <a:pt x="214" y="103"/>
                      <a:pt x="214" y="103"/>
                    </a:cubicBezTo>
                    <a:cubicBezTo>
                      <a:pt x="214" y="104"/>
                      <a:pt x="214" y="103"/>
                      <a:pt x="214" y="104"/>
                    </a:cubicBezTo>
                    <a:cubicBezTo>
                      <a:pt x="214" y="104"/>
                      <a:pt x="214" y="103"/>
                      <a:pt x="214" y="103"/>
                    </a:cubicBezTo>
                    <a:cubicBezTo>
                      <a:pt x="214" y="103"/>
                      <a:pt x="214" y="103"/>
                      <a:pt x="214" y="103"/>
                    </a:cubicBezTo>
                    <a:cubicBezTo>
                      <a:pt x="214" y="103"/>
                      <a:pt x="214" y="103"/>
                      <a:pt x="214" y="103"/>
                    </a:cubicBezTo>
                    <a:cubicBezTo>
                      <a:pt x="215" y="103"/>
                      <a:pt x="215" y="103"/>
                      <a:pt x="216" y="104"/>
                    </a:cubicBezTo>
                    <a:cubicBezTo>
                      <a:pt x="216" y="103"/>
                      <a:pt x="217" y="104"/>
                      <a:pt x="217" y="103"/>
                    </a:cubicBezTo>
                    <a:cubicBezTo>
                      <a:pt x="217" y="103"/>
                      <a:pt x="218" y="103"/>
                      <a:pt x="218" y="103"/>
                    </a:cubicBezTo>
                    <a:cubicBezTo>
                      <a:pt x="218" y="103"/>
                      <a:pt x="218" y="103"/>
                      <a:pt x="218" y="103"/>
                    </a:cubicBezTo>
                    <a:cubicBezTo>
                      <a:pt x="218" y="104"/>
                      <a:pt x="218" y="104"/>
                      <a:pt x="218" y="104"/>
                    </a:cubicBezTo>
                    <a:cubicBezTo>
                      <a:pt x="219" y="104"/>
                      <a:pt x="219" y="104"/>
                      <a:pt x="219" y="103"/>
                    </a:cubicBezTo>
                    <a:cubicBezTo>
                      <a:pt x="219" y="103"/>
                      <a:pt x="219" y="104"/>
                      <a:pt x="219" y="104"/>
                    </a:cubicBezTo>
                    <a:cubicBezTo>
                      <a:pt x="220" y="103"/>
                      <a:pt x="220" y="103"/>
                      <a:pt x="220" y="104"/>
                    </a:cubicBezTo>
                    <a:cubicBezTo>
                      <a:pt x="221" y="104"/>
                      <a:pt x="220" y="104"/>
                      <a:pt x="220" y="103"/>
                    </a:cubicBezTo>
                    <a:cubicBezTo>
                      <a:pt x="222" y="103"/>
                      <a:pt x="223" y="103"/>
                      <a:pt x="225" y="104"/>
                    </a:cubicBezTo>
                    <a:cubicBezTo>
                      <a:pt x="225" y="104"/>
                      <a:pt x="225" y="104"/>
                      <a:pt x="225" y="103"/>
                    </a:cubicBezTo>
                    <a:cubicBezTo>
                      <a:pt x="225" y="103"/>
                      <a:pt x="225" y="104"/>
                      <a:pt x="225" y="104"/>
                    </a:cubicBezTo>
                    <a:cubicBezTo>
                      <a:pt x="225" y="104"/>
                      <a:pt x="225" y="104"/>
                      <a:pt x="225" y="104"/>
                    </a:cubicBezTo>
                    <a:cubicBezTo>
                      <a:pt x="225" y="104"/>
                      <a:pt x="225" y="104"/>
                      <a:pt x="225" y="104"/>
                    </a:cubicBezTo>
                    <a:cubicBezTo>
                      <a:pt x="225" y="104"/>
                      <a:pt x="225" y="104"/>
                      <a:pt x="225" y="104"/>
                    </a:cubicBezTo>
                    <a:cubicBezTo>
                      <a:pt x="225" y="104"/>
                      <a:pt x="224" y="104"/>
                      <a:pt x="225" y="104"/>
                    </a:cubicBezTo>
                    <a:cubicBezTo>
                      <a:pt x="223" y="104"/>
                      <a:pt x="223" y="104"/>
                      <a:pt x="222" y="104"/>
                    </a:cubicBezTo>
                    <a:cubicBezTo>
                      <a:pt x="222" y="103"/>
                      <a:pt x="220" y="105"/>
                      <a:pt x="220" y="104"/>
                    </a:cubicBezTo>
                    <a:cubicBezTo>
                      <a:pt x="220" y="104"/>
                      <a:pt x="220" y="104"/>
                      <a:pt x="220" y="104"/>
                    </a:cubicBezTo>
                    <a:cubicBezTo>
                      <a:pt x="220" y="104"/>
                      <a:pt x="220" y="104"/>
                      <a:pt x="219" y="104"/>
                    </a:cubicBezTo>
                    <a:cubicBezTo>
                      <a:pt x="219" y="104"/>
                      <a:pt x="219" y="104"/>
                      <a:pt x="219" y="104"/>
                    </a:cubicBezTo>
                    <a:cubicBezTo>
                      <a:pt x="219" y="104"/>
                      <a:pt x="219" y="104"/>
                      <a:pt x="219" y="104"/>
                    </a:cubicBezTo>
                    <a:cubicBezTo>
                      <a:pt x="219" y="104"/>
                      <a:pt x="219" y="104"/>
                      <a:pt x="219" y="104"/>
                    </a:cubicBezTo>
                    <a:cubicBezTo>
                      <a:pt x="218" y="104"/>
                      <a:pt x="218" y="104"/>
                      <a:pt x="218" y="104"/>
                    </a:cubicBezTo>
                    <a:cubicBezTo>
                      <a:pt x="218" y="104"/>
                      <a:pt x="218" y="104"/>
                      <a:pt x="218" y="104"/>
                    </a:cubicBezTo>
                    <a:cubicBezTo>
                      <a:pt x="218" y="103"/>
                      <a:pt x="218" y="103"/>
                      <a:pt x="218" y="103"/>
                    </a:cubicBezTo>
                    <a:cubicBezTo>
                      <a:pt x="218" y="103"/>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9" y="104"/>
                      <a:pt x="218" y="104"/>
                      <a:pt x="218" y="104"/>
                    </a:cubicBezTo>
                    <a:cubicBezTo>
                      <a:pt x="218" y="104"/>
                      <a:pt x="218" y="104"/>
                      <a:pt x="218" y="104"/>
                    </a:cubicBezTo>
                    <a:cubicBezTo>
                      <a:pt x="217" y="104"/>
                      <a:pt x="217" y="104"/>
                      <a:pt x="217" y="104"/>
                    </a:cubicBezTo>
                    <a:cubicBezTo>
                      <a:pt x="216" y="105"/>
                      <a:pt x="216" y="104"/>
                      <a:pt x="216" y="104"/>
                    </a:cubicBezTo>
                    <a:close/>
                    <a:moveTo>
                      <a:pt x="228" y="104"/>
                    </a:moveTo>
                    <a:cubicBezTo>
                      <a:pt x="228" y="104"/>
                      <a:pt x="228" y="104"/>
                      <a:pt x="228" y="104"/>
                    </a:cubicBezTo>
                    <a:cubicBezTo>
                      <a:pt x="228" y="104"/>
                      <a:pt x="228" y="104"/>
                      <a:pt x="228" y="104"/>
                    </a:cubicBezTo>
                    <a:cubicBezTo>
                      <a:pt x="228" y="104"/>
                      <a:pt x="228" y="104"/>
                      <a:pt x="228" y="104"/>
                    </a:cubicBezTo>
                    <a:cubicBezTo>
                      <a:pt x="228" y="104"/>
                      <a:pt x="228" y="104"/>
                      <a:pt x="228" y="104"/>
                    </a:cubicBezTo>
                    <a:cubicBezTo>
                      <a:pt x="228" y="104"/>
                      <a:pt x="228" y="104"/>
                      <a:pt x="228" y="104"/>
                    </a:cubicBezTo>
                    <a:cubicBezTo>
                      <a:pt x="228" y="104"/>
                      <a:pt x="228" y="104"/>
                      <a:pt x="228" y="104"/>
                    </a:cubicBezTo>
                    <a:close/>
                    <a:moveTo>
                      <a:pt x="230" y="104"/>
                    </a:moveTo>
                    <a:cubicBezTo>
                      <a:pt x="230" y="104"/>
                      <a:pt x="230" y="104"/>
                      <a:pt x="230" y="104"/>
                    </a:cubicBezTo>
                    <a:cubicBezTo>
                      <a:pt x="229" y="104"/>
                      <a:pt x="230" y="104"/>
                      <a:pt x="230" y="104"/>
                    </a:cubicBezTo>
                    <a:close/>
                    <a:moveTo>
                      <a:pt x="232" y="104"/>
                    </a:moveTo>
                    <a:cubicBezTo>
                      <a:pt x="232" y="104"/>
                      <a:pt x="232" y="104"/>
                      <a:pt x="232" y="104"/>
                    </a:cubicBezTo>
                    <a:cubicBezTo>
                      <a:pt x="232" y="104"/>
                      <a:pt x="232" y="104"/>
                      <a:pt x="232" y="104"/>
                    </a:cubicBezTo>
                    <a:cubicBezTo>
                      <a:pt x="232" y="104"/>
                      <a:pt x="232" y="104"/>
                      <a:pt x="232" y="104"/>
                    </a:cubicBezTo>
                    <a:cubicBezTo>
                      <a:pt x="232" y="104"/>
                      <a:pt x="232" y="104"/>
                      <a:pt x="232" y="104"/>
                    </a:cubicBezTo>
                    <a:cubicBezTo>
                      <a:pt x="232" y="104"/>
                      <a:pt x="232" y="104"/>
                      <a:pt x="232" y="104"/>
                    </a:cubicBezTo>
                    <a:cubicBezTo>
                      <a:pt x="232" y="104"/>
                      <a:pt x="232" y="105"/>
                      <a:pt x="232" y="105"/>
                    </a:cubicBezTo>
                    <a:cubicBezTo>
                      <a:pt x="232" y="105"/>
                      <a:pt x="232" y="105"/>
                      <a:pt x="232" y="105"/>
                    </a:cubicBezTo>
                    <a:cubicBezTo>
                      <a:pt x="232" y="105"/>
                      <a:pt x="232" y="104"/>
                      <a:pt x="232" y="104"/>
                    </a:cubicBezTo>
                    <a:close/>
                    <a:moveTo>
                      <a:pt x="241" y="105"/>
                    </a:moveTo>
                    <a:cubicBezTo>
                      <a:pt x="241" y="105"/>
                      <a:pt x="241" y="105"/>
                      <a:pt x="241" y="105"/>
                    </a:cubicBezTo>
                    <a:cubicBezTo>
                      <a:pt x="241" y="105"/>
                      <a:pt x="241" y="105"/>
                      <a:pt x="241" y="105"/>
                    </a:cubicBezTo>
                    <a:cubicBezTo>
                      <a:pt x="241" y="105"/>
                      <a:pt x="241" y="105"/>
                      <a:pt x="241" y="105"/>
                    </a:cubicBezTo>
                    <a:cubicBezTo>
                      <a:pt x="241" y="105"/>
                      <a:pt x="241" y="105"/>
                      <a:pt x="241" y="105"/>
                    </a:cubicBezTo>
                    <a:cubicBezTo>
                      <a:pt x="241" y="105"/>
                      <a:pt x="241" y="105"/>
                      <a:pt x="241" y="105"/>
                    </a:cubicBezTo>
                    <a:close/>
                    <a:moveTo>
                      <a:pt x="242" y="105"/>
                    </a:move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lose/>
                    <a:moveTo>
                      <a:pt x="237" y="105"/>
                    </a:move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lose/>
                    <a:moveTo>
                      <a:pt x="233" y="105"/>
                    </a:moveTo>
                    <a:cubicBezTo>
                      <a:pt x="233" y="105"/>
                      <a:pt x="232" y="105"/>
                      <a:pt x="232" y="105"/>
                    </a:cubicBezTo>
                    <a:cubicBezTo>
                      <a:pt x="232" y="105"/>
                      <a:pt x="232" y="105"/>
                      <a:pt x="232" y="105"/>
                    </a:cubicBezTo>
                    <a:cubicBezTo>
                      <a:pt x="232" y="105"/>
                      <a:pt x="232" y="105"/>
                      <a:pt x="232" y="105"/>
                    </a:cubicBezTo>
                    <a:cubicBezTo>
                      <a:pt x="232" y="105"/>
                      <a:pt x="232" y="105"/>
                      <a:pt x="232" y="105"/>
                    </a:cubicBezTo>
                    <a:cubicBezTo>
                      <a:pt x="232" y="105"/>
                      <a:pt x="232" y="105"/>
                      <a:pt x="232" y="105"/>
                    </a:cubicBezTo>
                    <a:cubicBezTo>
                      <a:pt x="233" y="105"/>
                      <a:pt x="233" y="105"/>
                      <a:pt x="233" y="105"/>
                    </a:cubicBezTo>
                    <a:cubicBezTo>
                      <a:pt x="233" y="105"/>
                      <a:pt x="234" y="105"/>
                      <a:pt x="234" y="105"/>
                    </a:cubicBezTo>
                    <a:cubicBezTo>
                      <a:pt x="233" y="105"/>
                      <a:pt x="233" y="105"/>
                      <a:pt x="233" y="105"/>
                    </a:cubicBezTo>
                    <a:close/>
                    <a:moveTo>
                      <a:pt x="237" y="105"/>
                    </a:move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6" y="105"/>
                    </a:cubicBezTo>
                    <a:cubicBezTo>
                      <a:pt x="236" y="105"/>
                      <a:pt x="236" y="105"/>
                      <a:pt x="236" y="105"/>
                    </a:cubicBezTo>
                    <a:cubicBezTo>
                      <a:pt x="236"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8" y="105"/>
                      <a:pt x="238" y="105"/>
                      <a:pt x="238" y="105"/>
                    </a:cubicBezTo>
                    <a:cubicBezTo>
                      <a:pt x="238" y="105"/>
                      <a:pt x="238" y="105"/>
                      <a:pt x="238" y="105"/>
                    </a:cubicBezTo>
                    <a:cubicBezTo>
                      <a:pt x="238" y="105"/>
                      <a:pt x="238" y="105"/>
                      <a:pt x="238" y="105"/>
                    </a:cubicBezTo>
                    <a:cubicBezTo>
                      <a:pt x="237" y="105"/>
                      <a:pt x="237" y="105"/>
                      <a:pt x="237" y="105"/>
                    </a:cubicBezTo>
                    <a:close/>
                    <a:moveTo>
                      <a:pt x="240" y="105"/>
                    </a:moveTo>
                    <a:cubicBezTo>
                      <a:pt x="240" y="105"/>
                      <a:pt x="240" y="105"/>
                      <a:pt x="239" y="105"/>
                    </a:cubicBezTo>
                    <a:cubicBezTo>
                      <a:pt x="239" y="105"/>
                      <a:pt x="239" y="105"/>
                      <a:pt x="239" y="105"/>
                    </a:cubicBezTo>
                    <a:cubicBezTo>
                      <a:pt x="240" y="105"/>
                      <a:pt x="240" y="105"/>
                      <a:pt x="241" y="105"/>
                    </a:cubicBezTo>
                    <a:cubicBezTo>
                      <a:pt x="241" y="105"/>
                      <a:pt x="241" y="105"/>
                      <a:pt x="241" y="105"/>
                    </a:cubicBezTo>
                    <a:cubicBezTo>
                      <a:pt x="240" y="105"/>
                      <a:pt x="240" y="105"/>
                      <a:pt x="240" y="105"/>
                    </a:cubicBezTo>
                    <a:close/>
                    <a:moveTo>
                      <a:pt x="243" y="105"/>
                    </a:moveTo>
                    <a:cubicBezTo>
                      <a:pt x="243" y="105"/>
                      <a:pt x="242" y="105"/>
                      <a:pt x="242" y="105"/>
                    </a:cubicBezTo>
                    <a:cubicBezTo>
                      <a:pt x="242" y="105"/>
                      <a:pt x="242" y="105"/>
                      <a:pt x="242" y="105"/>
                    </a:cubicBezTo>
                    <a:cubicBezTo>
                      <a:pt x="242" y="105"/>
                      <a:pt x="242" y="105"/>
                      <a:pt x="242" y="105"/>
                    </a:cubicBezTo>
                    <a:cubicBezTo>
                      <a:pt x="243" y="105"/>
                      <a:pt x="243" y="105"/>
                      <a:pt x="244" y="105"/>
                    </a:cubicBezTo>
                    <a:cubicBezTo>
                      <a:pt x="244" y="105"/>
                      <a:pt x="244" y="105"/>
                      <a:pt x="244" y="105"/>
                    </a:cubicBezTo>
                    <a:cubicBezTo>
                      <a:pt x="244" y="105"/>
                      <a:pt x="244" y="105"/>
                      <a:pt x="244" y="105"/>
                    </a:cubicBezTo>
                    <a:cubicBezTo>
                      <a:pt x="244" y="105"/>
                      <a:pt x="244" y="105"/>
                      <a:pt x="244" y="105"/>
                    </a:cubicBezTo>
                    <a:cubicBezTo>
                      <a:pt x="244" y="105"/>
                      <a:pt x="244" y="105"/>
                      <a:pt x="244" y="105"/>
                    </a:cubicBezTo>
                    <a:cubicBezTo>
                      <a:pt x="244" y="105"/>
                      <a:pt x="243" y="105"/>
                      <a:pt x="243"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6" name="Freeform 780"/>
              <p:cNvSpPr/>
              <p:nvPr/>
            </p:nvSpPr>
            <p:spPr bwMode="auto">
              <a:xfrm>
                <a:off x="1369" y="14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7" name="Freeform 781"/>
              <p:cNvSpPr/>
              <p:nvPr/>
            </p:nvSpPr>
            <p:spPr bwMode="auto">
              <a:xfrm>
                <a:off x="1304" y="1426"/>
                <a:ext cx="0" cy="5"/>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8" name="Freeform 782"/>
              <p:cNvSpPr/>
              <p:nvPr/>
            </p:nvSpPr>
            <p:spPr bwMode="auto">
              <a:xfrm>
                <a:off x="1255" y="14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9" name="Freeform 783"/>
              <p:cNvSpPr/>
              <p:nvPr/>
            </p:nvSpPr>
            <p:spPr bwMode="auto">
              <a:xfrm>
                <a:off x="1255" y="14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0" name="Freeform 784"/>
              <p:cNvSpPr/>
              <p:nvPr/>
            </p:nvSpPr>
            <p:spPr bwMode="auto">
              <a:xfrm>
                <a:off x="1263" y="1472"/>
                <a:ext cx="4" cy="0"/>
              </a:xfrm>
              <a:custGeom>
                <a:avLst/>
                <a:gdLst>
                  <a:gd name="T0" fmla="*/ 1 w 1"/>
                  <a:gd name="T1" fmla="*/ 1 w 1"/>
                  <a:gd name="T2" fmla="*/ 1 w 1"/>
                  <a:gd name="T3" fmla="*/ 1 w 1"/>
                  <a:gd name="T4" fmla="*/ 1 w 1"/>
                  <a:gd name="T5" fmla="*/ 1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1" name="Oval 785"/>
              <p:cNvSpPr>
                <a:spLocks noChangeArrowheads="1"/>
              </p:cNvSpPr>
              <p:nvPr/>
            </p:nvSpPr>
            <p:spPr bwMode="auto">
              <a:xfrm>
                <a:off x="1267" y="1472"/>
                <a:ext cx="4"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2" name="Freeform 786"/>
              <p:cNvSpPr/>
              <p:nvPr/>
            </p:nvSpPr>
            <p:spPr bwMode="auto">
              <a:xfrm>
                <a:off x="1247" y="1439"/>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0"/>
                    </a:cubicBezTo>
                    <a:cubicBezTo>
                      <a:pt x="1"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3" name="Freeform 787"/>
              <p:cNvSpPr>
                <a:spLocks noEditPoints="1"/>
              </p:cNvSpPr>
              <p:nvPr/>
            </p:nvSpPr>
            <p:spPr bwMode="auto">
              <a:xfrm>
                <a:off x="1145" y="1348"/>
                <a:ext cx="20" cy="8"/>
              </a:xfrm>
              <a:custGeom>
                <a:avLst/>
                <a:gdLst>
                  <a:gd name="T0" fmla="*/ 4 w 5"/>
                  <a:gd name="T1" fmla="*/ 1 h 2"/>
                  <a:gd name="T2" fmla="*/ 4 w 5"/>
                  <a:gd name="T3" fmla="*/ 1 h 2"/>
                  <a:gd name="T4" fmla="*/ 3 w 5"/>
                  <a:gd name="T5" fmla="*/ 1 h 2"/>
                  <a:gd name="T6" fmla="*/ 3 w 5"/>
                  <a:gd name="T7" fmla="*/ 1 h 2"/>
                  <a:gd name="T8" fmla="*/ 3 w 5"/>
                  <a:gd name="T9" fmla="*/ 1 h 2"/>
                  <a:gd name="T10" fmla="*/ 3 w 5"/>
                  <a:gd name="T11" fmla="*/ 1 h 2"/>
                  <a:gd name="T12" fmla="*/ 1 w 5"/>
                  <a:gd name="T13" fmla="*/ 1 h 2"/>
                  <a:gd name="T14" fmla="*/ 2 w 5"/>
                  <a:gd name="T15" fmla="*/ 1 h 2"/>
                  <a:gd name="T16" fmla="*/ 1 w 5"/>
                  <a:gd name="T17" fmla="*/ 1 h 2"/>
                  <a:gd name="T18" fmla="*/ 1 w 5"/>
                  <a:gd name="T19" fmla="*/ 1 h 2"/>
                  <a:gd name="T20" fmla="*/ 1 w 5"/>
                  <a:gd name="T21" fmla="*/ 1 h 2"/>
                  <a:gd name="T22" fmla="*/ 1 w 5"/>
                  <a:gd name="T23" fmla="*/ 1 h 2"/>
                  <a:gd name="T24" fmla="*/ 0 w 5"/>
                  <a:gd name="T25" fmla="*/ 1 h 2"/>
                  <a:gd name="T26" fmla="*/ 0 w 5"/>
                  <a:gd name="T27" fmla="*/ 1 h 2"/>
                  <a:gd name="T28" fmla="*/ 0 w 5"/>
                  <a:gd name="T29" fmla="*/ 1 h 2"/>
                  <a:gd name="T30" fmla="*/ 1 w 5"/>
                  <a:gd name="T31" fmla="*/ 1 h 2"/>
                  <a:gd name="T32" fmla="*/ 1 w 5"/>
                  <a:gd name="T33" fmla="*/ 1 h 2"/>
                  <a:gd name="T34" fmla="*/ 1 w 5"/>
                  <a:gd name="T35" fmla="*/ 1 h 2"/>
                  <a:gd name="T36" fmla="*/ 1 w 5"/>
                  <a:gd name="T37" fmla="*/ 1 h 2"/>
                  <a:gd name="T38" fmla="*/ 1 w 5"/>
                  <a:gd name="T39" fmla="*/ 1 h 2"/>
                  <a:gd name="T40" fmla="*/ 0 w 5"/>
                  <a:gd name="T41" fmla="*/ 1 h 2"/>
                  <a:gd name="T42" fmla="*/ 0 w 5"/>
                  <a:gd name="T43" fmla="*/ 1 h 2"/>
                  <a:gd name="T44" fmla="*/ 0 w 5"/>
                  <a:gd name="T45" fmla="*/ 1 h 2"/>
                  <a:gd name="T46" fmla="*/ 1 w 5"/>
                  <a:gd name="T47" fmla="*/ 1 h 2"/>
                  <a:gd name="T48" fmla="*/ 1 w 5"/>
                  <a:gd name="T49" fmla="*/ 1 h 2"/>
                  <a:gd name="T50" fmla="*/ 1 w 5"/>
                  <a:gd name="T51" fmla="*/ 1 h 2"/>
                  <a:gd name="T52" fmla="*/ 2 w 5"/>
                  <a:gd name="T53" fmla="*/ 1 h 2"/>
                  <a:gd name="T54" fmla="*/ 3 w 5"/>
                  <a:gd name="T55" fmla="*/ 1 h 2"/>
                  <a:gd name="T56" fmla="*/ 3 w 5"/>
                  <a:gd name="T57" fmla="*/ 1 h 2"/>
                  <a:gd name="T58" fmla="*/ 3 w 5"/>
                  <a:gd name="T59" fmla="*/ 1 h 2"/>
                  <a:gd name="T60" fmla="*/ 3 w 5"/>
                  <a:gd name="T61" fmla="*/ 1 h 2"/>
                  <a:gd name="T62" fmla="*/ 3 w 5"/>
                  <a:gd name="T63" fmla="*/ 1 h 2"/>
                  <a:gd name="T64" fmla="*/ 3 w 5"/>
                  <a:gd name="T65" fmla="*/ 1 h 2"/>
                  <a:gd name="T66" fmla="*/ 4 w 5"/>
                  <a:gd name="T67" fmla="*/ 1 h 2"/>
                  <a:gd name="T68" fmla="*/ 4 w 5"/>
                  <a:gd name="T69" fmla="*/ 1 h 2"/>
                  <a:gd name="T70" fmla="*/ 5 w 5"/>
                  <a:gd name="T71" fmla="*/ 1 h 2"/>
                  <a:gd name="T72" fmla="*/ 5 w 5"/>
                  <a:gd name="T73" fmla="*/ 1 h 2"/>
                  <a:gd name="T74" fmla="*/ 5 w 5"/>
                  <a:gd name="T75" fmla="*/ 1 h 2"/>
                  <a:gd name="T76" fmla="*/ 4 w 5"/>
                  <a:gd name="T77" fmla="*/ 1 h 2"/>
                  <a:gd name="T78" fmla="*/ 1 w 5"/>
                  <a:gd name="T79" fmla="*/ 1 h 2"/>
                  <a:gd name="T80" fmla="*/ 1 w 5"/>
                  <a:gd name="T81" fmla="*/ 1 h 2"/>
                  <a:gd name="T82" fmla="*/ 1 w 5"/>
                  <a:gd name="T83" fmla="*/ 1 h 2"/>
                  <a:gd name="T84" fmla="*/ 1 w 5"/>
                  <a:gd name="T85" fmla="*/ 1 h 2"/>
                  <a:gd name="T86" fmla="*/ 1 w 5"/>
                  <a:gd name="T87" fmla="*/ 1 h 2"/>
                  <a:gd name="T88" fmla="*/ 1 w 5"/>
                  <a:gd name="T89" fmla="*/ 1 h 2"/>
                  <a:gd name="T90" fmla="*/ 1 w 5"/>
                  <a:gd name="T91" fmla="*/ 1 h 2"/>
                  <a:gd name="T92" fmla="*/ 1 w 5"/>
                  <a:gd name="T93" fmla="*/ 1 h 2"/>
                  <a:gd name="T94" fmla="*/ 1 w 5"/>
                  <a:gd name="T9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 h="2">
                    <a:moveTo>
                      <a:pt x="4" y="1"/>
                    </a:moveTo>
                    <a:cubicBezTo>
                      <a:pt x="4" y="1"/>
                      <a:pt x="4" y="1"/>
                      <a:pt x="4" y="1"/>
                    </a:cubicBezTo>
                    <a:cubicBezTo>
                      <a:pt x="4" y="0"/>
                      <a:pt x="4" y="1"/>
                      <a:pt x="3" y="1"/>
                    </a:cubicBezTo>
                    <a:cubicBezTo>
                      <a:pt x="3" y="1"/>
                      <a:pt x="3" y="1"/>
                      <a:pt x="3" y="1"/>
                    </a:cubicBezTo>
                    <a:cubicBezTo>
                      <a:pt x="3" y="1"/>
                      <a:pt x="3" y="1"/>
                      <a:pt x="3" y="1"/>
                    </a:cubicBezTo>
                    <a:cubicBezTo>
                      <a:pt x="3" y="1"/>
                      <a:pt x="3" y="1"/>
                      <a:pt x="3" y="1"/>
                    </a:cubicBezTo>
                    <a:cubicBezTo>
                      <a:pt x="2" y="1"/>
                      <a:pt x="2" y="0"/>
                      <a:pt x="1" y="1"/>
                    </a:cubicBezTo>
                    <a:cubicBezTo>
                      <a:pt x="2" y="1"/>
                      <a:pt x="2" y="1"/>
                      <a:pt x="2"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2"/>
                      <a:pt x="1" y="1"/>
                      <a:pt x="1" y="1"/>
                    </a:cubicBezTo>
                    <a:cubicBezTo>
                      <a:pt x="1" y="1"/>
                      <a:pt x="1" y="1"/>
                      <a:pt x="2" y="1"/>
                    </a:cubicBezTo>
                    <a:cubicBezTo>
                      <a:pt x="2" y="2"/>
                      <a:pt x="2"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4" y="1"/>
                      <a:pt x="4" y="1"/>
                      <a:pt x="4" y="1"/>
                    </a:cubicBezTo>
                    <a:cubicBezTo>
                      <a:pt x="4" y="1"/>
                      <a:pt x="4" y="1"/>
                      <a:pt x="4" y="1"/>
                    </a:cubicBezTo>
                    <a:cubicBezTo>
                      <a:pt x="5" y="1"/>
                      <a:pt x="5" y="1"/>
                      <a:pt x="5" y="1"/>
                    </a:cubicBezTo>
                    <a:cubicBezTo>
                      <a:pt x="5" y="1"/>
                      <a:pt x="5" y="1"/>
                      <a:pt x="5" y="1"/>
                    </a:cubicBezTo>
                    <a:cubicBezTo>
                      <a:pt x="5" y="1"/>
                      <a:pt x="5" y="1"/>
                      <a:pt x="5" y="1"/>
                    </a:cubicBezTo>
                    <a:cubicBezTo>
                      <a:pt x="5" y="1"/>
                      <a:pt x="5" y="1"/>
                      <a:pt x="4" y="1"/>
                    </a:cubicBezTo>
                    <a:close/>
                    <a:moveTo>
                      <a:pt x="1" y="1"/>
                    </a:moveTo>
                    <a:cubicBezTo>
                      <a:pt x="1" y="1"/>
                      <a:pt x="2"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4" name="Freeform 788"/>
              <p:cNvSpPr/>
              <p:nvPr/>
            </p:nvSpPr>
            <p:spPr bwMode="auto">
              <a:xfrm>
                <a:off x="1247" y="1352"/>
                <a:ext cx="4" cy="4"/>
              </a:xfrm>
              <a:custGeom>
                <a:avLst/>
                <a:gdLst>
                  <a:gd name="T0" fmla="*/ 1 w 1"/>
                  <a:gd name="T1" fmla="*/ 1 h 1"/>
                  <a:gd name="T2" fmla="*/ 1 w 1"/>
                  <a:gd name="T3" fmla="*/ 1 h 1"/>
                  <a:gd name="T4" fmla="*/ 1 w 1"/>
                  <a:gd name="T5" fmla="*/ 1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1"/>
                    </a:cubicBezTo>
                    <a:cubicBezTo>
                      <a:pt x="1" y="1"/>
                      <a:pt x="1" y="1"/>
                      <a:pt x="1" y="1"/>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5" name="Freeform 789"/>
              <p:cNvSpPr/>
              <p:nvPr/>
            </p:nvSpPr>
            <p:spPr bwMode="auto">
              <a:xfrm>
                <a:off x="1316" y="11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6" name="Freeform 790"/>
              <p:cNvSpPr/>
              <p:nvPr/>
            </p:nvSpPr>
            <p:spPr bwMode="auto">
              <a:xfrm>
                <a:off x="1312" y="1179"/>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7" name="Freeform 791"/>
              <p:cNvSpPr/>
              <p:nvPr/>
            </p:nvSpPr>
            <p:spPr bwMode="auto">
              <a:xfrm>
                <a:off x="1235" y="11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8" name="Freeform 792"/>
              <p:cNvSpPr/>
              <p:nvPr/>
            </p:nvSpPr>
            <p:spPr bwMode="auto">
              <a:xfrm>
                <a:off x="1235" y="11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9" name="Freeform 793"/>
              <p:cNvSpPr/>
              <p:nvPr/>
            </p:nvSpPr>
            <p:spPr bwMode="auto">
              <a:xfrm>
                <a:off x="2113"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0" name="Freeform 794"/>
              <p:cNvSpPr/>
              <p:nvPr/>
            </p:nvSpPr>
            <p:spPr bwMode="auto">
              <a:xfrm>
                <a:off x="2105" y="1468"/>
                <a:ext cx="8" cy="4"/>
              </a:xfrm>
              <a:custGeom>
                <a:avLst/>
                <a:gdLst>
                  <a:gd name="T0" fmla="*/ 1 w 2"/>
                  <a:gd name="T1" fmla="*/ 0 h 1"/>
                  <a:gd name="T2" fmla="*/ 1 w 2"/>
                  <a:gd name="T3" fmla="*/ 0 h 1"/>
                </a:gdLst>
                <a:ahLst/>
                <a:cxnLst>
                  <a:cxn ang="0">
                    <a:pos x="T0" y="T1"/>
                  </a:cxn>
                  <a:cxn ang="0">
                    <a:pos x="T2" y="T3"/>
                  </a:cxn>
                </a:cxnLst>
                <a:rect l="0" t="0" r="r" b="b"/>
                <a:pathLst>
                  <a:path w="2" h="1">
                    <a:moveTo>
                      <a:pt x="1" y="0"/>
                    </a:moveTo>
                    <a:cubicBezTo>
                      <a:pt x="2"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1" name="Freeform 795"/>
              <p:cNvSpPr/>
              <p:nvPr/>
            </p:nvSpPr>
            <p:spPr bwMode="auto">
              <a:xfrm>
                <a:off x="2105" y="1555"/>
                <a:ext cx="0" cy="4"/>
              </a:xfrm>
              <a:custGeom>
                <a:avLst/>
                <a:gdLst>
                  <a:gd name="T0" fmla="*/ 1 h 1"/>
                  <a:gd name="T1" fmla="*/ 1 h 1"/>
                  <a:gd name="T2" fmla="*/ 1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1"/>
                    </a:cubicBez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2" name="Freeform 796"/>
              <p:cNvSpPr/>
              <p:nvPr/>
            </p:nvSpPr>
            <p:spPr bwMode="auto">
              <a:xfrm>
                <a:off x="2080" y="1447"/>
                <a:ext cx="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2"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3" name="Freeform 797"/>
              <p:cNvSpPr/>
              <p:nvPr/>
            </p:nvSpPr>
            <p:spPr bwMode="auto">
              <a:xfrm>
                <a:off x="2076" y="1488"/>
                <a:ext cx="8" cy="5"/>
              </a:xfrm>
              <a:custGeom>
                <a:avLst/>
                <a:gdLst>
                  <a:gd name="T0" fmla="*/ 0 w 2"/>
                  <a:gd name="T1" fmla="*/ 0 h 1"/>
                  <a:gd name="T2" fmla="*/ 0 w 2"/>
                  <a:gd name="T3" fmla="*/ 0 h 1"/>
                  <a:gd name="T4" fmla="*/ 0 w 2"/>
                  <a:gd name="T5" fmla="*/ 0 h 1"/>
                  <a:gd name="T6" fmla="*/ 0 w 2"/>
                  <a:gd name="T7" fmla="*/ 1 h 1"/>
                  <a:gd name="T8" fmla="*/ 2 w 2"/>
                  <a:gd name="T9" fmla="*/ 1 h 1"/>
                  <a:gd name="T10" fmla="*/ 1 w 2"/>
                  <a:gd name="T11" fmla="*/ 0 h 1"/>
                  <a:gd name="T12" fmla="*/ 1 w 2"/>
                  <a:gd name="T13" fmla="*/ 0 h 1"/>
                  <a:gd name="T14" fmla="*/ 0 w 2"/>
                  <a:gd name="T15" fmla="*/ 0 h 1"/>
                  <a:gd name="T16" fmla="*/ 0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0" y="0"/>
                    </a:moveTo>
                    <a:cubicBezTo>
                      <a:pt x="0" y="0"/>
                      <a:pt x="0" y="0"/>
                      <a:pt x="0" y="0"/>
                    </a:cubicBezTo>
                    <a:cubicBezTo>
                      <a:pt x="0" y="0"/>
                      <a:pt x="0" y="0"/>
                      <a:pt x="0" y="0"/>
                    </a:cubicBezTo>
                    <a:cubicBezTo>
                      <a:pt x="0" y="1"/>
                      <a:pt x="0" y="1"/>
                      <a:pt x="0" y="1"/>
                    </a:cubicBezTo>
                    <a:cubicBezTo>
                      <a:pt x="1" y="1"/>
                      <a:pt x="1" y="1"/>
                      <a:pt x="2" y="1"/>
                    </a:cubicBezTo>
                    <a:cubicBezTo>
                      <a:pt x="1" y="1"/>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4" name="Freeform 798"/>
              <p:cNvSpPr/>
              <p:nvPr/>
            </p:nvSpPr>
            <p:spPr bwMode="auto">
              <a:xfrm>
                <a:off x="2060"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5" name="Freeform 799"/>
              <p:cNvSpPr/>
              <p:nvPr/>
            </p:nvSpPr>
            <p:spPr bwMode="auto">
              <a:xfrm>
                <a:off x="1974" y="1059"/>
                <a:ext cx="78" cy="8"/>
              </a:xfrm>
              <a:custGeom>
                <a:avLst/>
                <a:gdLst>
                  <a:gd name="T0" fmla="*/ 18 w 19"/>
                  <a:gd name="T1" fmla="*/ 2 h 2"/>
                  <a:gd name="T2" fmla="*/ 18 w 19"/>
                  <a:gd name="T3" fmla="*/ 1 h 2"/>
                  <a:gd name="T4" fmla="*/ 19 w 19"/>
                  <a:gd name="T5" fmla="*/ 1 h 2"/>
                  <a:gd name="T6" fmla="*/ 15 w 19"/>
                  <a:gd name="T7" fmla="*/ 0 h 2"/>
                  <a:gd name="T8" fmla="*/ 9 w 19"/>
                  <a:gd name="T9" fmla="*/ 0 h 2"/>
                  <a:gd name="T10" fmla="*/ 9 w 19"/>
                  <a:gd name="T11" fmla="*/ 1 h 2"/>
                  <a:gd name="T12" fmla="*/ 9 w 19"/>
                  <a:gd name="T13" fmla="*/ 1 h 2"/>
                  <a:gd name="T14" fmla="*/ 2 w 19"/>
                  <a:gd name="T15" fmla="*/ 1 h 2"/>
                  <a:gd name="T16" fmla="*/ 2 w 19"/>
                  <a:gd name="T17" fmla="*/ 1 h 2"/>
                  <a:gd name="T18" fmla="*/ 1 w 19"/>
                  <a:gd name="T19" fmla="*/ 1 h 2"/>
                  <a:gd name="T20" fmla="*/ 0 w 19"/>
                  <a:gd name="T21" fmla="*/ 1 h 2"/>
                  <a:gd name="T22" fmla="*/ 0 w 19"/>
                  <a:gd name="T23" fmla="*/ 1 h 2"/>
                  <a:gd name="T24" fmla="*/ 0 w 19"/>
                  <a:gd name="T25" fmla="*/ 1 h 2"/>
                  <a:gd name="T26" fmla="*/ 0 w 19"/>
                  <a:gd name="T27" fmla="*/ 1 h 2"/>
                  <a:gd name="T28" fmla="*/ 1 w 19"/>
                  <a:gd name="T29" fmla="*/ 1 h 2"/>
                  <a:gd name="T30" fmla="*/ 2 w 19"/>
                  <a:gd name="T31" fmla="*/ 1 h 2"/>
                  <a:gd name="T32" fmla="*/ 3 w 19"/>
                  <a:gd name="T33" fmla="*/ 2 h 2"/>
                  <a:gd name="T34" fmla="*/ 7 w 19"/>
                  <a:gd name="T35" fmla="*/ 2 h 2"/>
                  <a:gd name="T36" fmla="*/ 10 w 19"/>
                  <a:gd name="T37" fmla="*/ 2 h 2"/>
                  <a:gd name="T38" fmla="*/ 12 w 19"/>
                  <a:gd name="T39" fmla="*/ 2 h 2"/>
                  <a:gd name="T40" fmla="*/ 15 w 19"/>
                  <a:gd name="T41" fmla="*/ 2 h 2"/>
                  <a:gd name="T42" fmla="*/ 15 w 19"/>
                  <a:gd name="T43" fmla="*/ 2 h 2"/>
                  <a:gd name="T44" fmla="*/ 18 w 19"/>
                  <a:gd name="T4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2">
                    <a:moveTo>
                      <a:pt x="18" y="2"/>
                    </a:moveTo>
                    <a:cubicBezTo>
                      <a:pt x="18" y="2"/>
                      <a:pt x="18" y="2"/>
                      <a:pt x="18" y="1"/>
                    </a:cubicBezTo>
                    <a:cubicBezTo>
                      <a:pt x="18" y="2"/>
                      <a:pt x="19" y="1"/>
                      <a:pt x="19" y="1"/>
                    </a:cubicBezTo>
                    <a:cubicBezTo>
                      <a:pt x="18" y="0"/>
                      <a:pt x="17" y="0"/>
                      <a:pt x="15" y="0"/>
                    </a:cubicBezTo>
                    <a:cubicBezTo>
                      <a:pt x="13" y="0"/>
                      <a:pt x="11" y="0"/>
                      <a:pt x="9" y="0"/>
                    </a:cubicBezTo>
                    <a:cubicBezTo>
                      <a:pt x="9" y="1"/>
                      <a:pt x="9" y="0"/>
                      <a:pt x="9" y="1"/>
                    </a:cubicBezTo>
                    <a:cubicBezTo>
                      <a:pt x="9" y="1"/>
                      <a:pt x="9" y="1"/>
                      <a:pt x="9" y="1"/>
                    </a:cubicBezTo>
                    <a:cubicBezTo>
                      <a:pt x="7" y="1"/>
                      <a:pt x="5" y="1"/>
                      <a:pt x="2" y="1"/>
                    </a:cubicBezTo>
                    <a:cubicBezTo>
                      <a:pt x="2" y="1"/>
                      <a:pt x="2" y="1"/>
                      <a:pt x="2" y="1"/>
                    </a:cubicBezTo>
                    <a:cubicBezTo>
                      <a:pt x="2" y="1"/>
                      <a:pt x="2" y="1"/>
                      <a:pt x="1" y="1"/>
                    </a:cubicBezTo>
                    <a:cubicBezTo>
                      <a:pt x="1" y="1"/>
                      <a:pt x="1" y="1"/>
                      <a:pt x="0" y="1"/>
                    </a:cubicBezTo>
                    <a:cubicBezTo>
                      <a:pt x="0" y="1"/>
                      <a:pt x="0" y="1"/>
                      <a:pt x="0" y="1"/>
                    </a:cubicBezTo>
                    <a:cubicBezTo>
                      <a:pt x="0" y="1"/>
                      <a:pt x="0" y="1"/>
                      <a:pt x="0" y="1"/>
                    </a:cubicBezTo>
                    <a:cubicBezTo>
                      <a:pt x="0" y="1"/>
                      <a:pt x="0" y="1"/>
                      <a:pt x="0" y="1"/>
                    </a:cubicBezTo>
                    <a:cubicBezTo>
                      <a:pt x="0" y="1"/>
                      <a:pt x="1" y="1"/>
                      <a:pt x="1" y="1"/>
                    </a:cubicBezTo>
                    <a:cubicBezTo>
                      <a:pt x="2" y="1"/>
                      <a:pt x="2" y="1"/>
                      <a:pt x="2" y="1"/>
                    </a:cubicBezTo>
                    <a:cubicBezTo>
                      <a:pt x="2" y="2"/>
                      <a:pt x="3" y="2"/>
                      <a:pt x="3" y="2"/>
                    </a:cubicBezTo>
                    <a:cubicBezTo>
                      <a:pt x="5" y="2"/>
                      <a:pt x="6" y="2"/>
                      <a:pt x="7" y="2"/>
                    </a:cubicBezTo>
                    <a:cubicBezTo>
                      <a:pt x="9" y="2"/>
                      <a:pt x="9" y="2"/>
                      <a:pt x="10" y="2"/>
                    </a:cubicBezTo>
                    <a:cubicBezTo>
                      <a:pt x="11" y="2"/>
                      <a:pt x="11" y="2"/>
                      <a:pt x="12" y="2"/>
                    </a:cubicBezTo>
                    <a:cubicBezTo>
                      <a:pt x="13" y="2"/>
                      <a:pt x="14" y="2"/>
                      <a:pt x="15" y="2"/>
                    </a:cubicBezTo>
                    <a:cubicBezTo>
                      <a:pt x="15" y="2"/>
                      <a:pt x="15" y="2"/>
                      <a:pt x="15" y="2"/>
                    </a:cubicBezTo>
                    <a:cubicBezTo>
                      <a:pt x="16" y="2"/>
                      <a:pt x="17" y="2"/>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6" name="Freeform 800"/>
              <p:cNvSpPr/>
              <p:nvPr/>
            </p:nvSpPr>
            <p:spPr bwMode="auto">
              <a:xfrm>
                <a:off x="2039" y="138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7" name="Freeform 801"/>
              <p:cNvSpPr/>
              <p:nvPr/>
            </p:nvSpPr>
            <p:spPr bwMode="auto">
              <a:xfrm>
                <a:off x="2039" y="143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8" name="Freeform 802"/>
              <p:cNvSpPr/>
              <p:nvPr/>
            </p:nvSpPr>
            <p:spPr bwMode="auto">
              <a:xfrm>
                <a:off x="2011" y="121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9" name="Freeform 803"/>
              <p:cNvSpPr/>
              <p:nvPr/>
            </p:nvSpPr>
            <p:spPr bwMode="auto">
              <a:xfrm>
                <a:off x="2007"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0" name="Freeform 804"/>
              <p:cNvSpPr/>
              <p:nvPr/>
            </p:nvSpPr>
            <p:spPr bwMode="auto">
              <a:xfrm>
                <a:off x="2007" y="1331"/>
                <a:ext cx="4" cy="5"/>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1" name="Freeform 805"/>
              <p:cNvSpPr/>
              <p:nvPr/>
            </p:nvSpPr>
            <p:spPr bwMode="auto">
              <a:xfrm>
                <a:off x="2003" y="1513"/>
                <a:ext cx="4" cy="4"/>
              </a:xfrm>
              <a:custGeom>
                <a:avLst/>
                <a:gdLst>
                  <a:gd name="T0" fmla="*/ 0 w 1"/>
                  <a:gd name="T1" fmla="*/ 1 h 1"/>
                  <a:gd name="T2" fmla="*/ 1 w 1"/>
                  <a:gd name="T3" fmla="*/ 1 h 1"/>
                  <a:gd name="T4" fmla="*/ 1 w 1"/>
                  <a:gd name="T5" fmla="*/ 0 h 1"/>
                  <a:gd name="T6" fmla="*/ 0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1" y="1"/>
                    </a:cubicBezTo>
                    <a:cubicBezTo>
                      <a:pt x="1" y="1"/>
                      <a:pt x="1" y="1"/>
                      <a:pt x="1" y="0"/>
                    </a:cubicBezTo>
                    <a:cubicBezTo>
                      <a:pt x="1" y="0"/>
                      <a:pt x="1" y="0"/>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2" name="Freeform 806"/>
              <p:cNvSpPr/>
              <p:nvPr/>
            </p:nvSpPr>
            <p:spPr bwMode="auto">
              <a:xfrm>
                <a:off x="1925" y="1249"/>
                <a:ext cx="4" cy="4"/>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3" name="Freeform 807"/>
              <p:cNvSpPr/>
              <p:nvPr/>
            </p:nvSpPr>
            <p:spPr bwMode="auto">
              <a:xfrm>
                <a:off x="1913" y="1583"/>
                <a:ext cx="8" cy="0"/>
              </a:xfrm>
              <a:custGeom>
                <a:avLst/>
                <a:gdLst>
                  <a:gd name="T0" fmla="*/ 1 w 2"/>
                  <a:gd name="T1" fmla="*/ 1 w 2"/>
                </a:gdLst>
                <a:ahLst/>
                <a:cxnLst>
                  <a:cxn ang="0">
                    <a:pos x="T0" y="0"/>
                  </a:cxn>
                  <a:cxn ang="0">
                    <a:pos x="T1" y="0"/>
                  </a:cxn>
                </a:cxnLst>
                <a:rect l="0" t="0" r="r" b="b"/>
                <a:pathLst>
                  <a:path w="2">
                    <a:moveTo>
                      <a:pt x="1" y="0"/>
                    </a:moveTo>
                    <a:cubicBezTo>
                      <a:pt x="0"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54" name="Group 1009"/>
            <p:cNvGrpSpPr/>
            <p:nvPr/>
          </p:nvGrpSpPr>
          <p:grpSpPr bwMode="auto">
            <a:xfrm>
              <a:off x="524" y="943"/>
              <a:ext cx="1650" cy="649"/>
              <a:chOff x="524" y="943"/>
              <a:chExt cx="1650" cy="649"/>
            </a:xfrm>
            <a:grpFill/>
          </p:grpSpPr>
          <p:sp>
            <p:nvSpPr>
              <p:cNvPr id="1644" name="Freeform 809"/>
              <p:cNvSpPr/>
              <p:nvPr/>
            </p:nvSpPr>
            <p:spPr bwMode="auto">
              <a:xfrm>
                <a:off x="1888" y="1261"/>
                <a:ext cx="4" cy="4"/>
              </a:xfrm>
              <a:custGeom>
                <a:avLst/>
                <a:gdLst>
                  <a:gd name="T0" fmla="*/ 0 w 1"/>
                  <a:gd name="T1" fmla="*/ 0 h 1"/>
                  <a:gd name="T2" fmla="*/ 1 w 1"/>
                  <a:gd name="T3" fmla="*/ 0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5" name="Freeform 810"/>
              <p:cNvSpPr/>
              <p:nvPr/>
            </p:nvSpPr>
            <p:spPr bwMode="auto">
              <a:xfrm>
                <a:off x="1880" y="1282"/>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6" name="Freeform 811"/>
              <p:cNvSpPr/>
              <p:nvPr/>
            </p:nvSpPr>
            <p:spPr bwMode="auto">
              <a:xfrm>
                <a:off x="1860" y="15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7" name="Freeform 812"/>
              <p:cNvSpPr/>
              <p:nvPr/>
            </p:nvSpPr>
            <p:spPr bwMode="auto">
              <a:xfrm>
                <a:off x="1851" y="1195"/>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8" name="Freeform 813"/>
              <p:cNvSpPr/>
              <p:nvPr/>
            </p:nvSpPr>
            <p:spPr bwMode="auto">
              <a:xfrm>
                <a:off x="1802" y="1583"/>
                <a:ext cx="29" cy="5"/>
              </a:xfrm>
              <a:custGeom>
                <a:avLst/>
                <a:gdLst>
                  <a:gd name="T0" fmla="*/ 1 w 7"/>
                  <a:gd name="T1" fmla="*/ 0 h 1"/>
                  <a:gd name="T2" fmla="*/ 1 w 7"/>
                  <a:gd name="T3" fmla="*/ 0 h 1"/>
                  <a:gd name="T4" fmla="*/ 0 w 7"/>
                  <a:gd name="T5" fmla="*/ 0 h 1"/>
                  <a:gd name="T6" fmla="*/ 0 w 7"/>
                  <a:gd name="T7" fmla="*/ 0 h 1"/>
                  <a:gd name="T8" fmla="*/ 0 w 7"/>
                  <a:gd name="T9" fmla="*/ 0 h 1"/>
                  <a:gd name="T10" fmla="*/ 0 w 7"/>
                  <a:gd name="T11" fmla="*/ 0 h 1"/>
                  <a:gd name="T12" fmla="*/ 0 w 7"/>
                  <a:gd name="T13" fmla="*/ 0 h 1"/>
                  <a:gd name="T14" fmla="*/ 0 w 7"/>
                  <a:gd name="T15" fmla="*/ 0 h 1"/>
                  <a:gd name="T16" fmla="*/ 1 w 7"/>
                  <a:gd name="T17" fmla="*/ 0 h 1"/>
                  <a:gd name="T18" fmla="*/ 1 w 7"/>
                  <a:gd name="T19" fmla="*/ 0 h 1"/>
                  <a:gd name="T20" fmla="*/ 1 w 7"/>
                  <a:gd name="T21" fmla="*/ 0 h 1"/>
                  <a:gd name="T22" fmla="*/ 6 w 7"/>
                  <a:gd name="T23" fmla="*/ 0 h 1"/>
                  <a:gd name="T24" fmla="*/ 7 w 7"/>
                  <a:gd name="T25" fmla="*/ 0 h 1"/>
                  <a:gd name="T26" fmla="*/ 1 w 7"/>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3" y="1"/>
                      <a:pt x="4" y="0"/>
                      <a:pt x="6" y="0"/>
                    </a:cubicBezTo>
                    <a:cubicBezTo>
                      <a:pt x="6" y="0"/>
                      <a:pt x="6" y="0"/>
                      <a:pt x="7" y="0"/>
                    </a:cubicBezTo>
                    <a:cubicBezTo>
                      <a:pt x="5"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9" name="Freeform 814"/>
              <p:cNvSpPr>
                <a:spLocks noEditPoints="1"/>
              </p:cNvSpPr>
              <p:nvPr/>
            </p:nvSpPr>
            <p:spPr bwMode="auto">
              <a:xfrm>
                <a:off x="1680" y="1579"/>
                <a:ext cx="118" cy="4"/>
              </a:xfrm>
              <a:custGeom>
                <a:avLst/>
                <a:gdLst>
                  <a:gd name="T0" fmla="*/ 28 w 29"/>
                  <a:gd name="T1" fmla="*/ 1 h 1"/>
                  <a:gd name="T2" fmla="*/ 29 w 29"/>
                  <a:gd name="T3" fmla="*/ 1 h 1"/>
                  <a:gd name="T4" fmla="*/ 28 w 29"/>
                  <a:gd name="T5" fmla="*/ 1 h 1"/>
                  <a:gd name="T6" fmla="*/ 28 w 29"/>
                  <a:gd name="T7" fmla="*/ 1 h 1"/>
                  <a:gd name="T8" fmla="*/ 23 w 29"/>
                  <a:gd name="T9" fmla="*/ 1 h 1"/>
                  <a:gd name="T10" fmla="*/ 22 w 29"/>
                  <a:gd name="T11" fmla="*/ 1 h 1"/>
                  <a:gd name="T12" fmla="*/ 21 w 29"/>
                  <a:gd name="T13" fmla="*/ 1 h 1"/>
                  <a:gd name="T14" fmla="*/ 19 w 29"/>
                  <a:gd name="T15" fmla="*/ 1 h 1"/>
                  <a:gd name="T16" fmla="*/ 17 w 29"/>
                  <a:gd name="T17" fmla="*/ 1 h 1"/>
                  <a:gd name="T18" fmla="*/ 16 w 29"/>
                  <a:gd name="T19" fmla="*/ 1 h 1"/>
                  <a:gd name="T20" fmla="*/ 16 w 29"/>
                  <a:gd name="T21" fmla="*/ 1 h 1"/>
                  <a:gd name="T22" fmla="*/ 15 w 29"/>
                  <a:gd name="T23" fmla="*/ 1 h 1"/>
                  <a:gd name="T24" fmla="*/ 14 w 29"/>
                  <a:gd name="T25" fmla="*/ 1 h 1"/>
                  <a:gd name="T26" fmla="*/ 14 w 29"/>
                  <a:gd name="T27" fmla="*/ 0 h 1"/>
                  <a:gd name="T28" fmla="*/ 12 w 29"/>
                  <a:gd name="T29" fmla="*/ 0 h 1"/>
                  <a:gd name="T30" fmla="*/ 11 w 29"/>
                  <a:gd name="T31" fmla="*/ 0 h 1"/>
                  <a:gd name="T32" fmla="*/ 10 w 29"/>
                  <a:gd name="T33" fmla="*/ 0 h 1"/>
                  <a:gd name="T34" fmla="*/ 10 w 29"/>
                  <a:gd name="T35" fmla="*/ 0 h 1"/>
                  <a:gd name="T36" fmla="*/ 6 w 29"/>
                  <a:gd name="T37" fmla="*/ 0 h 1"/>
                  <a:gd name="T38" fmla="*/ 6 w 29"/>
                  <a:gd name="T39" fmla="*/ 0 h 1"/>
                  <a:gd name="T40" fmla="*/ 5 w 29"/>
                  <a:gd name="T41" fmla="*/ 0 h 1"/>
                  <a:gd name="T42" fmla="*/ 4 w 29"/>
                  <a:gd name="T43" fmla="*/ 0 h 1"/>
                  <a:gd name="T44" fmla="*/ 4 w 29"/>
                  <a:gd name="T45" fmla="*/ 0 h 1"/>
                  <a:gd name="T46" fmla="*/ 4 w 29"/>
                  <a:gd name="T47" fmla="*/ 0 h 1"/>
                  <a:gd name="T48" fmla="*/ 3 w 29"/>
                  <a:gd name="T49" fmla="*/ 0 h 1"/>
                  <a:gd name="T50" fmla="*/ 1 w 29"/>
                  <a:gd name="T51" fmla="*/ 0 h 1"/>
                  <a:gd name="T52" fmla="*/ 0 w 29"/>
                  <a:gd name="T53" fmla="*/ 0 h 1"/>
                  <a:gd name="T54" fmla="*/ 3 w 29"/>
                  <a:gd name="T55" fmla="*/ 0 h 1"/>
                  <a:gd name="T56" fmla="*/ 3 w 29"/>
                  <a:gd name="T57" fmla="*/ 0 h 1"/>
                  <a:gd name="T58" fmla="*/ 4 w 29"/>
                  <a:gd name="T59" fmla="*/ 0 h 1"/>
                  <a:gd name="T60" fmla="*/ 5 w 29"/>
                  <a:gd name="T61" fmla="*/ 0 h 1"/>
                  <a:gd name="T62" fmla="*/ 5 w 29"/>
                  <a:gd name="T63" fmla="*/ 1 h 1"/>
                  <a:gd name="T64" fmla="*/ 6 w 29"/>
                  <a:gd name="T65" fmla="*/ 1 h 1"/>
                  <a:gd name="T66" fmla="*/ 9 w 29"/>
                  <a:gd name="T67" fmla="*/ 1 h 1"/>
                  <a:gd name="T68" fmla="*/ 10 w 29"/>
                  <a:gd name="T69" fmla="*/ 1 h 1"/>
                  <a:gd name="T70" fmla="*/ 11 w 29"/>
                  <a:gd name="T71" fmla="*/ 1 h 1"/>
                  <a:gd name="T72" fmla="*/ 14 w 29"/>
                  <a:gd name="T73" fmla="*/ 1 h 1"/>
                  <a:gd name="T74" fmla="*/ 15 w 29"/>
                  <a:gd name="T75" fmla="*/ 1 h 1"/>
                  <a:gd name="T76" fmla="*/ 16 w 29"/>
                  <a:gd name="T77" fmla="*/ 1 h 1"/>
                  <a:gd name="T78" fmla="*/ 16 w 29"/>
                  <a:gd name="T79" fmla="*/ 1 h 1"/>
                  <a:gd name="T80" fmla="*/ 21 w 29"/>
                  <a:gd name="T81" fmla="*/ 1 h 1"/>
                  <a:gd name="T82" fmla="*/ 21 w 29"/>
                  <a:gd name="T83" fmla="*/ 1 h 1"/>
                  <a:gd name="T84" fmla="*/ 22 w 29"/>
                  <a:gd name="T85" fmla="*/ 1 h 1"/>
                  <a:gd name="T86" fmla="*/ 23 w 29"/>
                  <a:gd name="T87" fmla="*/ 1 h 1"/>
                  <a:gd name="T88" fmla="*/ 23 w 29"/>
                  <a:gd name="T89" fmla="*/ 1 h 1"/>
                  <a:gd name="T90" fmla="*/ 23 w 29"/>
                  <a:gd name="T91" fmla="*/ 1 h 1"/>
                  <a:gd name="T92" fmla="*/ 28 w 29"/>
                  <a:gd name="T93" fmla="*/ 1 h 1"/>
                  <a:gd name="T94" fmla="*/ 6 w 29"/>
                  <a:gd name="T95" fmla="*/ 0 h 1"/>
                  <a:gd name="T96" fmla="*/ 6 w 29"/>
                  <a:gd name="T97" fmla="*/ 0 h 1"/>
                  <a:gd name="T98" fmla="*/ 6 w 29"/>
                  <a:gd name="T99" fmla="*/ 1 h 1"/>
                  <a:gd name="T100" fmla="*/ 11 w 29"/>
                  <a:gd name="T101" fmla="*/ 1 h 1"/>
                  <a:gd name="T102" fmla="*/ 11 w 29"/>
                  <a:gd name="T103" fmla="*/ 1 h 1"/>
                  <a:gd name="T104" fmla="*/ 10 w 29"/>
                  <a:gd name="T105" fmla="*/ 1 h 1"/>
                  <a:gd name="T106" fmla="*/ 10 w 29"/>
                  <a:gd name="T10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1">
                    <a:moveTo>
                      <a:pt x="28" y="1"/>
                    </a:moveTo>
                    <a:cubicBezTo>
                      <a:pt x="28" y="1"/>
                      <a:pt x="28" y="1"/>
                      <a:pt x="28" y="1"/>
                    </a:cubicBezTo>
                    <a:cubicBezTo>
                      <a:pt x="28" y="1"/>
                      <a:pt x="29" y="1"/>
                      <a:pt x="29" y="1"/>
                    </a:cubicBezTo>
                    <a:cubicBezTo>
                      <a:pt x="29" y="1"/>
                      <a:pt x="29" y="1"/>
                      <a:pt x="29" y="1"/>
                    </a:cubicBezTo>
                    <a:cubicBezTo>
                      <a:pt x="29" y="1"/>
                      <a:pt x="29" y="1"/>
                      <a:pt x="29" y="1"/>
                    </a:cubicBezTo>
                    <a:cubicBezTo>
                      <a:pt x="29" y="1"/>
                      <a:pt x="28" y="1"/>
                      <a:pt x="28" y="1"/>
                    </a:cubicBezTo>
                    <a:cubicBezTo>
                      <a:pt x="28" y="1"/>
                      <a:pt x="28" y="1"/>
                      <a:pt x="28" y="1"/>
                    </a:cubicBezTo>
                    <a:cubicBezTo>
                      <a:pt x="28" y="1"/>
                      <a:pt x="28" y="1"/>
                      <a:pt x="28" y="1"/>
                    </a:cubicBezTo>
                    <a:cubicBezTo>
                      <a:pt x="26" y="1"/>
                      <a:pt x="25" y="1"/>
                      <a:pt x="23" y="1"/>
                    </a:cubicBezTo>
                    <a:cubicBezTo>
                      <a:pt x="23" y="1"/>
                      <a:pt x="23" y="1"/>
                      <a:pt x="23" y="1"/>
                    </a:cubicBezTo>
                    <a:cubicBezTo>
                      <a:pt x="23" y="1"/>
                      <a:pt x="23" y="1"/>
                      <a:pt x="23" y="1"/>
                    </a:cubicBezTo>
                    <a:cubicBezTo>
                      <a:pt x="23" y="1"/>
                      <a:pt x="22" y="0"/>
                      <a:pt x="22" y="1"/>
                    </a:cubicBezTo>
                    <a:cubicBezTo>
                      <a:pt x="22" y="1"/>
                      <a:pt x="22" y="1"/>
                      <a:pt x="21" y="1"/>
                    </a:cubicBezTo>
                    <a:cubicBezTo>
                      <a:pt x="21" y="1"/>
                      <a:pt x="21" y="1"/>
                      <a:pt x="21" y="1"/>
                    </a:cubicBezTo>
                    <a:cubicBezTo>
                      <a:pt x="20" y="1"/>
                      <a:pt x="20" y="0"/>
                      <a:pt x="20" y="0"/>
                    </a:cubicBezTo>
                    <a:cubicBezTo>
                      <a:pt x="19" y="0"/>
                      <a:pt x="19" y="1"/>
                      <a:pt x="19" y="1"/>
                    </a:cubicBezTo>
                    <a:cubicBezTo>
                      <a:pt x="19" y="1"/>
                      <a:pt x="19" y="0"/>
                      <a:pt x="19" y="0"/>
                    </a:cubicBezTo>
                    <a:cubicBezTo>
                      <a:pt x="18" y="0"/>
                      <a:pt x="18" y="0"/>
                      <a:pt x="17" y="1"/>
                    </a:cubicBezTo>
                    <a:cubicBezTo>
                      <a:pt x="17" y="0"/>
                      <a:pt x="17" y="0"/>
                      <a:pt x="17" y="0"/>
                    </a:cubicBezTo>
                    <a:cubicBezTo>
                      <a:pt x="17" y="0"/>
                      <a:pt x="17" y="1"/>
                      <a:pt x="16" y="1"/>
                    </a:cubicBezTo>
                    <a:cubicBezTo>
                      <a:pt x="16" y="1"/>
                      <a:pt x="16" y="1"/>
                      <a:pt x="16" y="1"/>
                    </a:cubicBezTo>
                    <a:cubicBezTo>
                      <a:pt x="16" y="1"/>
                      <a:pt x="16" y="1"/>
                      <a:pt x="16" y="1"/>
                    </a:cubicBezTo>
                    <a:cubicBezTo>
                      <a:pt x="16" y="1"/>
                      <a:pt x="16" y="1"/>
                      <a:pt x="16" y="1"/>
                    </a:cubicBezTo>
                    <a:cubicBezTo>
                      <a:pt x="16" y="0"/>
                      <a:pt x="15" y="1"/>
                      <a:pt x="15" y="1"/>
                    </a:cubicBezTo>
                    <a:cubicBezTo>
                      <a:pt x="15" y="1"/>
                      <a:pt x="15" y="1"/>
                      <a:pt x="15" y="1"/>
                    </a:cubicBezTo>
                    <a:cubicBezTo>
                      <a:pt x="15" y="1"/>
                      <a:pt x="15" y="1"/>
                      <a:pt x="14" y="1"/>
                    </a:cubicBezTo>
                    <a:cubicBezTo>
                      <a:pt x="14" y="1"/>
                      <a:pt x="14" y="0"/>
                      <a:pt x="14" y="0"/>
                    </a:cubicBezTo>
                    <a:cubicBezTo>
                      <a:pt x="14" y="0"/>
                      <a:pt x="14" y="0"/>
                      <a:pt x="14" y="0"/>
                    </a:cubicBezTo>
                    <a:cubicBezTo>
                      <a:pt x="14" y="0"/>
                      <a:pt x="14" y="1"/>
                      <a:pt x="14" y="1"/>
                    </a:cubicBezTo>
                    <a:cubicBezTo>
                      <a:pt x="13" y="0"/>
                      <a:pt x="13" y="0"/>
                      <a:pt x="12" y="0"/>
                    </a:cubicBezTo>
                    <a:cubicBezTo>
                      <a:pt x="12" y="0"/>
                      <a:pt x="13" y="0"/>
                      <a:pt x="12" y="0"/>
                    </a:cubicBezTo>
                    <a:cubicBezTo>
                      <a:pt x="12" y="0"/>
                      <a:pt x="11" y="0"/>
                      <a:pt x="11" y="0"/>
                    </a:cubicBezTo>
                    <a:cubicBezTo>
                      <a:pt x="11" y="0"/>
                      <a:pt x="11" y="0"/>
                      <a:pt x="11" y="0"/>
                    </a:cubicBezTo>
                    <a:cubicBezTo>
                      <a:pt x="10" y="0"/>
                      <a:pt x="10" y="0"/>
                      <a:pt x="10" y="0"/>
                    </a:cubicBezTo>
                    <a:cubicBezTo>
                      <a:pt x="10" y="0"/>
                      <a:pt x="10" y="0"/>
                      <a:pt x="10" y="0"/>
                    </a:cubicBezTo>
                    <a:cubicBezTo>
                      <a:pt x="10" y="0"/>
                      <a:pt x="10" y="0"/>
                      <a:pt x="10" y="0"/>
                    </a:cubicBezTo>
                    <a:cubicBezTo>
                      <a:pt x="9" y="0"/>
                      <a:pt x="7" y="0"/>
                      <a:pt x="6" y="0"/>
                    </a:cubicBezTo>
                    <a:cubicBezTo>
                      <a:pt x="6" y="0"/>
                      <a:pt x="6" y="0"/>
                      <a:pt x="6" y="0"/>
                    </a:cubicBezTo>
                    <a:cubicBezTo>
                      <a:pt x="6" y="0"/>
                      <a:pt x="6" y="0"/>
                      <a:pt x="6" y="0"/>
                    </a:cubicBezTo>
                    <a:cubicBezTo>
                      <a:pt x="6" y="0"/>
                      <a:pt x="6" y="0"/>
                      <a:pt x="6" y="0"/>
                    </a:cubicBezTo>
                    <a:cubicBezTo>
                      <a:pt x="6" y="0"/>
                      <a:pt x="5" y="0"/>
                      <a:pt x="5" y="0"/>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2" y="0"/>
                      <a:pt x="1" y="0"/>
                      <a:pt x="1" y="0"/>
                    </a:cubicBezTo>
                    <a:cubicBezTo>
                      <a:pt x="0" y="0"/>
                      <a:pt x="0" y="0"/>
                      <a:pt x="0" y="0"/>
                    </a:cubicBezTo>
                    <a:cubicBezTo>
                      <a:pt x="0" y="0"/>
                      <a:pt x="0" y="0"/>
                      <a:pt x="0" y="0"/>
                    </a:cubicBezTo>
                    <a:cubicBezTo>
                      <a:pt x="0" y="0"/>
                      <a:pt x="0" y="0"/>
                      <a:pt x="0" y="0"/>
                    </a:cubicBezTo>
                    <a:cubicBezTo>
                      <a:pt x="1" y="1"/>
                      <a:pt x="2" y="1"/>
                      <a:pt x="3" y="0"/>
                    </a:cubicBezTo>
                    <a:cubicBezTo>
                      <a:pt x="3" y="0"/>
                      <a:pt x="3" y="0"/>
                      <a:pt x="3" y="0"/>
                    </a:cubicBezTo>
                    <a:cubicBezTo>
                      <a:pt x="3" y="0"/>
                      <a:pt x="3" y="0"/>
                      <a:pt x="3" y="0"/>
                    </a:cubicBezTo>
                    <a:cubicBezTo>
                      <a:pt x="3" y="0"/>
                      <a:pt x="3" y="1"/>
                      <a:pt x="3" y="1"/>
                    </a:cubicBezTo>
                    <a:cubicBezTo>
                      <a:pt x="3" y="1"/>
                      <a:pt x="4" y="1"/>
                      <a:pt x="4" y="0"/>
                    </a:cubicBezTo>
                    <a:cubicBezTo>
                      <a:pt x="4" y="0"/>
                      <a:pt x="4" y="0"/>
                      <a:pt x="4" y="0"/>
                    </a:cubicBezTo>
                    <a:cubicBezTo>
                      <a:pt x="4" y="0"/>
                      <a:pt x="5" y="0"/>
                      <a:pt x="5" y="0"/>
                    </a:cubicBezTo>
                    <a:cubicBezTo>
                      <a:pt x="5" y="0"/>
                      <a:pt x="5" y="0"/>
                      <a:pt x="5" y="0"/>
                    </a:cubicBezTo>
                    <a:cubicBezTo>
                      <a:pt x="5" y="1"/>
                      <a:pt x="5" y="1"/>
                      <a:pt x="5" y="1"/>
                    </a:cubicBezTo>
                    <a:cubicBezTo>
                      <a:pt x="5" y="1"/>
                      <a:pt x="5" y="1"/>
                      <a:pt x="6" y="1"/>
                    </a:cubicBezTo>
                    <a:cubicBezTo>
                      <a:pt x="6" y="1"/>
                      <a:pt x="6" y="1"/>
                      <a:pt x="6" y="1"/>
                    </a:cubicBezTo>
                    <a:cubicBezTo>
                      <a:pt x="6" y="1"/>
                      <a:pt x="6" y="1"/>
                      <a:pt x="6" y="1"/>
                    </a:cubicBezTo>
                    <a:cubicBezTo>
                      <a:pt x="7" y="1"/>
                      <a:pt x="8" y="1"/>
                      <a:pt x="9" y="1"/>
                    </a:cubicBezTo>
                    <a:cubicBezTo>
                      <a:pt x="9" y="1"/>
                      <a:pt x="9" y="1"/>
                      <a:pt x="9" y="1"/>
                    </a:cubicBezTo>
                    <a:cubicBezTo>
                      <a:pt x="9" y="1"/>
                      <a:pt x="10" y="1"/>
                      <a:pt x="10" y="1"/>
                    </a:cubicBezTo>
                    <a:cubicBezTo>
                      <a:pt x="10" y="1"/>
                      <a:pt x="10" y="1"/>
                      <a:pt x="10" y="1"/>
                    </a:cubicBezTo>
                    <a:cubicBezTo>
                      <a:pt x="10" y="1"/>
                      <a:pt x="10" y="1"/>
                      <a:pt x="11" y="1"/>
                    </a:cubicBezTo>
                    <a:cubicBezTo>
                      <a:pt x="12" y="1"/>
                      <a:pt x="13" y="1"/>
                      <a:pt x="14" y="1"/>
                    </a:cubicBezTo>
                    <a:cubicBezTo>
                      <a:pt x="14" y="1"/>
                      <a:pt x="14" y="1"/>
                      <a:pt x="14" y="1"/>
                    </a:cubicBezTo>
                    <a:cubicBezTo>
                      <a:pt x="14" y="1"/>
                      <a:pt x="14" y="1"/>
                      <a:pt x="14" y="1"/>
                    </a:cubicBezTo>
                    <a:cubicBezTo>
                      <a:pt x="14" y="1"/>
                      <a:pt x="14" y="1"/>
                      <a:pt x="15" y="1"/>
                    </a:cubicBezTo>
                    <a:cubicBezTo>
                      <a:pt x="15" y="1"/>
                      <a:pt x="15" y="1"/>
                      <a:pt x="16" y="1"/>
                    </a:cubicBezTo>
                    <a:cubicBezTo>
                      <a:pt x="16" y="1"/>
                      <a:pt x="16" y="1"/>
                      <a:pt x="16" y="1"/>
                    </a:cubicBezTo>
                    <a:cubicBezTo>
                      <a:pt x="16" y="1"/>
                      <a:pt x="16" y="1"/>
                      <a:pt x="16" y="1"/>
                    </a:cubicBezTo>
                    <a:cubicBezTo>
                      <a:pt x="16" y="1"/>
                      <a:pt x="16" y="1"/>
                      <a:pt x="16" y="1"/>
                    </a:cubicBezTo>
                    <a:cubicBezTo>
                      <a:pt x="16" y="1"/>
                      <a:pt x="16" y="1"/>
                      <a:pt x="16" y="1"/>
                    </a:cubicBezTo>
                    <a:cubicBezTo>
                      <a:pt x="18" y="1"/>
                      <a:pt x="20" y="1"/>
                      <a:pt x="21" y="1"/>
                    </a:cubicBezTo>
                    <a:cubicBezTo>
                      <a:pt x="21" y="1"/>
                      <a:pt x="21" y="1"/>
                      <a:pt x="21" y="1"/>
                    </a:cubicBezTo>
                    <a:cubicBezTo>
                      <a:pt x="21" y="1"/>
                      <a:pt x="21" y="1"/>
                      <a:pt x="21" y="1"/>
                    </a:cubicBezTo>
                    <a:cubicBezTo>
                      <a:pt x="22" y="1"/>
                      <a:pt x="22" y="1"/>
                      <a:pt x="22" y="1"/>
                    </a:cubicBezTo>
                    <a:cubicBezTo>
                      <a:pt x="22" y="1"/>
                      <a:pt x="22" y="1"/>
                      <a:pt x="22" y="1"/>
                    </a:cubicBezTo>
                    <a:cubicBezTo>
                      <a:pt x="22" y="1"/>
                      <a:pt x="23" y="1"/>
                      <a:pt x="23" y="1"/>
                    </a:cubicBezTo>
                    <a:cubicBezTo>
                      <a:pt x="23" y="1"/>
                      <a:pt x="23" y="1"/>
                      <a:pt x="23" y="1"/>
                    </a:cubicBezTo>
                    <a:cubicBezTo>
                      <a:pt x="23" y="1"/>
                      <a:pt x="23" y="1"/>
                      <a:pt x="23" y="1"/>
                    </a:cubicBezTo>
                    <a:cubicBezTo>
                      <a:pt x="23" y="1"/>
                      <a:pt x="23" y="1"/>
                      <a:pt x="23" y="1"/>
                    </a:cubicBezTo>
                    <a:cubicBezTo>
                      <a:pt x="23" y="1"/>
                      <a:pt x="23" y="1"/>
                      <a:pt x="23" y="1"/>
                    </a:cubicBezTo>
                    <a:cubicBezTo>
                      <a:pt x="23" y="1"/>
                      <a:pt x="23" y="1"/>
                      <a:pt x="23" y="1"/>
                    </a:cubicBezTo>
                    <a:cubicBezTo>
                      <a:pt x="25" y="1"/>
                      <a:pt x="27" y="1"/>
                      <a:pt x="28" y="1"/>
                    </a:cubicBezTo>
                    <a:cubicBezTo>
                      <a:pt x="28" y="1"/>
                      <a:pt x="28" y="1"/>
                      <a:pt x="28" y="1"/>
                    </a:cubicBezTo>
                    <a:close/>
                    <a:moveTo>
                      <a:pt x="6" y="0"/>
                    </a:moveTo>
                    <a:cubicBezTo>
                      <a:pt x="6" y="0"/>
                      <a:pt x="6" y="0"/>
                      <a:pt x="6" y="0"/>
                    </a:cubicBezTo>
                    <a:cubicBezTo>
                      <a:pt x="6" y="0"/>
                      <a:pt x="6" y="0"/>
                      <a:pt x="6" y="0"/>
                    </a:cubicBezTo>
                    <a:cubicBezTo>
                      <a:pt x="6" y="0"/>
                      <a:pt x="6" y="0"/>
                      <a:pt x="6" y="0"/>
                    </a:cubicBezTo>
                    <a:cubicBezTo>
                      <a:pt x="6" y="0"/>
                      <a:pt x="6" y="0"/>
                      <a:pt x="6" y="0"/>
                    </a:cubicBezTo>
                    <a:cubicBezTo>
                      <a:pt x="6" y="1"/>
                      <a:pt x="6" y="1"/>
                      <a:pt x="6" y="1"/>
                    </a:cubicBezTo>
                    <a:lnTo>
                      <a:pt x="6" y="0"/>
                    </a:lnTo>
                    <a:close/>
                    <a:moveTo>
                      <a:pt x="11" y="1"/>
                    </a:moveTo>
                    <a:cubicBezTo>
                      <a:pt x="11" y="1"/>
                      <a:pt x="11" y="1"/>
                      <a:pt x="11" y="1"/>
                    </a:cubicBezTo>
                    <a:cubicBezTo>
                      <a:pt x="11" y="1"/>
                      <a:pt x="11" y="1"/>
                      <a:pt x="11" y="1"/>
                    </a:cubicBezTo>
                    <a:close/>
                    <a:moveTo>
                      <a:pt x="10" y="1"/>
                    </a:moveTo>
                    <a:cubicBezTo>
                      <a:pt x="10" y="1"/>
                      <a:pt x="10" y="1"/>
                      <a:pt x="10" y="1"/>
                    </a:cubicBezTo>
                    <a:cubicBezTo>
                      <a:pt x="10" y="1"/>
                      <a:pt x="10" y="1"/>
                      <a:pt x="10" y="1"/>
                    </a:cubicBezTo>
                    <a:cubicBezTo>
                      <a:pt x="10" y="1"/>
                      <a:pt x="10" y="1"/>
                      <a:pt x="10" y="1"/>
                    </a:cubicBezTo>
                    <a:cubicBezTo>
                      <a:pt x="10" y="1"/>
                      <a:pt x="10"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0" name="Freeform 815"/>
              <p:cNvSpPr/>
              <p:nvPr/>
            </p:nvSpPr>
            <p:spPr bwMode="auto">
              <a:xfrm>
                <a:off x="1745" y="1575"/>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1" y="1"/>
                      <a:pt x="1" y="0"/>
                    </a:cubicBezTo>
                    <a:cubicBezTo>
                      <a:pt x="1" y="0"/>
                      <a:pt x="0" y="0"/>
                      <a:pt x="0"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1" name="Freeform 816"/>
              <p:cNvSpPr/>
              <p:nvPr/>
            </p:nvSpPr>
            <p:spPr bwMode="auto">
              <a:xfrm>
                <a:off x="1692" y="1567"/>
                <a:ext cx="8" cy="4"/>
              </a:xfrm>
              <a:custGeom>
                <a:avLst/>
                <a:gdLst>
                  <a:gd name="T0" fmla="*/ 1 w 2"/>
                  <a:gd name="T1" fmla="*/ 1 h 1"/>
                  <a:gd name="T2" fmla="*/ 1 w 2"/>
                  <a:gd name="T3" fmla="*/ 1 h 1"/>
                  <a:gd name="T4" fmla="*/ 2 w 2"/>
                  <a:gd name="T5" fmla="*/ 1 h 1"/>
                  <a:gd name="T6" fmla="*/ 2 w 2"/>
                  <a:gd name="T7" fmla="*/ 1 h 1"/>
                  <a:gd name="T8" fmla="*/ 2 w 2"/>
                  <a:gd name="T9" fmla="*/ 1 h 1"/>
                  <a:gd name="T10" fmla="*/ 1 w 2"/>
                  <a:gd name="T11" fmla="*/ 1 h 1"/>
                  <a:gd name="T12" fmla="*/ 0 w 2"/>
                  <a:gd name="T13" fmla="*/ 1 h 1"/>
                  <a:gd name="T14" fmla="*/ 0 w 2"/>
                  <a:gd name="T15" fmla="*/ 1 h 1"/>
                  <a:gd name="T16" fmla="*/ 0 w 2"/>
                  <a:gd name="T17" fmla="*/ 1 h 1"/>
                  <a:gd name="T18" fmla="*/ 0 w 2"/>
                  <a:gd name="T19" fmla="*/ 1 h 1"/>
                  <a:gd name="T20" fmla="*/ 1 w 2"/>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1" y="1"/>
                    </a:moveTo>
                    <a:cubicBezTo>
                      <a:pt x="1" y="1"/>
                      <a:pt x="1" y="1"/>
                      <a:pt x="1" y="1"/>
                    </a:cubicBezTo>
                    <a:cubicBezTo>
                      <a:pt x="1" y="1"/>
                      <a:pt x="2" y="1"/>
                      <a:pt x="2" y="1"/>
                    </a:cubicBezTo>
                    <a:cubicBezTo>
                      <a:pt x="2" y="1"/>
                      <a:pt x="2" y="1"/>
                      <a:pt x="2" y="1"/>
                    </a:cubicBezTo>
                    <a:cubicBezTo>
                      <a:pt x="2" y="1"/>
                      <a:pt x="2" y="1"/>
                      <a:pt x="2" y="1"/>
                    </a:cubicBezTo>
                    <a:cubicBezTo>
                      <a:pt x="2" y="1"/>
                      <a:pt x="2" y="1"/>
                      <a:pt x="1" y="1"/>
                    </a:cubicBezTo>
                    <a:cubicBezTo>
                      <a:pt x="1" y="0"/>
                      <a:pt x="0" y="0"/>
                      <a:pt x="0" y="1"/>
                    </a:cubicBezTo>
                    <a:cubicBezTo>
                      <a:pt x="0" y="1"/>
                      <a:pt x="0" y="1"/>
                      <a:pt x="0" y="1"/>
                    </a:cubicBezTo>
                    <a:cubicBezTo>
                      <a:pt x="0" y="1"/>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2" name="Freeform 817"/>
              <p:cNvSpPr/>
              <p:nvPr/>
            </p:nvSpPr>
            <p:spPr bwMode="auto">
              <a:xfrm>
                <a:off x="1655" y="156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3" name="Freeform 818"/>
              <p:cNvSpPr/>
              <p:nvPr/>
            </p:nvSpPr>
            <p:spPr bwMode="auto">
              <a:xfrm>
                <a:off x="1463" y="11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4" name="Freeform 819"/>
              <p:cNvSpPr/>
              <p:nvPr/>
            </p:nvSpPr>
            <p:spPr bwMode="auto">
              <a:xfrm>
                <a:off x="1406" y="1431"/>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5" name="Freeform 820"/>
              <p:cNvSpPr/>
              <p:nvPr/>
            </p:nvSpPr>
            <p:spPr bwMode="auto">
              <a:xfrm>
                <a:off x="1390" y="14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6" name="Freeform 821"/>
              <p:cNvSpPr/>
              <p:nvPr/>
            </p:nvSpPr>
            <p:spPr bwMode="auto">
              <a:xfrm>
                <a:off x="1374" y="115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7" name="Oval 822"/>
              <p:cNvSpPr>
                <a:spLocks noChangeArrowheads="1"/>
              </p:cNvSpPr>
              <p:nvPr/>
            </p:nvSpPr>
            <p:spPr bwMode="auto">
              <a:xfrm>
                <a:off x="1369" y="1546"/>
                <a:ext cx="5"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8" name="Freeform 823"/>
              <p:cNvSpPr/>
              <p:nvPr/>
            </p:nvSpPr>
            <p:spPr bwMode="auto">
              <a:xfrm>
                <a:off x="1365" y="125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9" name="Freeform 824"/>
              <p:cNvSpPr/>
              <p:nvPr/>
            </p:nvSpPr>
            <p:spPr bwMode="auto">
              <a:xfrm>
                <a:off x="1341"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0" name="Freeform 825"/>
              <p:cNvSpPr/>
              <p:nvPr/>
            </p:nvSpPr>
            <p:spPr bwMode="auto">
              <a:xfrm>
                <a:off x="1312" y="1245"/>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1" name="Freeform 826"/>
              <p:cNvSpPr/>
              <p:nvPr/>
            </p:nvSpPr>
            <p:spPr bwMode="auto">
              <a:xfrm>
                <a:off x="1312" y="1158"/>
                <a:ext cx="4" cy="4"/>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2" name="Freeform 827"/>
              <p:cNvSpPr/>
              <p:nvPr/>
            </p:nvSpPr>
            <p:spPr bwMode="auto">
              <a:xfrm>
                <a:off x="1304" y="153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3" name="Freeform 828"/>
              <p:cNvSpPr/>
              <p:nvPr/>
            </p:nvSpPr>
            <p:spPr bwMode="auto">
              <a:xfrm>
                <a:off x="1292" y="1150"/>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4" name="Freeform 829"/>
              <p:cNvSpPr/>
              <p:nvPr/>
            </p:nvSpPr>
            <p:spPr bwMode="auto">
              <a:xfrm>
                <a:off x="1292" y="1278"/>
                <a:ext cx="4" cy="0"/>
              </a:xfrm>
              <a:custGeom>
                <a:avLst/>
                <a:gdLst>
                  <a:gd name="T0" fmla="*/ 0 w 1"/>
                  <a:gd name="T1" fmla="*/ 0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5" name="Freeform 830"/>
              <p:cNvSpPr/>
              <p:nvPr/>
            </p:nvSpPr>
            <p:spPr bwMode="auto">
              <a:xfrm>
                <a:off x="1284" y="1418"/>
                <a:ext cx="4" cy="0"/>
              </a:xfrm>
              <a:custGeom>
                <a:avLst/>
                <a:gdLst>
                  <a:gd name="T0" fmla="*/ 0 w 1"/>
                  <a:gd name="T1" fmla="*/ 1 w 1"/>
                  <a:gd name="T2" fmla="*/ 0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1" y="0"/>
                      <a:pt x="1" y="0"/>
                      <a:pt x="1" y="0"/>
                    </a:cubicBezTo>
                    <a:cubicBezTo>
                      <a:pt x="1" y="0"/>
                      <a:pt x="0" y="0"/>
                      <a:pt x="0" y="0"/>
                    </a:cubicBez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6" name="Freeform 831"/>
              <p:cNvSpPr/>
              <p:nvPr/>
            </p:nvSpPr>
            <p:spPr bwMode="auto">
              <a:xfrm>
                <a:off x="1280" y="147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7" name="Freeform 832"/>
              <p:cNvSpPr/>
              <p:nvPr/>
            </p:nvSpPr>
            <p:spPr bwMode="auto">
              <a:xfrm>
                <a:off x="1280" y="1455"/>
                <a:ext cx="4" cy="0"/>
              </a:xfrm>
              <a:custGeom>
                <a:avLst/>
                <a:gdLst>
                  <a:gd name="T0" fmla="*/ 0 w 1"/>
                  <a:gd name="T1" fmla="*/ 0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8" name="Freeform 833"/>
              <p:cNvSpPr>
                <a:spLocks noEditPoints="1"/>
              </p:cNvSpPr>
              <p:nvPr/>
            </p:nvSpPr>
            <p:spPr bwMode="auto">
              <a:xfrm>
                <a:off x="1267" y="1468"/>
                <a:ext cx="17" cy="4"/>
              </a:xfrm>
              <a:custGeom>
                <a:avLst/>
                <a:gdLst>
                  <a:gd name="T0" fmla="*/ 2 w 4"/>
                  <a:gd name="T1" fmla="*/ 0 h 1"/>
                  <a:gd name="T2" fmla="*/ 2 w 4"/>
                  <a:gd name="T3" fmla="*/ 0 h 1"/>
                  <a:gd name="T4" fmla="*/ 2 w 4"/>
                  <a:gd name="T5" fmla="*/ 0 h 1"/>
                  <a:gd name="T6" fmla="*/ 1 w 4"/>
                  <a:gd name="T7" fmla="*/ 0 h 1"/>
                  <a:gd name="T8" fmla="*/ 1 w 4"/>
                  <a:gd name="T9" fmla="*/ 0 h 1"/>
                  <a:gd name="T10" fmla="*/ 1 w 4"/>
                  <a:gd name="T11" fmla="*/ 0 h 1"/>
                  <a:gd name="T12" fmla="*/ 0 w 4"/>
                  <a:gd name="T13" fmla="*/ 0 h 1"/>
                  <a:gd name="T14" fmla="*/ 0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1 h 1"/>
                  <a:gd name="T30" fmla="*/ 1 w 4"/>
                  <a:gd name="T31" fmla="*/ 0 h 1"/>
                  <a:gd name="T32" fmla="*/ 1 w 4"/>
                  <a:gd name="T33" fmla="*/ 0 h 1"/>
                  <a:gd name="T34" fmla="*/ 1 w 4"/>
                  <a:gd name="T35" fmla="*/ 0 h 1"/>
                  <a:gd name="T36" fmla="*/ 1 w 4"/>
                  <a:gd name="T37" fmla="*/ 1 h 1"/>
                  <a:gd name="T38" fmla="*/ 1 w 4"/>
                  <a:gd name="T39" fmla="*/ 1 h 1"/>
                  <a:gd name="T40" fmla="*/ 2 w 4"/>
                  <a:gd name="T41" fmla="*/ 1 h 1"/>
                  <a:gd name="T42" fmla="*/ 2 w 4"/>
                  <a:gd name="T43" fmla="*/ 1 h 1"/>
                  <a:gd name="T44" fmla="*/ 2 w 4"/>
                  <a:gd name="T45" fmla="*/ 1 h 1"/>
                  <a:gd name="T46" fmla="*/ 2 w 4"/>
                  <a:gd name="T47" fmla="*/ 1 h 1"/>
                  <a:gd name="T48" fmla="*/ 3 w 4"/>
                  <a:gd name="T49" fmla="*/ 1 h 1"/>
                  <a:gd name="T50" fmla="*/ 3 w 4"/>
                  <a:gd name="T51" fmla="*/ 1 h 1"/>
                  <a:gd name="T52" fmla="*/ 2 w 4"/>
                  <a:gd name="T53" fmla="*/ 1 h 1"/>
                  <a:gd name="T54" fmla="*/ 2 w 4"/>
                  <a:gd name="T55" fmla="*/ 1 h 1"/>
                  <a:gd name="T56" fmla="*/ 2 w 4"/>
                  <a:gd name="T57" fmla="*/ 0 h 1"/>
                  <a:gd name="T58" fmla="*/ 2 w 4"/>
                  <a:gd name="T59" fmla="*/ 0 h 1"/>
                  <a:gd name="T60" fmla="*/ 2 w 4"/>
                  <a:gd name="T61" fmla="*/ 0 h 1"/>
                  <a:gd name="T62" fmla="*/ 2 w 4"/>
                  <a:gd name="T63" fmla="*/ 0 h 1"/>
                  <a:gd name="T64" fmla="*/ 3 w 4"/>
                  <a:gd name="T65" fmla="*/ 0 h 1"/>
                  <a:gd name="T66" fmla="*/ 3 w 4"/>
                  <a:gd name="T67" fmla="*/ 0 h 1"/>
                  <a:gd name="T68" fmla="*/ 4 w 4"/>
                  <a:gd name="T69" fmla="*/ 0 h 1"/>
                  <a:gd name="T70" fmla="*/ 3 w 4"/>
                  <a:gd name="T71" fmla="*/ 0 h 1"/>
                  <a:gd name="T72" fmla="*/ 3 w 4"/>
                  <a:gd name="T73" fmla="*/ 0 h 1"/>
                  <a:gd name="T74" fmla="*/ 2 w 4"/>
                  <a:gd name="T75" fmla="*/ 0 h 1"/>
                  <a:gd name="T76" fmla="*/ 2 w 4"/>
                  <a:gd name="T77" fmla="*/ 0 h 1"/>
                  <a:gd name="T78" fmla="*/ 2 w 4"/>
                  <a:gd name="T79" fmla="*/ 0 h 1"/>
                  <a:gd name="T80" fmla="*/ 2 w 4"/>
                  <a:gd name="T81" fmla="*/ 0 h 1"/>
                  <a:gd name="T82" fmla="*/ 2 w 4"/>
                  <a:gd name="T83" fmla="*/ 0 h 1"/>
                  <a:gd name="T84" fmla="*/ 2 w 4"/>
                  <a:gd name="T85" fmla="*/ 0 h 1"/>
                  <a:gd name="T86" fmla="*/ 2 w 4"/>
                  <a:gd name="T87" fmla="*/ 0 h 1"/>
                  <a:gd name="T88" fmla="*/ 0 w 4"/>
                  <a:gd name="T89" fmla="*/ 0 h 1"/>
                  <a:gd name="T90" fmla="*/ 1 w 4"/>
                  <a:gd name="T91" fmla="*/ 0 h 1"/>
                  <a:gd name="T92" fmla="*/ 1 w 4"/>
                  <a:gd name="T93" fmla="*/ 0 h 1"/>
                  <a:gd name="T94" fmla="*/ 1 w 4"/>
                  <a:gd name="T95" fmla="*/ 0 h 1"/>
                  <a:gd name="T96" fmla="*/ 0 w 4"/>
                  <a:gd name="T97" fmla="*/ 0 h 1"/>
                  <a:gd name="T98" fmla="*/ 0 w 4"/>
                  <a:gd name="T9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 h="1">
                    <a:moveTo>
                      <a:pt x="2" y="0"/>
                    </a:move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0" y="1"/>
                      <a:pt x="1" y="1"/>
                      <a:pt x="1" y="0"/>
                    </a:cubicBezTo>
                    <a:cubicBezTo>
                      <a:pt x="1" y="0"/>
                      <a:pt x="1" y="0"/>
                      <a:pt x="1" y="0"/>
                    </a:cubicBezTo>
                    <a:cubicBezTo>
                      <a:pt x="1" y="0"/>
                      <a:pt x="1" y="0"/>
                      <a:pt x="1" y="0"/>
                    </a:cubicBezTo>
                    <a:cubicBezTo>
                      <a:pt x="1" y="1"/>
                      <a:pt x="1" y="1"/>
                      <a:pt x="1" y="1"/>
                    </a:cubicBezTo>
                    <a:cubicBezTo>
                      <a:pt x="1" y="1"/>
                      <a:pt x="1" y="1"/>
                      <a:pt x="1"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2" y="1"/>
                      <a:pt x="2" y="1"/>
                      <a:pt x="2" y="1"/>
                    </a:cubicBezTo>
                    <a:cubicBezTo>
                      <a:pt x="2" y="1"/>
                      <a:pt x="2" y="1"/>
                      <a:pt x="2" y="1"/>
                    </a:cubicBezTo>
                    <a:cubicBezTo>
                      <a:pt x="2" y="0"/>
                      <a:pt x="2" y="0"/>
                      <a:pt x="2" y="0"/>
                    </a:cubicBezTo>
                    <a:cubicBezTo>
                      <a:pt x="2" y="0"/>
                      <a:pt x="2" y="0"/>
                      <a:pt x="2" y="0"/>
                    </a:cubicBezTo>
                    <a:cubicBezTo>
                      <a:pt x="2" y="0"/>
                      <a:pt x="2" y="0"/>
                      <a:pt x="2" y="0"/>
                    </a:cubicBezTo>
                    <a:cubicBezTo>
                      <a:pt x="2" y="0"/>
                      <a:pt x="2" y="0"/>
                      <a:pt x="2" y="0"/>
                    </a:cubicBezTo>
                    <a:cubicBezTo>
                      <a:pt x="2" y="0"/>
                      <a:pt x="3" y="0"/>
                      <a:pt x="3" y="0"/>
                    </a:cubicBezTo>
                    <a:cubicBezTo>
                      <a:pt x="3" y="0"/>
                      <a:pt x="3" y="0"/>
                      <a:pt x="3" y="0"/>
                    </a:cubicBezTo>
                    <a:cubicBezTo>
                      <a:pt x="4" y="0"/>
                      <a:pt x="4" y="0"/>
                      <a:pt x="4" y="0"/>
                    </a:cubicBezTo>
                    <a:cubicBezTo>
                      <a:pt x="4" y="0"/>
                      <a:pt x="4" y="0"/>
                      <a:pt x="3" y="0"/>
                    </a:cubicBezTo>
                    <a:cubicBezTo>
                      <a:pt x="3" y="0"/>
                      <a:pt x="3" y="0"/>
                      <a:pt x="3" y="0"/>
                    </a:cubicBezTo>
                    <a:cubicBezTo>
                      <a:pt x="3"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lose/>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9" name="Rectangle 834"/>
              <p:cNvSpPr>
                <a:spLocks noChangeArrowheads="1"/>
              </p:cNvSpPr>
              <p:nvPr/>
            </p:nvSpPr>
            <p:spPr bwMode="auto">
              <a:xfrm>
                <a:off x="1259" y="1125"/>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0" name="Freeform 835"/>
              <p:cNvSpPr/>
              <p:nvPr/>
            </p:nvSpPr>
            <p:spPr bwMode="auto">
              <a:xfrm>
                <a:off x="1255" y="144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1" name="Freeform 836"/>
              <p:cNvSpPr/>
              <p:nvPr/>
            </p:nvSpPr>
            <p:spPr bwMode="auto">
              <a:xfrm>
                <a:off x="1227" y="1451"/>
                <a:ext cx="20" cy="9"/>
              </a:xfrm>
              <a:custGeom>
                <a:avLst/>
                <a:gdLst>
                  <a:gd name="T0" fmla="*/ 3 w 5"/>
                  <a:gd name="T1" fmla="*/ 2 h 2"/>
                  <a:gd name="T2" fmla="*/ 3 w 5"/>
                  <a:gd name="T3" fmla="*/ 2 h 2"/>
                  <a:gd name="T4" fmla="*/ 3 w 5"/>
                  <a:gd name="T5" fmla="*/ 2 h 2"/>
                  <a:gd name="T6" fmla="*/ 3 w 5"/>
                  <a:gd name="T7" fmla="*/ 2 h 2"/>
                  <a:gd name="T8" fmla="*/ 3 w 5"/>
                  <a:gd name="T9" fmla="*/ 2 h 2"/>
                  <a:gd name="T10" fmla="*/ 2 w 5"/>
                  <a:gd name="T11" fmla="*/ 2 h 2"/>
                  <a:gd name="T12" fmla="*/ 2 w 5"/>
                  <a:gd name="T13" fmla="*/ 2 h 2"/>
                  <a:gd name="T14" fmla="*/ 3 w 5"/>
                  <a:gd name="T15" fmla="*/ 1 h 2"/>
                  <a:gd name="T16" fmla="*/ 5 w 5"/>
                  <a:gd name="T17" fmla="*/ 2 h 2"/>
                  <a:gd name="T18" fmla="*/ 5 w 5"/>
                  <a:gd name="T19" fmla="*/ 2 h 2"/>
                  <a:gd name="T20" fmla="*/ 5 w 5"/>
                  <a:gd name="T21" fmla="*/ 2 h 2"/>
                  <a:gd name="T22" fmla="*/ 5 w 5"/>
                  <a:gd name="T23" fmla="*/ 1 h 2"/>
                  <a:gd name="T24" fmla="*/ 5 w 5"/>
                  <a:gd name="T25" fmla="*/ 1 h 2"/>
                  <a:gd name="T26" fmla="*/ 3 w 5"/>
                  <a:gd name="T27" fmla="*/ 1 h 2"/>
                  <a:gd name="T28" fmla="*/ 3 w 5"/>
                  <a:gd name="T29" fmla="*/ 1 h 2"/>
                  <a:gd name="T30" fmla="*/ 2 w 5"/>
                  <a:gd name="T31" fmla="*/ 1 h 2"/>
                  <a:gd name="T32" fmla="*/ 2 w 5"/>
                  <a:gd name="T33" fmla="*/ 0 h 2"/>
                  <a:gd name="T34" fmla="*/ 2 w 5"/>
                  <a:gd name="T35" fmla="*/ 0 h 2"/>
                  <a:gd name="T36" fmla="*/ 1 w 5"/>
                  <a:gd name="T37" fmla="*/ 0 h 2"/>
                  <a:gd name="T38" fmla="*/ 1 w 5"/>
                  <a:gd name="T39" fmla="*/ 0 h 2"/>
                  <a:gd name="T40" fmla="*/ 1 w 5"/>
                  <a:gd name="T41" fmla="*/ 0 h 2"/>
                  <a:gd name="T42" fmla="*/ 1 w 5"/>
                  <a:gd name="T43" fmla="*/ 0 h 2"/>
                  <a:gd name="T44" fmla="*/ 1 w 5"/>
                  <a:gd name="T45" fmla="*/ 0 h 2"/>
                  <a:gd name="T46" fmla="*/ 1 w 5"/>
                  <a:gd name="T47" fmla="*/ 0 h 2"/>
                  <a:gd name="T48" fmla="*/ 1 w 5"/>
                  <a:gd name="T49" fmla="*/ 0 h 2"/>
                  <a:gd name="T50" fmla="*/ 1 w 5"/>
                  <a:gd name="T51" fmla="*/ 1 h 2"/>
                  <a:gd name="T52" fmla="*/ 1 w 5"/>
                  <a:gd name="T53" fmla="*/ 1 h 2"/>
                  <a:gd name="T54" fmla="*/ 1 w 5"/>
                  <a:gd name="T55" fmla="*/ 1 h 2"/>
                  <a:gd name="T56" fmla="*/ 1 w 5"/>
                  <a:gd name="T57" fmla="*/ 2 h 2"/>
                  <a:gd name="T58" fmla="*/ 1 w 5"/>
                  <a:gd name="T59" fmla="*/ 2 h 2"/>
                  <a:gd name="T60" fmla="*/ 2 w 5"/>
                  <a:gd name="T61" fmla="*/ 2 h 2"/>
                  <a:gd name="T62" fmla="*/ 2 w 5"/>
                  <a:gd name="T63" fmla="*/ 2 h 2"/>
                  <a:gd name="T64" fmla="*/ 3 w 5"/>
                  <a:gd name="T6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 h="2">
                    <a:moveTo>
                      <a:pt x="3" y="2"/>
                    </a:moveTo>
                    <a:cubicBezTo>
                      <a:pt x="3" y="2"/>
                      <a:pt x="3" y="2"/>
                      <a:pt x="3" y="2"/>
                    </a:cubicBezTo>
                    <a:cubicBezTo>
                      <a:pt x="3" y="2"/>
                      <a:pt x="3" y="2"/>
                      <a:pt x="3" y="2"/>
                    </a:cubicBezTo>
                    <a:cubicBezTo>
                      <a:pt x="3" y="2"/>
                      <a:pt x="3" y="2"/>
                      <a:pt x="3" y="2"/>
                    </a:cubicBezTo>
                    <a:cubicBezTo>
                      <a:pt x="3" y="2"/>
                      <a:pt x="3" y="2"/>
                      <a:pt x="3" y="2"/>
                    </a:cubicBezTo>
                    <a:cubicBezTo>
                      <a:pt x="3" y="2"/>
                      <a:pt x="2" y="2"/>
                      <a:pt x="2" y="2"/>
                    </a:cubicBezTo>
                    <a:cubicBezTo>
                      <a:pt x="2" y="2"/>
                      <a:pt x="2" y="2"/>
                      <a:pt x="2" y="2"/>
                    </a:cubicBezTo>
                    <a:cubicBezTo>
                      <a:pt x="3" y="1"/>
                      <a:pt x="3" y="1"/>
                      <a:pt x="3" y="1"/>
                    </a:cubicBezTo>
                    <a:cubicBezTo>
                      <a:pt x="4" y="1"/>
                      <a:pt x="4" y="1"/>
                      <a:pt x="5" y="2"/>
                    </a:cubicBezTo>
                    <a:cubicBezTo>
                      <a:pt x="5" y="2"/>
                      <a:pt x="5" y="2"/>
                      <a:pt x="5" y="2"/>
                    </a:cubicBezTo>
                    <a:cubicBezTo>
                      <a:pt x="5" y="2"/>
                      <a:pt x="5" y="2"/>
                      <a:pt x="5" y="2"/>
                    </a:cubicBezTo>
                    <a:cubicBezTo>
                      <a:pt x="5" y="2"/>
                      <a:pt x="5" y="1"/>
                      <a:pt x="5" y="1"/>
                    </a:cubicBezTo>
                    <a:cubicBezTo>
                      <a:pt x="5" y="1"/>
                      <a:pt x="5" y="1"/>
                      <a:pt x="5" y="1"/>
                    </a:cubicBezTo>
                    <a:cubicBezTo>
                      <a:pt x="4" y="1"/>
                      <a:pt x="4" y="1"/>
                      <a:pt x="3" y="1"/>
                    </a:cubicBezTo>
                    <a:cubicBezTo>
                      <a:pt x="3" y="1"/>
                      <a:pt x="3" y="1"/>
                      <a:pt x="3" y="1"/>
                    </a:cubicBezTo>
                    <a:cubicBezTo>
                      <a:pt x="3" y="1"/>
                      <a:pt x="2" y="1"/>
                      <a:pt x="2" y="1"/>
                    </a:cubicBezTo>
                    <a:cubicBezTo>
                      <a:pt x="2" y="1"/>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0" y="2"/>
                      <a:pt x="1" y="2"/>
                    </a:cubicBezTo>
                    <a:cubicBezTo>
                      <a:pt x="1" y="2"/>
                      <a:pt x="1" y="1"/>
                      <a:pt x="1" y="2"/>
                    </a:cubicBezTo>
                    <a:cubicBezTo>
                      <a:pt x="1" y="2"/>
                      <a:pt x="2" y="2"/>
                      <a:pt x="2" y="2"/>
                    </a:cubicBezTo>
                    <a:cubicBezTo>
                      <a:pt x="2" y="2"/>
                      <a:pt x="2"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2" name="Freeform 837"/>
              <p:cNvSpPr/>
              <p:nvPr/>
            </p:nvSpPr>
            <p:spPr bwMode="auto">
              <a:xfrm>
                <a:off x="1243" y="140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3" name="Freeform 838"/>
              <p:cNvSpPr/>
              <p:nvPr/>
            </p:nvSpPr>
            <p:spPr bwMode="auto">
              <a:xfrm>
                <a:off x="1227" y="1117"/>
                <a:ext cx="4" cy="4"/>
              </a:xfrm>
              <a:custGeom>
                <a:avLst/>
                <a:gdLst>
                  <a:gd name="T0" fmla="*/ 0 w 1"/>
                  <a:gd name="T1" fmla="*/ 0 h 1"/>
                  <a:gd name="T2" fmla="*/ 0 w 1"/>
                  <a:gd name="T3" fmla="*/ 1 h 1"/>
                  <a:gd name="T4" fmla="*/ 1 w 1"/>
                  <a:gd name="T5" fmla="*/ 0 h 1"/>
                  <a:gd name="T6" fmla="*/ 0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4" name="Freeform 839"/>
              <p:cNvSpPr/>
              <p:nvPr/>
            </p:nvSpPr>
            <p:spPr bwMode="auto">
              <a:xfrm>
                <a:off x="1218" y="1117"/>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5" name="Freeform 840"/>
              <p:cNvSpPr/>
              <p:nvPr/>
            </p:nvSpPr>
            <p:spPr bwMode="auto">
              <a:xfrm>
                <a:off x="1178" y="1431"/>
                <a:ext cx="40" cy="12"/>
              </a:xfrm>
              <a:custGeom>
                <a:avLst/>
                <a:gdLst>
                  <a:gd name="T0" fmla="*/ 1 w 10"/>
                  <a:gd name="T1" fmla="*/ 1 h 3"/>
                  <a:gd name="T2" fmla="*/ 3 w 10"/>
                  <a:gd name="T3" fmla="*/ 1 h 3"/>
                  <a:gd name="T4" fmla="*/ 4 w 10"/>
                  <a:gd name="T5" fmla="*/ 2 h 3"/>
                  <a:gd name="T6" fmla="*/ 4 w 10"/>
                  <a:gd name="T7" fmla="*/ 2 h 3"/>
                  <a:gd name="T8" fmla="*/ 4 w 10"/>
                  <a:gd name="T9" fmla="*/ 2 h 3"/>
                  <a:gd name="T10" fmla="*/ 6 w 10"/>
                  <a:gd name="T11" fmla="*/ 3 h 3"/>
                  <a:gd name="T12" fmla="*/ 6 w 10"/>
                  <a:gd name="T13" fmla="*/ 3 h 3"/>
                  <a:gd name="T14" fmla="*/ 6 w 10"/>
                  <a:gd name="T15" fmla="*/ 3 h 3"/>
                  <a:gd name="T16" fmla="*/ 7 w 10"/>
                  <a:gd name="T17" fmla="*/ 3 h 3"/>
                  <a:gd name="T18" fmla="*/ 6 w 10"/>
                  <a:gd name="T19" fmla="*/ 2 h 3"/>
                  <a:gd name="T20" fmla="*/ 6 w 10"/>
                  <a:gd name="T21" fmla="*/ 3 h 3"/>
                  <a:gd name="T22" fmla="*/ 5 w 10"/>
                  <a:gd name="T23" fmla="*/ 2 h 3"/>
                  <a:gd name="T24" fmla="*/ 6 w 10"/>
                  <a:gd name="T25" fmla="*/ 2 h 3"/>
                  <a:gd name="T26" fmla="*/ 6 w 10"/>
                  <a:gd name="T27" fmla="*/ 2 h 3"/>
                  <a:gd name="T28" fmla="*/ 6 w 10"/>
                  <a:gd name="T29" fmla="*/ 2 h 3"/>
                  <a:gd name="T30" fmla="*/ 6 w 10"/>
                  <a:gd name="T31" fmla="*/ 2 h 3"/>
                  <a:gd name="T32" fmla="*/ 7 w 10"/>
                  <a:gd name="T33" fmla="*/ 2 h 3"/>
                  <a:gd name="T34" fmla="*/ 8 w 10"/>
                  <a:gd name="T35" fmla="*/ 2 h 3"/>
                  <a:gd name="T36" fmla="*/ 8 w 10"/>
                  <a:gd name="T37" fmla="*/ 2 h 3"/>
                  <a:gd name="T38" fmla="*/ 8 w 10"/>
                  <a:gd name="T39" fmla="*/ 2 h 3"/>
                  <a:gd name="T40" fmla="*/ 9 w 10"/>
                  <a:gd name="T41" fmla="*/ 1 h 3"/>
                  <a:gd name="T42" fmla="*/ 9 w 10"/>
                  <a:gd name="T43" fmla="*/ 1 h 3"/>
                  <a:gd name="T44" fmla="*/ 10 w 10"/>
                  <a:gd name="T45" fmla="*/ 2 h 3"/>
                  <a:gd name="T46" fmla="*/ 10 w 10"/>
                  <a:gd name="T47" fmla="*/ 1 h 3"/>
                  <a:gd name="T48" fmla="*/ 10 w 10"/>
                  <a:gd name="T49" fmla="*/ 1 h 3"/>
                  <a:gd name="T50" fmla="*/ 9 w 10"/>
                  <a:gd name="T51" fmla="*/ 1 h 3"/>
                  <a:gd name="T52" fmla="*/ 10 w 10"/>
                  <a:gd name="T53" fmla="*/ 1 h 3"/>
                  <a:gd name="T54" fmla="*/ 8 w 10"/>
                  <a:gd name="T55" fmla="*/ 1 h 3"/>
                  <a:gd name="T56" fmla="*/ 8 w 10"/>
                  <a:gd name="T57" fmla="*/ 1 h 3"/>
                  <a:gd name="T58" fmla="*/ 8 w 10"/>
                  <a:gd name="T59" fmla="*/ 2 h 3"/>
                  <a:gd name="T60" fmla="*/ 8 w 10"/>
                  <a:gd name="T61" fmla="*/ 2 h 3"/>
                  <a:gd name="T62" fmla="*/ 8 w 10"/>
                  <a:gd name="T63" fmla="*/ 1 h 3"/>
                  <a:gd name="T64" fmla="*/ 3 w 10"/>
                  <a:gd name="T65" fmla="*/ 1 h 3"/>
                  <a:gd name="T66" fmla="*/ 3 w 10"/>
                  <a:gd name="T67" fmla="*/ 1 h 3"/>
                  <a:gd name="T68" fmla="*/ 3 w 10"/>
                  <a:gd name="T69" fmla="*/ 0 h 3"/>
                  <a:gd name="T70" fmla="*/ 3 w 10"/>
                  <a:gd name="T71" fmla="*/ 0 h 3"/>
                  <a:gd name="T72" fmla="*/ 4 w 10"/>
                  <a:gd name="T73" fmla="*/ 1 h 3"/>
                  <a:gd name="T74" fmla="*/ 5 w 10"/>
                  <a:gd name="T75" fmla="*/ 1 h 3"/>
                  <a:gd name="T76" fmla="*/ 5 w 10"/>
                  <a:gd name="T77" fmla="*/ 0 h 3"/>
                  <a:gd name="T78" fmla="*/ 4 w 10"/>
                  <a:gd name="T79" fmla="*/ 0 h 3"/>
                  <a:gd name="T80" fmla="*/ 4 w 10"/>
                  <a:gd name="T81" fmla="*/ 0 h 3"/>
                  <a:gd name="T82" fmla="*/ 4 w 10"/>
                  <a:gd name="T83" fmla="*/ 0 h 3"/>
                  <a:gd name="T84" fmla="*/ 3 w 10"/>
                  <a:gd name="T85" fmla="*/ 0 h 3"/>
                  <a:gd name="T86" fmla="*/ 3 w 10"/>
                  <a:gd name="T87" fmla="*/ 0 h 3"/>
                  <a:gd name="T88" fmla="*/ 2 w 10"/>
                  <a:gd name="T89" fmla="*/ 0 h 3"/>
                  <a:gd name="T90" fmla="*/ 2 w 10"/>
                  <a:gd name="T91" fmla="*/ 0 h 3"/>
                  <a:gd name="T92" fmla="*/ 3 w 10"/>
                  <a:gd name="T93" fmla="*/ 1 h 3"/>
                  <a:gd name="T94" fmla="*/ 3 w 10"/>
                  <a:gd name="T95" fmla="*/ 1 h 3"/>
                  <a:gd name="T96" fmla="*/ 3 w 10"/>
                  <a:gd name="T97" fmla="*/ 1 h 3"/>
                  <a:gd name="T98" fmla="*/ 1 w 10"/>
                  <a:gd name="T99" fmla="*/ 1 h 3"/>
                  <a:gd name="T100" fmla="*/ 1 w 10"/>
                  <a:gd name="T101" fmla="*/ 0 h 3"/>
                  <a:gd name="T102" fmla="*/ 1 w 10"/>
                  <a:gd name="T10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 h="3">
                    <a:moveTo>
                      <a:pt x="1" y="1"/>
                    </a:moveTo>
                    <a:cubicBezTo>
                      <a:pt x="1" y="1"/>
                      <a:pt x="1" y="1"/>
                      <a:pt x="1" y="1"/>
                    </a:cubicBezTo>
                    <a:cubicBezTo>
                      <a:pt x="1" y="1"/>
                      <a:pt x="1" y="1"/>
                      <a:pt x="2" y="1"/>
                    </a:cubicBezTo>
                    <a:cubicBezTo>
                      <a:pt x="2" y="1"/>
                      <a:pt x="2" y="1"/>
                      <a:pt x="3" y="1"/>
                    </a:cubicBezTo>
                    <a:cubicBezTo>
                      <a:pt x="3" y="1"/>
                      <a:pt x="3" y="1"/>
                      <a:pt x="3" y="1"/>
                    </a:cubicBezTo>
                    <a:cubicBezTo>
                      <a:pt x="3" y="1"/>
                      <a:pt x="4" y="1"/>
                      <a:pt x="4" y="2"/>
                    </a:cubicBezTo>
                    <a:cubicBezTo>
                      <a:pt x="3" y="2"/>
                      <a:pt x="3" y="2"/>
                      <a:pt x="3" y="2"/>
                    </a:cubicBezTo>
                    <a:cubicBezTo>
                      <a:pt x="3" y="2"/>
                      <a:pt x="4" y="2"/>
                      <a:pt x="4" y="2"/>
                    </a:cubicBezTo>
                    <a:cubicBezTo>
                      <a:pt x="4" y="2"/>
                      <a:pt x="4" y="2"/>
                      <a:pt x="4" y="2"/>
                    </a:cubicBezTo>
                    <a:cubicBezTo>
                      <a:pt x="4" y="2"/>
                      <a:pt x="4" y="2"/>
                      <a:pt x="4" y="2"/>
                    </a:cubicBezTo>
                    <a:cubicBezTo>
                      <a:pt x="5" y="3"/>
                      <a:pt x="5"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7" y="3"/>
                      <a:pt x="7" y="3"/>
                    </a:cubicBezTo>
                    <a:cubicBezTo>
                      <a:pt x="7" y="3"/>
                      <a:pt x="7" y="2"/>
                      <a:pt x="7" y="2"/>
                    </a:cubicBezTo>
                    <a:cubicBezTo>
                      <a:pt x="6" y="2"/>
                      <a:pt x="6" y="2"/>
                      <a:pt x="6" y="2"/>
                    </a:cubicBezTo>
                    <a:cubicBezTo>
                      <a:pt x="6" y="3"/>
                      <a:pt x="6" y="3"/>
                      <a:pt x="6" y="3"/>
                    </a:cubicBezTo>
                    <a:cubicBezTo>
                      <a:pt x="6" y="3"/>
                      <a:pt x="6" y="3"/>
                      <a:pt x="6" y="3"/>
                    </a:cubicBezTo>
                    <a:cubicBezTo>
                      <a:pt x="5" y="3"/>
                      <a:pt x="5" y="3"/>
                      <a:pt x="5" y="2"/>
                    </a:cubicBezTo>
                    <a:cubicBezTo>
                      <a:pt x="5" y="2"/>
                      <a:pt x="5" y="2"/>
                      <a:pt x="5" y="2"/>
                    </a:cubicBezTo>
                    <a:cubicBezTo>
                      <a:pt x="5" y="2"/>
                      <a:pt x="5"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1"/>
                      <a:pt x="6" y="1"/>
                    </a:cubicBezTo>
                    <a:cubicBezTo>
                      <a:pt x="6" y="2"/>
                      <a:pt x="7" y="2"/>
                      <a:pt x="7"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9" y="2"/>
                      <a:pt x="9" y="2"/>
                      <a:pt x="9" y="1"/>
                    </a:cubicBezTo>
                    <a:cubicBezTo>
                      <a:pt x="9" y="1"/>
                      <a:pt x="9" y="1"/>
                      <a:pt x="9" y="1"/>
                    </a:cubicBezTo>
                    <a:cubicBezTo>
                      <a:pt x="9" y="1"/>
                      <a:pt x="9" y="1"/>
                      <a:pt x="9" y="1"/>
                    </a:cubicBezTo>
                    <a:cubicBezTo>
                      <a:pt x="9" y="1"/>
                      <a:pt x="9" y="1"/>
                      <a:pt x="10" y="2"/>
                    </a:cubicBezTo>
                    <a:cubicBezTo>
                      <a:pt x="10" y="2"/>
                      <a:pt x="10" y="2"/>
                      <a:pt x="10" y="2"/>
                    </a:cubicBezTo>
                    <a:cubicBezTo>
                      <a:pt x="10" y="2"/>
                      <a:pt x="10" y="2"/>
                      <a:pt x="10" y="2"/>
                    </a:cubicBezTo>
                    <a:cubicBezTo>
                      <a:pt x="10" y="2"/>
                      <a:pt x="10" y="2"/>
                      <a:pt x="10" y="1"/>
                    </a:cubicBezTo>
                    <a:cubicBezTo>
                      <a:pt x="10" y="1"/>
                      <a:pt x="10" y="1"/>
                      <a:pt x="10" y="1"/>
                    </a:cubicBezTo>
                    <a:cubicBezTo>
                      <a:pt x="10" y="1"/>
                      <a:pt x="10" y="1"/>
                      <a:pt x="10" y="1"/>
                    </a:cubicBezTo>
                    <a:cubicBezTo>
                      <a:pt x="10" y="1"/>
                      <a:pt x="10" y="1"/>
                      <a:pt x="10" y="1"/>
                    </a:cubicBezTo>
                    <a:cubicBezTo>
                      <a:pt x="10" y="1"/>
                      <a:pt x="9" y="1"/>
                      <a:pt x="9" y="1"/>
                    </a:cubicBezTo>
                    <a:cubicBezTo>
                      <a:pt x="9" y="1"/>
                      <a:pt x="9" y="1"/>
                      <a:pt x="9" y="1"/>
                    </a:cubicBezTo>
                    <a:cubicBezTo>
                      <a:pt x="9" y="1"/>
                      <a:pt x="10" y="1"/>
                      <a:pt x="10" y="1"/>
                    </a:cubicBezTo>
                    <a:cubicBezTo>
                      <a:pt x="9" y="1"/>
                      <a:pt x="9" y="1"/>
                      <a:pt x="9" y="1"/>
                    </a:cubicBezTo>
                    <a:cubicBezTo>
                      <a:pt x="9" y="1"/>
                      <a:pt x="8" y="1"/>
                      <a:pt x="8" y="1"/>
                    </a:cubicBezTo>
                    <a:cubicBezTo>
                      <a:pt x="8" y="1"/>
                      <a:pt x="8" y="1"/>
                      <a:pt x="8" y="1"/>
                    </a:cubicBezTo>
                    <a:cubicBezTo>
                      <a:pt x="8" y="1"/>
                      <a:pt x="8" y="1"/>
                      <a:pt x="8" y="1"/>
                    </a:cubicBezTo>
                    <a:cubicBezTo>
                      <a:pt x="8" y="2"/>
                      <a:pt x="8" y="2"/>
                      <a:pt x="8" y="2"/>
                    </a:cubicBezTo>
                    <a:cubicBezTo>
                      <a:pt x="8" y="2"/>
                      <a:pt x="8" y="2"/>
                      <a:pt x="8" y="2"/>
                    </a:cubicBezTo>
                    <a:cubicBezTo>
                      <a:pt x="8" y="2"/>
                      <a:pt x="8" y="2"/>
                      <a:pt x="8" y="2"/>
                    </a:cubicBezTo>
                    <a:cubicBezTo>
                      <a:pt x="8" y="2"/>
                      <a:pt x="8" y="2"/>
                      <a:pt x="8" y="2"/>
                    </a:cubicBezTo>
                    <a:cubicBezTo>
                      <a:pt x="8" y="2"/>
                      <a:pt x="8" y="1"/>
                      <a:pt x="8" y="1"/>
                    </a:cubicBezTo>
                    <a:cubicBezTo>
                      <a:pt x="8" y="1"/>
                      <a:pt x="8" y="1"/>
                      <a:pt x="8" y="1"/>
                    </a:cubicBezTo>
                    <a:cubicBezTo>
                      <a:pt x="6" y="1"/>
                      <a:pt x="5" y="1"/>
                      <a:pt x="3" y="1"/>
                    </a:cubicBezTo>
                    <a:cubicBezTo>
                      <a:pt x="3" y="1"/>
                      <a:pt x="3" y="1"/>
                      <a:pt x="3" y="1"/>
                    </a:cubicBezTo>
                    <a:cubicBezTo>
                      <a:pt x="3" y="1"/>
                      <a:pt x="3" y="1"/>
                      <a:pt x="3" y="1"/>
                    </a:cubicBezTo>
                    <a:cubicBezTo>
                      <a:pt x="3" y="1"/>
                      <a:pt x="3" y="1"/>
                      <a:pt x="3" y="1"/>
                    </a:cubicBezTo>
                    <a:cubicBezTo>
                      <a:pt x="3" y="0"/>
                      <a:pt x="3" y="0"/>
                      <a:pt x="3" y="0"/>
                    </a:cubicBezTo>
                    <a:cubicBezTo>
                      <a:pt x="3" y="0"/>
                      <a:pt x="3" y="0"/>
                      <a:pt x="3" y="0"/>
                    </a:cubicBezTo>
                    <a:cubicBezTo>
                      <a:pt x="3" y="0"/>
                      <a:pt x="3" y="0"/>
                      <a:pt x="3" y="0"/>
                    </a:cubicBezTo>
                    <a:cubicBezTo>
                      <a:pt x="3" y="0"/>
                      <a:pt x="3" y="0"/>
                      <a:pt x="3" y="0"/>
                    </a:cubicBezTo>
                    <a:cubicBezTo>
                      <a:pt x="4" y="1"/>
                      <a:pt x="4" y="1"/>
                      <a:pt x="4" y="1"/>
                    </a:cubicBezTo>
                    <a:cubicBezTo>
                      <a:pt x="4" y="1"/>
                      <a:pt x="4" y="1"/>
                      <a:pt x="4" y="1"/>
                    </a:cubicBezTo>
                    <a:cubicBezTo>
                      <a:pt x="4" y="1"/>
                      <a:pt x="5" y="1"/>
                      <a:pt x="5" y="1"/>
                    </a:cubicBezTo>
                    <a:cubicBezTo>
                      <a:pt x="5" y="1"/>
                      <a:pt x="5" y="1"/>
                      <a:pt x="5" y="1"/>
                    </a:cubicBezTo>
                    <a:cubicBezTo>
                      <a:pt x="5" y="1"/>
                      <a:pt x="5" y="0"/>
                      <a:pt x="5" y="0"/>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2" y="1"/>
                      <a:pt x="2" y="1"/>
                      <a:pt x="3" y="0"/>
                    </a:cubicBezTo>
                    <a:cubicBezTo>
                      <a:pt x="3" y="0"/>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1" y="1"/>
                      <a:pt x="1" y="1"/>
                    </a:cubicBezTo>
                    <a:cubicBezTo>
                      <a:pt x="1" y="1"/>
                      <a:pt x="1" y="1"/>
                      <a:pt x="1" y="1"/>
                    </a:cubicBezTo>
                    <a:cubicBezTo>
                      <a:pt x="1" y="0"/>
                      <a:pt x="1" y="0"/>
                      <a:pt x="1" y="0"/>
                    </a:cubicBezTo>
                    <a:cubicBezTo>
                      <a:pt x="1" y="0"/>
                      <a:pt x="0" y="1"/>
                      <a:pt x="0" y="0"/>
                    </a:cubicBezTo>
                    <a:cubicBezTo>
                      <a:pt x="0" y="1"/>
                      <a:pt x="0"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6" name="Freeform 841"/>
              <p:cNvSpPr/>
              <p:nvPr/>
            </p:nvSpPr>
            <p:spPr bwMode="auto">
              <a:xfrm>
                <a:off x="1214" y="1426"/>
                <a:ext cx="8" cy="9"/>
              </a:xfrm>
              <a:custGeom>
                <a:avLst/>
                <a:gdLst>
                  <a:gd name="T0" fmla="*/ 1 w 2"/>
                  <a:gd name="T1" fmla="*/ 0 h 2"/>
                  <a:gd name="T2" fmla="*/ 0 w 2"/>
                  <a:gd name="T3" fmla="*/ 1 h 2"/>
                  <a:gd name="T4" fmla="*/ 1 w 2"/>
                  <a:gd name="T5" fmla="*/ 1 h 2"/>
                  <a:gd name="T6" fmla="*/ 1 w 2"/>
                  <a:gd name="T7" fmla="*/ 1 h 2"/>
                  <a:gd name="T8" fmla="*/ 2 w 2"/>
                  <a:gd name="T9" fmla="*/ 1 h 2"/>
                  <a:gd name="T10" fmla="*/ 2 w 2"/>
                  <a:gd name="T11" fmla="*/ 1 h 2"/>
                  <a:gd name="T12" fmla="*/ 2 w 2"/>
                  <a:gd name="T13" fmla="*/ 1 h 2"/>
                  <a:gd name="T14" fmla="*/ 2 w 2"/>
                  <a:gd name="T15" fmla="*/ 1 h 2"/>
                  <a:gd name="T16" fmla="*/ 2 w 2"/>
                  <a:gd name="T17" fmla="*/ 1 h 2"/>
                  <a:gd name="T18" fmla="*/ 2 w 2"/>
                  <a:gd name="T19" fmla="*/ 1 h 2"/>
                  <a:gd name="T20" fmla="*/ 2 w 2"/>
                  <a:gd name="T21" fmla="*/ 1 h 2"/>
                  <a:gd name="T22" fmla="*/ 2 w 2"/>
                  <a:gd name="T23" fmla="*/ 1 h 2"/>
                  <a:gd name="T24" fmla="*/ 2 w 2"/>
                  <a:gd name="T25" fmla="*/ 1 h 2"/>
                  <a:gd name="T26" fmla="*/ 2 w 2"/>
                  <a:gd name="T27" fmla="*/ 1 h 2"/>
                  <a:gd name="T28" fmla="*/ 2 w 2"/>
                  <a:gd name="T29" fmla="*/ 1 h 2"/>
                  <a:gd name="T30" fmla="*/ 2 w 2"/>
                  <a:gd name="T31" fmla="*/ 1 h 2"/>
                  <a:gd name="T32" fmla="*/ 1 w 2"/>
                  <a:gd name="T33" fmla="*/ 1 h 2"/>
                  <a:gd name="T34" fmla="*/ 1 w 2"/>
                  <a:gd name="T35" fmla="*/ 1 h 2"/>
                  <a:gd name="T36" fmla="*/ 1 w 2"/>
                  <a:gd name="T3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2">
                    <a:moveTo>
                      <a:pt x="1" y="0"/>
                    </a:moveTo>
                    <a:cubicBezTo>
                      <a:pt x="1" y="1"/>
                      <a:pt x="0" y="0"/>
                      <a:pt x="0" y="1"/>
                    </a:cubicBezTo>
                    <a:cubicBezTo>
                      <a:pt x="0" y="1"/>
                      <a:pt x="1" y="1"/>
                      <a:pt x="1" y="1"/>
                    </a:cubicBezTo>
                    <a:cubicBezTo>
                      <a:pt x="1" y="2"/>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0"/>
                      <a:pt x="2" y="1"/>
                      <a:pt x="2" y="1"/>
                    </a:cubicBezTo>
                    <a:cubicBezTo>
                      <a:pt x="2" y="1"/>
                      <a:pt x="2" y="1"/>
                      <a:pt x="2" y="1"/>
                    </a:cubicBezTo>
                    <a:cubicBezTo>
                      <a:pt x="2" y="1"/>
                      <a:pt x="2" y="1"/>
                      <a:pt x="2" y="1"/>
                    </a:cubicBezTo>
                    <a:cubicBezTo>
                      <a:pt x="2"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7" name="Freeform 842"/>
              <p:cNvSpPr/>
              <p:nvPr/>
            </p:nvSpPr>
            <p:spPr bwMode="auto">
              <a:xfrm>
                <a:off x="1206" y="1402"/>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8" name="Freeform 843"/>
              <p:cNvSpPr/>
              <p:nvPr/>
            </p:nvSpPr>
            <p:spPr bwMode="auto">
              <a:xfrm>
                <a:off x="1198" y="131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9" name="Freeform 844"/>
              <p:cNvSpPr/>
              <p:nvPr/>
            </p:nvSpPr>
            <p:spPr bwMode="auto">
              <a:xfrm>
                <a:off x="1190" y="122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0" name="Freeform 845"/>
              <p:cNvSpPr/>
              <p:nvPr/>
            </p:nvSpPr>
            <p:spPr bwMode="auto">
              <a:xfrm>
                <a:off x="1182" y="1439"/>
                <a:ext cx="8" cy="4"/>
              </a:xfrm>
              <a:custGeom>
                <a:avLst/>
                <a:gdLst>
                  <a:gd name="T0" fmla="*/ 1 w 2"/>
                  <a:gd name="T1" fmla="*/ 1 h 1"/>
                  <a:gd name="T2" fmla="*/ 2 w 2"/>
                  <a:gd name="T3" fmla="*/ 1 h 1"/>
                  <a:gd name="T4" fmla="*/ 2 w 2"/>
                  <a:gd name="T5" fmla="*/ 1 h 1"/>
                  <a:gd name="T6" fmla="*/ 2 w 2"/>
                  <a:gd name="T7" fmla="*/ 1 h 1"/>
                  <a:gd name="T8" fmla="*/ 2 w 2"/>
                  <a:gd name="T9" fmla="*/ 1 h 1"/>
                  <a:gd name="T10" fmla="*/ 1 w 2"/>
                  <a:gd name="T11" fmla="*/ 1 h 1"/>
                  <a:gd name="T12" fmla="*/ 1 w 2"/>
                  <a:gd name="T13" fmla="*/ 1 h 1"/>
                  <a:gd name="T14" fmla="*/ 1 w 2"/>
                  <a:gd name="T15" fmla="*/ 1 h 1"/>
                  <a:gd name="T16" fmla="*/ 1 w 2"/>
                  <a:gd name="T17" fmla="*/ 1 h 1"/>
                  <a:gd name="T18" fmla="*/ 1 w 2"/>
                  <a:gd name="T19" fmla="*/ 0 h 1"/>
                  <a:gd name="T20" fmla="*/ 1 w 2"/>
                  <a:gd name="T21" fmla="*/ 0 h 1"/>
                  <a:gd name="T22" fmla="*/ 1 w 2"/>
                  <a:gd name="T23" fmla="*/ 0 h 1"/>
                  <a:gd name="T24" fmla="*/ 1 w 2"/>
                  <a:gd name="T25" fmla="*/ 0 h 1"/>
                  <a:gd name="T26" fmla="*/ 1 w 2"/>
                  <a:gd name="T27" fmla="*/ 0 h 1"/>
                  <a:gd name="T28" fmla="*/ 1 w 2"/>
                  <a:gd name="T29" fmla="*/ 0 h 1"/>
                  <a:gd name="T30" fmla="*/ 1 w 2"/>
                  <a:gd name="T31" fmla="*/ 0 h 1"/>
                  <a:gd name="T32" fmla="*/ 1 w 2"/>
                  <a:gd name="T33" fmla="*/ 0 h 1"/>
                  <a:gd name="T34" fmla="*/ 1 w 2"/>
                  <a:gd name="T35" fmla="*/ 0 h 1"/>
                  <a:gd name="T36" fmla="*/ 1 w 2"/>
                  <a:gd name="T37" fmla="*/ 0 h 1"/>
                  <a:gd name="T38" fmla="*/ 1 w 2"/>
                  <a:gd name="T39" fmla="*/ 1 h 1"/>
                  <a:gd name="T40" fmla="*/ 0 w 2"/>
                  <a:gd name="T41" fmla="*/ 1 h 1"/>
                  <a:gd name="T42" fmla="*/ 1 w 2"/>
                  <a:gd name="T4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
                    <a:moveTo>
                      <a:pt x="1" y="1"/>
                    </a:moveTo>
                    <a:cubicBezTo>
                      <a:pt x="1" y="1"/>
                      <a:pt x="1" y="1"/>
                      <a:pt x="2" y="1"/>
                    </a:cubicBezTo>
                    <a:cubicBezTo>
                      <a:pt x="2" y="1"/>
                      <a:pt x="2" y="1"/>
                      <a:pt x="2" y="1"/>
                    </a:cubicBezTo>
                    <a:cubicBezTo>
                      <a:pt x="2" y="1"/>
                      <a:pt x="2" y="1"/>
                      <a:pt x="2" y="1"/>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1"/>
                      <a:pt x="1" y="1"/>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1"/>
                      <a:pt x="1" y="1"/>
                    </a:cubicBezTo>
                    <a:cubicBezTo>
                      <a:pt x="0" y="0"/>
                      <a:pt x="1"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1" name="Freeform 846"/>
              <p:cNvSpPr/>
              <p:nvPr/>
            </p:nvSpPr>
            <p:spPr bwMode="auto">
              <a:xfrm>
                <a:off x="1178" y="139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2" name="Freeform 847"/>
              <p:cNvSpPr/>
              <p:nvPr/>
            </p:nvSpPr>
            <p:spPr bwMode="auto">
              <a:xfrm>
                <a:off x="1178" y="1422"/>
                <a:ext cx="4" cy="4"/>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3" name="Freeform 848"/>
              <p:cNvSpPr/>
              <p:nvPr/>
            </p:nvSpPr>
            <p:spPr bwMode="auto">
              <a:xfrm>
                <a:off x="1178" y="1455"/>
                <a:ext cx="4" cy="5"/>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0"/>
                      <a:pt x="0" y="1"/>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4" name="Freeform 849"/>
              <p:cNvSpPr/>
              <p:nvPr/>
            </p:nvSpPr>
            <p:spPr bwMode="auto">
              <a:xfrm>
                <a:off x="1178" y="14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5" name="Freeform 850"/>
              <p:cNvSpPr/>
              <p:nvPr/>
            </p:nvSpPr>
            <p:spPr bwMode="auto">
              <a:xfrm>
                <a:off x="1173" y="1141"/>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6" name="Rectangle 851"/>
              <p:cNvSpPr>
                <a:spLocks noChangeArrowheads="1"/>
              </p:cNvSpPr>
              <p:nvPr/>
            </p:nvSpPr>
            <p:spPr bwMode="auto">
              <a:xfrm>
                <a:off x="1178" y="120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87" name="Freeform 852"/>
              <p:cNvSpPr/>
              <p:nvPr/>
            </p:nvSpPr>
            <p:spPr bwMode="auto">
              <a:xfrm>
                <a:off x="1157" y="1340"/>
                <a:ext cx="4"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8" name="Freeform 853"/>
              <p:cNvSpPr/>
              <p:nvPr/>
            </p:nvSpPr>
            <p:spPr bwMode="auto">
              <a:xfrm>
                <a:off x="1149" y="1414"/>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1"/>
                      <a:pt x="1" y="0"/>
                      <a:pt x="1"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9" name="Freeform 854"/>
              <p:cNvSpPr/>
              <p:nvPr/>
            </p:nvSpPr>
            <p:spPr bwMode="auto">
              <a:xfrm>
                <a:off x="1149" y="117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0" name="Freeform 855"/>
              <p:cNvSpPr/>
              <p:nvPr/>
            </p:nvSpPr>
            <p:spPr bwMode="auto">
              <a:xfrm>
                <a:off x="1141" y="1464"/>
                <a:ext cx="8" cy="4"/>
              </a:xfrm>
              <a:custGeom>
                <a:avLst/>
                <a:gdLst>
                  <a:gd name="T0" fmla="*/ 1 w 2"/>
                  <a:gd name="T1" fmla="*/ 1 h 1"/>
                  <a:gd name="T2" fmla="*/ 1 w 2"/>
                  <a:gd name="T3" fmla="*/ 1 h 1"/>
                </a:gdLst>
                <a:ahLst/>
                <a:cxnLst>
                  <a:cxn ang="0">
                    <a:pos x="T0" y="T1"/>
                  </a:cxn>
                  <a:cxn ang="0">
                    <a:pos x="T2" y="T3"/>
                  </a:cxn>
                </a:cxnLst>
                <a:rect l="0" t="0" r="r" b="b"/>
                <a:pathLst>
                  <a:path w="2" h="1">
                    <a:moveTo>
                      <a:pt x="1" y="1"/>
                    </a:moveTo>
                    <a:cubicBezTo>
                      <a:pt x="0" y="1"/>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1" name="Freeform 856"/>
              <p:cNvSpPr/>
              <p:nvPr/>
            </p:nvSpPr>
            <p:spPr bwMode="auto">
              <a:xfrm>
                <a:off x="1141" y="119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0"/>
                      <a:pt x="1"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2" name="Freeform 857"/>
              <p:cNvSpPr/>
              <p:nvPr/>
            </p:nvSpPr>
            <p:spPr bwMode="auto">
              <a:xfrm>
                <a:off x="1133" y="119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3" name="Freeform 858"/>
              <p:cNvSpPr/>
              <p:nvPr/>
            </p:nvSpPr>
            <p:spPr bwMode="auto">
              <a:xfrm>
                <a:off x="1124" y="1183"/>
                <a:ext cx="5" cy="4"/>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0"/>
                      <a:pt x="1" y="1"/>
                      <a:pt x="1" y="1"/>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4" name="Rectangle 859"/>
              <p:cNvSpPr>
                <a:spLocks noChangeArrowheads="1"/>
              </p:cNvSpPr>
              <p:nvPr/>
            </p:nvSpPr>
            <p:spPr bwMode="auto">
              <a:xfrm>
                <a:off x="1124" y="1497"/>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95" name="Freeform 860"/>
              <p:cNvSpPr>
                <a:spLocks noEditPoints="1"/>
              </p:cNvSpPr>
              <p:nvPr/>
            </p:nvSpPr>
            <p:spPr bwMode="auto">
              <a:xfrm>
                <a:off x="1035" y="1480"/>
                <a:ext cx="49" cy="8"/>
              </a:xfrm>
              <a:custGeom>
                <a:avLst/>
                <a:gdLst>
                  <a:gd name="T0" fmla="*/ 2 w 12"/>
                  <a:gd name="T1" fmla="*/ 2 h 2"/>
                  <a:gd name="T2" fmla="*/ 2 w 12"/>
                  <a:gd name="T3" fmla="*/ 1 h 2"/>
                  <a:gd name="T4" fmla="*/ 3 w 12"/>
                  <a:gd name="T5" fmla="*/ 1 h 2"/>
                  <a:gd name="T6" fmla="*/ 5 w 12"/>
                  <a:gd name="T7" fmla="*/ 1 h 2"/>
                  <a:gd name="T8" fmla="*/ 5 w 12"/>
                  <a:gd name="T9" fmla="*/ 1 h 2"/>
                  <a:gd name="T10" fmla="*/ 6 w 12"/>
                  <a:gd name="T11" fmla="*/ 1 h 2"/>
                  <a:gd name="T12" fmla="*/ 7 w 12"/>
                  <a:gd name="T13" fmla="*/ 1 h 2"/>
                  <a:gd name="T14" fmla="*/ 8 w 12"/>
                  <a:gd name="T15" fmla="*/ 1 h 2"/>
                  <a:gd name="T16" fmla="*/ 10 w 12"/>
                  <a:gd name="T17" fmla="*/ 2 h 2"/>
                  <a:gd name="T18" fmla="*/ 11 w 12"/>
                  <a:gd name="T19" fmla="*/ 1 h 2"/>
                  <a:gd name="T20" fmla="*/ 12 w 12"/>
                  <a:gd name="T21" fmla="*/ 0 h 2"/>
                  <a:gd name="T22" fmla="*/ 12 w 12"/>
                  <a:gd name="T23" fmla="*/ 0 h 2"/>
                  <a:gd name="T24" fmla="*/ 10 w 12"/>
                  <a:gd name="T25" fmla="*/ 0 h 2"/>
                  <a:gd name="T26" fmla="*/ 11 w 12"/>
                  <a:gd name="T27" fmla="*/ 0 h 2"/>
                  <a:gd name="T28" fmla="*/ 12 w 12"/>
                  <a:gd name="T29" fmla="*/ 0 h 2"/>
                  <a:gd name="T30" fmla="*/ 9 w 12"/>
                  <a:gd name="T31" fmla="*/ 0 h 2"/>
                  <a:gd name="T32" fmla="*/ 9 w 12"/>
                  <a:gd name="T33" fmla="*/ 0 h 2"/>
                  <a:gd name="T34" fmla="*/ 9 w 12"/>
                  <a:gd name="T35" fmla="*/ 0 h 2"/>
                  <a:gd name="T36" fmla="*/ 9 w 12"/>
                  <a:gd name="T37" fmla="*/ 0 h 2"/>
                  <a:gd name="T38" fmla="*/ 8 w 12"/>
                  <a:gd name="T39" fmla="*/ 0 h 2"/>
                  <a:gd name="T40" fmla="*/ 6 w 12"/>
                  <a:gd name="T41" fmla="*/ 0 h 2"/>
                  <a:gd name="T42" fmla="*/ 6 w 12"/>
                  <a:gd name="T43" fmla="*/ 1 h 2"/>
                  <a:gd name="T44" fmla="*/ 5 w 12"/>
                  <a:gd name="T45" fmla="*/ 1 h 2"/>
                  <a:gd name="T46" fmla="*/ 4 w 12"/>
                  <a:gd name="T47" fmla="*/ 0 h 2"/>
                  <a:gd name="T48" fmla="*/ 4 w 12"/>
                  <a:gd name="T49" fmla="*/ 1 h 2"/>
                  <a:gd name="T50" fmla="*/ 3 w 12"/>
                  <a:gd name="T51" fmla="*/ 1 h 2"/>
                  <a:gd name="T52" fmla="*/ 2 w 12"/>
                  <a:gd name="T53" fmla="*/ 1 h 2"/>
                  <a:gd name="T54" fmla="*/ 2 w 12"/>
                  <a:gd name="T55" fmla="*/ 0 h 2"/>
                  <a:gd name="T56" fmla="*/ 1 w 12"/>
                  <a:gd name="T57" fmla="*/ 0 h 2"/>
                  <a:gd name="T58" fmla="*/ 1 w 12"/>
                  <a:gd name="T59" fmla="*/ 0 h 2"/>
                  <a:gd name="T60" fmla="*/ 2 w 12"/>
                  <a:gd name="T61" fmla="*/ 0 h 2"/>
                  <a:gd name="T62" fmla="*/ 1 w 12"/>
                  <a:gd name="T63" fmla="*/ 1 h 2"/>
                  <a:gd name="T64" fmla="*/ 8 w 12"/>
                  <a:gd name="T65" fmla="*/ 1 h 2"/>
                  <a:gd name="T66" fmla="*/ 9 w 12"/>
                  <a:gd name="T67" fmla="*/ 1 h 2"/>
                  <a:gd name="T68" fmla="*/ 9 w 12"/>
                  <a:gd name="T69" fmla="*/ 0 h 2"/>
                  <a:gd name="T70" fmla="*/ 9 w 12"/>
                  <a:gd name="T71" fmla="*/ 0 h 2"/>
                  <a:gd name="T72" fmla="*/ 8 w 12"/>
                  <a:gd name="T73" fmla="*/ 1 h 2"/>
                  <a:gd name="T74" fmla="*/ 9 w 12"/>
                  <a:gd name="T75" fmla="*/ 1 h 2"/>
                  <a:gd name="T76" fmla="*/ 9 w 12"/>
                  <a:gd name="T77" fmla="*/ 1 h 2"/>
                  <a:gd name="T78" fmla="*/ 8 w 12"/>
                  <a:gd name="T79" fmla="*/ 1 h 2"/>
                  <a:gd name="T80" fmla="*/ 6 w 12"/>
                  <a:gd name="T81" fmla="*/ 1 h 2"/>
                  <a:gd name="T82" fmla="*/ 6 w 12"/>
                  <a:gd name="T83" fmla="*/ 1 h 2"/>
                  <a:gd name="T84" fmla="*/ 5 w 12"/>
                  <a:gd name="T85" fmla="*/ 1 h 2"/>
                  <a:gd name="T86" fmla="*/ 5 w 12"/>
                  <a:gd name="T87" fmla="*/ 1 h 2"/>
                  <a:gd name="T88" fmla="*/ 2 w 12"/>
                  <a:gd name="T8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 h="2">
                    <a:moveTo>
                      <a:pt x="0" y="1"/>
                    </a:moveTo>
                    <a:cubicBezTo>
                      <a:pt x="1" y="1"/>
                      <a:pt x="1" y="2"/>
                      <a:pt x="1" y="1"/>
                    </a:cubicBezTo>
                    <a:cubicBezTo>
                      <a:pt x="1" y="1"/>
                      <a:pt x="2" y="1"/>
                      <a:pt x="2" y="2"/>
                    </a:cubicBezTo>
                    <a:cubicBezTo>
                      <a:pt x="2" y="2"/>
                      <a:pt x="2" y="2"/>
                      <a:pt x="2" y="1"/>
                    </a:cubicBezTo>
                    <a:cubicBezTo>
                      <a:pt x="2" y="1"/>
                      <a:pt x="2" y="1"/>
                      <a:pt x="2" y="1"/>
                    </a:cubicBezTo>
                    <a:cubicBezTo>
                      <a:pt x="2" y="1"/>
                      <a:pt x="2" y="1"/>
                      <a:pt x="2" y="1"/>
                    </a:cubicBezTo>
                    <a:cubicBezTo>
                      <a:pt x="3" y="1"/>
                      <a:pt x="3" y="1"/>
                      <a:pt x="3" y="1"/>
                    </a:cubicBezTo>
                    <a:cubicBezTo>
                      <a:pt x="3" y="1"/>
                      <a:pt x="3" y="1"/>
                      <a:pt x="3" y="1"/>
                    </a:cubicBezTo>
                    <a:cubicBezTo>
                      <a:pt x="3" y="1"/>
                      <a:pt x="3" y="1"/>
                      <a:pt x="3" y="1"/>
                    </a:cubicBezTo>
                    <a:cubicBezTo>
                      <a:pt x="4" y="1"/>
                      <a:pt x="4"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6" y="1"/>
                      <a:pt x="6" y="1"/>
                    </a:cubicBezTo>
                    <a:cubicBezTo>
                      <a:pt x="6" y="1"/>
                      <a:pt x="6" y="1"/>
                      <a:pt x="6" y="1"/>
                    </a:cubicBezTo>
                    <a:cubicBezTo>
                      <a:pt x="6" y="1"/>
                      <a:pt x="6" y="1"/>
                      <a:pt x="6" y="1"/>
                    </a:cubicBezTo>
                    <a:cubicBezTo>
                      <a:pt x="7" y="2"/>
                      <a:pt x="7" y="1"/>
                      <a:pt x="7" y="1"/>
                    </a:cubicBezTo>
                    <a:cubicBezTo>
                      <a:pt x="7" y="1"/>
                      <a:pt x="7" y="1"/>
                      <a:pt x="7" y="1"/>
                    </a:cubicBezTo>
                    <a:cubicBezTo>
                      <a:pt x="8" y="2"/>
                      <a:pt x="8" y="2"/>
                      <a:pt x="8" y="1"/>
                    </a:cubicBezTo>
                    <a:cubicBezTo>
                      <a:pt x="8" y="1"/>
                      <a:pt x="8" y="1"/>
                      <a:pt x="8" y="1"/>
                    </a:cubicBezTo>
                    <a:cubicBezTo>
                      <a:pt x="8" y="1"/>
                      <a:pt x="8" y="1"/>
                      <a:pt x="8" y="1"/>
                    </a:cubicBezTo>
                    <a:cubicBezTo>
                      <a:pt x="8" y="2"/>
                      <a:pt x="8" y="2"/>
                      <a:pt x="9" y="2"/>
                    </a:cubicBezTo>
                    <a:cubicBezTo>
                      <a:pt x="9" y="2"/>
                      <a:pt x="9" y="2"/>
                      <a:pt x="9" y="1"/>
                    </a:cubicBezTo>
                    <a:cubicBezTo>
                      <a:pt x="9" y="2"/>
                      <a:pt x="10" y="1"/>
                      <a:pt x="10" y="2"/>
                    </a:cubicBezTo>
                    <a:cubicBezTo>
                      <a:pt x="10" y="1"/>
                      <a:pt x="11" y="1"/>
                      <a:pt x="11" y="1"/>
                    </a:cubicBezTo>
                    <a:cubicBezTo>
                      <a:pt x="10" y="1"/>
                      <a:pt x="10" y="1"/>
                      <a:pt x="10" y="1"/>
                    </a:cubicBezTo>
                    <a:cubicBezTo>
                      <a:pt x="11" y="1"/>
                      <a:pt x="11" y="1"/>
                      <a:pt x="11" y="1"/>
                    </a:cubicBezTo>
                    <a:cubicBezTo>
                      <a:pt x="11" y="1"/>
                      <a:pt x="12" y="1"/>
                      <a:pt x="12" y="1"/>
                    </a:cubicBezTo>
                    <a:cubicBezTo>
                      <a:pt x="12" y="1"/>
                      <a:pt x="12" y="1"/>
                      <a:pt x="12" y="1"/>
                    </a:cubicBezTo>
                    <a:cubicBezTo>
                      <a:pt x="12" y="0"/>
                      <a:pt x="12" y="0"/>
                      <a:pt x="12" y="0"/>
                    </a:cubicBezTo>
                    <a:cubicBezTo>
                      <a:pt x="12" y="0"/>
                      <a:pt x="12" y="0"/>
                      <a:pt x="12" y="0"/>
                    </a:cubicBezTo>
                    <a:cubicBezTo>
                      <a:pt x="12" y="0"/>
                      <a:pt x="12" y="0"/>
                      <a:pt x="12" y="0"/>
                    </a:cubicBezTo>
                    <a:cubicBezTo>
                      <a:pt x="12" y="0"/>
                      <a:pt x="12" y="0"/>
                      <a:pt x="12" y="0"/>
                    </a:cubicBezTo>
                    <a:cubicBezTo>
                      <a:pt x="12" y="0"/>
                      <a:pt x="11" y="0"/>
                      <a:pt x="11" y="0"/>
                    </a:cubicBezTo>
                    <a:cubicBezTo>
                      <a:pt x="11" y="0"/>
                      <a:pt x="11" y="0"/>
                      <a:pt x="10" y="0"/>
                    </a:cubicBezTo>
                    <a:cubicBezTo>
                      <a:pt x="10" y="0"/>
                      <a:pt x="10" y="0"/>
                      <a:pt x="10" y="0"/>
                    </a:cubicBezTo>
                    <a:cubicBezTo>
                      <a:pt x="10" y="0"/>
                      <a:pt x="11" y="0"/>
                      <a:pt x="11" y="0"/>
                    </a:cubicBezTo>
                    <a:cubicBezTo>
                      <a:pt x="10" y="0"/>
                      <a:pt x="10" y="1"/>
                      <a:pt x="10" y="0"/>
                    </a:cubicBezTo>
                    <a:cubicBezTo>
                      <a:pt x="10" y="0"/>
                      <a:pt x="11" y="0"/>
                      <a:pt x="11" y="0"/>
                    </a:cubicBezTo>
                    <a:cubicBezTo>
                      <a:pt x="11" y="0"/>
                      <a:pt x="12" y="0"/>
                      <a:pt x="12" y="0"/>
                    </a:cubicBezTo>
                    <a:cubicBezTo>
                      <a:pt x="12" y="0"/>
                      <a:pt x="12" y="0"/>
                      <a:pt x="12" y="0"/>
                    </a:cubicBezTo>
                    <a:cubicBezTo>
                      <a:pt x="12" y="0"/>
                      <a:pt x="12" y="0"/>
                      <a:pt x="12" y="0"/>
                    </a:cubicBezTo>
                    <a:cubicBezTo>
                      <a:pt x="12" y="0"/>
                      <a:pt x="11" y="0"/>
                      <a:pt x="11" y="0"/>
                    </a:cubicBezTo>
                    <a:cubicBezTo>
                      <a:pt x="10" y="0"/>
                      <a:pt x="10" y="0"/>
                      <a:pt x="10"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8" y="0"/>
                    </a:cubicBezTo>
                    <a:cubicBezTo>
                      <a:pt x="8" y="0"/>
                      <a:pt x="8" y="0"/>
                      <a:pt x="8" y="0"/>
                    </a:cubicBezTo>
                    <a:cubicBezTo>
                      <a:pt x="8" y="0"/>
                      <a:pt x="8" y="0"/>
                      <a:pt x="8" y="0"/>
                    </a:cubicBezTo>
                    <a:cubicBezTo>
                      <a:pt x="8" y="1"/>
                      <a:pt x="7" y="0"/>
                      <a:pt x="6" y="0"/>
                    </a:cubicBezTo>
                    <a:cubicBezTo>
                      <a:pt x="7" y="0"/>
                      <a:pt x="7" y="0"/>
                      <a:pt x="7" y="0"/>
                    </a:cubicBezTo>
                    <a:cubicBezTo>
                      <a:pt x="6" y="0"/>
                      <a:pt x="6" y="0"/>
                      <a:pt x="6" y="1"/>
                    </a:cubicBezTo>
                    <a:cubicBezTo>
                      <a:pt x="6" y="1"/>
                      <a:pt x="6" y="1"/>
                      <a:pt x="6" y="1"/>
                    </a:cubicBezTo>
                    <a:cubicBezTo>
                      <a:pt x="5" y="0"/>
                      <a:pt x="5" y="0"/>
                      <a:pt x="5" y="1"/>
                    </a:cubicBezTo>
                    <a:cubicBezTo>
                      <a:pt x="5" y="1"/>
                      <a:pt x="5" y="1"/>
                      <a:pt x="5" y="1"/>
                    </a:cubicBezTo>
                    <a:cubicBezTo>
                      <a:pt x="5" y="1"/>
                      <a:pt x="5" y="1"/>
                      <a:pt x="5" y="1"/>
                    </a:cubicBezTo>
                    <a:cubicBezTo>
                      <a:pt x="4" y="1"/>
                      <a:pt x="4" y="1"/>
                      <a:pt x="4" y="1"/>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1"/>
                      <a:pt x="4" y="1"/>
                      <a:pt x="4" y="1"/>
                    </a:cubicBezTo>
                    <a:cubicBezTo>
                      <a:pt x="4" y="1"/>
                      <a:pt x="4" y="1"/>
                      <a:pt x="3" y="1"/>
                    </a:cubicBezTo>
                    <a:cubicBezTo>
                      <a:pt x="3" y="1"/>
                      <a:pt x="3" y="1"/>
                      <a:pt x="3" y="1"/>
                    </a:cubicBezTo>
                    <a:cubicBezTo>
                      <a:pt x="3" y="1"/>
                      <a:pt x="3" y="1"/>
                      <a:pt x="3" y="1"/>
                    </a:cubicBezTo>
                    <a:cubicBezTo>
                      <a:pt x="3" y="0"/>
                      <a:pt x="2" y="0"/>
                      <a:pt x="2" y="1"/>
                    </a:cubicBezTo>
                    <a:cubicBezTo>
                      <a:pt x="2" y="1"/>
                      <a:pt x="2" y="1"/>
                      <a:pt x="2" y="1"/>
                    </a:cubicBezTo>
                    <a:cubicBezTo>
                      <a:pt x="2" y="1"/>
                      <a:pt x="2" y="0"/>
                      <a:pt x="2" y="0"/>
                    </a:cubicBezTo>
                    <a:cubicBezTo>
                      <a:pt x="2"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2" y="0"/>
                      <a:pt x="2" y="0"/>
                    </a:cubicBezTo>
                    <a:cubicBezTo>
                      <a:pt x="1" y="0"/>
                      <a:pt x="1" y="0"/>
                      <a:pt x="0" y="0"/>
                    </a:cubicBezTo>
                    <a:cubicBezTo>
                      <a:pt x="0" y="1"/>
                      <a:pt x="1" y="0"/>
                      <a:pt x="1" y="1"/>
                    </a:cubicBezTo>
                    <a:cubicBezTo>
                      <a:pt x="1" y="1"/>
                      <a:pt x="0" y="1"/>
                      <a:pt x="0" y="1"/>
                    </a:cubicBezTo>
                    <a:close/>
                    <a:moveTo>
                      <a:pt x="8" y="1"/>
                    </a:moveTo>
                    <a:cubicBezTo>
                      <a:pt x="8" y="1"/>
                      <a:pt x="8" y="1"/>
                      <a:pt x="8" y="1"/>
                    </a:cubicBezTo>
                    <a:cubicBezTo>
                      <a:pt x="8" y="1"/>
                      <a:pt x="8" y="1"/>
                      <a:pt x="8" y="1"/>
                    </a:cubicBezTo>
                    <a:cubicBezTo>
                      <a:pt x="8" y="1"/>
                      <a:pt x="8" y="1"/>
                      <a:pt x="8" y="1"/>
                    </a:cubicBezTo>
                    <a:close/>
                    <a:moveTo>
                      <a:pt x="9" y="1"/>
                    </a:moveTo>
                    <a:cubicBezTo>
                      <a:pt x="9" y="1"/>
                      <a:pt x="9" y="1"/>
                      <a:pt x="9" y="1"/>
                    </a:cubicBezTo>
                    <a:cubicBezTo>
                      <a:pt x="9" y="1"/>
                      <a:pt x="9" y="1"/>
                      <a:pt x="9" y="1"/>
                    </a:cubicBezTo>
                    <a:close/>
                    <a:moveTo>
                      <a:pt x="9" y="0"/>
                    </a:moveTo>
                    <a:cubicBezTo>
                      <a:pt x="9" y="0"/>
                      <a:pt x="9" y="0"/>
                      <a:pt x="9" y="0"/>
                    </a:cubicBezTo>
                    <a:cubicBezTo>
                      <a:pt x="9" y="0"/>
                      <a:pt x="9" y="0"/>
                      <a:pt x="9" y="0"/>
                    </a:cubicBezTo>
                    <a:cubicBezTo>
                      <a:pt x="9" y="0"/>
                      <a:pt x="9" y="0"/>
                      <a:pt x="9" y="0"/>
                    </a:cubicBezTo>
                    <a:cubicBezTo>
                      <a:pt x="9" y="1"/>
                      <a:pt x="9" y="1"/>
                      <a:pt x="9" y="1"/>
                    </a:cubicBezTo>
                    <a:cubicBezTo>
                      <a:pt x="9" y="0"/>
                      <a:pt x="9" y="0"/>
                      <a:pt x="9" y="0"/>
                    </a:cubicBezTo>
                    <a:close/>
                    <a:moveTo>
                      <a:pt x="8" y="1"/>
                    </a:moveTo>
                    <a:cubicBezTo>
                      <a:pt x="8" y="1"/>
                      <a:pt x="8" y="1"/>
                      <a:pt x="8" y="1"/>
                    </a:cubicBezTo>
                    <a:cubicBezTo>
                      <a:pt x="8" y="1"/>
                      <a:pt x="8" y="1"/>
                      <a:pt x="8" y="1"/>
                    </a:cubicBezTo>
                    <a:cubicBezTo>
                      <a:pt x="8" y="1"/>
                      <a:pt x="8" y="1"/>
                      <a:pt x="9" y="1"/>
                    </a:cubicBezTo>
                    <a:cubicBezTo>
                      <a:pt x="9" y="1"/>
                      <a:pt x="9" y="1"/>
                      <a:pt x="9" y="1"/>
                    </a:cubicBezTo>
                    <a:cubicBezTo>
                      <a:pt x="9" y="1"/>
                      <a:pt x="9" y="1"/>
                      <a:pt x="9" y="1"/>
                    </a:cubicBezTo>
                    <a:cubicBezTo>
                      <a:pt x="8" y="1"/>
                      <a:pt x="8" y="1"/>
                      <a:pt x="9" y="1"/>
                    </a:cubicBezTo>
                    <a:cubicBezTo>
                      <a:pt x="9" y="1"/>
                      <a:pt x="9" y="1"/>
                      <a:pt x="9" y="1"/>
                    </a:cubicBezTo>
                    <a:cubicBezTo>
                      <a:pt x="9" y="1"/>
                      <a:pt x="8" y="1"/>
                      <a:pt x="8" y="1"/>
                    </a:cubicBezTo>
                    <a:cubicBezTo>
                      <a:pt x="8" y="1"/>
                      <a:pt x="8" y="1"/>
                      <a:pt x="8" y="1"/>
                    </a:cubicBezTo>
                    <a:cubicBezTo>
                      <a:pt x="8" y="1"/>
                      <a:pt x="8" y="1"/>
                      <a:pt x="8" y="1"/>
                    </a:cubicBezTo>
                    <a:cubicBezTo>
                      <a:pt x="9" y="1"/>
                      <a:pt x="8" y="1"/>
                      <a:pt x="8" y="1"/>
                    </a:cubicBezTo>
                    <a:close/>
                    <a:moveTo>
                      <a:pt x="6" y="1"/>
                    </a:moveTo>
                    <a:cubicBezTo>
                      <a:pt x="6" y="1"/>
                      <a:pt x="6" y="1"/>
                      <a:pt x="6" y="1"/>
                    </a:cubicBezTo>
                    <a:cubicBezTo>
                      <a:pt x="6" y="1"/>
                      <a:pt x="6" y="1"/>
                      <a:pt x="6" y="1"/>
                    </a:cubicBezTo>
                    <a:cubicBezTo>
                      <a:pt x="6" y="1"/>
                      <a:pt x="6" y="1"/>
                      <a:pt x="6" y="1"/>
                    </a:cubicBezTo>
                    <a:cubicBezTo>
                      <a:pt x="6" y="1"/>
                      <a:pt x="6" y="1"/>
                      <a:pt x="6" y="1"/>
                    </a:cubicBezTo>
                    <a:close/>
                    <a:moveTo>
                      <a:pt x="5" y="1"/>
                    </a:moveTo>
                    <a:cubicBezTo>
                      <a:pt x="5" y="1"/>
                      <a:pt x="5" y="1"/>
                      <a:pt x="5" y="1"/>
                    </a:cubicBezTo>
                    <a:cubicBezTo>
                      <a:pt x="5" y="1"/>
                      <a:pt x="5" y="1"/>
                      <a:pt x="5" y="1"/>
                    </a:cubicBezTo>
                    <a:cubicBezTo>
                      <a:pt x="5" y="1"/>
                      <a:pt x="5" y="1"/>
                      <a:pt x="5" y="1"/>
                    </a:cubicBezTo>
                    <a:cubicBezTo>
                      <a:pt x="5" y="1"/>
                      <a:pt x="5" y="1"/>
                      <a:pt x="5" y="1"/>
                    </a:cubicBezTo>
                    <a:close/>
                    <a:moveTo>
                      <a:pt x="2" y="1"/>
                    </a:moveTo>
                    <a:cubicBezTo>
                      <a:pt x="2" y="1"/>
                      <a:pt x="2" y="1"/>
                      <a:pt x="2"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6" name="Freeform 861"/>
              <p:cNvSpPr/>
              <p:nvPr/>
            </p:nvSpPr>
            <p:spPr bwMode="auto">
              <a:xfrm>
                <a:off x="1112" y="119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0"/>
                      <a:pt x="0"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7" name="Freeform 862"/>
              <p:cNvSpPr/>
              <p:nvPr/>
            </p:nvSpPr>
            <p:spPr bwMode="auto">
              <a:xfrm>
                <a:off x="1092" y="1158"/>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8" name="Freeform 863"/>
              <p:cNvSpPr/>
              <p:nvPr/>
            </p:nvSpPr>
            <p:spPr bwMode="auto">
              <a:xfrm>
                <a:off x="1092" y="15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9" name="Freeform 864"/>
              <p:cNvSpPr/>
              <p:nvPr/>
            </p:nvSpPr>
            <p:spPr bwMode="auto">
              <a:xfrm>
                <a:off x="1080" y="13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0" name="Freeform 865"/>
              <p:cNvSpPr/>
              <p:nvPr/>
            </p:nvSpPr>
            <p:spPr bwMode="auto">
              <a:xfrm>
                <a:off x="1059" y="115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1" name="Freeform 866"/>
              <p:cNvSpPr/>
              <p:nvPr/>
            </p:nvSpPr>
            <p:spPr bwMode="auto">
              <a:xfrm>
                <a:off x="1055" y="1319"/>
                <a:ext cx="4"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2" name="Freeform 867"/>
              <p:cNvSpPr/>
              <p:nvPr/>
            </p:nvSpPr>
            <p:spPr bwMode="auto">
              <a:xfrm>
                <a:off x="1047" y="148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3" name="Freeform 868"/>
              <p:cNvSpPr/>
              <p:nvPr/>
            </p:nvSpPr>
            <p:spPr bwMode="auto">
              <a:xfrm>
                <a:off x="1018" y="1278"/>
                <a:ext cx="13" cy="4"/>
              </a:xfrm>
              <a:custGeom>
                <a:avLst/>
                <a:gdLst>
                  <a:gd name="T0" fmla="*/ 3 w 3"/>
                  <a:gd name="T1" fmla="*/ 1 h 1"/>
                  <a:gd name="T2" fmla="*/ 3 w 3"/>
                  <a:gd name="T3" fmla="*/ 1 h 1"/>
                  <a:gd name="T4" fmla="*/ 3 w 3"/>
                  <a:gd name="T5" fmla="*/ 1 h 1"/>
                  <a:gd name="T6" fmla="*/ 2 w 3"/>
                  <a:gd name="T7" fmla="*/ 0 h 1"/>
                  <a:gd name="T8" fmla="*/ 2 w 3"/>
                  <a:gd name="T9" fmla="*/ 0 h 1"/>
                  <a:gd name="T10" fmla="*/ 2 w 3"/>
                  <a:gd name="T11" fmla="*/ 1 h 1"/>
                  <a:gd name="T12" fmla="*/ 2 w 3"/>
                  <a:gd name="T13" fmla="*/ 0 h 1"/>
                  <a:gd name="T14" fmla="*/ 2 w 3"/>
                  <a:gd name="T15" fmla="*/ 0 h 1"/>
                  <a:gd name="T16" fmla="*/ 0 w 3"/>
                  <a:gd name="T17" fmla="*/ 0 h 1"/>
                  <a:gd name="T18" fmla="*/ 0 w 3"/>
                  <a:gd name="T19" fmla="*/ 0 h 1"/>
                  <a:gd name="T20" fmla="*/ 0 w 3"/>
                  <a:gd name="T21" fmla="*/ 0 h 1"/>
                  <a:gd name="T22" fmla="*/ 0 w 3"/>
                  <a:gd name="T23" fmla="*/ 0 h 1"/>
                  <a:gd name="T24" fmla="*/ 1 w 3"/>
                  <a:gd name="T25" fmla="*/ 0 h 1"/>
                  <a:gd name="T26" fmla="*/ 2 w 3"/>
                  <a:gd name="T27" fmla="*/ 0 h 1"/>
                  <a:gd name="T28" fmla="*/ 2 w 3"/>
                  <a:gd name="T29" fmla="*/ 1 h 1"/>
                  <a:gd name="T30" fmla="*/ 1 w 3"/>
                  <a:gd name="T31" fmla="*/ 1 h 1"/>
                  <a:gd name="T32" fmla="*/ 2 w 3"/>
                  <a:gd name="T33" fmla="*/ 1 h 1"/>
                  <a:gd name="T34" fmla="*/ 2 w 3"/>
                  <a:gd name="T35" fmla="*/ 1 h 1"/>
                  <a:gd name="T36" fmla="*/ 2 w 3"/>
                  <a:gd name="T37" fmla="*/ 1 h 1"/>
                  <a:gd name="T38" fmla="*/ 2 w 3"/>
                  <a:gd name="T39" fmla="*/ 1 h 1"/>
                  <a:gd name="T40" fmla="*/ 3 w 3"/>
                  <a:gd name="T41" fmla="*/ 1 h 1"/>
                  <a:gd name="T42" fmla="*/ 3 w 3"/>
                  <a:gd name="T43" fmla="*/ 1 h 1"/>
                  <a:gd name="T44" fmla="*/ 3 w 3"/>
                  <a:gd name="T4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 h="1">
                    <a:moveTo>
                      <a:pt x="3" y="1"/>
                    </a:moveTo>
                    <a:cubicBezTo>
                      <a:pt x="3" y="1"/>
                      <a:pt x="3" y="1"/>
                      <a:pt x="3" y="1"/>
                    </a:cubicBezTo>
                    <a:cubicBezTo>
                      <a:pt x="3" y="1"/>
                      <a:pt x="3" y="1"/>
                      <a:pt x="3" y="1"/>
                    </a:cubicBezTo>
                    <a:cubicBezTo>
                      <a:pt x="3" y="0"/>
                      <a:pt x="3" y="0"/>
                      <a:pt x="2" y="0"/>
                    </a:cubicBezTo>
                    <a:cubicBezTo>
                      <a:pt x="2" y="0"/>
                      <a:pt x="2" y="0"/>
                      <a:pt x="2" y="0"/>
                    </a:cubicBezTo>
                    <a:cubicBezTo>
                      <a:pt x="2" y="1"/>
                      <a:pt x="2" y="1"/>
                      <a:pt x="2" y="1"/>
                    </a:cubicBezTo>
                    <a:cubicBezTo>
                      <a:pt x="2" y="1"/>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2" y="0"/>
                    </a:cubicBezTo>
                    <a:cubicBezTo>
                      <a:pt x="2" y="0"/>
                      <a:pt x="2" y="1"/>
                      <a:pt x="2" y="1"/>
                    </a:cubicBezTo>
                    <a:cubicBezTo>
                      <a:pt x="1" y="1"/>
                      <a:pt x="1" y="1"/>
                      <a:pt x="1" y="1"/>
                    </a:cubicBezTo>
                    <a:cubicBezTo>
                      <a:pt x="1" y="1"/>
                      <a:pt x="1" y="1"/>
                      <a:pt x="2" y="1"/>
                    </a:cubicBezTo>
                    <a:cubicBezTo>
                      <a:pt x="2" y="1"/>
                      <a:pt x="2" y="1"/>
                      <a:pt x="2" y="1"/>
                    </a:cubicBezTo>
                    <a:cubicBezTo>
                      <a:pt x="2" y="1"/>
                      <a:pt x="2" y="1"/>
                      <a:pt x="2" y="1"/>
                    </a:cubicBezTo>
                    <a:cubicBezTo>
                      <a:pt x="2" y="1"/>
                      <a:pt x="2" y="1"/>
                      <a:pt x="2" y="1"/>
                    </a:cubicBezTo>
                    <a:cubicBezTo>
                      <a:pt x="2" y="1"/>
                      <a:pt x="2" y="1"/>
                      <a:pt x="3" y="1"/>
                    </a:cubicBezTo>
                    <a:cubicBezTo>
                      <a:pt x="3" y="1"/>
                      <a:pt x="2"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4" name="Freeform 869"/>
              <p:cNvSpPr/>
              <p:nvPr/>
            </p:nvSpPr>
            <p:spPr bwMode="auto">
              <a:xfrm>
                <a:off x="1031" y="1278"/>
                <a:ext cx="8" cy="4"/>
              </a:xfrm>
              <a:custGeom>
                <a:avLst/>
                <a:gdLst>
                  <a:gd name="T0" fmla="*/ 0 w 2"/>
                  <a:gd name="T1" fmla="*/ 1 h 1"/>
                  <a:gd name="T2" fmla="*/ 0 w 2"/>
                  <a:gd name="T3" fmla="*/ 1 h 1"/>
                  <a:gd name="T4" fmla="*/ 0 w 2"/>
                  <a:gd name="T5" fmla="*/ 1 h 1"/>
                  <a:gd name="T6" fmla="*/ 2 w 2"/>
                  <a:gd name="T7" fmla="*/ 1 h 1"/>
                  <a:gd name="T8" fmla="*/ 1 w 2"/>
                  <a:gd name="T9" fmla="*/ 0 h 1"/>
                  <a:gd name="T10" fmla="*/ 1 w 2"/>
                  <a:gd name="T11" fmla="*/ 0 h 1"/>
                  <a:gd name="T12" fmla="*/ 0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1"/>
                    </a:moveTo>
                    <a:cubicBezTo>
                      <a:pt x="0" y="1"/>
                      <a:pt x="0" y="1"/>
                      <a:pt x="0" y="1"/>
                    </a:cubicBezTo>
                    <a:cubicBezTo>
                      <a:pt x="0" y="1"/>
                      <a:pt x="0" y="1"/>
                      <a:pt x="0" y="1"/>
                    </a:cubicBezTo>
                    <a:cubicBezTo>
                      <a:pt x="0" y="1"/>
                      <a:pt x="1" y="1"/>
                      <a:pt x="2" y="1"/>
                    </a:cubicBezTo>
                    <a:cubicBezTo>
                      <a:pt x="2" y="1"/>
                      <a:pt x="2" y="1"/>
                      <a:pt x="1" y="0"/>
                    </a:cubicBezTo>
                    <a:cubicBezTo>
                      <a:pt x="1" y="1"/>
                      <a:pt x="1" y="0"/>
                      <a:pt x="1" y="0"/>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5" name="Freeform 870"/>
              <p:cNvSpPr/>
              <p:nvPr/>
            </p:nvSpPr>
            <p:spPr bwMode="auto">
              <a:xfrm>
                <a:off x="1014" y="1278"/>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6" name="Freeform 871"/>
              <p:cNvSpPr/>
              <p:nvPr/>
            </p:nvSpPr>
            <p:spPr bwMode="auto">
              <a:xfrm>
                <a:off x="1006" y="1484"/>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7" name="Freeform 872"/>
              <p:cNvSpPr/>
              <p:nvPr/>
            </p:nvSpPr>
            <p:spPr bwMode="auto">
              <a:xfrm>
                <a:off x="986" y="1331"/>
                <a:ext cx="16" cy="5"/>
              </a:xfrm>
              <a:custGeom>
                <a:avLst/>
                <a:gdLst>
                  <a:gd name="T0" fmla="*/ 2 w 4"/>
                  <a:gd name="T1" fmla="*/ 0 h 1"/>
                  <a:gd name="T2" fmla="*/ 1 w 4"/>
                  <a:gd name="T3" fmla="*/ 0 h 1"/>
                  <a:gd name="T4" fmla="*/ 0 w 4"/>
                  <a:gd name="T5" fmla="*/ 0 h 1"/>
                  <a:gd name="T6" fmla="*/ 0 w 4"/>
                  <a:gd name="T7" fmla="*/ 0 h 1"/>
                  <a:gd name="T8" fmla="*/ 0 w 4"/>
                  <a:gd name="T9" fmla="*/ 0 h 1"/>
                  <a:gd name="T10" fmla="*/ 0 w 4"/>
                  <a:gd name="T11" fmla="*/ 1 h 1"/>
                  <a:gd name="T12" fmla="*/ 1 w 4"/>
                  <a:gd name="T13" fmla="*/ 1 h 1"/>
                  <a:gd name="T14" fmla="*/ 2 w 4"/>
                  <a:gd name="T15" fmla="*/ 0 h 1"/>
                  <a:gd name="T16" fmla="*/ 2 w 4"/>
                  <a:gd name="T17" fmla="*/ 0 h 1"/>
                  <a:gd name="T18" fmla="*/ 4 w 4"/>
                  <a:gd name="T19" fmla="*/ 0 h 1"/>
                  <a:gd name="T20" fmla="*/ 4 w 4"/>
                  <a:gd name="T21" fmla="*/ 0 h 1"/>
                  <a:gd name="T22" fmla="*/ 4 w 4"/>
                  <a:gd name="T23" fmla="*/ 0 h 1"/>
                  <a:gd name="T24" fmla="*/ 4 w 4"/>
                  <a:gd name="T25" fmla="*/ 0 h 1"/>
                  <a:gd name="T26" fmla="*/ 4 w 4"/>
                  <a:gd name="T27" fmla="*/ 1 h 1"/>
                  <a:gd name="T28" fmla="*/ 4 w 4"/>
                  <a:gd name="T29" fmla="*/ 1 h 1"/>
                  <a:gd name="T30" fmla="*/ 4 w 4"/>
                  <a:gd name="T31" fmla="*/ 1 h 1"/>
                  <a:gd name="T32" fmla="*/ 4 w 4"/>
                  <a:gd name="T33" fmla="*/ 0 h 1"/>
                  <a:gd name="T34" fmla="*/ 4 w 4"/>
                  <a:gd name="T35" fmla="*/ 0 h 1"/>
                  <a:gd name="T36" fmla="*/ 4 w 4"/>
                  <a:gd name="T37" fmla="*/ 0 h 1"/>
                  <a:gd name="T38" fmla="*/ 4 w 4"/>
                  <a:gd name="T39" fmla="*/ 0 h 1"/>
                  <a:gd name="T40" fmla="*/ 4 w 4"/>
                  <a:gd name="T41" fmla="*/ 0 h 1"/>
                  <a:gd name="T42" fmla="*/ 4 w 4"/>
                  <a:gd name="T43" fmla="*/ 0 h 1"/>
                  <a:gd name="T44" fmla="*/ 4 w 4"/>
                  <a:gd name="T45" fmla="*/ 0 h 1"/>
                  <a:gd name="T46" fmla="*/ 2 w 4"/>
                  <a:gd name="T47" fmla="*/ 0 h 1"/>
                  <a:gd name="T48" fmla="*/ 2 w 4"/>
                  <a:gd name="T4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 h="1">
                    <a:moveTo>
                      <a:pt x="2" y="0"/>
                    </a:moveTo>
                    <a:cubicBezTo>
                      <a:pt x="1" y="0"/>
                      <a:pt x="1" y="0"/>
                      <a:pt x="1" y="0"/>
                    </a:cubicBezTo>
                    <a:cubicBezTo>
                      <a:pt x="1" y="0"/>
                      <a:pt x="0" y="0"/>
                      <a:pt x="0" y="0"/>
                    </a:cubicBezTo>
                    <a:cubicBezTo>
                      <a:pt x="0" y="0"/>
                      <a:pt x="0" y="0"/>
                      <a:pt x="0" y="0"/>
                    </a:cubicBezTo>
                    <a:cubicBezTo>
                      <a:pt x="0" y="0"/>
                      <a:pt x="0" y="0"/>
                      <a:pt x="0" y="0"/>
                    </a:cubicBezTo>
                    <a:cubicBezTo>
                      <a:pt x="0" y="0"/>
                      <a:pt x="0" y="1"/>
                      <a:pt x="0" y="1"/>
                    </a:cubicBezTo>
                    <a:cubicBezTo>
                      <a:pt x="0" y="1"/>
                      <a:pt x="1" y="1"/>
                      <a:pt x="1" y="1"/>
                    </a:cubicBezTo>
                    <a:cubicBezTo>
                      <a:pt x="1" y="1"/>
                      <a:pt x="1" y="1"/>
                      <a:pt x="2" y="0"/>
                    </a:cubicBezTo>
                    <a:cubicBezTo>
                      <a:pt x="2" y="0"/>
                      <a:pt x="2" y="0"/>
                      <a:pt x="2" y="0"/>
                    </a:cubicBezTo>
                    <a:cubicBezTo>
                      <a:pt x="2" y="1"/>
                      <a:pt x="3" y="0"/>
                      <a:pt x="4" y="0"/>
                    </a:cubicBezTo>
                    <a:cubicBezTo>
                      <a:pt x="4" y="0"/>
                      <a:pt x="4" y="0"/>
                      <a:pt x="4" y="0"/>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8" name="Rectangle 873"/>
              <p:cNvSpPr>
                <a:spLocks noChangeArrowheads="1"/>
              </p:cNvSpPr>
              <p:nvPr/>
            </p:nvSpPr>
            <p:spPr bwMode="auto">
              <a:xfrm>
                <a:off x="998" y="142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09" name="Freeform 874"/>
              <p:cNvSpPr/>
              <p:nvPr/>
            </p:nvSpPr>
            <p:spPr bwMode="auto">
              <a:xfrm>
                <a:off x="990" y="125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0" name="Freeform 875"/>
              <p:cNvSpPr/>
              <p:nvPr/>
            </p:nvSpPr>
            <p:spPr bwMode="auto">
              <a:xfrm>
                <a:off x="986" y="127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1" name="Freeform 876"/>
              <p:cNvSpPr/>
              <p:nvPr/>
            </p:nvSpPr>
            <p:spPr bwMode="auto">
              <a:xfrm>
                <a:off x="986" y="13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2" name="Freeform 877"/>
              <p:cNvSpPr/>
              <p:nvPr/>
            </p:nvSpPr>
            <p:spPr bwMode="auto">
              <a:xfrm>
                <a:off x="961" y="14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3" name="Freeform 878"/>
              <p:cNvSpPr/>
              <p:nvPr/>
            </p:nvSpPr>
            <p:spPr bwMode="auto">
              <a:xfrm>
                <a:off x="924" y="1336"/>
                <a:ext cx="13" cy="4"/>
              </a:xfrm>
              <a:custGeom>
                <a:avLst/>
                <a:gdLst>
                  <a:gd name="T0" fmla="*/ 2 w 3"/>
                  <a:gd name="T1" fmla="*/ 0 h 1"/>
                  <a:gd name="T2" fmla="*/ 2 w 3"/>
                  <a:gd name="T3" fmla="*/ 0 h 1"/>
                  <a:gd name="T4" fmla="*/ 2 w 3"/>
                  <a:gd name="T5" fmla="*/ 1 h 1"/>
                  <a:gd name="T6" fmla="*/ 2 w 3"/>
                  <a:gd name="T7" fmla="*/ 0 h 1"/>
                  <a:gd name="T8" fmla="*/ 2 w 3"/>
                  <a:gd name="T9" fmla="*/ 0 h 1"/>
                  <a:gd name="T10" fmla="*/ 3 w 3"/>
                  <a:gd name="T11" fmla="*/ 1 h 1"/>
                  <a:gd name="T12" fmla="*/ 3 w 3"/>
                  <a:gd name="T13" fmla="*/ 0 h 1"/>
                  <a:gd name="T14" fmla="*/ 3 w 3"/>
                  <a:gd name="T15" fmla="*/ 0 h 1"/>
                  <a:gd name="T16" fmla="*/ 3 w 3"/>
                  <a:gd name="T17" fmla="*/ 0 h 1"/>
                  <a:gd name="T18" fmla="*/ 2 w 3"/>
                  <a:gd name="T19" fmla="*/ 0 h 1"/>
                  <a:gd name="T20" fmla="*/ 2 w 3"/>
                  <a:gd name="T21" fmla="*/ 0 h 1"/>
                  <a:gd name="T22" fmla="*/ 2 w 3"/>
                  <a:gd name="T23" fmla="*/ 0 h 1"/>
                  <a:gd name="T24" fmla="*/ 1 w 3"/>
                  <a:gd name="T25" fmla="*/ 0 h 1"/>
                  <a:gd name="T26" fmla="*/ 1 w 3"/>
                  <a:gd name="T27" fmla="*/ 0 h 1"/>
                  <a:gd name="T28" fmla="*/ 0 w 3"/>
                  <a:gd name="T29" fmla="*/ 1 h 1"/>
                  <a:gd name="T30" fmla="*/ 0 w 3"/>
                  <a:gd name="T31" fmla="*/ 1 h 1"/>
                  <a:gd name="T32" fmla="*/ 0 w 3"/>
                  <a:gd name="T33" fmla="*/ 1 h 1"/>
                  <a:gd name="T34" fmla="*/ 0 w 3"/>
                  <a:gd name="T35" fmla="*/ 1 h 1"/>
                  <a:gd name="T36" fmla="*/ 1 w 3"/>
                  <a:gd name="T37" fmla="*/ 0 h 1"/>
                  <a:gd name="T38" fmla="*/ 2 w 3"/>
                  <a:gd name="T3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 h="1">
                    <a:moveTo>
                      <a:pt x="2" y="0"/>
                    </a:moveTo>
                    <a:cubicBezTo>
                      <a:pt x="2" y="0"/>
                      <a:pt x="2" y="0"/>
                      <a:pt x="2" y="0"/>
                    </a:cubicBezTo>
                    <a:cubicBezTo>
                      <a:pt x="2" y="0"/>
                      <a:pt x="2" y="1"/>
                      <a:pt x="2" y="1"/>
                    </a:cubicBezTo>
                    <a:cubicBezTo>
                      <a:pt x="2" y="0"/>
                      <a:pt x="2" y="0"/>
                      <a:pt x="2" y="0"/>
                    </a:cubicBezTo>
                    <a:cubicBezTo>
                      <a:pt x="2" y="0"/>
                      <a:pt x="2" y="0"/>
                      <a:pt x="2" y="0"/>
                    </a:cubicBezTo>
                    <a:cubicBezTo>
                      <a:pt x="2" y="0"/>
                      <a:pt x="3" y="0"/>
                      <a:pt x="3" y="1"/>
                    </a:cubicBezTo>
                    <a:cubicBezTo>
                      <a:pt x="3" y="0"/>
                      <a:pt x="3"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1" y="0"/>
                    </a:cubicBezTo>
                    <a:cubicBezTo>
                      <a:pt x="1" y="0"/>
                      <a:pt x="1" y="0"/>
                      <a:pt x="1" y="0"/>
                    </a:cubicBezTo>
                    <a:cubicBezTo>
                      <a:pt x="1" y="0"/>
                      <a:pt x="0" y="0"/>
                      <a:pt x="0" y="1"/>
                    </a:cubicBezTo>
                    <a:cubicBezTo>
                      <a:pt x="0" y="1"/>
                      <a:pt x="0" y="1"/>
                      <a:pt x="0" y="1"/>
                    </a:cubicBezTo>
                    <a:cubicBezTo>
                      <a:pt x="0" y="1"/>
                      <a:pt x="0" y="1"/>
                      <a:pt x="0" y="1"/>
                    </a:cubicBezTo>
                    <a:cubicBezTo>
                      <a:pt x="0" y="1"/>
                      <a:pt x="0" y="1"/>
                      <a:pt x="0" y="1"/>
                    </a:cubicBezTo>
                    <a:cubicBezTo>
                      <a:pt x="1" y="1"/>
                      <a:pt x="1" y="1"/>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4" name="Rectangle 879"/>
              <p:cNvSpPr>
                <a:spLocks noChangeArrowheads="1"/>
              </p:cNvSpPr>
              <p:nvPr/>
            </p:nvSpPr>
            <p:spPr bwMode="auto">
              <a:xfrm>
                <a:off x="708" y="1249"/>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15" name="Freeform 880"/>
              <p:cNvSpPr/>
              <p:nvPr/>
            </p:nvSpPr>
            <p:spPr bwMode="auto">
              <a:xfrm>
                <a:off x="524" y="1236"/>
                <a:ext cx="4" cy="0"/>
              </a:xfrm>
              <a:custGeom>
                <a:avLst/>
                <a:gdLst>
                  <a:gd name="T0" fmla="*/ 0 w 1"/>
                  <a:gd name="T1" fmla="*/ 0 w 1"/>
                </a:gdLst>
                <a:ahLst/>
                <a:cxnLst>
                  <a:cxn ang="0">
                    <a:pos x="T0" y="0"/>
                  </a:cxn>
                  <a:cxn ang="0">
                    <a:pos x="T1" y="0"/>
                  </a:cxn>
                </a:cxnLst>
                <a:rect l="0" t="0" r="r" b="b"/>
                <a:pathLst>
                  <a:path w="1">
                    <a:moveTo>
                      <a:pt x="0" y="0"/>
                    </a:move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6" name="Freeform 881"/>
              <p:cNvSpPr/>
              <p:nvPr/>
            </p:nvSpPr>
            <p:spPr bwMode="auto">
              <a:xfrm>
                <a:off x="2088" y="153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7" name="Freeform 882"/>
              <p:cNvSpPr/>
              <p:nvPr/>
            </p:nvSpPr>
            <p:spPr bwMode="auto">
              <a:xfrm>
                <a:off x="1222" y="1418"/>
                <a:ext cx="5" cy="4"/>
              </a:xfrm>
              <a:custGeom>
                <a:avLst/>
                <a:gdLst>
                  <a:gd name="T0" fmla="*/ 0 w 1"/>
                  <a:gd name="T1" fmla="*/ 0 h 1"/>
                  <a:gd name="T2" fmla="*/ 0 w 1"/>
                  <a:gd name="T3" fmla="*/ 1 h 1"/>
                  <a:gd name="T4" fmla="*/ 0 w 1"/>
                  <a:gd name="T5" fmla="*/ 1 h 1"/>
                  <a:gd name="T6" fmla="*/ 0 w 1"/>
                  <a:gd name="T7" fmla="*/ 1 h 1"/>
                  <a:gd name="T8" fmla="*/ 0 w 1"/>
                  <a:gd name="T9" fmla="*/ 1 h 1"/>
                  <a:gd name="T10" fmla="*/ 1 w 1"/>
                  <a:gd name="T11" fmla="*/ 1 h 1"/>
                  <a:gd name="T12" fmla="*/ 1 w 1"/>
                  <a:gd name="T13" fmla="*/ 0 h 1"/>
                  <a:gd name="T14" fmla="*/ 1 w 1"/>
                  <a:gd name="T15" fmla="*/ 0 h 1"/>
                  <a:gd name="T16" fmla="*/ 1 w 1"/>
                  <a:gd name="T17" fmla="*/ 0 h 1"/>
                  <a:gd name="T18" fmla="*/ 1 w 1"/>
                  <a:gd name="T19" fmla="*/ 0 h 1"/>
                  <a:gd name="T20" fmla="*/ 1 w 1"/>
                  <a:gd name="T21" fmla="*/ 0 h 1"/>
                  <a:gd name="T22" fmla="*/ 1 w 1"/>
                  <a:gd name="T23" fmla="*/ 0 h 1"/>
                  <a:gd name="T24" fmla="*/ 0 w 1"/>
                  <a:gd name="T25" fmla="*/ 0 h 1"/>
                  <a:gd name="T26" fmla="*/ 0 w 1"/>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0"/>
                    </a:moveTo>
                    <a:cubicBezTo>
                      <a:pt x="0" y="0"/>
                      <a:pt x="0" y="0"/>
                      <a:pt x="0" y="1"/>
                    </a:cubicBezTo>
                    <a:cubicBezTo>
                      <a:pt x="0" y="1"/>
                      <a:pt x="0" y="1"/>
                      <a:pt x="0" y="1"/>
                    </a:cubicBezTo>
                    <a:cubicBezTo>
                      <a:pt x="0" y="1"/>
                      <a:pt x="0" y="1"/>
                      <a:pt x="0" y="1"/>
                    </a:cubicBezTo>
                    <a:cubicBezTo>
                      <a:pt x="0" y="1"/>
                      <a:pt x="0" y="1"/>
                      <a:pt x="0"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8" name="Freeform 883"/>
              <p:cNvSpPr/>
              <p:nvPr/>
            </p:nvSpPr>
            <p:spPr bwMode="auto">
              <a:xfrm>
                <a:off x="1165" y="1410"/>
                <a:ext cx="8" cy="4"/>
              </a:xfrm>
              <a:custGeom>
                <a:avLst/>
                <a:gdLst>
                  <a:gd name="T0" fmla="*/ 2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0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9" name="Freeform 884"/>
              <p:cNvSpPr/>
              <p:nvPr/>
            </p:nvSpPr>
            <p:spPr bwMode="auto">
              <a:xfrm>
                <a:off x="1084" y="1480"/>
                <a:ext cx="8" cy="4"/>
              </a:xfrm>
              <a:custGeom>
                <a:avLst/>
                <a:gdLst>
                  <a:gd name="T0" fmla="*/ 0 w 2"/>
                  <a:gd name="T1" fmla="*/ 0 h 1"/>
                  <a:gd name="T2" fmla="*/ 1 w 2"/>
                  <a:gd name="T3" fmla="*/ 1 h 1"/>
                  <a:gd name="T4" fmla="*/ 2 w 2"/>
                  <a:gd name="T5" fmla="*/ 0 h 1"/>
                  <a:gd name="T6" fmla="*/ 1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1" y="0"/>
                      <a:pt x="0" y="1"/>
                      <a:pt x="1" y="1"/>
                    </a:cubicBezTo>
                    <a:cubicBezTo>
                      <a:pt x="1" y="1"/>
                      <a:pt x="1" y="1"/>
                      <a:pt x="2"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0" name="Freeform 885"/>
              <p:cNvSpPr/>
              <p:nvPr/>
            </p:nvSpPr>
            <p:spPr bwMode="auto">
              <a:xfrm>
                <a:off x="2170" y="993"/>
                <a:ext cx="4" cy="4"/>
              </a:xfrm>
              <a:custGeom>
                <a:avLst/>
                <a:gdLst>
                  <a:gd name="T0" fmla="*/ 0 w 1"/>
                  <a:gd name="T1" fmla="*/ 0 h 1"/>
                  <a:gd name="T2" fmla="*/ 0 w 1"/>
                  <a:gd name="T3" fmla="*/ 1 h 1"/>
                  <a:gd name="T4" fmla="*/ 1 w 1"/>
                  <a:gd name="T5" fmla="*/ 1 h 1"/>
                  <a:gd name="T6" fmla="*/ 1 w 1"/>
                  <a:gd name="T7" fmla="*/ 0 h 1"/>
                  <a:gd name="T8" fmla="*/ 1 w 1"/>
                  <a:gd name="T9" fmla="*/ 0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1"/>
                      <a:pt x="0" y="1"/>
                    </a:cubicBezTo>
                    <a:cubicBezTo>
                      <a:pt x="0" y="1"/>
                      <a:pt x="1" y="1"/>
                      <a:pt x="1" y="1"/>
                    </a:cubicBezTo>
                    <a:cubicBezTo>
                      <a:pt x="1" y="1"/>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1" name="Freeform 886"/>
              <p:cNvSpPr/>
              <p:nvPr/>
            </p:nvSpPr>
            <p:spPr bwMode="auto">
              <a:xfrm>
                <a:off x="2158" y="972"/>
                <a:ext cx="4" cy="0"/>
              </a:xfrm>
              <a:custGeom>
                <a:avLst/>
                <a:gdLst>
                  <a:gd name="T0" fmla="*/ 0 w 1"/>
                  <a:gd name="T1" fmla="*/ 1 w 1"/>
                  <a:gd name="T2" fmla="*/ 1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2" name="Rectangle 887"/>
              <p:cNvSpPr>
                <a:spLocks noChangeArrowheads="1"/>
              </p:cNvSpPr>
              <p:nvPr/>
            </p:nvSpPr>
            <p:spPr bwMode="auto">
              <a:xfrm>
                <a:off x="2150" y="976"/>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23" name="Freeform 888"/>
              <p:cNvSpPr/>
              <p:nvPr/>
            </p:nvSpPr>
            <p:spPr bwMode="auto">
              <a:xfrm>
                <a:off x="2121" y="943"/>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4" name="Freeform 889"/>
              <p:cNvSpPr/>
              <p:nvPr/>
            </p:nvSpPr>
            <p:spPr bwMode="auto">
              <a:xfrm>
                <a:off x="2096" y="1208"/>
                <a:ext cx="13" cy="0"/>
              </a:xfrm>
              <a:custGeom>
                <a:avLst/>
                <a:gdLst>
                  <a:gd name="T0" fmla="*/ 3 w 3"/>
                  <a:gd name="T1" fmla="*/ 3 w 3"/>
                  <a:gd name="T2" fmla="*/ 3 w 3"/>
                  <a:gd name="T3" fmla="*/ 3 w 3"/>
                  <a:gd name="T4" fmla="*/ 3 w 3"/>
                  <a:gd name="T5" fmla="*/ 1 w 3"/>
                  <a:gd name="T6" fmla="*/ 0 w 3"/>
                  <a:gd name="T7" fmla="*/ 0 w 3"/>
                  <a:gd name="T8" fmla="*/ 1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3" y="0"/>
                      <a:pt x="3" y="0"/>
                      <a:pt x="3" y="0"/>
                    </a:cubicBezTo>
                    <a:cubicBezTo>
                      <a:pt x="3" y="0"/>
                      <a:pt x="3" y="0"/>
                      <a:pt x="3" y="0"/>
                    </a:cubicBezTo>
                    <a:cubicBezTo>
                      <a:pt x="3" y="0"/>
                      <a:pt x="3" y="0"/>
                      <a:pt x="3" y="0"/>
                    </a:cubicBezTo>
                    <a:cubicBezTo>
                      <a:pt x="3" y="0"/>
                      <a:pt x="3" y="0"/>
                      <a:pt x="3" y="0"/>
                    </a:cubicBezTo>
                    <a:cubicBezTo>
                      <a:pt x="2" y="0"/>
                      <a:pt x="1" y="0"/>
                      <a:pt x="1" y="0"/>
                    </a:cubicBezTo>
                    <a:cubicBezTo>
                      <a:pt x="1" y="0"/>
                      <a:pt x="0" y="0"/>
                      <a:pt x="0" y="0"/>
                    </a:cubicBezTo>
                    <a:cubicBezTo>
                      <a:pt x="0" y="0"/>
                      <a:pt x="0" y="0"/>
                      <a:pt x="0" y="0"/>
                    </a:cubicBezTo>
                    <a:cubicBezTo>
                      <a:pt x="0" y="0"/>
                      <a:pt x="1" y="0"/>
                      <a:pt x="1"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5" name="Freeform 890"/>
              <p:cNvSpPr/>
              <p:nvPr/>
            </p:nvSpPr>
            <p:spPr bwMode="auto">
              <a:xfrm>
                <a:off x="2047" y="1385"/>
                <a:ext cx="58" cy="13"/>
              </a:xfrm>
              <a:custGeom>
                <a:avLst/>
                <a:gdLst>
                  <a:gd name="T0" fmla="*/ 5 w 14"/>
                  <a:gd name="T1" fmla="*/ 1 h 3"/>
                  <a:gd name="T2" fmla="*/ 5 w 14"/>
                  <a:gd name="T3" fmla="*/ 1 h 3"/>
                  <a:gd name="T4" fmla="*/ 5 w 14"/>
                  <a:gd name="T5" fmla="*/ 1 h 3"/>
                  <a:gd name="T6" fmla="*/ 4 w 14"/>
                  <a:gd name="T7" fmla="*/ 0 h 3"/>
                  <a:gd name="T8" fmla="*/ 4 w 14"/>
                  <a:gd name="T9" fmla="*/ 0 h 3"/>
                  <a:gd name="T10" fmla="*/ 5 w 14"/>
                  <a:gd name="T11" fmla="*/ 1 h 3"/>
                  <a:gd name="T12" fmla="*/ 5 w 14"/>
                  <a:gd name="T13" fmla="*/ 1 h 3"/>
                  <a:gd name="T14" fmla="*/ 5 w 14"/>
                  <a:gd name="T15" fmla="*/ 1 h 3"/>
                  <a:gd name="T16" fmla="*/ 5 w 14"/>
                  <a:gd name="T17" fmla="*/ 1 h 3"/>
                  <a:gd name="T18" fmla="*/ 5 w 14"/>
                  <a:gd name="T19" fmla="*/ 1 h 3"/>
                  <a:gd name="T20" fmla="*/ 6 w 14"/>
                  <a:gd name="T21" fmla="*/ 1 h 3"/>
                  <a:gd name="T22" fmla="*/ 6 w 14"/>
                  <a:gd name="T23" fmla="*/ 1 h 3"/>
                  <a:gd name="T24" fmla="*/ 0 w 14"/>
                  <a:gd name="T25" fmla="*/ 1 h 3"/>
                  <a:gd name="T26" fmla="*/ 0 w 14"/>
                  <a:gd name="T27" fmla="*/ 1 h 3"/>
                  <a:gd name="T28" fmla="*/ 0 w 14"/>
                  <a:gd name="T29" fmla="*/ 1 h 3"/>
                  <a:gd name="T30" fmla="*/ 0 w 14"/>
                  <a:gd name="T31" fmla="*/ 1 h 3"/>
                  <a:gd name="T32" fmla="*/ 6 w 14"/>
                  <a:gd name="T33" fmla="*/ 2 h 3"/>
                  <a:gd name="T34" fmla="*/ 6 w 14"/>
                  <a:gd name="T35" fmla="*/ 2 h 3"/>
                  <a:gd name="T36" fmla="*/ 6 w 14"/>
                  <a:gd name="T37" fmla="*/ 2 h 3"/>
                  <a:gd name="T38" fmla="*/ 6 w 14"/>
                  <a:gd name="T39" fmla="*/ 2 h 3"/>
                  <a:gd name="T40" fmla="*/ 6 w 14"/>
                  <a:gd name="T41" fmla="*/ 2 h 3"/>
                  <a:gd name="T42" fmla="*/ 6 w 14"/>
                  <a:gd name="T43" fmla="*/ 2 h 3"/>
                  <a:gd name="T44" fmla="*/ 6 w 14"/>
                  <a:gd name="T45" fmla="*/ 2 h 3"/>
                  <a:gd name="T46" fmla="*/ 8 w 14"/>
                  <a:gd name="T47" fmla="*/ 2 h 3"/>
                  <a:gd name="T48" fmla="*/ 12 w 14"/>
                  <a:gd name="T49" fmla="*/ 2 h 3"/>
                  <a:gd name="T50" fmla="*/ 11 w 14"/>
                  <a:gd name="T51" fmla="*/ 2 h 3"/>
                  <a:gd name="T52" fmla="*/ 13 w 14"/>
                  <a:gd name="T53" fmla="*/ 3 h 3"/>
                  <a:gd name="T54" fmla="*/ 13 w 14"/>
                  <a:gd name="T55" fmla="*/ 3 h 3"/>
                  <a:gd name="T56" fmla="*/ 12 w 14"/>
                  <a:gd name="T57" fmla="*/ 2 h 3"/>
                  <a:gd name="T58" fmla="*/ 12 w 14"/>
                  <a:gd name="T59" fmla="*/ 2 h 3"/>
                  <a:gd name="T60" fmla="*/ 8 w 14"/>
                  <a:gd name="T61" fmla="*/ 1 h 3"/>
                  <a:gd name="T62" fmla="*/ 6 w 14"/>
                  <a:gd name="T63" fmla="*/ 1 h 3"/>
                  <a:gd name="T64" fmla="*/ 6 w 14"/>
                  <a:gd name="T65" fmla="*/ 0 h 3"/>
                  <a:gd name="T66" fmla="*/ 5 w 14"/>
                  <a:gd name="T6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3">
                    <a:moveTo>
                      <a:pt x="5" y="1"/>
                    </a:moveTo>
                    <a:cubicBezTo>
                      <a:pt x="5" y="1"/>
                      <a:pt x="5" y="1"/>
                      <a:pt x="5" y="1"/>
                    </a:cubicBezTo>
                    <a:cubicBezTo>
                      <a:pt x="5" y="1"/>
                      <a:pt x="5" y="1"/>
                      <a:pt x="5" y="1"/>
                    </a:cubicBezTo>
                    <a:cubicBezTo>
                      <a:pt x="5" y="0"/>
                      <a:pt x="5" y="0"/>
                      <a:pt x="4" y="0"/>
                    </a:cubicBezTo>
                    <a:cubicBezTo>
                      <a:pt x="4" y="0"/>
                      <a:pt x="4" y="0"/>
                      <a:pt x="4" y="0"/>
                    </a:cubicBezTo>
                    <a:cubicBezTo>
                      <a:pt x="4" y="1"/>
                      <a:pt x="5" y="1"/>
                      <a:pt x="5" y="1"/>
                    </a:cubicBezTo>
                    <a:cubicBezTo>
                      <a:pt x="5" y="1"/>
                      <a:pt x="5" y="1"/>
                      <a:pt x="5" y="1"/>
                    </a:cubicBezTo>
                    <a:cubicBezTo>
                      <a:pt x="5" y="1"/>
                      <a:pt x="5" y="1"/>
                      <a:pt x="5" y="1"/>
                    </a:cubicBezTo>
                    <a:cubicBezTo>
                      <a:pt x="5" y="1"/>
                      <a:pt x="5" y="1"/>
                      <a:pt x="5" y="1"/>
                    </a:cubicBezTo>
                    <a:cubicBezTo>
                      <a:pt x="5" y="1"/>
                      <a:pt x="5" y="1"/>
                      <a:pt x="5" y="1"/>
                    </a:cubicBezTo>
                    <a:cubicBezTo>
                      <a:pt x="6" y="1"/>
                      <a:pt x="6" y="1"/>
                      <a:pt x="6" y="1"/>
                    </a:cubicBezTo>
                    <a:cubicBezTo>
                      <a:pt x="6" y="1"/>
                      <a:pt x="6" y="1"/>
                      <a:pt x="6" y="1"/>
                    </a:cubicBezTo>
                    <a:cubicBezTo>
                      <a:pt x="4" y="1"/>
                      <a:pt x="2" y="1"/>
                      <a:pt x="0" y="1"/>
                    </a:cubicBezTo>
                    <a:cubicBezTo>
                      <a:pt x="0" y="1"/>
                      <a:pt x="0" y="1"/>
                      <a:pt x="0" y="1"/>
                    </a:cubicBezTo>
                    <a:cubicBezTo>
                      <a:pt x="0" y="1"/>
                      <a:pt x="0" y="1"/>
                      <a:pt x="0" y="1"/>
                    </a:cubicBezTo>
                    <a:cubicBezTo>
                      <a:pt x="0" y="1"/>
                      <a:pt x="0" y="1"/>
                      <a:pt x="0" y="1"/>
                    </a:cubicBezTo>
                    <a:cubicBezTo>
                      <a:pt x="2" y="1"/>
                      <a:pt x="4"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8" y="2"/>
                      <a:pt x="8" y="2"/>
                    </a:cubicBezTo>
                    <a:cubicBezTo>
                      <a:pt x="9" y="2"/>
                      <a:pt x="10" y="2"/>
                      <a:pt x="12" y="2"/>
                    </a:cubicBezTo>
                    <a:cubicBezTo>
                      <a:pt x="11" y="2"/>
                      <a:pt x="11" y="2"/>
                      <a:pt x="11" y="2"/>
                    </a:cubicBezTo>
                    <a:cubicBezTo>
                      <a:pt x="12" y="2"/>
                      <a:pt x="13" y="3"/>
                      <a:pt x="13" y="3"/>
                    </a:cubicBezTo>
                    <a:cubicBezTo>
                      <a:pt x="13" y="3"/>
                      <a:pt x="13" y="3"/>
                      <a:pt x="13" y="3"/>
                    </a:cubicBezTo>
                    <a:cubicBezTo>
                      <a:pt x="14" y="2"/>
                      <a:pt x="12" y="2"/>
                      <a:pt x="12" y="2"/>
                    </a:cubicBezTo>
                    <a:cubicBezTo>
                      <a:pt x="12" y="2"/>
                      <a:pt x="12" y="2"/>
                      <a:pt x="12" y="2"/>
                    </a:cubicBezTo>
                    <a:cubicBezTo>
                      <a:pt x="10" y="1"/>
                      <a:pt x="9" y="1"/>
                      <a:pt x="8" y="1"/>
                    </a:cubicBezTo>
                    <a:cubicBezTo>
                      <a:pt x="8" y="1"/>
                      <a:pt x="7" y="1"/>
                      <a:pt x="6" y="1"/>
                    </a:cubicBezTo>
                    <a:cubicBezTo>
                      <a:pt x="6" y="1"/>
                      <a:pt x="7" y="1"/>
                      <a:pt x="6" y="0"/>
                    </a:cubicBezTo>
                    <a:cubicBezTo>
                      <a:pt x="6" y="1"/>
                      <a:pt x="6"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6" name="Freeform 891"/>
              <p:cNvSpPr/>
              <p:nvPr/>
            </p:nvSpPr>
            <p:spPr bwMode="auto">
              <a:xfrm>
                <a:off x="2096" y="1588"/>
                <a:ext cx="5" cy="4"/>
              </a:xfrm>
              <a:custGeom>
                <a:avLst/>
                <a:gdLst>
                  <a:gd name="T0" fmla="*/ 1 w 1"/>
                  <a:gd name="T1" fmla="*/ 1 h 1"/>
                  <a:gd name="T2" fmla="*/ 1 w 1"/>
                  <a:gd name="T3" fmla="*/ 0 h 1"/>
                  <a:gd name="T4" fmla="*/ 1 w 1"/>
                  <a:gd name="T5" fmla="*/ 0 h 1"/>
                  <a:gd name="T6" fmla="*/ 1 w 1"/>
                  <a:gd name="T7" fmla="*/ 1 h 1"/>
                  <a:gd name="T8" fmla="*/ 1 w 1"/>
                  <a:gd name="T9" fmla="*/ 1 h 1"/>
                  <a:gd name="T10" fmla="*/ 1 w 1"/>
                  <a:gd name="T11" fmla="*/ 1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0"/>
                      <a:pt x="1" y="0"/>
                    </a:cubicBezTo>
                    <a:cubicBezTo>
                      <a:pt x="1" y="0"/>
                      <a:pt x="1" y="0"/>
                      <a:pt x="1" y="0"/>
                    </a:cubicBezTo>
                    <a:cubicBezTo>
                      <a:pt x="1" y="0"/>
                      <a:pt x="0" y="0"/>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7" name="Freeform 892"/>
              <p:cNvSpPr/>
              <p:nvPr/>
            </p:nvSpPr>
            <p:spPr bwMode="auto">
              <a:xfrm>
                <a:off x="2096" y="1534"/>
                <a:ext cx="5" cy="0"/>
              </a:xfrm>
              <a:custGeom>
                <a:avLst/>
                <a:gdLst>
                  <a:gd name="T0" fmla="*/ 0 w 1"/>
                  <a:gd name="T1" fmla="*/ 0 w 1"/>
                  <a:gd name="T2" fmla="*/ 0 w 1"/>
                  <a:gd name="T3" fmla="*/ 1 w 1"/>
                  <a:gd name="T4" fmla="*/ 1 w 1"/>
                  <a:gd name="T5" fmla="*/ 1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8" name="Freeform 893"/>
              <p:cNvSpPr/>
              <p:nvPr/>
            </p:nvSpPr>
            <p:spPr bwMode="auto">
              <a:xfrm>
                <a:off x="2092" y="1563"/>
                <a:ext cx="4" cy="4"/>
              </a:xfrm>
              <a:custGeom>
                <a:avLst/>
                <a:gdLst>
                  <a:gd name="T0" fmla="*/ 0 w 1"/>
                  <a:gd name="T1" fmla="*/ 0 h 1"/>
                  <a:gd name="T2" fmla="*/ 0 w 1"/>
                  <a:gd name="T3" fmla="*/ 0 h 1"/>
                  <a:gd name="T4" fmla="*/ 0 w 1"/>
                  <a:gd name="T5" fmla="*/ 1 h 1"/>
                  <a:gd name="T6" fmla="*/ 0 w 1"/>
                  <a:gd name="T7" fmla="*/ 1 h 1"/>
                  <a:gd name="T8" fmla="*/ 0 w 1"/>
                  <a:gd name="T9" fmla="*/ 1 h 1"/>
                  <a:gd name="T10" fmla="*/ 0 w 1"/>
                  <a:gd name="T11" fmla="*/ 1 h 1"/>
                  <a:gd name="T12" fmla="*/ 0 w 1"/>
                  <a:gd name="T13" fmla="*/ 1 h 1"/>
                  <a:gd name="T14" fmla="*/ 0 w 1"/>
                  <a:gd name="T15" fmla="*/ 1 h 1"/>
                  <a:gd name="T16" fmla="*/ 0 w 1"/>
                  <a:gd name="T17" fmla="*/ 1 h 1"/>
                  <a:gd name="T18" fmla="*/ 0 w 1"/>
                  <a:gd name="T19" fmla="*/ 1 h 1"/>
                  <a:gd name="T20" fmla="*/ 0 w 1"/>
                  <a:gd name="T21" fmla="*/ 1 h 1"/>
                  <a:gd name="T22" fmla="*/ 0 w 1"/>
                  <a:gd name="T23" fmla="*/ 0 h 1"/>
                  <a:gd name="T24" fmla="*/ 0 w 1"/>
                  <a:gd name="T25" fmla="*/ 1 h 1"/>
                  <a:gd name="T26" fmla="*/ 1 w 1"/>
                  <a:gd name="T27" fmla="*/ 1 h 1"/>
                  <a:gd name="T28" fmla="*/ 0 w 1"/>
                  <a:gd name="T29" fmla="*/ 1 h 1"/>
                  <a:gd name="T30" fmla="*/ 1 w 1"/>
                  <a:gd name="T31" fmla="*/ 0 h 1"/>
                  <a:gd name="T32" fmla="*/ 0 w 1"/>
                  <a:gd name="T33" fmla="*/ 0 h 1"/>
                  <a:gd name="T34" fmla="*/ 0 w 1"/>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1"/>
                      <a:pt x="0" y="1"/>
                      <a:pt x="0" y="1"/>
                    </a:cubicBezTo>
                    <a:cubicBezTo>
                      <a:pt x="0" y="1"/>
                      <a:pt x="0" y="1"/>
                      <a:pt x="1" y="1"/>
                    </a:cubicBezTo>
                    <a:cubicBezTo>
                      <a:pt x="1" y="1"/>
                      <a:pt x="1" y="1"/>
                      <a:pt x="0" y="1"/>
                    </a:cubicBezTo>
                    <a:cubicBezTo>
                      <a:pt x="1" y="1"/>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9" name="Freeform 894"/>
              <p:cNvSpPr/>
              <p:nvPr/>
            </p:nvSpPr>
            <p:spPr bwMode="auto">
              <a:xfrm>
                <a:off x="2088" y="1398"/>
                <a:ext cx="4" cy="8"/>
              </a:xfrm>
              <a:custGeom>
                <a:avLst/>
                <a:gdLst>
                  <a:gd name="T0" fmla="*/ 0 w 1"/>
                  <a:gd name="T1" fmla="*/ 1 h 2"/>
                  <a:gd name="T2" fmla="*/ 0 w 1"/>
                  <a:gd name="T3" fmla="*/ 1 h 2"/>
                  <a:gd name="T4" fmla="*/ 0 w 1"/>
                  <a:gd name="T5" fmla="*/ 1 h 2"/>
                  <a:gd name="T6" fmla="*/ 0 w 1"/>
                  <a:gd name="T7" fmla="*/ 1 h 2"/>
                  <a:gd name="T8" fmla="*/ 1 w 1"/>
                  <a:gd name="T9" fmla="*/ 1 h 2"/>
                  <a:gd name="T10" fmla="*/ 1 w 1"/>
                  <a:gd name="T11" fmla="*/ 1 h 2"/>
                  <a:gd name="T12" fmla="*/ 1 w 1"/>
                  <a:gd name="T13" fmla="*/ 1 h 2"/>
                  <a:gd name="T14" fmla="*/ 1 w 1"/>
                  <a:gd name="T15" fmla="*/ 1 h 2"/>
                  <a:gd name="T16" fmla="*/ 1 w 1"/>
                  <a:gd name="T17" fmla="*/ 1 h 2"/>
                  <a:gd name="T18" fmla="*/ 0 w 1"/>
                  <a:gd name="T19" fmla="*/ 1 h 2"/>
                  <a:gd name="T20" fmla="*/ 1 w 1"/>
                  <a:gd name="T21" fmla="*/ 1 h 2"/>
                  <a:gd name="T22" fmla="*/ 1 w 1"/>
                  <a:gd name="T23" fmla="*/ 1 h 2"/>
                  <a:gd name="T24" fmla="*/ 1 w 1"/>
                  <a:gd name="T25" fmla="*/ 1 h 2"/>
                  <a:gd name="T26" fmla="*/ 0 w 1"/>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2">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1" y="1"/>
                    </a:cubicBezTo>
                    <a:cubicBezTo>
                      <a:pt x="1" y="2"/>
                      <a:pt x="1" y="2"/>
                      <a:pt x="1" y="1"/>
                    </a:cubicBezTo>
                    <a:cubicBezTo>
                      <a:pt x="1" y="1"/>
                      <a:pt x="1" y="1"/>
                      <a:pt x="1" y="1"/>
                    </a:cubicBezTo>
                    <a:cubicBezTo>
                      <a:pt x="1"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0" name="Freeform 895"/>
              <p:cNvSpPr/>
              <p:nvPr/>
            </p:nvSpPr>
            <p:spPr bwMode="auto">
              <a:xfrm>
                <a:off x="2084" y="1563"/>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1" name="Freeform 896"/>
              <p:cNvSpPr/>
              <p:nvPr/>
            </p:nvSpPr>
            <p:spPr bwMode="auto">
              <a:xfrm>
                <a:off x="2076" y="1402"/>
                <a:ext cx="12" cy="4"/>
              </a:xfrm>
              <a:custGeom>
                <a:avLst/>
                <a:gdLst>
                  <a:gd name="T0" fmla="*/ 1 w 3"/>
                  <a:gd name="T1" fmla="*/ 0 h 1"/>
                  <a:gd name="T2" fmla="*/ 1 w 3"/>
                  <a:gd name="T3" fmla="*/ 0 h 1"/>
                  <a:gd name="T4" fmla="*/ 0 w 3"/>
                  <a:gd name="T5" fmla="*/ 0 h 1"/>
                  <a:gd name="T6" fmla="*/ 1 w 3"/>
                  <a:gd name="T7" fmla="*/ 0 h 1"/>
                  <a:gd name="T8" fmla="*/ 0 w 3"/>
                  <a:gd name="T9" fmla="*/ 0 h 1"/>
                  <a:gd name="T10" fmla="*/ 0 w 3"/>
                  <a:gd name="T11" fmla="*/ 0 h 1"/>
                  <a:gd name="T12" fmla="*/ 0 w 3"/>
                  <a:gd name="T13" fmla="*/ 0 h 1"/>
                  <a:gd name="T14" fmla="*/ 0 w 3"/>
                  <a:gd name="T15" fmla="*/ 0 h 1"/>
                  <a:gd name="T16" fmla="*/ 0 w 3"/>
                  <a:gd name="T17" fmla="*/ 1 h 1"/>
                  <a:gd name="T18" fmla="*/ 0 w 3"/>
                  <a:gd name="T19" fmla="*/ 1 h 1"/>
                  <a:gd name="T20" fmla="*/ 1 w 3"/>
                  <a:gd name="T21" fmla="*/ 1 h 1"/>
                  <a:gd name="T22" fmla="*/ 1 w 3"/>
                  <a:gd name="T23" fmla="*/ 1 h 1"/>
                  <a:gd name="T24" fmla="*/ 2 w 3"/>
                  <a:gd name="T25" fmla="*/ 1 h 1"/>
                  <a:gd name="T26" fmla="*/ 2 w 3"/>
                  <a:gd name="T27" fmla="*/ 1 h 1"/>
                  <a:gd name="T28" fmla="*/ 2 w 3"/>
                  <a:gd name="T29" fmla="*/ 1 h 1"/>
                  <a:gd name="T30" fmla="*/ 2 w 3"/>
                  <a:gd name="T31" fmla="*/ 1 h 1"/>
                  <a:gd name="T32" fmla="*/ 2 w 3"/>
                  <a:gd name="T33" fmla="*/ 1 h 1"/>
                  <a:gd name="T34" fmla="*/ 3 w 3"/>
                  <a:gd name="T35" fmla="*/ 1 h 1"/>
                  <a:gd name="T36" fmla="*/ 3 w 3"/>
                  <a:gd name="T37" fmla="*/ 1 h 1"/>
                  <a:gd name="T38" fmla="*/ 3 w 3"/>
                  <a:gd name="T39" fmla="*/ 1 h 1"/>
                  <a:gd name="T40" fmla="*/ 3 w 3"/>
                  <a:gd name="T41" fmla="*/ 1 h 1"/>
                  <a:gd name="T42" fmla="*/ 3 w 3"/>
                  <a:gd name="T43" fmla="*/ 1 h 1"/>
                  <a:gd name="T44" fmla="*/ 3 w 3"/>
                  <a:gd name="T45" fmla="*/ 1 h 1"/>
                  <a:gd name="T46" fmla="*/ 3 w 3"/>
                  <a:gd name="T47" fmla="*/ 1 h 1"/>
                  <a:gd name="T48" fmla="*/ 2 w 3"/>
                  <a:gd name="T49" fmla="*/ 1 h 1"/>
                  <a:gd name="T50" fmla="*/ 2 w 3"/>
                  <a:gd name="T51" fmla="*/ 1 h 1"/>
                  <a:gd name="T52" fmla="*/ 2 w 3"/>
                  <a:gd name="T53" fmla="*/ 1 h 1"/>
                  <a:gd name="T54" fmla="*/ 1 w 3"/>
                  <a:gd name="T5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 h="1">
                    <a:moveTo>
                      <a:pt x="1" y="0"/>
                    </a:moveTo>
                    <a:cubicBezTo>
                      <a:pt x="1" y="0"/>
                      <a:pt x="1" y="0"/>
                      <a:pt x="1" y="0"/>
                    </a:cubicBezTo>
                    <a:cubicBezTo>
                      <a:pt x="1" y="0"/>
                      <a:pt x="0" y="0"/>
                      <a:pt x="0"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1" y="1"/>
                      <a:pt x="1" y="1"/>
                      <a:pt x="1" y="1"/>
                    </a:cubicBezTo>
                    <a:cubicBezTo>
                      <a:pt x="1" y="1"/>
                      <a:pt x="1" y="1"/>
                      <a:pt x="1" y="1"/>
                    </a:cubicBezTo>
                    <a:cubicBezTo>
                      <a:pt x="1" y="1"/>
                      <a:pt x="1" y="1"/>
                      <a:pt x="2"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2" y="1"/>
                      <a:pt x="2" y="1"/>
                    </a:cubicBezTo>
                    <a:cubicBezTo>
                      <a:pt x="2" y="1"/>
                      <a:pt x="2" y="1"/>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2" name="Freeform 897"/>
              <p:cNvSpPr/>
              <p:nvPr/>
            </p:nvSpPr>
            <p:spPr bwMode="auto">
              <a:xfrm>
                <a:off x="2080" y="1567"/>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0 h 1"/>
                  <a:gd name="T12" fmla="*/ 1 w 1"/>
                  <a:gd name="T13" fmla="*/ 0 h 1"/>
                  <a:gd name="T14" fmla="*/ 1 w 1"/>
                  <a:gd name="T15" fmla="*/ 0 h 1"/>
                  <a:gd name="T16" fmla="*/ 1 w 1"/>
                  <a:gd name="T17" fmla="*/ 0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0"/>
                    </a:cubicBezTo>
                    <a:cubicBezTo>
                      <a:pt x="1" y="0"/>
                      <a:pt x="1" y="0"/>
                      <a:pt x="1" y="0"/>
                    </a:cubicBezTo>
                    <a:cubicBezTo>
                      <a:pt x="1" y="0"/>
                      <a:pt x="1" y="0"/>
                      <a:pt x="1" y="0"/>
                    </a:cubicBezTo>
                    <a:cubicBezTo>
                      <a:pt x="1" y="0"/>
                      <a:pt x="1"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3" name="Freeform 898"/>
              <p:cNvSpPr/>
              <p:nvPr/>
            </p:nvSpPr>
            <p:spPr bwMode="auto">
              <a:xfrm>
                <a:off x="2072" y="1042"/>
                <a:ext cx="12" cy="4"/>
              </a:xfrm>
              <a:custGeom>
                <a:avLst/>
                <a:gdLst>
                  <a:gd name="T0" fmla="*/ 3 w 3"/>
                  <a:gd name="T1" fmla="*/ 0 h 1"/>
                  <a:gd name="T2" fmla="*/ 1 w 3"/>
                  <a:gd name="T3" fmla="*/ 0 h 1"/>
                  <a:gd name="T4" fmla="*/ 0 w 3"/>
                  <a:gd name="T5" fmla="*/ 0 h 1"/>
                  <a:gd name="T6" fmla="*/ 0 w 3"/>
                  <a:gd name="T7" fmla="*/ 0 h 1"/>
                  <a:gd name="T8" fmla="*/ 0 w 3"/>
                  <a:gd name="T9" fmla="*/ 0 h 1"/>
                  <a:gd name="T10" fmla="*/ 1 w 3"/>
                  <a:gd name="T11" fmla="*/ 0 h 1"/>
                  <a:gd name="T12" fmla="*/ 3 w 3"/>
                  <a:gd name="T13" fmla="*/ 0 h 1"/>
                  <a:gd name="T14" fmla="*/ 3 w 3"/>
                  <a:gd name="T15" fmla="*/ 0 h 1"/>
                  <a:gd name="T16" fmla="*/ 3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3" y="0"/>
                    </a:moveTo>
                    <a:cubicBezTo>
                      <a:pt x="2" y="0"/>
                      <a:pt x="1" y="0"/>
                      <a:pt x="1" y="0"/>
                    </a:cubicBezTo>
                    <a:cubicBezTo>
                      <a:pt x="0" y="0"/>
                      <a:pt x="0" y="0"/>
                      <a:pt x="0" y="0"/>
                    </a:cubicBezTo>
                    <a:cubicBezTo>
                      <a:pt x="0" y="0"/>
                      <a:pt x="0" y="0"/>
                      <a:pt x="0" y="0"/>
                    </a:cubicBezTo>
                    <a:cubicBezTo>
                      <a:pt x="0" y="0"/>
                      <a:pt x="0" y="0"/>
                      <a:pt x="0" y="0"/>
                    </a:cubicBezTo>
                    <a:cubicBezTo>
                      <a:pt x="1" y="0"/>
                      <a:pt x="1" y="0"/>
                      <a:pt x="1" y="0"/>
                    </a:cubicBezTo>
                    <a:cubicBezTo>
                      <a:pt x="1" y="0"/>
                      <a:pt x="2" y="0"/>
                      <a:pt x="3" y="0"/>
                    </a:cubicBezTo>
                    <a:cubicBezTo>
                      <a:pt x="3" y="1"/>
                      <a:pt x="3" y="1"/>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4" name="Freeform 899"/>
              <p:cNvSpPr/>
              <p:nvPr/>
            </p:nvSpPr>
            <p:spPr bwMode="auto">
              <a:xfrm>
                <a:off x="2080" y="1526"/>
                <a:ext cx="4" cy="4"/>
              </a:xfrm>
              <a:custGeom>
                <a:avLst/>
                <a:gdLst>
                  <a:gd name="T0" fmla="*/ 0 w 1"/>
                  <a:gd name="T1" fmla="*/ 0 h 1"/>
                  <a:gd name="T2" fmla="*/ 0 w 1"/>
                  <a:gd name="T3" fmla="*/ 0 h 1"/>
                  <a:gd name="T4" fmla="*/ 0 w 1"/>
                  <a:gd name="T5" fmla="*/ 0 h 1"/>
                  <a:gd name="T6" fmla="*/ 1 w 1"/>
                  <a:gd name="T7" fmla="*/ 1 h 1"/>
                  <a:gd name="T8" fmla="*/ 1 w 1"/>
                  <a:gd name="T9" fmla="*/ 1 h 1"/>
                  <a:gd name="T10" fmla="*/ 1 w 1"/>
                  <a:gd name="T11" fmla="*/ 0 h 1"/>
                  <a:gd name="T12" fmla="*/ 0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5" name="Freeform 900"/>
              <p:cNvSpPr/>
              <p:nvPr/>
            </p:nvSpPr>
            <p:spPr bwMode="auto">
              <a:xfrm>
                <a:off x="2076" y="1051"/>
                <a:ext cx="8" cy="4"/>
              </a:xfrm>
              <a:custGeom>
                <a:avLst/>
                <a:gdLst>
                  <a:gd name="T0" fmla="*/ 1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0 h 1"/>
                  <a:gd name="T14" fmla="*/ 1 w 2"/>
                  <a:gd name="T15" fmla="*/ 1 h 1"/>
                  <a:gd name="T16" fmla="*/ 2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1"/>
                      <a:pt x="1" y="1"/>
                      <a:pt x="1" y="1"/>
                    </a:cubicBezTo>
                    <a:cubicBezTo>
                      <a:pt x="2" y="1"/>
                      <a:pt x="2" y="1"/>
                      <a:pt x="2"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6" name="Freeform 901"/>
              <p:cNvSpPr/>
              <p:nvPr/>
            </p:nvSpPr>
            <p:spPr bwMode="auto">
              <a:xfrm>
                <a:off x="2076" y="1426"/>
                <a:ext cx="4" cy="0"/>
              </a:xfrm>
              <a:custGeom>
                <a:avLst/>
                <a:gdLst>
                  <a:gd name="T0" fmla="*/ 1 w 1"/>
                  <a:gd name="T1" fmla="*/ 0 w 1"/>
                  <a:gd name="T2" fmla="*/ 0 w 1"/>
                  <a:gd name="T3" fmla="*/ 0 w 1"/>
                  <a:gd name="T4" fmla="*/ 0 w 1"/>
                  <a:gd name="T5" fmla="*/ 1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7" name="Freeform 902"/>
              <p:cNvSpPr/>
              <p:nvPr/>
            </p:nvSpPr>
            <p:spPr bwMode="auto">
              <a:xfrm>
                <a:off x="2076" y="136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8" name="Freeform 903"/>
              <p:cNvSpPr/>
              <p:nvPr/>
            </p:nvSpPr>
            <p:spPr bwMode="auto">
              <a:xfrm>
                <a:off x="2047" y="1224"/>
                <a:ext cx="29" cy="8"/>
              </a:xfrm>
              <a:custGeom>
                <a:avLst/>
                <a:gdLst>
                  <a:gd name="T0" fmla="*/ 4 w 7"/>
                  <a:gd name="T1" fmla="*/ 1 h 2"/>
                  <a:gd name="T2" fmla="*/ 2 w 7"/>
                  <a:gd name="T3" fmla="*/ 1 h 2"/>
                  <a:gd name="T4" fmla="*/ 2 w 7"/>
                  <a:gd name="T5" fmla="*/ 1 h 2"/>
                  <a:gd name="T6" fmla="*/ 2 w 7"/>
                  <a:gd name="T7" fmla="*/ 1 h 2"/>
                  <a:gd name="T8" fmla="*/ 1 w 7"/>
                  <a:gd name="T9" fmla="*/ 1 h 2"/>
                  <a:gd name="T10" fmla="*/ 1 w 7"/>
                  <a:gd name="T11" fmla="*/ 1 h 2"/>
                  <a:gd name="T12" fmla="*/ 0 w 7"/>
                  <a:gd name="T13" fmla="*/ 1 h 2"/>
                  <a:gd name="T14" fmla="*/ 1 w 7"/>
                  <a:gd name="T15" fmla="*/ 1 h 2"/>
                  <a:gd name="T16" fmla="*/ 1 w 7"/>
                  <a:gd name="T17" fmla="*/ 1 h 2"/>
                  <a:gd name="T18" fmla="*/ 2 w 7"/>
                  <a:gd name="T19" fmla="*/ 1 h 2"/>
                  <a:gd name="T20" fmla="*/ 2 w 7"/>
                  <a:gd name="T21" fmla="*/ 1 h 2"/>
                  <a:gd name="T22" fmla="*/ 2 w 7"/>
                  <a:gd name="T23" fmla="*/ 1 h 2"/>
                  <a:gd name="T24" fmla="*/ 2 w 7"/>
                  <a:gd name="T25" fmla="*/ 1 h 2"/>
                  <a:gd name="T26" fmla="*/ 2 w 7"/>
                  <a:gd name="T27" fmla="*/ 1 h 2"/>
                  <a:gd name="T28" fmla="*/ 2 w 7"/>
                  <a:gd name="T29" fmla="*/ 1 h 2"/>
                  <a:gd name="T30" fmla="*/ 1 w 7"/>
                  <a:gd name="T31" fmla="*/ 1 h 2"/>
                  <a:gd name="T32" fmla="*/ 1 w 7"/>
                  <a:gd name="T33" fmla="*/ 1 h 2"/>
                  <a:gd name="T34" fmla="*/ 1 w 7"/>
                  <a:gd name="T35" fmla="*/ 1 h 2"/>
                  <a:gd name="T36" fmla="*/ 1 w 7"/>
                  <a:gd name="T37" fmla="*/ 2 h 2"/>
                  <a:gd name="T38" fmla="*/ 2 w 7"/>
                  <a:gd name="T39" fmla="*/ 2 h 2"/>
                  <a:gd name="T40" fmla="*/ 2 w 7"/>
                  <a:gd name="T41" fmla="*/ 2 h 2"/>
                  <a:gd name="T42" fmla="*/ 3 w 7"/>
                  <a:gd name="T43" fmla="*/ 2 h 2"/>
                  <a:gd name="T44" fmla="*/ 3 w 7"/>
                  <a:gd name="T45" fmla="*/ 2 h 2"/>
                  <a:gd name="T46" fmla="*/ 4 w 7"/>
                  <a:gd name="T47" fmla="*/ 2 h 2"/>
                  <a:gd name="T48" fmla="*/ 4 w 7"/>
                  <a:gd name="T49" fmla="*/ 2 h 2"/>
                  <a:gd name="T50" fmla="*/ 4 w 7"/>
                  <a:gd name="T51" fmla="*/ 1 h 2"/>
                  <a:gd name="T52" fmla="*/ 4 w 7"/>
                  <a:gd name="T53" fmla="*/ 1 h 2"/>
                  <a:gd name="T54" fmla="*/ 5 w 7"/>
                  <a:gd name="T55" fmla="*/ 1 h 2"/>
                  <a:gd name="T56" fmla="*/ 5 w 7"/>
                  <a:gd name="T57" fmla="*/ 1 h 2"/>
                  <a:gd name="T58" fmla="*/ 5 w 7"/>
                  <a:gd name="T59" fmla="*/ 1 h 2"/>
                  <a:gd name="T60" fmla="*/ 7 w 7"/>
                  <a:gd name="T61" fmla="*/ 0 h 2"/>
                  <a:gd name="T62" fmla="*/ 7 w 7"/>
                  <a:gd name="T63" fmla="*/ 0 h 2"/>
                  <a:gd name="T64" fmla="*/ 6 w 7"/>
                  <a:gd name="T65" fmla="*/ 0 h 2"/>
                  <a:gd name="T66" fmla="*/ 5 w 7"/>
                  <a:gd name="T67" fmla="*/ 0 h 2"/>
                  <a:gd name="T68" fmla="*/ 4 w 7"/>
                  <a:gd name="T6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2">
                    <a:moveTo>
                      <a:pt x="4" y="1"/>
                    </a:moveTo>
                    <a:cubicBezTo>
                      <a:pt x="4" y="1"/>
                      <a:pt x="3" y="1"/>
                      <a:pt x="2" y="1"/>
                    </a:cubicBezTo>
                    <a:cubicBezTo>
                      <a:pt x="2" y="1"/>
                      <a:pt x="2" y="1"/>
                      <a:pt x="2" y="1"/>
                    </a:cubicBezTo>
                    <a:cubicBezTo>
                      <a:pt x="2" y="1"/>
                      <a:pt x="2" y="1"/>
                      <a:pt x="2" y="1"/>
                    </a:cubicBezTo>
                    <a:cubicBezTo>
                      <a:pt x="2" y="1"/>
                      <a:pt x="1" y="1"/>
                      <a:pt x="1" y="1"/>
                    </a:cubicBezTo>
                    <a:cubicBezTo>
                      <a:pt x="1" y="1"/>
                      <a:pt x="1" y="1"/>
                      <a:pt x="1" y="1"/>
                    </a:cubicBezTo>
                    <a:cubicBezTo>
                      <a:pt x="0" y="1"/>
                      <a:pt x="0" y="1"/>
                      <a:pt x="0" y="1"/>
                    </a:cubicBezTo>
                    <a:cubicBezTo>
                      <a:pt x="0" y="1"/>
                      <a:pt x="0" y="1"/>
                      <a:pt x="1" y="1"/>
                    </a:cubicBez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2"/>
                    </a:cubicBezTo>
                    <a:cubicBezTo>
                      <a:pt x="1" y="2"/>
                      <a:pt x="1" y="2"/>
                      <a:pt x="2" y="2"/>
                    </a:cubicBezTo>
                    <a:cubicBezTo>
                      <a:pt x="2" y="2"/>
                      <a:pt x="2" y="2"/>
                      <a:pt x="2" y="2"/>
                    </a:cubicBezTo>
                    <a:cubicBezTo>
                      <a:pt x="3" y="2"/>
                      <a:pt x="3" y="2"/>
                      <a:pt x="3" y="2"/>
                    </a:cubicBezTo>
                    <a:cubicBezTo>
                      <a:pt x="3" y="2"/>
                      <a:pt x="3" y="2"/>
                      <a:pt x="3" y="2"/>
                    </a:cubicBezTo>
                    <a:cubicBezTo>
                      <a:pt x="3" y="2"/>
                      <a:pt x="4" y="2"/>
                      <a:pt x="4" y="2"/>
                    </a:cubicBezTo>
                    <a:cubicBezTo>
                      <a:pt x="4" y="2"/>
                      <a:pt x="4" y="2"/>
                      <a:pt x="4" y="2"/>
                    </a:cubicBezTo>
                    <a:cubicBezTo>
                      <a:pt x="4" y="1"/>
                      <a:pt x="4" y="1"/>
                      <a:pt x="4" y="1"/>
                    </a:cubicBezTo>
                    <a:cubicBezTo>
                      <a:pt x="4" y="1"/>
                      <a:pt x="4" y="1"/>
                      <a:pt x="4" y="1"/>
                    </a:cubicBezTo>
                    <a:cubicBezTo>
                      <a:pt x="3" y="1"/>
                      <a:pt x="4" y="1"/>
                      <a:pt x="5" y="1"/>
                    </a:cubicBezTo>
                    <a:cubicBezTo>
                      <a:pt x="5" y="1"/>
                      <a:pt x="5" y="1"/>
                      <a:pt x="5" y="1"/>
                    </a:cubicBezTo>
                    <a:cubicBezTo>
                      <a:pt x="5" y="1"/>
                      <a:pt x="5" y="1"/>
                      <a:pt x="5" y="1"/>
                    </a:cubicBezTo>
                    <a:cubicBezTo>
                      <a:pt x="6" y="1"/>
                      <a:pt x="6" y="1"/>
                      <a:pt x="7" y="0"/>
                    </a:cubicBezTo>
                    <a:cubicBezTo>
                      <a:pt x="7" y="0"/>
                      <a:pt x="7" y="0"/>
                      <a:pt x="7" y="0"/>
                    </a:cubicBezTo>
                    <a:cubicBezTo>
                      <a:pt x="7" y="0"/>
                      <a:pt x="7" y="0"/>
                      <a:pt x="6" y="0"/>
                    </a:cubicBezTo>
                    <a:cubicBezTo>
                      <a:pt x="6" y="0"/>
                      <a:pt x="6" y="0"/>
                      <a:pt x="5" y="0"/>
                    </a:cubicBezTo>
                    <a:cubicBezTo>
                      <a:pt x="5" y="1"/>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9" name="Freeform 904"/>
              <p:cNvSpPr/>
              <p:nvPr/>
            </p:nvSpPr>
            <p:spPr bwMode="auto">
              <a:xfrm>
                <a:off x="2047" y="1414"/>
                <a:ext cx="29" cy="4"/>
              </a:xfrm>
              <a:custGeom>
                <a:avLst/>
                <a:gdLst>
                  <a:gd name="T0" fmla="*/ 0 w 7"/>
                  <a:gd name="T1" fmla="*/ 0 h 1"/>
                  <a:gd name="T2" fmla="*/ 0 w 7"/>
                  <a:gd name="T3" fmla="*/ 0 h 1"/>
                  <a:gd name="T4" fmla="*/ 0 w 7"/>
                  <a:gd name="T5" fmla="*/ 0 h 1"/>
                  <a:gd name="T6" fmla="*/ 0 w 7"/>
                  <a:gd name="T7" fmla="*/ 0 h 1"/>
                  <a:gd name="T8" fmla="*/ 2 w 7"/>
                  <a:gd name="T9" fmla="*/ 1 h 1"/>
                  <a:gd name="T10" fmla="*/ 2 w 7"/>
                  <a:gd name="T11" fmla="*/ 1 h 1"/>
                  <a:gd name="T12" fmla="*/ 2 w 7"/>
                  <a:gd name="T13" fmla="*/ 0 h 1"/>
                  <a:gd name="T14" fmla="*/ 4 w 7"/>
                  <a:gd name="T15" fmla="*/ 0 h 1"/>
                  <a:gd name="T16" fmla="*/ 4 w 7"/>
                  <a:gd name="T17" fmla="*/ 1 h 1"/>
                  <a:gd name="T18" fmla="*/ 6 w 7"/>
                  <a:gd name="T19" fmla="*/ 1 h 1"/>
                  <a:gd name="T20" fmla="*/ 6 w 7"/>
                  <a:gd name="T21" fmla="*/ 1 h 1"/>
                  <a:gd name="T22" fmla="*/ 6 w 7"/>
                  <a:gd name="T23" fmla="*/ 1 h 1"/>
                  <a:gd name="T24" fmla="*/ 7 w 7"/>
                  <a:gd name="T25" fmla="*/ 1 h 1"/>
                  <a:gd name="T26" fmla="*/ 7 w 7"/>
                  <a:gd name="T27" fmla="*/ 1 h 1"/>
                  <a:gd name="T28" fmla="*/ 6 w 7"/>
                  <a:gd name="T29" fmla="*/ 0 h 1"/>
                  <a:gd name="T30" fmla="*/ 6 w 7"/>
                  <a:gd name="T31" fmla="*/ 0 h 1"/>
                  <a:gd name="T32" fmla="*/ 4 w 7"/>
                  <a:gd name="T33" fmla="*/ 0 h 1"/>
                  <a:gd name="T34" fmla="*/ 4 w 7"/>
                  <a:gd name="T35" fmla="*/ 0 h 1"/>
                  <a:gd name="T36" fmla="*/ 4 w 7"/>
                  <a:gd name="T37" fmla="*/ 0 h 1"/>
                  <a:gd name="T38" fmla="*/ 2 w 7"/>
                  <a:gd name="T39" fmla="*/ 0 h 1"/>
                  <a:gd name="T40" fmla="*/ 2 w 7"/>
                  <a:gd name="T41" fmla="*/ 0 h 1"/>
                  <a:gd name="T42" fmla="*/ 0 w 7"/>
                  <a:gd name="T4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1">
                    <a:moveTo>
                      <a:pt x="0" y="0"/>
                    </a:moveTo>
                    <a:cubicBezTo>
                      <a:pt x="0" y="0"/>
                      <a:pt x="0" y="0"/>
                      <a:pt x="0" y="0"/>
                    </a:cubicBezTo>
                    <a:cubicBezTo>
                      <a:pt x="0" y="0"/>
                      <a:pt x="0" y="0"/>
                      <a:pt x="0" y="0"/>
                    </a:cubicBezTo>
                    <a:cubicBezTo>
                      <a:pt x="0" y="0"/>
                      <a:pt x="0" y="0"/>
                      <a:pt x="0" y="0"/>
                    </a:cubicBezTo>
                    <a:cubicBezTo>
                      <a:pt x="1" y="0"/>
                      <a:pt x="1" y="0"/>
                      <a:pt x="2" y="1"/>
                    </a:cubicBezTo>
                    <a:cubicBezTo>
                      <a:pt x="2" y="1"/>
                      <a:pt x="2" y="1"/>
                      <a:pt x="2" y="1"/>
                    </a:cubicBezTo>
                    <a:cubicBezTo>
                      <a:pt x="2" y="1"/>
                      <a:pt x="2" y="1"/>
                      <a:pt x="2" y="0"/>
                    </a:cubicBezTo>
                    <a:cubicBezTo>
                      <a:pt x="3" y="0"/>
                      <a:pt x="3" y="0"/>
                      <a:pt x="4" y="0"/>
                    </a:cubicBezTo>
                    <a:cubicBezTo>
                      <a:pt x="4" y="0"/>
                      <a:pt x="4" y="0"/>
                      <a:pt x="4" y="1"/>
                    </a:cubicBezTo>
                    <a:cubicBezTo>
                      <a:pt x="5" y="1"/>
                      <a:pt x="6" y="1"/>
                      <a:pt x="6" y="1"/>
                    </a:cubicBezTo>
                    <a:cubicBezTo>
                      <a:pt x="6" y="1"/>
                      <a:pt x="6" y="1"/>
                      <a:pt x="6" y="1"/>
                    </a:cubicBezTo>
                    <a:cubicBezTo>
                      <a:pt x="6" y="1"/>
                      <a:pt x="6" y="1"/>
                      <a:pt x="6" y="1"/>
                    </a:cubicBezTo>
                    <a:cubicBezTo>
                      <a:pt x="6" y="1"/>
                      <a:pt x="7" y="1"/>
                      <a:pt x="7" y="1"/>
                    </a:cubicBezTo>
                    <a:cubicBezTo>
                      <a:pt x="7" y="1"/>
                      <a:pt x="7" y="1"/>
                      <a:pt x="7" y="1"/>
                    </a:cubicBezTo>
                    <a:cubicBezTo>
                      <a:pt x="6" y="1"/>
                      <a:pt x="6" y="1"/>
                      <a:pt x="6" y="0"/>
                    </a:cubicBezTo>
                    <a:cubicBezTo>
                      <a:pt x="6" y="0"/>
                      <a:pt x="6" y="0"/>
                      <a:pt x="6" y="0"/>
                    </a:cubicBezTo>
                    <a:cubicBezTo>
                      <a:pt x="6" y="0"/>
                      <a:pt x="5" y="0"/>
                      <a:pt x="4" y="0"/>
                    </a:cubicBezTo>
                    <a:cubicBezTo>
                      <a:pt x="4" y="0"/>
                      <a:pt x="4" y="0"/>
                      <a:pt x="4" y="0"/>
                    </a:cubicBezTo>
                    <a:cubicBezTo>
                      <a:pt x="4" y="0"/>
                      <a:pt x="4" y="0"/>
                      <a:pt x="4" y="0"/>
                    </a:cubicBezTo>
                    <a:cubicBezTo>
                      <a:pt x="3" y="0"/>
                      <a:pt x="2" y="0"/>
                      <a:pt x="2" y="0"/>
                    </a:cubicBezTo>
                    <a:cubicBezTo>
                      <a:pt x="2"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0" name="Freeform 905"/>
              <p:cNvSpPr/>
              <p:nvPr/>
            </p:nvSpPr>
            <p:spPr bwMode="auto">
              <a:xfrm>
                <a:off x="2064" y="1381"/>
                <a:ext cx="8" cy="0"/>
              </a:xfrm>
              <a:custGeom>
                <a:avLst/>
                <a:gdLst>
                  <a:gd name="T0" fmla="*/ 1 w 2"/>
                  <a:gd name="T1" fmla="*/ 2 w 2"/>
                  <a:gd name="T2" fmla="*/ 2 w 2"/>
                  <a:gd name="T3" fmla="*/ 2 w 2"/>
                  <a:gd name="T4" fmla="*/ 1 w 2"/>
                  <a:gd name="T5" fmla="*/ 0 w 2"/>
                  <a:gd name="T6" fmla="*/ 0 w 2"/>
                  <a:gd name="T7" fmla="*/ 0 w 2"/>
                  <a:gd name="T8" fmla="*/ 0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1" y="0"/>
                      <a:pt x="2" y="0"/>
                    </a:cubicBezTo>
                    <a:cubicBezTo>
                      <a:pt x="2" y="0"/>
                      <a:pt x="2" y="0"/>
                      <a:pt x="2" y="0"/>
                    </a:cubicBezTo>
                    <a:cubicBezTo>
                      <a:pt x="2" y="0"/>
                      <a:pt x="2" y="0"/>
                      <a:pt x="2"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1" name="Freeform 906"/>
              <p:cNvSpPr/>
              <p:nvPr/>
            </p:nvSpPr>
            <p:spPr bwMode="auto">
              <a:xfrm>
                <a:off x="2068" y="1468"/>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2" name="Freeform 907"/>
              <p:cNvSpPr/>
              <p:nvPr/>
            </p:nvSpPr>
            <p:spPr bwMode="auto">
              <a:xfrm>
                <a:off x="2068" y="1493"/>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3" name="Freeform 908"/>
              <p:cNvSpPr/>
              <p:nvPr/>
            </p:nvSpPr>
            <p:spPr bwMode="auto">
              <a:xfrm>
                <a:off x="2068" y="1212"/>
                <a:ext cx="4" cy="0"/>
              </a:xfrm>
              <a:custGeom>
                <a:avLst/>
                <a:gdLst>
                  <a:gd name="T0" fmla="*/ 0 w 1"/>
                  <a:gd name="T1" fmla="*/ 0 w 1"/>
                  <a:gd name="T2" fmla="*/ 0 w 1"/>
                  <a:gd name="T3" fmla="*/ 0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4" name="Freeform 909"/>
              <p:cNvSpPr/>
              <p:nvPr/>
            </p:nvSpPr>
            <p:spPr bwMode="auto">
              <a:xfrm>
                <a:off x="2060" y="1497"/>
                <a:ext cx="12" cy="8"/>
              </a:xfrm>
              <a:custGeom>
                <a:avLst/>
                <a:gdLst>
                  <a:gd name="T0" fmla="*/ 1 w 3"/>
                  <a:gd name="T1" fmla="*/ 1 h 2"/>
                  <a:gd name="T2" fmla="*/ 1 w 3"/>
                  <a:gd name="T3" fmla="*/ 1 h 2"/>
                  <a:gd name="T4" fmla="*/ 1 w 3"/>
                  <a:gd name="T5" fmla="*/ 1 h 2"/>
                  <a:gd name="T6" fmla="*/ 0 w 3"/>
                  <a:gd name="T7" fmla="*/ 1 h 2"/>
                  <a:gd name="T8" fmla="*/ 0 w 3"/>
                  <a:gd name="T9" fmla="*/ 1 h 2"/>
                  <a:gd name="T10" fmla="*/ 0 w 3"/>
                  <a:gd name="T11" fmla="*/ 1 h 2"/>
                  <a:gd name="T12" fmla="*/ 0 w 3"/>
                  <a:gd name="T13" fmla="*/ 1 h 2"/>
                  <a:gd name="T14" fmla="*/ 0 w 3"/>
                  <a:gd name="T15" fmla="*/ 1 h 2"/>
                  <a:gd name="T16" fmla="*/ 0 w 3"/>
                  <a:gd name="T17" fmla="*/ 1 h 2"/>
                  <a:gd name="T18" fmla="*/ 0 w 3"/>
                  <a:gd name="T19" fmla="*/ 1 h 2"/>
                  <a:gd name="T20" fmla="*/ 1 w 3"/>
                  <a:gd name="T21" fmla="*/ 2 h 2"/>
                  <a:gd name="T22" fmla="*/ 1 w 3"/>
                  <a:gd name="T23" fmla="*/ 2 h 2"/>
                  <a:gd name="T24" fmla="*/ 2 w 3"/>
                  <a:gd name="T25" fmla="*/ 2 h 2"/>
                  <a:gd name="T26" fmla="*/ 3 w 3"/>
                  <a:gd name="T27" fmla="*/ 1 h 2"/>
                  <a:gd name="T28" fmla="*/ 2 w 3"/>
                  <a:gd name="T29" fmla="*/ 0 h 2"/>
                  <a:gd name="T30" fmla="*/ 1 w 3"/>
                  <a:gd name="T3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2">
                    <a:moveTo>
                      <a:pt x="1" y="1"/>
                    </a:moveTo>
                    <a:cubicBezTo>
                      <a:pt x="1" y="1"/>
                      <a:pt x="1" y="1"/>
                      <a:pt x="1" y="1"/>
                    </a:cubicBezTo>
                    <a:cubicBezTo>
                      <a:pt x="1" y="1"/>
                      <a:pt x="1" y="1"/>
                      <a:pt x="1" y="1"/>
                    </a:cubicBezTo>
                    <a:cubicBezTo>
                      <a:pt x="1" y="1"/>
                      <a:pt x="0" y="1"/>
                      <a:pt x="0" y="1"/>
                    </a:cubicBezTo>
                    <a:cubicBezTo>
                      <a:pt x="0" y="1"/>
                      <a:pt x="0" y="1"/>
                      <a:pt x="0" y="1"/>
                    </a:cubicBezTo>
                    <a:cubicBezTo>
                      <a:pt x="0" y="1"/>
                      <a:pt x="1"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2"/>
                    </a:cubicBezTo>
                    <a:cubicBezTo>
                      <a:pt x="1" y="2"/>
                      <a:pt x="1" y="2"/>
                      <a:pt x="1" y="2"/>
                    </a:cubicBezTo>
                    <a:cubicBezTo>
                      <a:pt x="1" y="2"/>
                      <a:pt x="1" y="2"/>
                      <a:pt x="2" y="2"/>
                    </a:cubicBezTo>
                    <a:cubicBezTo>
                      <a:pt x="2" y="2"/>
                      <a:pt x="2" y="1"/>
                      <a:pt x="3" y="1"/>
                    </a:cubicBezTo>
                    <a:cubicBezTo>
                      <a:pt x="2" y="1"/>
                      <a:pt x="2" y="0"/>
                      <a:pt x="2"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5" name="Freeform 910"/>
              <p:cNvSpPr/>
              <p:nvPr/>
            </p:nvSpPr>
            <p:spPr bwMode="auto">
              <a:xfrm>
                <a:off x="2052" y="1212"/>
                <a:ext cx="12" cy="0"/>
              </a:xfrm>
              <a:custGeom>
                <a:avLst/>
                <a:gdLst>
                  <a:gd name="T0" fmla="*/ 0 w 3"/>
                  <a:gd name="T1" fmla="*/ 0 w 3"/>
                  <a:gd name="T2" fmla="*/ 0 w 3"/>
                  <a:gd name="T3" fmla="*/ 2 w 3"/>
                  <a:gd name="T4" fmla="*/ 3 w 3"/>
                  <a:gd name="T5" fmla="*/ 3 w 3"/>
                  <a:gd name="T6" fmla="*/ 3 w 3"/>
                  <a:gd name="T7" fmla="*/ 2 w 3"/>
                  <a:gd name="T8"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0" y="0"/>
                    </a:moveTo>
                    <a:cubicBezTo>
                      <a:pt x="0" y="0"/>
                      <a:pt x="0" y="0"/>
                      <a:pt x="0" y="0"/>
                    </a:cubicBezTo>
                    <a:cubicBezTo>
                      <a:pt x="0" y="0"/>
                      <a:pt x="0" y="0"/>
                      <a:pt x="0" y="0"/>
                    </a:cubicBezTo>
                    <a:cubicBezTo>
                      <a:pt x="1" y="0"/>
                      <a:pt x="1" y="0"/>
                      <a:pt x="2" y="0"/>
                    </a:cubicBezTo>
                    <a:cubicBezTo>
                      <a:pt x="2" y="0"/>
                      <a:pt x="3" y="0"/>
                      <a:pt x="3" y="0"/>
                    </a:cubicBezTo>
                    <a:cubicBezTo>
                      <a:pt x="3" y="0"/>
                      <a:pt x="3" y="0"/>
                      <a:pt x="3" y="0"/>
                    </a:cubicBezTo>
                    <a:cubicBezTo>
                      <a:pt x="3" y="0"/>
                      <a:pt x="3" y="0"/>
                      <a:pt x="3" y="0"/>
                    </a:cubicBezTo>
                    <a:cubicBezTo>
                      <a:pt x="3"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6" name="Freeform 911"/>
              <p:cNvSpPr/>
              <p:nvPr/>
            </p:nvSpPr>
            <p:spPr bwMode="auto">
              <a:xfrm>
                <a:off x="2060" y="1455"/>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7" name="Freeform 912"/>
              <p:cNvSpPr/>
              <p:nvPr/>
            </p:nvSpPr>
            <p:spPr bwMode="auto">
              <a:xfrm>
                <a:off x="2056" y="1385"/>
                <a:ext cx="8" cy="4"/>
              </a:xfrm>
              <a:custGeom>
                <a:avLst/>
                <a:gdLst>
                  <a:gd name="T0" fmla="*/ 1 w 2"/>
                  <a:gd name="T1" fmla="*/ 0 h 1"/>
                  <a:gd name="T2" fmla="*/ 2 w 2"/>
                  <a:gd name="T3" fmla="*/ 0 h 1"/>
                  <a:gd name="T4" fmla="*/ 2 w 2"/>
                  <a:gd name="T5" fmla="*/ 0 h 1"/>
                  <a:gd name="T6" fmla="*/ 2 w 2"/>
                  <a:gd name="T7" fmla="*/ 0 h 1"/>
                  <a:gd name="T8" fmla="*/ 1 w 2"/>
                  <a:gd name="T9" fmla="*/ 0 h 1"/>
                  <a:gd name="T10" fmla="*/ 1 w 2"/>
                  <a:gd name="T11" fmla="*/ 0 h 1"/>
                  <a:gd name="T12" fmla="*/ 0 w 2"/>
                  <a:gd name="T13" fmla="*/ 0 h 1"/>
                  <a:gd name="T14" fmla="*/ 0 w 2"/>
                  <a:gd name="T15" fmla="*/ 0 h 1"/>
                  <a:gd name="T16" fmla="*/ 0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2" y="0"/>
                    </a:cubicBezTo>
                    <a:cubicBezTo>
                      <a:pt x="2" y="0"/>
                      <a:pt x="2" y="0"/>
                      <a:pt x="2" y="0"/>
                    </a:cubicBezTo>
                    <a:cubicBezTo>
                      <a:pt x="2" y="0"/>
                      <a:pt x="2" y="0"/>
                      <a:pt x="2"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8" name="Freeform 913"/>
              <p:cNvSpPr/>
              <p:nvPr/>
            </p:nvSpPr>
            <p:spPr bwMode="auto">
              <a:xfrm>
                <a:off x="2052" y="1236"/>
                <a:ext cx="8" cy="0"/>
              </a:xfrm>
              <a:custGeom>
                <a:avLst/>
                <a:gdLst>
                  <a:gd name="T0" fmla="*/ 0 w 2"/>
                  <a:gd name="T1" fmla="*/ 0 w 2"/>
                  <a:gd name="T2" fmla="*/ 0 w 2"/>
                  <a:gd name="T3" fmla="*/ 2 w 2"/>
                  <a:gd name="T4" fmla="*/ 2 w 2"/>
                  <a:gd name="T5" fmla="*/ 2 w 2"/>
                  <a:gd name="T6" fmla="*/ 2 w 2"/>
                  <a:gd name="T7" fmla="*/ 1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1" y="0"/>
                      <a:pt x="2" y="0"/>
                    </a:cubicBezTo>
                    <a:cubicBezTo>
                      <a:pt x="2" y="0"/>
                      <a:pt x="2" y="0"/>
                      <a:pt x="2" y="0"/>
                    </a:cubicBezTo>
                    <a:cubicBezTo>
                      <a:pt x="2" y="0"/>
                      <a:pt x="2" y="0"/>
                      <a:pt x="2" y="0"/>
                    </a:cubicBezTo>
                    <a:cubicBezTo>
                      <a:pt x="2" y="0"/>
                      <a:pt x="2" y="0"/>
                      <a:pt x="2" y="0"/>
                    </a:cubicBezTo>
                    <a:cubicBezTo>
                      <a:pt x="2" y="0"/>
                      <a:pt x="2"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9" name="Freeform 914"/>
              <p:cNvSpPr/>
              <p:nvPr/>
            </p:nvSpPr>
            <p:spPr bwMode="auto">
              <a:xfrm>
                <a:off x="2052" y="1509"/>
                <a:ext cx="8" cy="4"/>
              </a:xfrm>
              <a:custGeom>
                <a:avLst/>
                <a:gdLst>
                  <a:gd name="T0" fmla="*/ 0 w 2"/>
                  <a:gd name="T1" fmla="*/ 0 h 1"/>
                  <a:gd name="T2" fmla="*/ 0 w 2"/>
                  <a:gd name="T3" fmla="*/ 1 h 1"/>
                  <a:gd name="T4" fmla="*/ 1 w 2"/>
                  <a:gd name="T5" fmla="*/ 1 h 1"/>
                  <a:gd name="T6" fmla="*/ 2 w 2"/>
                  <a:gd name="T7" fmla="*/ 1 h 1"/>
                  <a:gd name="T8" fmla="*/ 2 w 2"/>
                  <a:gd name="T9" fmla="*/ 1 h 1"/>
                  <a:gd name="T10" fmla="*/ 2 w 2"/>
                  <a:gd name="T11" fmla="*/ 0 h 1"/>
                  <a:gd name="T12" fmla="*/ 1 w 2"/>
                  <a:gd name="T13" fmla="*/ 0 h 1"/>
                  <a:gd name="T14" fmla="*/ 0 w 2"/>
                  <a:gd name="T15" fmla="*/ 0 h 1"/>
                  <a:gd name="T16" fmla="*/ 0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1"/>
                      <a:pt x="0" y="1"/>
                      <a:pt x="0" y="1"/>
                    </a:cubicBezTo>
                    <a:cubicBezTo>
                      <a:pt x="0" y="1"/>
                      <a:pt x="0" y="1"/>
                      <a:pt x="1" y="1"/>
                    </a:cubicBezTo>
                    <a:cubicBezTo>
                      <a:pt x="1" y="1"/>
                      <a:pt x="2" y="1"/>
                      <a:pt x="2" y="1"/>
                    </a:cubicBezTo>
                    <a:cubicBezTo>
                      <a:pt x="2" y="1"/>
                      <a:pt x="2" y="1"/>
                      <a:pt x="2" y="1"/>
                    </a:cubicBezTo>
                    <a:cubicBezTo>
                      <a:pt x="2" y="0"/>
                      <a:pt x="2" y="0"/>
                      <a:pt x="2" y="0"/>
                    </a:cubicBezTo>
                    <a:cubicBezTo>
                      <a:pt x="2" y="1"/>
                      <a:pt x="1" y="1"/>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0" name="Freeform 915"/>
              <p:cNvSpPr/>
              <p:nvPr/>
            </p:nvSpPr>
            <p:spPr bwMode="auto">
              <a:xfrm>
                <a:off x="2052" y="1526"/>
                <a:ext cx="4" cy="0"/>
              </a:xfrm>
              <a:custGeom>
                <a:avLst/>
                <a:gdLst>
                  <a:gd name="T0" fmla="*/ 0 w 1"/>
                  <a:gd name="T1" fmla="*/ 0 w 1"/>
                  <a:gd name="T2" fmla="*/ 0 w 1"/>
                  <a:gd name="T3" fmla="*/ 1 w 1"/>
                  <a:gd name="T4" fmla="*/ 1 w 1"/>
                  <a:gd name="T5" fmla="*/ 1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1" name="Freeform 916"/>
              <p:cNvSpPr/>
              <p:nvPr/>
            </p:nvSpPr>
            <p:spPr bwMode="auto">
              <a:xfrm>
                <a:off x="2056" y="1422"/>
                <a:ext cx="0" cy="4"/>
              </a:xfrm>
              <a:custGeom>
                <a:avLst/>
                <a:gdLst>
                  <a:gd name="T0" fmla="*/ 1 h 1"/>
                  <a:gd name="T1" fmla="*/ 1 h 1"/>
                  <a:gd name="T2" fmla="*/ 1 h 1"/>
                  <a:gd name="T3" fmla="*/ 0 h 1"/>
                  <a:gd name="T4" fmla="*/ 1 h 1"/>
                  <a:gd name="T5" fmla="*/ 0 h 1"/>
                  <a:gd name="T6" fmla="*/ 0 h 1"/>
                  <a:gd name="T7" fmla="*/ 0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1"/>
                      <a:pt x="0" y="1"/>
                    </a:cubicBezTo>
                    <a:cubicBezTo>
                      <a:pt x="0" y="0"/>
                      <a:pt x="0" y="0"/>
                      <a:pt x="0" y="0"/>
                    </a:cubicBezTo>
                    <a:cubicBezTo>
                      <a:pt x="0" y="0"/>
                      <a:pt x="0" y="0"/>
                      <a:pt x="0" y="1"/>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2" name="Freeform 917"/>
              <p:cNvSpPr/>
              <p:nvPr/>
            </p:nvSpPr>
            <p:spPr bwMode="auto">
              <a:xfrm>
                <a:off x="2052" y="1377"/>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1 w 1"/>
                  <a:gd name="T15" fmla="*/ 0 h 1"/>
                  <a:gd name="T16" fmla="*/ 1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0"/>
                      <a:pt x="1" y="0"/>
                      <a:pt x="1" y="0"/>
                    </a:cubicBezTo>
                    <a:cubicBezTo>
                      <a:pt x="1" y="1"/>
                      <a:pt x="1"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3" name="Freeform 918"/>
              <p:cNvSpPr/>
              <p:nvPr/>
            </p:nvSpPr>
            <p:spPr bwMode="auto">
              <a:xfrm>
                <a:off x="2047" y="1435"/>
                <a:ext cx="9"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1" y="0"/>
                      <a:pt x="1" y="0"/>
                      <a:pt x="1" y="0"/>
                    </a:cubicBezTo>
                    <a:cubicBezTo>
                      <a:pt x="1" y="0"/>
                      <a:pt x="2" y="0"/>
                      <a:pt x="2" y="0"/>
                    </a:cubicBez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4" name="Freeform 919"/>
              <p:cNvSpPr/>
              <p:nvPr/>
            </p:nvSpPr>
            <p:spPr bwMode="auto">
              <a:xfrm>
                <a:off x="2047" y="1212"/>
                <a:ext cx="5"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5" name="Freeform 920"/>
              <p:cNvSpPr/>
              <p:nvPr/>
            </p:nvSpPr>
            <p:spPr bwMode="auto">
              <a:xfrm>
                <a:off x="2039" y="1455"/>
                <a:ext cx="13" cy="5"/>
              </a:xfrm>
              <a:custGeom>
                <a:avLst/>
                <a:gdLst>
                  <a:gd name="T0" fmla="*/ 0 w 3"/>
                  <a:gd name="T1" fmla="*/ 0 h 1"/>
                  <a:gd name="T2" fmla="*/ 0 w 3"/>
                  <a:gd name="T3" fmla="*/ 0 h 1"/>
                  <a:gd name="T4" fmla="*/ 0 w 3"/>
                  <a:gd name="T5" fmla="*/ 0 h 1"/>
                  <a:gd name="T6" fmla="*/ 0 w 3"/>
                  <a:gd name="T7" fmla="*/ 0 h 1"/>
                  <a:gd name="T8" fmla="*/ 1 w 3"/>
                  <a:gd name="T9" fmla="*/ 0 h 1"/>
                  <a:gd name="T10" fmla="*/ 1 w 3"/>
                  <a:gd name="T11" fmla="*/ 0 h 1"/>
                  <a:gd name="T12" fmla="*/ 2 w 3"/>
                  <a:gd name="T13" fmla="*/ 1 h 1"/>
                  <a:gd name="T14" fmla="*/ 2 w 3"/>
                  <a:gd name="T15" fmla="*/ 0 h 1"/>
                  <a:gd name="T16" fmla="*/ 1 w 3"/>
                  <a:gd name="T17" fmla="*/ 0 h 1"/>
                  <a:gd name="T18" fmla="*/ 1 w 3"/>
                  <a:gd name="T19" fmla="*/ 0 h 1"/>
                  <a:gd name="T20" fmla="*/ 0 w 3"/>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1"/>
                      <a:pt x="1" y="1"/>
                      <a:pt x="2" y="1"/>
                    </a:cubicBezTo>
                    <a:cubicBezTo>
                      <a:pt x="2" y="1"/>
                      <a:pt x="3" y="1"/>
                      <a:pt x="2" y="0"/>
                    </a:cubicBezTo>
                    <a:cubicBezTo>
                      <a:pt x="2" y="0"/>
                      <a:pt x="2"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6" name="Freeform 921"/>
              <p:cNvSpPr/>
              <p:nvPr/>
            </p:nvSpPr>
            <p:spPr bwMode="auto">
              <a:xfrm>
                <a:off x="2039" y="1286"/>
                <a:ext cx="4" cy="4"/>
              </a:xfrm>
              <a:custGeom>
                <a:avLst/>
                <a:gdLst>
                  <a:gd name="T0" fmla="*/ 0 w 1"/>
                  <a:gd name="T1" fmla="*/ 0 h 1"/>
                  <a:gd name="T2" fmla="*/ 1 w 1"/>
                  <a:gd name="T3" fmla="*/ 1 h 1"/>
                  <a:gd name="T4" fmla="*/ 1 w 1"/>
                  <a:gd name="T5" fmla="*/ 1 h 1"/>
                  <a:gd name="T6" fmla="*/ 1 w 1"/>
                  <a:gd name="T7" fmla="*/ 0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1" y="0"/>
                      <a:pt x="1" y="1"/>
                    </a:cubicBezTo>
                    <a:cubicBezTo>
                      <a:pt x="1" y="1"/>
                      <a:pt x="1" y="1"/>
                      <a:pt x="1" y="1"/>
                    </a:cubicBezTo>
                    <a:cubicBezTo>
                      <a:pt x="1" y="1"/>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7" name="Freeform 922"/>
              <p:cNvSpPr/>
              <p:nvPr/>
            </p:nvSpPr>
            <p:spPr bwMode="auto">
              <a:xfrm>
                <a:off x="2035" y="1261"/>
                <a:ext cx="4" cy="0"/>
              </a:xfrm>
              <a:custGeom>
                <a:avLst/>
                <a:gdLst>
                  <a:gd name="T0" fmla="*/ 1 w 1"/>
                  <a:gd name="T1" fmla="*/ 1 w 1"/>
                  <a:gd name="T2" fmla="*/ 1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8" name="Freeform 923"/>
              <p:cNvSpPr/>
              <p:nvPr/>
            </p:nvSpPr>
            <p:spPr bwMode="auto">
              <a:xfrm>
                <a:off x="2023" y="1497"/>
                <a:ext cx="8" cy="4"/>
              </a:xfrm>
              <a:custGeom>
                <a:avLst/>
                <a:gdLst>
                  <a:gd name="T0" fmla="*/ 2 w 2"/>
                  <a:gd name="T1" fmla="*/ 1 h 1"/>
                  <a:gd name="T2" fmla="*/ 1 w 2"/>
                  <a:gd name="T3" fmla="*/ 0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0"/>
                      <a:pt x="1" y="0"/>
                      <a:pt x="1" y="0"/>
                    </a:cubicBezTo>
                    <a:cubicBezTo>
                      <a:pt x="1" y="0"/>
                      <a:pt x="0" y="0"/>
                      <a:pt x="0" y="0"/>
                    </a:cubicBezTo>
                    <a:cubicBezTo>
                      <a:pt x="0" y="0"/>
                      <a:pt x="0" y="0"/>
                      <a:pt x="0" y="1"/>
                    </a:cubicBezTo>
                    <a:cubicBezTo>
                      <a:pt x="0" y="1"/>
                      <a:pt x="0" y="1"/>
                      <a:pt x="0" y="1"/>
                    </a:cubicBezTo>
                    <a:cubicBezTo>
                      <a:pt x="0" y="1"/>
                      <a:pt x="0" y="1"/>
                      <a:pt x="0" y="1"/>
                    </a:cubicBezTo>
                    <a:cubicBezTo>
                      <a:pt x="0" y="1"/>
                      <a:pt x="1" y="1"/>
                      <a:pt x="1" y="1"/>
                    </a:cubicBezTo>
                    <a:cubicBezTo>
                      <a:pt x="1"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9" name="Freeform 924"/>
              <p:cNvSpPr/>
              <p:nvPr/>
            </p:nvSpPr>
            <p:spPr bwMode="auto">
              <a:xfrm>
                <a:off x="2011" y="1224"/>
                <a:ext cx="20" cy="4"/>
              </a:xfrm>
              <a:custGeom>
                <a:avLst/>
                <a:gdLst>
                  <a:gd name="T0" fmla="*/ 3 w 5"/>
                  <a:gd name="T1" fmla="*/ 0 h 1"/>
                  <a:gd name="T2" fmla="*/ 0 w 5"/>
                  <a:gd name="T3" fmla="*/ 0 h 1"/>
                  <a:gd name="T4" fmla="*/ 0 w 5"/>
                  <a:gd name="T5" fmla="*/ 0 h 1"/>
                  <a:gd name="T6" fmla="*/ 0 w 5"/>
                  <a:gd name="T7" fmla="*/ 0 h 1"/>
                  <a:gd name="T8" fmla="*/ 0 w 5"/>
                  <a:gd name="T9" fmla="*/ 0 h 1"/>
                  <a:gd name="T10" fmla="*/ 3 w 5"/>
                  <a:gd name="T11" fmla="*/ 0 h 1"/>
                  <a:gd name="T12" fmla="*/ 5 w 5"/>
                  <a:gd name="T13" fmla="*/ 0 h 1"/>
                  <a:gd name="T14" fmla="*/ 5 w 5"/>
                  <a:gd name="T15" fmla="*/ 0 h 1"/>
                  <a:gd name="T16" fmla="*/ 5 w 5"/>
                  <a:gd name="T17" fmla="*/ 0 h 1"/>
                  <a:gd name="T18" fmla="*/ 3 w 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3" y="0"/>
                    </a:moveTo>
                    <a:cubicBezTo>
                      <a:pt x="2" y="0"/>
                      <a:pt x="1" y="0"/>
                      <a:pt x="0" y="0"/>
                    </a:cubicBezTo>
                    <a:cubicBezTo>
                      <a:pt x="0" y="0"/>
                      <a:pt x="0" y="0"/>
                      <a:pt x="0" y="0"/>
                    </a:cubicBezTo>
                    <a:cubicBezTo>
                      <a:pt x="0" y="0"/>
                      <a:pt x="0" y="0"/>
                      <a:pt x="0" y="0"/>
                    </a:cubicBezTo>
                    <a:cubicBezTo>
                      <a:pt x="0" y="0"/>
                      <a:pt x="0" y="0"/>
                      <a:pt x="0" y="0"/>
                    </a:cubicBezTo>
                    <a:cubicBezTo>
                      <a:pt x="1" y="1"/>
                      <a:pt x="2" y="0"/>
                      <a:pt x="3" y="0"/>
                    </a:cubicBezTo>
                    <a:cubicBezTo>
                      <a:pt x="4" y="0"/>
                      <a:pt x="4" y="0"/>
                      <a:pt x="5" y="0"/>
                    </a:cubicBezTo>
                    <a:cubicBezTo>
                      <a:pt x="5" y="0"/>
                      <a:pt x="5" y="0"/>
                      <a:pt x="5" y="0"/>
                    </a:cubicBezTo>
                    <a:cubicBezTo>
                      <a:pt x="5" y="0"/>
                      <a:pt x="5" y="0"/>
                      <a:pt x="5" y="0"/>
                    </a:cubicBezTo>
                    <a:cubicBezTo>
                      <a:pt x="4" y="0"/>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0" name="Freeform 925"/>
              <p:cNvSpPr/>
              <p:nvPr/>
            </p:nvSpPr>
            <p:spPr bwMode="auto">
              <a:xfrm>
                <a:off x="2023" y="1071"/>
                <a:ext cx="4" cy="0"/>
              </a:xfrm>
              <a:custGeom>
                <a:avLst/>
                <a:gdLst>
                  <a:gd name="T0" fmla="*/ 1 w 1"/>
                  <a:gd name="T1" fmla="*/ 0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1" name="Freeform 926"/>
              <p:cNvSpPr/>
              <p:nvPr/>
            </p:nvSpPr>
            <p:spPr bwMode="auto">
              <a:xfrm>
                <a:off x="2019" y="1331"/>
                <a:ext cx="4" cy="9"/>
              </a:xfrm>
              <a:custGeom>
                <a:avLst/>
                <a:gdLst>
                  <a:gd name="T0" fmla="*/ 0 w 1"/>
                  <a:gd name="T1" fmla="*/ 1 h 2"/>
                  <a:gd name="T2" fmla="*/ 0 w 1"/>
                  <a:gd name="T3" fmla="*/ 1 h 2"/>
                  <a:gd name="T4" fmla="*/ 0 w 1"/>
                  <a:gd name="T5" fmla="*/ 1 h 2"/>
                  <a:gd name="T6" fmla="*/ 1 w 1"/>
                  <a:gd name="T7" fmla="*/ 1 h 2"/>
                  <a:gd name="T8" fmla="*/ 1 w 1"/>
                  <a:gd name="T9" fmla="*/ 1 h 2"/>
                  <a:gd name="T10" fmla="*/ 1 w 1"/>
                  <a:gd name="T11" fmla="*/ 1 h 2"/>
                  <a:gd name="T12" fmla="*/ 1 w 1"/>
                  <a:gd name="T13" fmla="*/ 1 h 2"/>
                  <a:gd name="T14" fmla="*/ 1 w 1"/>
                  <a:gd name="T15" fmla="*/ 1 h 2"/>
                  <a:gd name="T16" fmla="*/ 1 w 1"/>
                  <a:gd name="T17" fmla="*/ 1 h 2"/>
                  <a:gd name="T18" fmla="*/ 1 w 1"/>
                  <a:gd name="T19" fmla="*/ 1 h 2"/>
                  <a:gd name="T20" fmla="*/ 1 w 1"/>
                  <a:gd name="T21" fmla="*/ 1 h 2"/>
                  <a:gd name="T22" fmla="*/ 1 w 1"/>
                  <a:gd name="T23" fmla="*/ 1 h 2"/>
                  <a:gd name="T24" fmla="*/ 1 w 1"/>
                  <a:gd name="T25" fmla="*/ 0 h 2"/>
                  <a:gd name="T26" fmla="*/ 0 w 1"/>
                  <a:gd name="T27" fmla="*/ 1 h 2"/>
                  <a:gd name="T28" fmla="*/ 0 w 1"/>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 h="2">
                    <a:moveTo>
                      <a:pt x="0" y="1"/>
                    </a:move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1" y="1"/>
                    </a:cubicBezTo>
                    <a:cubicBezTo>
                      <a:pt x="1" y="1"/>
                      <a:pt x="1" y="1"/>
                      <a:pt x="1" y="1"/>
                    </a:cubicBezTo>
                    <a:cubicBezTo>
                      <a:pt x="1" y="1"/>
                      <a:pt x="1" y="1"/>
                      <a:pt x="1" y="1"/>
                    </a:cubicBezTo>
                    <a:cubicBezTo>
                      <a:pt x="1" y="1"/>
                      <a:pt x="1" y="1"/>
                      <a:pt x="1" y="0"/>
                    </a:cubicBezTo>
                    <a:cubicBezTo>
                      <a:pt x="1"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2" name="Freeform 927"/>
              <p:cNvSpPr/>
              <p:nvPr/>
            </p:nvSpPr>
            <p:spPr bwMode="auto">
              <a:xfrm>
                <a:off x="2015" y="1236"/>
                <a:ext cx="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3" name="Freeform 928"/>
              <p:cNvSpPr/>
              <p:nvPr/>
            </p:nvSpPr>
            <p:spPr bwMode="auto">
              <a:xfrm>
                <a:off x="2011" y="1046"/>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4" name="Freeform 929"/>
              <p:cNvSpPr/>
              <p:nvPr/>
            </p:nvSpPr>
            <p:spPr bwMode="auto">
              <a:xfrm>
                <a:off x="2011" y="1327"/>
                <a:ext cx="4" cy="4"/>
              </a:xfrm>
              <a:custGeom>
                <a:avLst/>
                <a:gdLst>
                  <a:gd name="T0" fmla="*/ 1 w 1"/>
                  <a:gd name="T1" fmla="*/ 1 h 1"/>
                  <a:gd name="T2" fmla="*/ 1 w 1"/>
                  <a:gd name="T3" fmla="*/ 0 h 1"/>
                  <a:gd name="T4" fmla="*/ 0 w 1"/>
                  <a:gd name="T5" fmla="*/ 0 h 1"/>
                  <a:gd name="T6" fmla="*/ 0 w 1"/>
                  <a:gd name="T7" fmla="*/ 0 h 1"/>
                  <a:gd name="T8" fmla="*/ 0 w 1"/>
                  <a:gd name="T9" fmla="*/ 0 h 1"/>
                  <a:gd name="T10" fmla="*/ 0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5" name="Freeform 930"/>
              <p:cNvSpPr/>
              <p:nvPr/>
            </p:nvSpPr>
            <p:spPr bwMode="auto">
              <a:xfrm>
                <a:off x="1994" y="1236"/>
                <a:ext cx="17" cy="0"/>
              </a:xfrm>
              <a:custGeom>
                <a:avLst/>
                <a:gdLst>
                  <a:gd name="T0" fmla="*/ 0 w 4"/>
                  <a:gd name="T1" fmla="*/ 0 w 4"/>
                  <a:gd name="T2" fmla="*/ 0 w 4"/>
                  <a:gd name="T3" fmla="*/ 4 w 4"/>
                  <a:gd name="T4" fmla="*/ 4 w 4"/>
                  <a:gd name="T5" fmla="*/ 4 w 4"/>
                  <a:gd name="T6" fmla="*/ 0 w 4"/>
                  <a:gd name="T7" fmla="*/ 0 w 4"/>
                  <a:gd name="T8"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4">
                    <a:moveTo>
                      <a:pt x="0" y="0"/>
                    </a:moveTo>
                    <a:cubicBezTo>
                      <a:pt x="0" y="0"/>
                      <a:pt x="0" y="0"/>
                      <a:pt x="0" y="0"/>
                    </a:cubicBezTo>
                    <a:cubicBezTo>
                      <a:pt x="0" y="0"/>
                      <a:pt x="0" y="0"/>
                      <a:pt x="0" y="0"/>
                    </a:cubicBezTo>
                    <a:cubicBezTo>
                      <a:pt x="1" y="0"/>
                      <a:pt x="3" y="0"/>
                      <a:pt x="4" y="0"/>
                    </a:cubicBezTo>
                    <a:cubicBezTo>
                      <a:pt x="4" y="0"/>
                      <a:pt x="4" y="0"/>
                      <a:pt x="4" y="0"/>
                    </a:cubicBezTo>
                    <a:cubicBezTo>
                      <a:pt x="4" y="0"/>
                      <a:pt x="4" y="0"/>
                      <a:pt x="4" y="0"/>
                    </a:cubicBezTo>
                    <a:cubicBezTo>
                      <a:pt x="3"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6" name="Freeform 931"/>
              <p:cNvSpPr/>
              <p:nvPr/>
            </p:nvSpPr>
            <p:spPr bwMode="auto">
              <a:xfrm>
                <a:off x="2003" y="1575"/>
                <a:ext cx="4" cy="0"/>
              </a:xfrm>
              <a:custGeom>
                <a:avLst/>
                <a:gdLst>
                  <a:gd name="T0" fmla="*/ 1 w 1"/>
                  <a:gd name="T1" fmla="*/ 0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7" name="Freeform 932"/>
              <p:cNvSpPr/>
              <p:nvPr/>
            </p:nvSpPr>
            <p:spPr bwMode="auto">
              <a:xfrm>
                <a:off x="1994" y="1212"/>
                <a:ext cx="9" cy="0"/>
              </a:xfrm>
              <a:custGeom>
                <a:avLst/>
                <a:gdLst>
                  <a:gd name="T0" fmla="*/ 0 w 2"/>
                  <a:gd name="T1" fmla="*/ 1 w 2"/>
                  <a:gd name="T2" fmla="*/ 1 w 2"/>
                  <a:gd name="T3" fmla="*/ 2 w 2"/>
                  <a:gd name="T4" fmla="*/ 2 w 2"/>
                  <a:gd name="T5" fmla="*/ 2 w 2"/>
                  <a:gd name="T6" fmla="*/ 1 w 2"/>
                  <a:gd name="T7" fmla="*/ 1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1" y="0"/>
                    </a:cubicBezTo>
                    <a:cubicBezTo>
                      <a:pt x="1" y="0"/>
                      <a:pt x="1" y="0"/>
                      <a:pt x="1" y="0"/>
                    </a:cubicBezTo>
                    <a:cubicBezTo>
                      <a:pt x="2" y="0"/>
                      <a:pt x="2" y="0"/>
                      <a:pt x="2" y="0"/>
                    </a:cubicBezTo>
                    <a:cubicBezTo>
                      <a:pt x="2" y="0"/>
                      <a:pt x="2" y="0"/>
                      <a:pt x="2" y="0"/>
                    </a:cubicBezTo>
                    <a:cubicBezTo>
                      <a:pt x="2" y="0"/>
                      <a:pt x="2" y="0"/>
                      <a:pt x="2" y="0"/>
                    </a:cubicBezTo>
                    <a:cubicBezTo>
                      <a:pt x="2" y="0"/>
                      <a:pt x="2"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8" name="Freeform 933"/>
              <p:cNvSpPr/>
              <p:nvPr/>
            </p:nvSpPr>
            <p:spPr bwMode="auto">
              <a:xfrm>
                <a:off x="1994" y="132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9" name="Freeform 934"/>
              <p:cNvSpPr/>
              <p:nvPr/>
            </p:nvSpPr>
            <p:spPr bwMode="auto">
              <a:xfrm>
                <a:off x="1974" y="1236"/>
                <a:ext cx="12" cy="0"/>
              </a:xfrm>
              <a:custGeom>
                <a:avLst/>
                <a:gdLst>
                  <a:gd name="T0" fmla="*/ 0 w 3"/>
                  <a:gd name="T1" fmla="*/ 0 w 3"/>
                  <a:gd name="T2" fmla="*/ 0 w 3"/>
                  <a:gd name="T3" fmla="*/ 0 w 3"/>
                  <a:gd name="T4" fmla="*/ 1 w 3"/>
                  <a:gd name="T5" fmla="*/ 2 w 3"/>
                  <a:gd name="T6" fmla="*/ 3 w 3"/>
                  <a:gd name="T7" fmla="*/ 2 w 3"/>
                  <a:gd name="T8" fmla="*/ 1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cubicBezTo>
                      <a:pt x="0" y="0"/>
                      <a:pt x="0" y="0"/>
                      <a:pt x="0" y="0"/>
                    </a:cubicBezTo>
                    <a:cubicBezTo>
                      <a:pt x="0" y="0"/>
                      <a:pt x="0" y="0"/>
                      <a:pt x="0" y="0"/>
                    </a:cubicBezTo>
                    <a:cubicBezTo>
                      <a:pt x="0" y="0"/>
                      <a:pt x="0" y="0"/>
                      <a:pt x="0" y="0"/>
                    </a:cubicBezTo>
                    <a:cubicBezTo>
                      <a:pt x="1" y="0"/>
                      <a:pt x="1" y="0"/>
                      <a:pt x="1" y="0"/>
                    </a:cubicBezTo>
                    <a:cubicBezTo>
                      <a:pt x="2" y="0"/>
                      <a:pt x="2" y="0"/>
                      <a:pt x="2" y="0"/>
                    </a:cubicBezTo>
                    <a:cubicBezTo>
                      <a:pt x="3" y="0"/>
                      <a:pt x="3" y="0"/>
                      <a:pt x="3" y="0"/>
                    </a:cubicBezTo>
                    <a:cubicBezTo>
                      <a:pt x="3" y="0"/>
                      <a:pt x="3" y="0"/>
                      <a:pt x="2" y="0"/>
                    </a:cubicBezTo>
                    <a:cubicBezTo>
                      <a:pt x="2" y="0"/>
                      <a:pt x="2"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0" name="Freeform 935"/>
              <p:cNvSpPr/>
              <p:nvPr/>
            </p:nvSpPr>
            <p:spPr bwMode="auto">
              <a:xfrm>
                <a:off x="1978" y="1249"/>
                <a:ext cx="4" cy="4"/>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1 h 1"/>
                  <a:gd name="T12" fmla="*/ 1 w 1"/>
                  <a:gd name="T13" fmla="*/ 0 h 1"/>
                  <a:gd name="T14" fmla="*/ 1 w 1"/>
                  <a:gd name="T15" fmla="*/ 1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0"/>
                      <a:pt x="1" y="0"/>
                      <a:pt x="1" y="0"/>
                    </a:cubicBezTo>
                    <a:cubicBezTo>
                      <a:pt x="1" y="1"/>
                      <a:pt x="1"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1" name="Freeform 936"/>
              <p:cNvSpPr/>
              <p:nvPr/>
            </p:nvSpPr>
            <p:spPr bwMode="auto">
              <a:xfrm>
                <a:off x="1970" y="1253"/>
                <a:ext cx="4" cy="0"/>
              </a:xfrm>
              <a:custGeom>
                <a:avLst/>
                <a:gdLst>
                  <a:gd name="T0" fmla="*/ 0 w 1"/>
                  <a:gd name="T1" fmla="*/ 0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2" name="Freeform 937"/>
              <p:cNvSpPr/>
              <p:nvPr/>
            </p:nvSpPr>
            <p:spPr bwMode="auto">
              <a:xfrm>
                <a:off x="1954" y="1232"/>
                <a:ext cx="8" cy="0"/>
              </a:xfrm>
              <a:custGeom>
                <a:avLst/>
                <a:gdLst>
                  <a:gd name="T0" fmla="*/ 0 w 2"/>
                  <a:gd name="T1" fmla="*/ 0 w 2"/>
                  <a:gd name="T2" fmla="*/ 0 w 2"/>
                  <a:gd name="T3" fmla="*/ 1 w 2"/>
                  <a:gd name="T4" fmla="*/ 2 w 2"/>
                  <a:gd name="T5" fmla="*/ 2 w 2"/>
                  <a:gd name="T6" fmla="*/ 2 w 2"/>
                  <a:gd name="T7" fmla="*/ 1 w 2"/>
                  <a:gd name="T8" fmla="*/ 1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1" y="0"/>
                      <a:pt x="1" y="0"/>
                      <a:pt x="1" y="0"/>
                    </a:cubicBezTo>
                    <a:cubicBezTo>
                      <a:pt x="1" y="0"/>
                      <a:pt x="1" y="0"/>
                      <a:pt x="2" y="0"/>
                    </a:cubicBezTo>
                    <a:cubicBezTo>
                      <a:pt x="2" y="0"/>
                      <a:pt x="2" y="0"/>
                      <a:pt x="2" y="0"/>
                    </a:cubicBezTo>
                    <a:cubicBezTo>
                      <a:pt x="2" y="0"/>
                      <a:pt x="2" y="0"/>
                      <a:pt x="2"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3" name="Freeform 938"/>
              <p:cNvSpPr/>
              <p:nvPr/>
            </p:nvSpPr>
            <p:spPr bwMode="auto">
              <a:xfrm>
                <a:off x="1941" y="1067"/>
                <a:ext cx="8" cy="4"/>
              </a:xfrm>
              <a:custGeom>
                <a:avLst/>
                <a:gdLst>
                  <a:gd name="T0" fmla="*/ 2 w 2"/>
                  <a:gd name="T1" fmla="*/ 1 h 1"/>
                  <a:gd name="T2" fmla="*/ 2 w 2"/>
                  <a:gd name="T3" fmla="*/ 1 h 1"/>
                  <a:gd name="T4" fmla="*/ 2 w 2"/>
                  <a:gd name="T5" fmla="*/ 1 h 1"/>
                  <a:gd name="T6" fmla="*/ 1 w 2"/>
                  <a:gd name="T7" fmla="*/ 1 h 1"/>
                  <a:gd name="T8" fmla="*/ 1 w 2"/>
                  <a:gd name="T9" fmla="*/ 1 h 1"/>
                  <a:gd name="T10" fmla="*/ 0 w 2"/>
                  <a:gd name="T11" fmla="*/ 1 h 1"/>
                  <a:gd name="T12" fmla="*/ 0 w 2"/>
                  <a:gd name="T13" fmla="*/ 1 h 1"/>
                  <a:gd name="T14" fmla="*/ 1 w 2"/>
                  <a:gd name="T15" fmla="*/ 1 h 1"/>
                  <a:gd name="T16" fmla="*/ 1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1"/>
                      <a:pt x="2" y="1"/>
                      <a:pt x="2" y="1"/>
                    </a:cubicBezTo>
                    <a:cubicBezTo>
                      <a:pt x="2" y="1"/>
                      <a:pt x="2" y="1"/>
                      <a:pt x="2" y="1"/>
                    </a:cubicBezTo>
                    <a:cubicBezTo>
                      <a:pt x="2" y="0"/>
                      <a:pt x="2" y="1"/>
                      <a:pt x="1" y="1"/>
                    </a:cubicBezTo>
                    <a:cubicBezTo>
                      <a:pt x="1" y="1"/>
                      <a:pt x="1" y="1"/>
                      <a:pt x="1" y="1"/>
                    </a:cubicBezTo>
                    <a:cubicBezTo>
                      <a:pt x="1" y="1"/>
                      <a:pt x="0" y="1"/>
                      <a:pt x="0" y="1"/>
                    </a:cubicBezTo>
                    <a:cubicBezTo>
                      <a:pt x="0" y="1"/>
                      <a:pt x="0" y="1"/>
                      <a:pt x="0" y="1"/>
                    </a:cubicBezTo>
                    <a:cubicBezTo>
                      <a:pt x="0" y="1"/>
                      <a:pt x="1" y="1"/>
                      <a:pt x="1" y="1"/>
                    </a:cubicBezTo>
                    <a:cubicBezTo>
                      <a:pt x="1" y="1"/>
                      <a:pt x="1" y="1"/>
                      <a:pt x="1"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4" name="Freeform 939"/>
              <p:cNvSpPr/>
              <p:nvPr/>
            </p:nvSpPr>
            <p:spPr bwMode="auto">
              <a:xfrm>
                <a:off x="1937" y="1022"/>
                <a:ext cx="4" cy="0"/>
              </a:xfrm>
              <a:custGeom>
                <a:avLst/>
                <a:gdLst>
                  <a:gd name="T0" fmla="*/ 1 w 1"/>
                  <a:gd name="T1" fmla="*/ 0 w 1"/>
                  <a:gd name="T2" fmla="*/ 0 w 1"/>
                  <a:gd name="T3" fmla="*/ 0 w 1"/>
                  <a:gd name="T4" fmla="*/ 0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5" name="Freeform 940"/>
              <p:cNvSpPr/>
              <p:nvPr/>
            </p:nvSpPr>
            <p:spPr bwMode="auto">
              <a:xfrm>
                <a:off x="1933" y="1261"/>
                <a:ext cx="8" cy="4"/>
              </a:xfrm>
              <a:custGeom>
                <a:avLst/>
                <a:gdLst>
                  <a:gd name="T0" fmla="*/ 0 w 2"/>
                  <a:gd name="T1" fmla="*/ 0 h 1"/>
                  <a:gd name="T2" fmla="*/ 0 w 2"/>
                  <a:gd name="T3" fmla="*/ 0 h 1"/>
                  <a:gd name="T4" fmla="*/ 0 w 2"/>
                  <a:gd name="T5" fmla="*/ 0 h 1"/>
                  <a:gd name="T6" fmla="*/ 0 w 2"/>
                  <a:gd name="T7" fmla="*/ 1 h 1"/>
                  <a:gd name="T8" fmla="*/ 1 w 2"/>
                  <a:gd name="T9" fmla="*/ 1 h 1"/>
                  <a:gd name="T10" fmla="*/ 2 w 2"/>
                  <a:gd name="T11" fmla="*/ 1 h 1"/>
                  <a:gd name="T12" fmla="*/ 2 w 2"/>
                  <a:gd name="T13" fmla="*/ 1 h 1"/>
                  <a:gd name="T14" fmla="*/ 2 w 2"/>
                  <a:gd name="T15" fmla="*/ 0 h 1"/>
                  <a:gd name="T16" fmla="*/ 1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0"/>
                      <a:pt x="0" y="0"/>
                      <a:pt x="0" y="0"/>
                    </a:cubicBezTo>
                    <a:cubicBezTo>
                      <a:pt x="0" y="0"/>
                      <a:pt x="0" y="0"/>
                      <a:pt x="0" y="0"/>
                    </a:cubicBezTo>
                    <a:cubicBezTo>
                      <a:pt x="0" y="1"/>
                      <a:pt x="0" y="1"/>
                      <a:pt x="0" y="1"/>
                    </a:cubicBezTo>
                    <a:cubicBezTo>
                      <a:pt x="1" y="1"/>
                      <a:pt x="1" y="1"/>
                      <a:pt x="1" y="1"/>
                    </a:cubicBezTo>
                    <a:cubicBezTo>
                      <a:pt x="1" y="1"/>
                      <a:pt x="1" y="1"/>
                      <a:pt x="2" y="1"/>
                    </a:cubicBezTo>
                    <a:cubicBezTo>
                      <a:pt x="2" y="1"/>
                      <a:pt x="2" y="1"/>
                      <a:pt x="2" y="1"/>
                    </a:cubicBezTo>
                    <a:cubicBezTo>
                      <a:pt x="2" y="0"/>
                      <a:pt x="2" y="0"/>
                      <a:pt x="2"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6" name="Freeform 941"/>
              <p:cNvSpPr/>
              <p:nvPr/>
            </p:nvSpPr>
            <p:spPr bwMode="auto">
              <a:xfrm>
                <a:off x="1937" y="12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7" name="Freeform 942"/>
              <p:cNvSpPr/>
              <p:nvPr/>
            </p:nvSpPr>
            <p:spPr bwMode="auto">
              <a:xfrm>
                <a:off x="1925" y="1261"/>
                <a:ext cx="4" cy="4"/>
              </a:xfrm>
              <a:custGeom>
                <a:avLst/>
                <a:gdLst>
                  <a:gd name="T0" fmla="*/ 0 w 1"/>
                  <a:gd name="T1" fmla="*/ 0 h 1"/>
                  <a:gd name="T2" fmla="*/ 0 w 1"/>
                  <a:gd name="T3" fmla="*/ 0 h 1"/>
                  <a:gd name="T4" fmla="*/ 0 w 1"/>
                  <a:gd name="T5" fmla="*/ 0 h 1"/>
                  <a:gd name="T6" fmla="*/ 0 w 1"/>
                  <a:gd name="T7" fmla="*/ 1 h 1"/>
                  <a:gd name="T8" fmla="*/ 1 w 1"/>
                  <a:gd name="T9" fmla="*/ 1 h 1"/>
                  <a:gd name="T10" fmla="*/ 1 w 1"/>
                  <a:gd name="T11" fmla="*/ 1 h 1"/>
                  <a:gd name="T12" fmla="*/ 1 w 1"/>
                  <a:gd name="T13" fmla="*/ 1 h 1"/>
                  <a:gd name="T14" fmla="*/ 1 w 1"/>
                  <a:gd name="T15" fmla="*/ 0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1"/>
                      <a:pt x="0" y="1"/>
                      <a:pt x="0" y="1"/>
                    </a:cubicBezTo>
                    <a:cubicBezTo>
                      <a:pt x="0" y="1"/>
                      <a:pt x="0" y="1"/>
                      <a:pt x="1" y="1"/>
                    </a:cubicBezTo>
                    <a:cubicBezTo>
                      <a:pt x="1" y="1"/>
                      <a:pt x="1" y="1"/>
                      <a:pt x="1" y="1"/>
                    </a:cubicBezTo>
                    <a:cubicBezTo>
                      <a:pt x="1" y="1"/>
                      <a:pt x="1" y="1"/>
                      <a:pt x="1" y="1"/>
                    </a:cubicBezTo>
                    <a:cubicBezTo>
                      <a:pt x="1" y="1"/>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8" name="Oval 943"/>
              <p:cNvSpPr>
                <a:spLocks noChangeArrowheads="1"/>
              </p:cNvSpPr>
              <p:nvPr/>
            </p:nvSpPr>
            <p:spPr bwMode="auto">
              <a:xfrm>
                <a:off x="1925" y="119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9" name="Freeform 944"/>
              <p:cNvSpPr/>
              <p:nvPr/>
            </p:nvSpPr>
            <p:spPr bwMode="auto">
              <a:xfrm>
                <a:off x="1921" y="1236"/>
                <a:ext cx="4" cy="0"/>
              </a:xfrm>
              <a:custGeom>
                <a:avLst/>
                <a:gdLst>
                  <a:gd name="T0" fmla="*/ 0 w 1"/>
                  <a:gd name="T1" fmla="*/ 0 w 1"/>
                  <a:gd name="T2" fmla="*/ 0 w 1"/>
                  <a:gd name="T3" fmla="*/ 1 w 1"/>
                  <a:gd name="T4" fmla="*/ 1 w 1"/>
                  <a:gd name="T5" fmla="*/ 1 w 1"/>
                  <a:gd name="T6" fmla="*/ 1 w 1"/>
                  <a:gd name="T7" fmla="*/ 1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0" name="Freeform 945"/>
              <p:cNvSpPr/>
              <p:nvPr/>
            </p:nvSpPr>
            <p:spPr bwMode="auto">
              <a:xfrm>
                <a:off x="1913" y="1034"/>
                <a:ext cx="12" cy="0"/>
              </a:xfrm>
              <a:custGeom>
                <a:avLst/>
                <a:gdLst>
                  <a:gd name="T0" fmla="*/ 0 w 3"/>
                  <a:gd name="T1" fmla="*/ 0 w 3"/>
                  <a:gd name="T2" fmla="*/ 1 w 3"/>
                  <a:gd name="T3" fmla="*/ 2 w 3"/>
                  <a:gd name="T4" fmla="*/ 3 w 3"/>
                  <a:gd name="T5" fmla="*/ 2 w 3"/>
                  <a:gd name="T6" fmla="*/ 1 w 3"/>
                  <a:gd name="T7" fmla="*/ 0 w 3"/>
                  <a:gd name="T8" fmla="*/ 0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cubicBezTo>
                      <a:pt x="0" y="0"/>
                      <a:pt x="0" y="0"/>
                      <a:pt x="0" y="0"/>
                    </a:cubicBezTo>
                    <a:cubicBezTo>
                      <a:pt x="1" y="0"/>
                      <a:pt x="1" y="0"/>
                      <a:pt x="1" y="0"/>
                    </a:cubicBezTo>
                    <a:cubicBezTo>
                      <a:pt x="2" y="0"/>
                      <a:pt x="2" y="0"/>
                      <a:pt x="2" y="0"/>
                    </a:cubicBezTo>
                    <a:cubicBezTo>
                      <a:pt x="3" y="0"/>
                      <a:pt x="3" y="0"/>
                      <a:pt x="3" y="0"/>
                    </a:cubicBezTo>
                    <a:cubicBezTo>
                      <a:pt x="3" y="0"/>
                      <a:pt x="3" y="0"/>
                      <a:pt x="2" y="0"/>
                    </a:cubicBezTo>
                    <a:cubicBezTo>
                      <a:pt x="2" y="0"/>
                      <a:pt x="2"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1" name="Freeform 946"/>
              <p:cNvSpPr/>
              <p:nvPr/>
            </p:nvSpPr>
            <p:spPr bwMode="auto">
              <a:xfrm>
                <a:off x="1917" y="1261"/>
                <a:ext cx="4" cy="4"/>
              </a:xfrm>
              <a:custGeom>
                <a:avLst/>
                <a:gdLst>
                  <a:gd name="T0" fmla="*/ 1 w 1"/>
                  <a:gd name="T1" fmla="*/ 0 h 1"/>
                  <a:gd name="T2" fmla="*/ 0 w 1"/>
                  <a:gd name="T3" fmla="*/ 0 h 1"/>
                  <a:gd name="T4" fmla="*/ 1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0"/>
                    </a:cubicBezTo>
                    <a:cubicBezTo>
                      <a:pt x="0" y="1"/>
                      <a:pt x="0"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2" name="Freeform 947"/>
              <p:cNvSpPr/>
              <p:nvPr/>
            </p:nvSpPr>
            <p:spPr bwMode="auto">
              <a:xfrm>
                <a:off x="1892" y="1013"/>
                <a:ext cx="25" cy="0"/>
              </a:xfrm>
              <a:custGeom>
                <a:avLst/>
                <a:gdLst>
                  <a:gd name="T0" fmla="*/ 6 w 6"/>
                  <a:gd name="T1" fmla="*/ 3 w 6"/>
                  <a:gd name="T2" fmla="*/ 0 w 6"/>
                  <a:gd name="T3" fmla="*/ 0 w 6"/>
                  <a:gd name="T4" fmla="*/ 0 w 6"/>
                  <a:gd name="T5" fmla="*/ 0 w 6"/>
                  <a:gd name="T6" fmla="*/ 3 w 6"/>
                  <a:gd name="T7" fmla="*/ 6 w 6"/>
                  <a:gd name="T8" fmla="*/ 6 w 6"/>
                  <a:gd name="T9" fmla="*/ 6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6">
                    <a:moveTo>
                      <a:pt x="6" y="0"/>
                    </a:moveTo>
                    <a:cubicBezTo>
                      <a:pt x="5" y="0"/>
                      <a:pt x="4" y="0"/>
                      <a:pt x="3" y="0"/>
                    </a:cubicBezTo>
                    <a:cubicBezTo>
                      <a:pt x="2" y="0"/>
                      <a:pt x="1" y="0"/>
                      <a:pt x="0" y="0"/>
                    </a:cubicBezTo>
                    <a:cubicBezTo>
                      <a:pt x="0" y="0"/>
                      <a:pt x="0" y="0"/>
                      <a:pt x="0" y="0"/>
                    </a:cubicBezTo>
                    <a:cubicBezTo>
                      <a:pt x="0" y="0"/>
                      <a:pt x="0" y="0"/>
                      <a:pt x="0" y="0"/>
                    </a:cubicBezTo>
                    <a:cubicBezTo>
                      <a:pt x="0" y="0"/>
                      <a:pt x="0" y="0"/>
                      <a:pt x="0" y="0"/>
                    </a:cubicBezTo>
                    <a:cubicBezTo>
                      <a:pt x="1" y="0"/>
                      <a:pt x="2" y="0"/>
                      <a:pt x="3" y="0"/>
                    </a:cubicBezTo>
                    <a:cubicBezTo>
                      <a:pt x="4" y="0"/>
                      <a:pt x="5" y="0"/>
                      <a:pt x="6" y="0"/>
                    </a:cubicBezTo>
                    <a:cubicBezTo>
                      <a:pt x="6" y="0"/>
                      <a:pt x="6" y="0"/>
                      <a:pt x="6" y="0"/>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3" name="Freeform 948"/>
              <p:cNvSpPr/>
              <p:nvPr/>
            </p:nvSpPr>
            <p:spPr bwMode="auto">
              <a:xfrm>
                <a:off x="1909" y="1261"/>
                <a:ext cx="4" cy="4"/>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1 w 1"/>
                  <a:gd name="T17" fmla="*/ 0 h 1"/>
                  <a:gd name="T18" fmla="*/ 0 w 1"/>
                  <a:gd name="T19" fmla="*/ 0 h 1"/>
                  <a:gd name="T20" fmla="*/ 0 w 1"/>
                  <a:gd name="T21" fmla="*/ 0 h 1"/>
                  <a:gd name="T22" fmla="*/ 0 w 1"/>
                  <a:gd name="T23" fmla="*/ 1 h 1"/>
                  <a:gd name="T24" fmla="*/ 0 w 1"/>
                  <a:gd name="T25" fmla="*/ 1 h 1"/>
                  <a:gd name="T26" fmla="*/ 0 w 1"/>
                  <a:gd name="T27" fmla="*/ 1 h 1"/>
                  <a:gd name="T28" fmla="*/ 0 w 1"/>
                  <a:gd name="T2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4" name="Oval 949"/>
              <p:cNvSpPr>
                <a:spLocks noChangeArrowheads="1"/>
              </p:cNvSpPr>
              <p:nvPr/>
            </p:nvSpPr>
            <p:spPr bwMode="auto">
              <a:xfrm>
                <a:off x="1892" y="1001"/>
                <a:ext cx="4"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5" name="Freeform 950"/>
              <p:cNvSpPr/>
              <p:nvPr/>
            </p:nvSpPr>
            <p:spPr bwMode="auto">
              <a:xfrm>
                <a:off x="1888" y="126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6" name="Freeform 951"/>
              <p:cNvSpPr/>
              <p:nvPr/>
            </p:nvSpPr>
            <p:spPr bwMode="auto">
              <a:xfrm>
                <a:off x="1876" y="1278"/>
                <a:ext cx="8" cy="4"/>
              </a:xfrm>
              <a:custGeom>
                <a:avLst/>
                <a:gdLst>
                  <a:gd name="T0" fmla="*/ 2 w 2"/>
                  <a:gd name="T1" fmla="*/ 1 h 1"/>
                  <a:gd name="T2" fmla="*/ 2 w 2"/>
                  <a:gd name="T3" fmla="*/ 1 h 1"/>
                  <a:gd name="T4" fmla="*/ 2 w 2"/>
                  <a:gd name="T5" fmla="*/ 1 h 1"/>
                  <a:gd name="T6" fmla="*/ 0 w 2"/>
                  <a:gd name="T7" fmla="*/ 1 h 1"/>
                  <a:gd name="T8" fmla="*/ 2 w 2"/>
                  <a:gd name="T9" fmla="*/ 1 h 1"/>
                  <a:gd name="T10" fmla="*/ 2 w 2"/>
                  <a:gd name="T11" fmla="*/ 1 h 1"/>
                  <a:gd name="T12" fmla="*/ 2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1"/>
                    </a:moveTo>
                    <a:cubicBezTo>
                      <a:pt x="2" y="1"/>
                      <a:pt x="2" y="1"/>
                      <a:pt x="2" y="1"/>
                    </a:cubicBezTo>
                    <a:cubicBezTo>
                      <a:pt x="2" y="1"/>
                      <a:pt x="2" y="1"/>
                      <a:pt x="2" y="1"/>
                    </a:cubicBezTo>
                    <a:cubicBezTo>
                      <a:pt x="2" y="0"/>
                      <a:pt x="0" y="0"/>
                      <a:pt x="0" y="1"/>
                    </a:cubicBezTo>
                    <a:cubicBezTo>
                      <a:pt x="0"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7" name="Freeform 952"/>
              <p:cNvSpPr/>
              <p:nvPr/>
            </p:nvSpPr>
            <p:spPr bwMode="auto">
              <a:xfrm>
                <a:off x="1876" y="1265"/>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8" name="Freeform 953"/>
              <p:cNvSpPr/>
              <p:nvPr/>
            </p:nvSpPr>
            <p:spPr bwMode="auto">
              <a:xfrm>
                <a:off x="1868" y="1265"/>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9" name="Freeform 954"/>
              <p:cNvSpPr/>
              <p:nvPr/>
            </p:nvSpPr>
            <p:spPr bwMode="auto">
              <a:xfrm>
                <a:off x="1864" y="126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0" name="Freeform 955"/>
              <p:cNvSpPr/>
              <p:nvPr/>
            </p:nvSpPr>
            <p:spPr bwMode="auto">
              <a:xfrm>
                <a:off x="1851" y="1013"/>
                <a:ext cx="9"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1" name="Freeform 956"/>
              <p:cNvSpPr/>
              <p:nvPr/>
            </p:nvSpPr>
            <p:spPr bwMode="auto">
              <a:xfrm>
                <a:off x="1827" y="1579"/>
                <a:ext cx="4" cy="0"/>
              </a:xfrm>
              <a:custGeom>
                <a:avLst/>
                <a:gdLst>
                  <a:gd name="T0" fmla="*/ 0 w 1"/>
                  <a:gd name="T1" fmla="*/ 0 w 1"/>
                  <a:gd name="T2" fmla="*/ 0 w 1"/>
                  <a:gd name="T3" fmla="*/ 0 w 1"/>
                  <a:gd name="T4" fmla="*/ 0 w 1"/>
                  <a:gd name="T5" fmla="*/ 0 w 1"/>
                  <a:gd name="T6" fmla="*/ 1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2" name="Freeform 957"/>
              <p:cNvSpPr/>
              <p:nvPr/>
            </p:nvSpPr>
            <p:spPr bwMode="auto">
              <a:xfrm>
                <a:off x="1815" y="1162"/>
                <a:ext cx="8" cy="4"/>
              </a:xfrm>
              <a:custGeom>
                <a:avLst/>
                <a:gdLst>
                  <a:gd name="T0" fmla="*/ 0 w 2"/>
                  <a:gd name="T1" fmla="*/ 0 h 1"/>
                  <a:gd name="T2" fmla="*/ 0 w 2"/>
                  <a:gd name="T3" fmla="*/ 0 h 1"/>
                  <a:gd name="T4" fmla="*/ 0 w 2"/>
                  <a:gd name="T5" fmla="*/ 1 h 1"/>
                  <a:gd name="T6" fmla="*/ 0 w 2"/>
                  <a:gd name="T7" fmla="*/ 1 h 1"/>
                  <a:gd name="T8" fmla="*/ 0 w 2"/>
                  <a:gd name="T9" fmla="*/ 1 h 1"/>
                  <a:gd name="T10" fmla="*/ 0 w 2"/>
                  <a:gd name="T11" fmla="*/ 1 h 1"/>
                  <a:gd name="T12" fmla="*/ 0 w 2"/>
                  <a:gd name="T13" fmla="*/ 1 h 1"/>
                  <a:gd name="T14" fmla="*/ 1 w 2"/>
                  <a:gd name="T15" fmla="*/ 1 h 1"/>
                  <a:gd name="T16" fmla="*/ 2 w 2"/>
                  <a:gd name="T17" fmla="*/ 0 h 1"/>
                  <a:gd name="T18" fmla="*/ 1 w 2"/>
                  <a:gd name="T19" fmla="*/ 0 h 1"/>
                  <a:gd name="T20" fmla="*/ 0 w 2"/>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0" y="0"/>
                    </a:move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3" name="Freeform 958"/>
              <p:cNvSpPr/>
              <p:nvPr/>
            </p:nvSpPr>
            <p:spPr bwMode="auto">
              <a:xfrm>
                <a:off x="1815" y="1013"/>
                <a:ext cx="4" cy="0"/>
              </a:xfrm>
              <a:custGeom>
                <a:avLst/>
                <a:gdLst>
                  <a:gd name="T0" fmla="*/ 1 w 1"/>
                  <a:gd name="T1" fmla="*/ 1 w 1"/>
                  <a:gd name="T2" fmla="*/ 1 w 1"/>
                  <a:gd name="T3" fmla="*/ 1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4" name="Freeform 959"/>
              <p:cNvSpPr/>
              <p:nvPr/>
            </p:nvSpPr>
            <p:spPr bwMode="auto">
              <a:xfrm>
                <a:off x="1806" y="1162"/>
                <a:ext cx="5"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5" name="Freeform 960"/>
              <p:cNvSpPr/>
              <p:nvPr/>
            </p:nvSpPr>
            <p:spPr bwMode="auto">
              <a:xfrm>
                <a:off x="1770" y="1162"/>
                <a:ext cx="8" cy="0"/>
              </a:xfrm>
              <a:custGeom>
                <a:avLst/>
                <a:gdLst>
                  <a:gd name="T0" fmla="*/ 0 w 2"/>
                  <a:gd name="T1" fmla="*/ 0 w 2"/>
                  <a:gd name="T2" fmla="*/ 1 w 2"/>
                  <a:gd name="T3" fmla="*/ 1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1" y="0"/>
                    </a:cubicBezTo>
                    <a:cubicBezTo>
                      <a:pt x="1" y="0"/>
                      <a:pt x="1" y="0"/>
                      <a:pt x="1"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6" name="Freeform 961"/>
              <p:cNvSpPr/>
              <p:nvPr/>
            </p:nvSpPr>
            <p:spPr bwMode="auto">
              <a:xfrm>
                <a:off x="1762" y="1162"/>
                <a:ext cx="4"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7" name="Freeform 962"/>
              <p:cNvSpPr/>
              <p:nvPr/>
            </p:nvSpPr>
            <p:spPr bwMode="auto">
              <a:xfrm>
                <a:off x="1749" y="1162"/>
                <a:ext cx="4" cy="0"/>
              </a:xfrm>
              <a:custGeom>
                <a:avLst/>
                <a:gdLst>
                  <a:gd name="T0" fmla="*/ 0 w 1"/>
                  <a:gd name="T1" fmla="*/ 0 w 1"/>
                  <a:gd name="T2" fmla="*/ 0 w 1"/>
                  <a:gd name="T3" fmla="*/ 0 w 1"/>
                  <a:gd name="T4" fmla="*/ 1 w 1"/>
                  <a:gd name="T5" fmla="*/ 1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8" name="Freeform 963"/>
              <p:cNvSpPr/>
              <p:nvPr/>
            </p:nvSpPr>
            <p:spPr bwMode="auto">
              <a:xfrm>
                <a:off x="1717" y="1166"/>
                <a:ext cx="20" cy="4"/>
              </a:xfrm>
              <a:custGeom>
                <a:avLst/>
                <a:gdLst>
                  <a:gd name="T0" fmla="*/ 5 w 5"/>
                  <a:gd name="T1" fmla="*/ 1 h 1"/>
                  <a:gd name="T2" fmla="*/ 4 w 5"/>
                  <a:gd name="T3" fmla="*/ 1 h 1"/>
                  <a:gd name="T4" fmla="*/ 0 w 5"/>
                  <a:gd name="T5" fmla="*/ 0 h 1"/>
                  <a:gd name="T6" fmla="*/ 0 w 5"/>
                  <a:gd name="T7" fmla="*/ 0 h 1"/>
                  <a:gd name="T8" fmla="*/ 0 w 5"/>
                  <a:gd name="T9" fmla="*/ 0 h 1"/>
                  <a:gd name="T10" fmla="*/ 0 w 5"/>
                  <a:gd name="T11" fmla="*/ 1 h 1"/>
                  <a:gd name="T12" fmla="*/ 4 w 5"/>
                  <a:gd name="T13" fmla="*/ 1 h 1"/>
                  <a:gd name="T14" fmla="*/ 5 w 5"/>
                  <a:gd name="T15" fmla="*/ 1 h 1"/>
                  <a:gd name="T16" fmla="*/ 5 w 5"/>
                  <a:gd name="T17" fmla="*/ 1 h 1"/>
                  <a:gd name="T18" fmla="*/ 5 w 5"/>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5" y="1"/>
                    </a:moveTo>
                    <a:cubicBezTo>
                      <a:pt x="4" y="1"/>
                      <a:pt x="4" y="1"/>
                      <a:pt x="4" y="1"/>
                    </a:cubicBezTo>
                    <a:cubicBezTo>
                      <a:pt x="3" y="1"/>
                      <a:pt x="1" y="0"/>
                      <a:pt x="0" y="0"/>
                    </a:cubicBezTo>
                    <a:cubicBezTo>
                      <a:pt x="0" y="0"/>
                      <a:pt x="0" y="0"/>
                      <a:pt x="0" y="0"/>
                    </a:cubicBezTo>
                    <a:cubicBezTo>
                      <a:pt x="0" y="0"/>
                      <a:pt x="0" y="0"/>
                      <a:pt x="0" y="0"/>
                    </a:cubicBezTo>
                    <a:cubicBezTo>
                      <a:pt x="0" y="1"/>
                      <a:pt x="0" y="1"/>
                      <a:pt x="0" y="1"/>
                    </a:cubicBezTo>
                    <a:cubicBezTo>
                      <a:pt x="1" y="1"/>
                      <a:pt x="3" y="1"/>
                      <a:pt x="4" y="1"/>
                    </a:cubicBezTo>
                    <a:cubicBezTo>
                      <a:pt x="5" y="1"/>
                      <a:pt x="5" y="1"/>
                      <a:pt x="5" y="1"/>
                    </a:cubicBezTo>
                    <a:cubicBezTo>
                      <a:pt x="5" y="1"/>
                      <a:pt x="5" y="1"/>
                      <a:pt x="5" y="1"/>
                    </a:cubicBezTo>
                    <a:cubicBezTo>
                      <a:pt x="5"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9" name="Freeform 964"/>
              <p:cNvSpPr/>
              <p:nvPr/>
            </p:nvSpPr>
            <p:spPr bwMode="auto">
              <a:xfrm>
                <a:off x="1708" y="1158"/>
                <a:ext cx="9" cy="0"/>
              </a:xfrm>
              <a:custGeom>
                <a:avLst/>
                <a:gdLst>
                  <a:gd name="T0" fmla="*/ 0 w 2"/>
                  <a:gd name="T1" fmla="*/ 0 w 2"/>
                  <a:gd name="T2" fmla="*/ 1 w 2"/>
                  <a:gd name="T3" fmla="*/ 2 w 2"/>
                  <a:gd name="T4" fmla="*/ 2 w 2"/>
                  <a:gd name="T5" fmla="*/ 2 w 2"/>
                  <a:gd name="T6" fmla="*/ 1 w 2"/>
                  <a:gd name="T7" fmla="*/ 0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0" y="0"/>
                    </a:move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2"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0" name="Freeform 965"/>
              <p:cNvSpPr/>
              <p:nvPr/>
            </p:nvSpPr>
            <p:spPr bwMode="auto">
              <a:xfrm>
                <a:off x="1708" y="1567"/>
                <a:ext cx="5" cy="4"/>
              </a:xfrm>
              <a:custGeom>
                <a:avLst/>
                <a:gdLst>
                  <a:gd name="T0" fmla="*/ 0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1 h 1"/>
                  <a:gd name="T14" fmla="*/ 1 w 1"/>
                  <a:gd name="T15" fmla="*/ 1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1"/>
                      <a:pt x="0" y="1"/>
                    </a:cubicBezTo>
                    <a:cubicBezTo>
                      <a:pt x="0" y="1"/>
                      <a:pt x="0" y="1"/>
                      <a:pt x="0" y="1"/>
                    </a:cubicBezTo>
                    <a:cubicBezTo>
                      <a:pt x="0" y="1"/>
                      <a:pt x="0" y="1"/>
                      <a:pt x="0" y="1"/>
                    </a:cubicBezTo>
                    <a:cubicBezTo>
                      <a:pt x="0" y="1"/>
                      <a:pt x="0" y="1"/>
                      <a:pt x="1" y="1"/>
                    </a:cubicBezTo>
                    <a:cubicBezTo>
                      <a:pt x="1" y="1"/>
                      <a:pt x="1" y="1"/>
                      <a:pt x="1"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1" name="Freeform 966"/>
              <p:cNvSpPr/>
              <p:nvPr/>
            </p:nvSpPr>
            <p:spPr bwMode="auto">
              <a:xfrm>
                <a:off x="1704" y="1575"/>
                <a:ext cx="4"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2" name="Freeform 967"/>
              <p:cNvSpPr/>
              <p:nvPr/>
            </p:nvSpPr>
            <p:spPr bwMode="auto">
              <a:xfrm>
                <a:off x="1700" y="1158"/>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3" name="Freeform 968"/>
              <p:cNvSpPr/>
              <p:nvPr/>
            </p:nvSpPr>
            <p:spPr bwMode="auto">
              <a:xfrm>
                <a:off x="1700" y="1575"/>
                <a:ext cx="4" cy="0"/>
              </a:xfrm>
              <a:custGeom>
                <a:avLst/>
                <a:gdLst>
                  <a:gd name="T0" fmla="*/ 0 w 1"/>
                  <a:gd name="T1" fmla="*/ 0 w 1"/>
                  <a:gd name="T2" fmla="*/ 0 w 1"/>
                  <a:gd name="T3" fmla="*/ 0 w 1"/>
                  <a:gd name="T4" fmla="*/ 0 w 1"/>
                  <a:gd name="T5" fmla="*/ 0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4" name="Freeform 969"/>
              <p:cNvSpPr/>
              <p:nvPr/>
            </p:nvSpPr>
            <p:spPr bwMode="auto">
              <a:xfrm>
                <a:off x="1668" y="1158"/>
                <a:ext cx="24" cy="0"/>
              </a:xfrm>
              <a:custGeom>
                <a:avLst/>
                <a:gdLst>
                  <a:gd name="T0" fmla="*/ 0 w 6"/>
                  <a:gd name="T1" fmla="*/ 0 w 6"/>
                  <a:gd name="T2" fmla="*/ 2 w 6"/>
                  <a:gd name="T3" fmla="*/ 6 w 6"/>
                  <a:gd name="T4" fmla="*/ 6 w 6"/>
                  <a:gd name="T5" fmla="*/ 6 w 6"/>
                  <a:gd name="T6" fmla="*/ 2 w 6"/>
                  <a:gd name="T7" fmla="*/ 0 w 6"/>
                  <a:gd name="T8" fmla="*/ 0 w 6"/>
                  <a:gd name="T9" fmla="*/ 0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6">
                    <a:moveTo>
                      <a:pt x="0" y="0"/>
                    </a:moveTo>
                    <a:cubicBezTo>
                      <a:pt x="0" y="0"/>
                      <a:pt x="0" y="0"/>
                      <a:pt x="0" y="0"/>
                    </a:cubicBezTo>
                    <a:cubicBezTo>
                      <a:pt x="1" y="0"/>
                      <a:pt x="1" y="0"/>
                      <a:pt x="2" y="0"/>
                    </a:cubicBezTo>
                    <a:cubicBezTo>
                      <a:pt x="3" y="0"/>
                      <a:pt x="5" y="0"/>
                      <a:pt x="6" y="0"/>
                    </a:cubicBezTo>
                    <a:cubicBezTo>
                      <a:pt x="6" y="0"/>
                      <a:pt x="6" y="0"/>
                      <a:pt x="6" y="0"/>
                    </a:cubicBezTo>
                    <a:cubicBezTo>
                      <a:pt x="6" y="0"/>
                      <a:pt x="6" y="0"/>
                      <a:pt x="6" y="0"/>
                    </a:cubicBezTo>
                    <a:cubicBezTo>
                      <a:pt x="5" y="0"/>
                      <a:pt x="3" y="0"/>
                      <a:pt x="2"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5" name="Freeform 970"/>
              <p:cNvSpPr/>
              <p:nvPr/>
            </p:nvSpPr>
            <p:spPr bwMode="auto">
              <a:xfrm>
                <a:off x="1676" y="1579"/>
                <a:ext cx="4" cy="0"/>
              </a:xfrm>
              <a:custGeom>
                <a:avLst/>
                <a:gdLst>
                  <a:gd name="T0" fmla="*/ 0 w 1"/>
                  <a:gd name="T1" fmla="*/ 1 w 1"/>
                  <a:gd name="T2" fmla="*/ 1 w 1"/>
                  <a:gd name="T3" fmla="*/ 1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6" name="Freeform 971"/>
              <p:cNvSpPr/>
              <p:nvPr/>
            </p:nvSpPr>
            <p:spPr bwMode="auto">
              <a:xfrm>
                <a:off x="1655" y="1166"/>
                <a:ext cx="13" cy="0"/>
              </a:xfrm>
              <a:custGeom>
                <a:avLst/>
                <a:gdLst>
                  <a:gd name="T0" fmla="*/ 3 w 3"/>
                  <a:gd name="T1" fmla="*/ 3 w 3"/>
                  <a:gd name="T2" fmla="*/ 3 w 3"/>
                  <a:gd name="T3" fmla="*/ 3 w 3"/>
                  <a:gd name="T4" fmla="*/ 3 w 3"/>
                  <a:gd name="T5" fmla="*/ 0 w 3"/>
                  <a:gd name="T6" fmla="*/ 0 w 3"/>
                  <a:gd name="T7" fmla="*/ 0 w 3"/>
                  <a:gd name="T8"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3" y="0"/>
                    </a:moveTo>
                    <a:cubicBezTo>
                      <a:pt x="3" y="0"/>
                      <a:pt x="3" y="0"/>
                      <a:pt x="3" y="0"/>
                    </a:cubicBezTo>
                    <a:cubicBezTo>
                      <a:pt x="3" y="0"/>
                      <a:pt x="3" y="0"/>
                      <a:pt x="3" y="0"/>
                    </a:cubicBezTo>
                    <a:cubicBezTo>
                      <a:pt x="3" y="0"/>
                      <a:pt x="3" y="0"/>
                      <a:pt x="3" y="0"/>
                    </a:cubicBezTo>
                    <a:cubicBezTo>
                      <a:pt x="3" y="0"/>
                      <a:pt x="3" y="0"/>
                      <a:pt x="3" y="0"/>
                    </a:cubicBezTo>
                    <a:cubicBezTo>
                      <a:pt x="2" y="0"/>
                      <a:pt x="1" y="0"/>
                      <a:pt x="0" y="0"/>
                    </a:cubicBezTo>
                    <a:cubicBezTo>
                      <a:pt x="0" y="0"/>
                      <a:pt x="0" y="0"/>
                      <a:pt x="0" y="0"/>
                    </a:cubicBezTo>
                    <a:cubicBezTo>
                      <a:pt x="0" y="0"/>
                      <a:pt x="0"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7" name="Freeform 972"/>
              <p:cNvSpPr/>
              <p:nvPr/>
            </p:nvSpPr>
            <p:spPr bwMode="auto">
              <a:xfrm>
                <a:off x="1664" y="1571"/>
                <a:ext cx="4" cy="0"/>
              </a:xfrm>
              <a:custGeom>
                <a:avLst/>
                <a:gdLst>
                  <a:gd name="T0" fmla="*/ 1 w 1"/>
                  <a:gd name="T1" fmla="*/ 0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8" name="Freeform 973"/>
              <p:cNvSpPr/>
              <p:nvPr/>
            </p:nvSpPr>
            <p:spPr bwMode="auto">
              <a:xfrm>
                <a:off x="1643" y="1162"/>
                <a:ext cx="12" cy="4"/>
              </a:xfrm>
              <a:custGeom>
                <a:avLst/>
                <a:gdLst>
                  <a:gd name="T0" fmla="*/ 2 w 3"/>
                  <a:gd name="T1" fmla="*/ 1 h 1"/>
                  <a:gd name="T2" fmla="*/ 3 w 3"/>
                  <a:gd name="T3" fmla="*/ 1 h 1"/>
                  <a:gd name="T4" fmla="*/ 2 w 3"/>
                  <a:gd name="T5" fmla="*/ 1 h 1"/>
                  <a:gd name="T6" fmla="*/ 1 w 3"/>
                  <a:gd name="T7" fmla="*/ 0 h 1"/>
                  <a:gd name="T8" fmla="*/ 0 w 3"/>
                  <a:gd name="T9" fmla="*/ 0 h 1"/>
                  <a:gd name="T10" fmla="*/ 0 w 3"/>
                  <a:gd name="T11" fmla="*/ 0 h 1"/>
                  <a:gd name="T12" fmla="*/ 0 w 3"/>
                  <a:gd name="T13" fmla="*/ 0 h 1"/>
                  <a:gd name="T14" fmla="*/ 0 w 3"/>
                  <a:gd name="T15" fmla="*/ 1 h 1"/>
                  <a:gd name="T16" fmla="*/ 1 w 3"/>
                  <a:gd name="T17" fmla="*/ 1 h 1"/>
                  <a:gd name="T18" fmla="*/ 2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2" y="1"/>
                    </a:moveTo>
                    <a:cubicBezTo>
                      <a:pt x="3" y="1"/>
                      <a:pt x="3" y="1"/>
                      <a:pt x="3" y="1"/>
                    </a:cubicBezTo>
                    <a:cubicBezTo>
                      <a:pt x="3" y="1"/>
                      <a:pt x="3" y="1"/>
                      <a:pt x="2" y="1"/>
                    </a:cubicBezTo>
                    <a:cubicBezTo>
                      <a:pt x="2" y="1"/>
                      <a:pt x="1" y="1"/>
                      <a:pt x="1"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9" name="Freeform 974"/>
              <p:cNvSpPr/>
              <p:nvPr/>
            </p:nvSpPr>
            <p:spPr bwMode="auto">
              <a:xfrm>
                <a:off x="1639" y="1154"/>
                <a:ext cx="12" cy="4"/>
              </a:xfrm>
              <a:custGeom>
                <a:avLst/>
                <a:gdLst>
                  <a:gd name="T0" fmla="*/ 0 w 3"/>
                  <a:gd name="T1" fmla="*/ 0 h 1"/>
                  <a:gd name="T2" fmla="*/ 0 w 3"/>
                  <a:gd name="T3" fmla="*/ 0 h 1"/>
                  <a:gd name="T4" fmla="*/ 3 w 3"/>
                  <a:gd name="T5" fmla="*/ 1 h 1"/>
                  <a:gd name="T6" fmla="*/ 3 w 3"/>
                  <a:gd name="T7" fmla="*/ 1 h 1"/>
                  <a:gd name="T8" fmla="*/ 3 w 3"/>
                  <a:gd name="T9" fmla="*/ 0 h 1"/>
                  <a:gd name="T10" fmla="*/ 0 w 3"/>
                  <a:gd name="T11" fmla="*/ 0 h 1"/>
                  <a:gd name="T12" fmla="*/ 0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0" y="0"/>
                    </a:moveTo>
                    <a:cubicBezTo>
                      <a:pt x="0" y="0"/>
                      <a:pt x="0" y="0"/>
                      <a:pt x="0" y="0"/>
                    </a:cubicBezTo>
                    <a:cubicBezTo>
                      <a:pt x="1" y="1"/>
                      <a:pt x="2" y="1"/>
                      <a:pt x="3" y="1"/>
                    </a:cubicBezTo>
                    <a:cubicBezTo>
                      <a:pt x="3" y="1"/>
                      <a:pt x="3" y="1"/>
                      <a:pt x="3" y="1"/>
                    </a:cubicBezTo>
                    <a:cubicBezTo>
                      <a:pt x="3" y="0"/>
                      <a:pt x="3" y="0"/>
                      <a:pt x="3" y="0"/>
                    </a:cubicBezTo>
                    <a:cubicBezTo>
                      <a:pt x="2"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0" name="Freeform 975"/>
              <p:cNvSpPr/>
              <p:nvPr/>
            </p:nvSpPr>
            <p:spPr bwMode="auto">
              <a:xfrm>
                <a:off x="1635" y="1154"/>
                <a:ext cx="4" cy="0"/>
              </a:xfrm>
              <a:custGeom>
                <a:avLst/>
                <a:gdLst>
                  <a:gd name="T0" fmla="*/ 0 w 1"/>
                  <a:gd name="T1" fmla="*/ 0 w 1"/>
                  <a:gd name="T2" fmla="*/ 0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1" name="Freeform 976"/>
              <p:cNvSpPr/>
              <p:nvPr/>
            </p:nvSpPr>
            <p:spPr bwMode="auto">
              <a:xfrm>
                <a:off x="1631" y="1579"/>
                <a:ext cx="4" cy="0"/>
              </a:xfrm>
              <a:custGeom>
                <a:avLst/>
                <a:gdLst>
                  <a:gd name="T0" fmla="*/ 1 w 1"/>
                  <a:gd name="T1" fmla="*/ 1 w 1"/>
                  <a:gd name="T2" fmla="*/ 0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2" name="Freeform 977"/>
              <p:cNvSpPr/>
              <p:nvPr/>
            </p:nvSpPr>
            <p:spPr bwMode="auto">
              <a:xfrm>
                <a:off x="1619" y="1162"/>
                <a:ext cx="12" cy="0"/>
              </a:xfrm>
              <a:custGeom>
                <a:avLst/>
                <a:gdLst>
                  <a:gd name="T0" fmla="*/ 2 w 3"/>
                  <a:gd name="T1" fmla="*/ 3 w 3"/>
                  <a:gd name="T2" fmla="*/ 3 w 3"/>
                  <a:gd name="T3" fmla="*/ 3 w 3"/>
                  <a:gd name="T4" fmla="*/ 2 w 3"/>
                  <a:gd name="T5" fmla="*/ 1 w 3"/>
                  <a:gd name="T6" fmla="*/ 0 w 3"/>
                  <a:gd name="T7" fmla="*/ 0 w 3"/>
                  <a:gd name="T8" fmla="*/ 1 w 3"/>
                  <a:gd name="T9"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2" y="0"/>
                    </a:moveTo>
                    <a:cubicBezTo>
                      <a:pt x="2" y="0"/>
                      <a:pt x="3" y="0"/>
                      <a:pt x="3" y="0"/>
                    </a:cubicBezTo>
                    <a:cubicBezTo>
                      <a:pt x="3" y="0"/>
                      <a:pt x="3" y="0"/>
                      <a:pt x="3" y="0"/>
                    </a:cubicBezTo>
                    <a:cubicBezTo>
                      <a:pt x="3" y="0"/>
                      <a:pt x="3" y="0"/>
                      <a:pt x="3" y="0"/>
                    </a:cubicBezTo>
                    <a:cubicBezTo>
                      <a:pt x="3" y="0"/>
                      <a:pt x="2" y="0"/>
                      <a:pt x="2" y="0"/>
                    </a:cubicBezTo>
                    <a:cubicBezTo>
                      <a:pt x="2" y="0"/>
                      <a:pt x="1" y="0"/>
                      <a:pt x="1" y="0"/>
                    </a:cubicBezTo>
                    <a:cubicBezTo>
                      <a:pt x="1" y="0"/>
                      <a:pt x="0" y="0"/>
                      <a:pt x="0" y="0"/>
                    </a:cubicBezTo>
                    <a:cubicBezTo>
                      <a:pt x="0" y="0"/>
                      <a:pt x="0" y="0"/>
                      <a:pt x="0" y="0"/>
                    </a:cubicBezTo>
                    <a:cubicBezTo>
                      <a:pt x="0"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3" name="Freeform 978"/>
              <p:cNvSpPr/>
              <p:nvPr/>
            </p:nvSpPr>
            <p:spPr bwMode="auto">
              <a:xfrm>
                <a:off x="1627" y="1154"/>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4" name="Freeform 979"/>
              <p:cNvSpPr/>
              <p:nvPr/>
            </p:nvSpPr>
            <p:spPr bwMode="auto">
              <a:xfrm>
                <a:off x="1615" y="1162"/>
                <a:ext cx="4" cy="0"/>
              </a:xfrm>
              <a:custGeom>
                <a:avLst/>
                <a:gdLst>
                  <a:gd name="T0" fmla="*/ 1 w 1"/>
                  <a:gd name="T1" fmla="*/ 1 w 1"/>
                  <a:gd name="T2" fmla="*/ 1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5" name="Freeform 980"/>
              <p:cNvSpPr/>
              <p:nvPr/>
            </p:nvSpPr>
            <p:spPr bwMode="auto">
              <a:xfrm>
                <a:off x="1615" y="1575"/>
                <a:ext cx="0" cy="4"/>
              </a:xfrm>
              <a:custGeom>
                <a:avLst/>
                <a:gdLst>
                  <a:gd name="T0" fmla="*/ 0 h 1"/>
                  <a:gd name="T1" fmla="*/ 0 h 1"/>
                  <a:gd name="T2" fmla="*/ 0 h 1"/>
                  <a:gd name="T3" fmla="*/ 0 h 1"/>
                  <a:gd name="T4" fmla="*/ 0 h 1"/>
                  <a:gd name="T5" fmla="*/ 1 h 1"/>
                  <a:gd name="T6" fmla="*/ 1 h 1"/>
                  <a:gd name="T7" fmla="*/ 1 h 1"/>
                  <a:gd name="T8" fmla="*/ 1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6" name="Freeform 981"/>
              <p:cNvSpPr/>
              <p:nvPr/>
            </p:nvSpPr>
            <p:spPr bwMode="auto">
              <a:xfrm>
                <a:off x="1598" y="1154"/>
                <a:ext cx="8" cy="0"/>
              </a:xfrm>
              <a:custGeom>
                <a:avLst/>
                <a:gdLst>
                  <a:gd name="T0" fmla="*/ 0 w 2"/>
                  <a:gd name="T1" fmla="*/ 1 w 2"/>
                  <a:gd name="T2" fmla="*/ 2 w 2"/>
                  <a:gd name="T3" fmla="*/ 1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1" y="0"/>
                      <a:pt x="1" y="0"/>
                      <a:pt x="1" y="0"/>
                    </a:cubicBezTo>
                    <a:cubicBezTo>
                      <a:pt x="1" y="0"/>
                      <a:pt x="1" y="0"/>
                      <a:pt x="2" y="0"/>
                    </a:cubicBezTo>
                    <a:cubicBezTo>
                      <a:pt x="2" y="0"/>
                      <a:pt x="2"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7" name="Freeform 982"/>
              <p:cNvSpPr/>
              <p:nvPr/>
            </p:nvSpPr>
            <p:spPr bwMode="auto">
              <a:xfrm>
                <a:off x="1582" y="1158"/>
                <a:ext cx="20" cy="4"/>
              </a:xfrm>
              <a:custGeom>
                <a:avLst/>
                <a:gdLst>
                  <a:gd name="T0" fmla="*/ 5 w 5"/>
                  <a:gd name="T1" fmla="*/ 1 h 1"/>
                  <a:gd name="T2" fmla="*/ 4 w 5"/>
                  <a:gd name="T3" fmla="*/ 1 h 1"/>
                  <a:gd name="T4" fmla="*/ 3 w 5"/>
                  <a:gd name="T5" fmla="*/ 1 h 1"/>
                  <a:gd name="T6" fmla="*/ 0 w 5"/>
                  <a:gd name="T7" fmla="*/ 0 h 1"/>
                  <a:gd name="T8" fmla="*/ 0 w 5"/>
                  <a:gd name="T9" fmla="*/ 1 h 1"/>
                  <a:gd name="T10" fmla="*/ 0 w 5"/>
                  <a:gd name="T11" fmla="*/ 1 h 1"/>
                  <a:gd name="T12" fmla="*/ 0 w 5"/>
                  <a:gd name="T13" fmla="*/ 1 h 1"/>
                  <a:gd name="T14" fmla="*/ 3 w 5"/>
                  <a:gd name="T15" fmla="*/ 1 h 1"/>
                  <a:gd name="T16" fmla="*/ 4 w 5"/>
                  <a:gd name="T17" fmla="*/ 1 h 1"/>
                  <a:gd name="T18" fmla="*/ 5 w 5"/>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5" y="1"/>
                    </a:moveTo>
                    <a:cubicBezTo>
                      <a:pt x="5" y="1"/>
                      <a:pt x="5" y="1"/>
                      <a:pt x="4" y="1"/>
                    </a:cubicBezTo>
                    <a:cubicBezTo>
                      <a:pt x="4" y="1"/>
                      <a:pt x="3" y="1"/>
                      <a:pt x="3" y="1"/>
                    </a:cubicBezTo>
                    <a:cubicBezTo>
                      <a:pt x="2" y="1"/>
                      <a:pt x="1" y="1"/>
                      <a:pt x="0" y="0"/>
                    </a:cubicBezTo>
                    <a:cubicBezTo>
                      <a:pt x="0" y="0"/>
                      <a:pt x="0" y="0"/>
                      <a:pt x="0" y="1"/>
                    </a:cubicBezTo>
                    <a:cubicBezTo>
                      <a:pt x="0" y="1"/>
                      <a:pt x="0" y="1"/>
                      <a:pt x="0" y="1"/>
                    </a:cubicBezTo>
                    <a:cubicBezTo>
                      <a:pt x="0" y="1"/>
                      <a:pt x="0" y="1"/>
                      <a:pt x="0" y="1"/>
                    </a:cubicBezTo>
                    <a:cubicBezTo>
                      <a:pt x="1" y="1"/>
                      <a:pt x="2" y="1"/>
                      <a:pt x="3" y="1"/>
                    </a:cubicBezTo>
                    <a:cubicBezTo>
                      <a:pt x="3" y="1"/>
                      <a:pt x="4" y="1"/>
                      <a:pt x="4" y="1"/>
                    </a:cubicBezTo>
                    <a:cubicBezTo>
                      <a:pt x="4"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8" name="Freeform 983"/>
              <p:cNvSpPr/>
              <p:nvPr/>
            </p:nvSpPr>
            <p:spPr bwMode="auto">
              <a:xfrm>
                <a:off x="1578" y="1166"/>
                <a:ext cx="20" cy="0"/>
              </a:xfrm>
              <a:custGeom>
                <a:avLst/>
                <a:gdLst>
                  <a:gd name="T0" fmla="*/ 0 w 5"/>
                  <a:gd name="T1" fmla="*/ 0 w 5"/>
                  <a:gd name="T2" fmla="*/ 0 w 5"/>
                  <a:gd name="T3" fmla="*/ 0 w 5"/>
                  <a:gd name="T4" fmla="*/ 2 w 5"/>
                  <a:gd name="T5" fmla="*/ 5 w 5"/>
                  <a:gd name="T6" fmla="*/ 5 w 5"/>
                  <a:gd name="T7" fmla="*/ 5 w 5"/>
                  <a:gd name="T8" fmla="*/ 2 w 5"/>
                  <a:gd name="T9"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5">
                    <a:moveTo>
                      <a:pt x="0" y="0"/>
                    </a:moveTo>
                    <a:cubicBezTo>
                      <a:pt x="0" y="0"/>
                      <a:pt x="0" y="0"/>
                      <a:pt x="0" y="0"/>
                    </a:cubicBezTo>
                    <a:cubicBezTo>
                      <a:pt x="0" y="0"/>
                      <a:pt x="0" y="0"/>
                      <a:pt x="0" y="0"/>
                    </a:cubicBezTo>
                    <a:cubicBezTo>
                      <a:pt x="0" y="0"/>
                      <a:pt x="0" y="0"/>
                      <a:pt x="0" y="0"/>
                    </a:cubicBezTo>
                    <a:cubicBezTo>
                      <a:pt x="1" y="0"/>
                      <a:pt x="2" y="0"/>
                      <a:pt x="2" y="0"/>
                    </a:cubicBezTo>
                    <a:cubicBezTo>
                      <a:pt x="3" y="0"/>
                      <a:pt x="4" y="0"/>
                      <a:pt x="5" y="0"/>
                    </a:cubicBezTo>
                    <a:cubicBezTo>
                      <a:pt x="5" y="0"/>
                      <a:pt x="5" y="0"/>
                      <a:pt x="5" y="0"/>
                    </a:cubicBezTo>
                    <a:cubicBezTo>
                      <a:pt x="5" y="0"/>
                      <a:pt x="5" y="0"/>
                      <a:pt x="5" y="0"/>
                    </a:cubicBezTo>
                    <a:cubicBezTo>
                      <a:pt x="4" y="0"/>
                      <a:pt x="3"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9" name="Freeform 984"/>
              <p:cNvSpPr/>
              <p:nvPr/>
            </p:nvSpPr>
            <p:spPr bwMode="auto">
              <a:xfrm>
                <a:off x="1578" y="1150"/>
                <a:ext cx="8" cy="0"/>
              </a:xfrm>
              <a:custGeom>
                <a:avLst/>
                <a:gdLst>
                  <a:gd name="T0" fmla="*/ 0 w 2"/>
                  <a:gd name="T1" fmla="*/ 0 w 2"/>
                  <a:gd name="T2" fmla="*/ 1 w 2"/>
                  <a:gd name="T3" fmla="*/ 2 w 2"/>
                  <a:gd name="T4" fmla="*/ 2 w 2"/>
                  <a:gd name="T5" fmla="*/ 2 w 2"/>
                  <a:gd name="T6" fmla="*/ 1 w 2"/>
                  <a:gd name="T7" fmla="*/ 0 w 2"/>
                  <a:gd name="T8"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2">
                    <a:moveTo>
                      <a:pt x="0" y="0"/>
                    </a:moveTo>
                    <a:cubicBezTo>
                      <a:pt x="0" y="0"/>
                      <a:pt x="0" y="0"/>
                      <a:pt x="0" y="0"/>
                    </a:cubicBezTo>
                    <a:cubicBezTo>
                      <a:pt x="0" y="0"/>
                      <a:pt x="1" y="0"/>
                      <a:pt x="1" y="0"/>
                    </a:cubicBezTo>
                    <a:cubicBezTo>
                      <a:pt x="1" y="0"/>
                      <a:pt x="2" y="0"/>
                      <a:pt x="2" y="0"/>
                    </a:cubicBezTo>
                    <a:cubicBezTo>
                      <a:pt x="2" y="0"/>
                      <a:pt x="2" y="0"/>
                      <a:pt x="2" y="0"/>
                    </a:cubicBezTo>
                    <a:cubicBezTo>
                      <a:pt x="2" y="0"/>
                      <a:pt x="2" y="0"/>
                      <a:pt x="2" y="0"/>
                    </a:cubicBezTo>
                    <a:cubicBezTo>
                      <a:pt x="2"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0" name="Freeform 985"/>
              <p:cNvSpPr/>
              <p:nvPr/>
            </p:nvSpPr>
            <p:spPr bwMode="auto">
              <a:xfrm>
                <a:off x="1574" y="1158"/>
                <a:ext cx="8"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1 h 1"/>
                  <a:gd name="T14" fmla="*/ 2 w 2"/>
                  <a:gd name="T15" fmla="*/ 1 h 1"/>
                  <a:gd name="T16" fmla="*/ 2 w 2"/>
                  <a:gd name="T17" fmla="*/ 1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1"/>
                      <a:pt x="1" y="1"/>
                      <a:pt x="1" y="1"/>
                    </a:cubicBezTo>
                    <a:cubicBezTo>
                      <a:pt x="1" y="1"/>
                      <a:pt x="1" y="1"/>
                      <a:pt x="2" y="1"/>
                    </a:cubicBezTo>
                    <a:cubicBezTo>
                      <a:pt x="2" y="1"/>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1" name="Freeform 986"/>
              <p:cNvSpPr/>
              <p:nvPr/>
            </p:nvSpPr>
            <p:spPr bwMode="auto">
              <a:xfrm>
                <a:off x="1574" y="156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2" name="Freeform 987"/>
              <p:cNvSpPr/>
              <p:nvPr/>
            </p:nvSpPr>
            <p:spPr bwMode="auto">
              <a:xfrm>
                <a:off x="1549" y="1158"/>
                <a:ext cx="8" cy="0"/>
              </a:xfrm>
              <a:custGeom>
                <a:avLst/>
                <a:gdLst>
                  <a:gd name="T0" fmla="*/ 1 w 2"/>
                  <a:gd name="T1" fmla="*/ 0 w 2"/>
                  <a:gd name="T2" fmla="*/ 0 w 2"/>
                  <a:gd name="T3" fmla="*/ 0 w 2"/>
                  <a:gd name="T4" fmla="*/ 0 w 2"/>
                  <a:gd name="T5" fmla="*/ 1 w 2"/>
                  <a:gd name="T6" fmla="*/ 1 w 2"/>
                  <a:gd name="T7" fmla="*/ 2 w 2"/>
                  <a:gd name="T8" fmla="*/ 2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2" y="0"/>
                      <a:pt x="2" y="0"/>
                      <a:pt x="2" y="0"/>
                    </a:cubicBezTo>
                    <a:cubicBezTo>
                      <a:pt x="2" y="0"/>
                      <a:pt x="2" y="0"/>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3" name="Freeform 988"/>
              <p:cNvSpPr/>
              <p:nvPr/>
            </p:nvSpPr>
            <p:spPr bwMode="auto">
              <a:xfrm>
                <a:off x="1529" y="1154"/>
                <a:ext cx="12" cy="4"/>
              </a:xfrm>
              <a:custGeom>
                <a:avLst/>
                <a:gdLst>
                  <a:gd name="T0" fmla="*/ 3 w 3"/>
                  <a:gd name="T1" fmla="*/ 1 h 1"/>
                  <a:gd name="T2" fmla="*/ 1 w 3"/>
                  <a:gd name="T3" fmla="*/ 1 h 1"/>
                  <a:gd name="T4" fmla="*/ 0 w 3"/>
                  <a:gd name="T5" fmla="*/ 0 h 1"/>
                  <a:gd name="T6" fmla="*/ 0 w 3"/>
                  <a:gd name="T7" fmla="*/ 0 h 1"/>
                  <a:gd name="T8" fmla="*/ 0 w 3"/>
                  <a:gd name="T9" fmla="*/ 0 h 1"/>
                  <a:gd name="T10" fmla="*/ 0 w 3"/>
                  <a:gd name="T11" fmla="*/ 1 h 1"/>
                  <a:gd name="T12" fmla="*/ 1 w 3"/>
                  <a:gd name="T13" fmla="*/ 1 h 1"/>
                  <a:gd name="T14" fmla="*/ 3 w 3"/>
                  <a:gd name="T15" fmla="*/ 1 h 1"/>
                  <a:gd name="T16" fmla="*/ 3 w 3"/>
                  <a:gd name="T17" fmla="*/ 1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2" y="1"/>
                      <a:pt x="2" y="1"/>
                      <a:pt x="1" y="1"/>
                    </a:cubicBezTo>
                    <a:cubicBezTo>
                      <a:pt x="1" y="1"/>
                      <a:pt x="0" y="0"/>
                      <a:pt x="0" y="0"/>
                    </a:cubicBezTo>
                    <a:cubicBezTo>
                      <a:pt x="0" y="0"/>
                      <a:pt x="0" y="0"/>
                      <a:pt x="0" y="0"/>
                    </a:cubicBezTo>
                    <a:cubicBezTo>
                      <a:pt x="0" y="0"/>
                      <a:pt x="0" y="0"/>
                      <a:pt x="0" y="0"/>
                    </a:cubicBezTo>
                    <a:cubicBezTo>
                      <a:pt x="0" y="0"/>
                      <a:pt x="0" y="0"/>
                      <a:pt x="0" y="1"/>
                    </a:cubicBezTo>
                    <a:cubicBezTo>
                      <a:pt x="0" y="1"/>
                      <a:pt x="1" y="1"/>
                      <a:pt x="1" y="1"/>
                    </a:cubicBezTo>
                    <a:cubicBezTo>
                      <a:pt x="2" y="1"/>
                      <a:pt x="2"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4" name="Freeform 989"/>
              <p:cNvSpPr/>
              <p:nvPr/>
            </p:nvSpPr>
            <p:spPr bwMode="auto">
              <a:xfrm>
                <a:off x="1512" y="1146"/>
                <a:ext cx="5"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5" name="Freeform 990"/>
              <p:cNvSpPr/>
              <p:nvPr/>
            </p:nvSpPr>
            <p:spPr bwMode="auto">
              <a:xfrm>
                <a:off x="1488" y="1154"/>
                <a:ext cx="16" cy="4"/>
              </a:xfrm>
              <a:custGeom>
                <a:avLst/>
                <a:gdLst>
                  <a:gd name="T0" fmla="*/ 0 w 4"/>
                  <a:gd name="T1" fmla="*/ 1 h 1"/>
                  <a:gd name="T2" fmla="*/ 0 w 4"/>
                  <a:gd name="T3" fmla="*/ 1 h 1"/>
                  <a:gd name="T4" fmla="*/ 2 w 4"/>
                  <a:gd name="T5" fmla="*/ 1 h 1"/>
                  <a:gd name="T6" fmla="*/ 4 w 4"/>
                  <a:gd name="T7" fmla="*/ 1 h 1"/>
                  <a:gd name="T8" fmla="*/ 4 w 4"/>
                  <a:gd name="T9" fmla="*/ 1 h 1"/>
                  <a:gd name="T10" fmla="*/ 4 w 4"/>
                  <a:gd name="T11" fmla="*/ 1 h 1"/>
                  <a:gd name="T12" fmla="*/ 2 w 4"/>
                  <a:gd name="T13" fmla="*/ 1 h 1"/>
                  <a:gd name="T14" fmla="*/ 0 w 4"/>
                  <a:gd name="T15" fmla="*/ 0 h 1"/>
                  <a:gd name="T16" fmla="*/ 0 w 4"/>
                  <a:gd name="T17" fmla="*/ 1 h 1"/>
                  <a:gd name="T18" fmla="*/ 0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0" y="1"/>
                    </a:moveTo>
                    <a:cubicBezTo>
                      <a:pt x="0" y="1"/>
                      <a:pt x="0" y="1"/>
                      <a:pt x="0" y="1"/>
                    </a:cubicBezTo>
                    <a:cubicBezTo>
                      <a:pt x="0" y="1"/>
                      <a:pt x="1" y="1"/>
                      <a:pt x="2" y="1"/>
                    </a:cubicBezTo>
                    <a:cubicBezTo>
                      <a:pt x="2" y="1"/>
                      <a:pt x="3" y="1"/>
                      <a:pt x="4" y="1"/>
                    </a:cubicBezTo>
                    <a:cubicBezTo>
                      <a:pt x="4" y="1"/>
                      <a:pt x="4" y="1"/>
                      <a:pt x="4" y="1"/>
                    </a:cubicBezTo>
                    <a:cubicBezTo>
                      <a:pt x="4" y="1"/>
                      <a:pt x="4" y="1"/>
                      <a:pt x="4" y="1"/>
                    </a:cubicBezTo>
                    <a:cubicBezTo>
                      <a:pt x="3" y="1"/>
                      <a:pt x="2" y="1"/>
                      <a:pt x="2" y="1"/>
                    </a:cubicBezTo>
                    <a:cubicBezTo>
                      <a:pt x="1" y="1"/>
                      <a:pt x="0" y="1"/>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6" name="Freeform 991"/>
              <p:cNvSpPr/>
              <p:nvPr/>
            </p:nvSpPr>
            <p:spPr bwMode="auto">
              <a:xfrm>
                <a:off x="1496" y="115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7" name="Freeform 992"/>
              <p:cNvSpPr/>
              <p:nvPr/>
            </p:nvSpPr>
            <p:spPr bwMode="auto">
              <a:xfrm>
                <a:off x="1492" y="1269"/>
                <a:ext cx="4" cy="5"/>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0"/>
                      <a:pt x="0" y="0"/>
                    </a:cubicBezTo>
                    <a:cubicBezTo>
                      <a:pt x="0"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8" name="Freeform 993"/>
              <p:cNvSpPr/>
              <p:nvPr/>
            </p:nvSpPr>
            <p:spPr bwMode="auto">
              <a:xfrm>
                <a:off x="1480" y="1141"/>
                <a:ext cx="8" cy="5"/>
              </a:xfrm>
              <a:custGeom>
                <a:avLst/>
                <a:gdLst>
                  <a:gd name="T0" fmla="*/ 0 w 2"/>
                  <a:gd name="T1" fmla="*/ 0 h 1"/>
                  <a:gd name="T2" fmla="*/ 0 w 2"/>
                  <a:gd name="T3" fmla="*/ 0 h 1"/>
                  <a:gd name="T4" fmla="*/ 0 w 2"/>
                  <a:gd name="T5" fmla="*/ 1 h 1"/>
                  <a:gd name="T6" fmla="*/ 1 w 2"/>
                  <a:gd name="T7" fmla="*/ 1 h 1"/>
                  <a:gd name="T8" fmla="*/ 1 w 2"/>
                  <a:gd name="T9" fmla="*/ 1 h 1"/>
                  <a:gd name="T10" fmla="*/ 1 w 2"/>
                  <a:gd name="T11" fmla="*/ 0 h 1"/>
                  <a:gd name="T12" fmla="*/ 0 w 2"/>
                  <a:gd name="T13" fmla="*/ 0 h 1"/>
                  <a:gd name="T14" fmla="*/ 0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0"/>
                    </a:moveTo>
                    <a:cubicBezTo>
                      <a:pt x="0" y="0"/>
                      <a:pt x="0" y="0"/>
                      <a:pt x="0" y="0"/>
                    </a:cubicBezTo>
                    <a:cubicBezTo>
                      <a:pt x="0" y="1"/>
                      <a:pt x="0" y="1"/>
                      <a:pt x="0" y="1"/>
                    </a:cubicBezTo>
                    <a:cubicBezTo>
                      <a:pt x="0" y="0"/>
                      <a:pt x="1" y="1"/>
                      <a:pt x="1" y="1"/>
                    </a:cubicBezTo>
                    <a:cubicBezTo>
                      <a:pt x="1" y="1"/>
                      <a:pt x="1" y="1"/>
                      <a:pt x="1" y="1"/>
                    </a:cubicBezTo>
                    <a:cubicBezTo>
                      <a:pt x="2" y="1"/>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9" name="Freeform 994"/>
              <p:cNvSpPr/>
              <p:nvPr/>
            </p:nvSpPr>
            <p:spPr bwMode="auto">
              <a:xfrm>
                <a:off x="1468" y="114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0" name="Freeform 995"/>
              <p:cNvSpPr/>
              <p:nvPr/>
            </p:nvSpPr>
            <p:spPr bwMode="auto">
              <a:xfrm>
                <a:off x="1455" y="1274"/>
                <a:ext cx="8" cy="4"/>
              </a:xfrm>
              <a:custGeom>
                <a:avLst/>
                <a:gdLst>
                  <a:gd name="T0" fmla="*/ 2 w 2"/>
                  <a:gd name="T1" fmla="*/ 1 h 1"/>
                  <a:gd name="T2" fmla="*/ 1 w 2"/>
                  <a:gd name="T3" fmla="*/ 1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1"/>
                      <a:pt x="1" y="1"/>
                      <a:pt x="1" y="1"/>
                    </a:cubicBezTo>
                    <a:cubicBezTo>
                      <a:pt x="1" y="1"/>
                      <a:pt x="0" y="1"/>
                      <a:pt x="0" y="0"/>
                    </a:cubicBezTo>
                    <a:cubicBezTo>
                      <a:pt x="0" y="0"/>
                      <a:pt x="0" y="1"/>
                      <a:pt x="0" y="1"/>
                    </a:cubicBezTo>
                    <a:cubicBezTo>
                      <a:pt x="0" y="1"/>
                      <a:pt x="0" y="1"/>
                      <a:pt x="0" y="1"/>
                    </a:cubicBezTo>
                    <a:cubicBezTo>
                      <a:pt x="0" y="1"/>
                      <a:pt x="0" y="1"/>
                      <a:pt x="0" y="1"/>
                    </a:cubicBezTo>
                    <a:cubicBezTo>
                      <a:pt x="0" y="1"/>
                      <a:pt x="1" y="1"/>
                      <a:pt x="1" y="1"/>
                    </a:cubicBezTo>
                    <a:cubicBezTo>
                      <a:pt x="1"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1" name="Freeform 996"/>
              <p:cNvSpPr/>
              <p:nvPr/>
            </p:nvSpPr>
            <p:spPr bwMode="auto">
              <a:xfrm>
                <a:off x="1455" y="1150"/>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2" name="Freeform 997"/>
              <p:cNvSpPr/>
              <p:nvPr/>
            </p:nvSpPr>
            <p:spPr bwMode="auto">
              <a:xfrm>
                <a:off x="1447" y="1265"/>
                <a:ext cx="8" cy="4"/>
              </a:xfrm>
              <a:custGeom>
                <a:avLst/>
                <a:gdLst>
                  <a:gd name="T0" fmla="*/ 0 w 2"/>
                  <a:gd name="T1" fmla="*/ 1 h 1"/>
                  <a:gd name="T2" fmla="*/ 1 w 2"/>
                  <a:gd name="T3" fmla="*/ 1 h 1"/>
                  <a:gd name="T4" fmla="*/ 2 w 2"/>
                  <a:gd name="T5" fmla="*/ 1 h 1"/>
                  <a:gd name="T6" fmla="*/ 2 w 2"/>
                  <a:gd name="T7" fmla="*/ 1 h 1"/>
                  <a:gd name="T8" fmla="*/ 2 w 2"/>
                  <a:gd name="T9" fmla="*/ 1 h 1"/>
                  <a:gd name="T10" fmla="*/ 1 w 2"/>
                  <a:gd name="T11" fmla="*/ 1 h 1"/>
                  <a:gd name="T12" fmla="*/ 0 w 2"/>
                  <a:gd name="T13" fmla="*/ 1 h 1"/>
                  <a:gd name="T14" fmla="*/ 0 w 2"/>
                  <a:gd name="T15" fmla="*/ 1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1" y="1"/>
                      <a:pt x="1" y="1"/>
                      <a:pt x="1" y="1"/>
                    </a:cubicBezTo>
                    <a:cubicBezTo>
                      <a:pt x="2" y="1"/>
                      <a:pt x="2" y="1"/>
                      <a:pt x="2" y="1"/>
                    </a:cubicBezTo>
                    <a:cubicBezTo>
                      <a:pt x="2" y="1"/>
                      <a:pt x="2" y="1"/>
                      <a:pt x="2" y="1"/>
                    </a:cubicBezTo>
                    <a:cubicBezTo>
                      <a:pt x="2" y="1"/>
                      <a:pt x="2" y="1"/>
                      <a:pt x="2" y="1"/>
                    </a:cubicBezTo>
                    <a:cubicBezTo>
                      <a:pt x="2" y="1"/>
                      <a:pt x="2" y="1"/>
                      <a:pt x="1" y="1"/>
                    </a:cubicBezTo>
                    <a:cubicBezTo>
                      <a:pt x="1" y="0"/>
                      <a:pt x="1" y="0"/>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3" name="Freeform 998"/>
              <p:cNvSpPr/>
              <p:nvPr/>
            </p:nvSpPr>
            <p:spPr bwMode="auto">
              <a:xfrm>
                <a:off x="1439" y="1150"/>
                <a:ext cx="4" cy="4"/>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1 h 1"/>
                  <a:gd name="T12" fmla="*/ 1 w 1"/>
                  <a:gd name="T13" fmla="*/ 1 h 1"/>
                  <a:gd name="T14" fmla="*/ 1 w 1"/>
                  <a:gd name="T15" fmla="*/ 1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0" y="0"/>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ubicBezTo>
                      <a:pt x="1" y="1"/>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4" name="Freeform 999"/>
              <p:cNvSpPr/>
              <p:nvPr/>
            </p:nvSpPr>
            <p:spPr bwMode="auto">
              <a:xfrm>
                <a:off x="1427" y="1137"/>
                <a:ext cx="16" cy="4"/>
              </a:xfrm>
              <a:custGeom>
                <a:avLst/>
                <a:gdLst>
                  <a:gd name="T0" fmla="*/ 0 w 4"/>
                  <a:gd name="T1" fmla="*/ 0 h 1"/>
                  <a:gd name="T2" fmla="*/ 0 w 4"/>
                  <a:gd name="T3" fmla="*/ 0 h 1"/>
                  <a:gd name="T4" fmla="*/ 2 w 4"/>
                  <a:gd name="T5" fmla="*/ 1 h 1"/>
                  <a:gd name="T6" fmla="*/ 4 w 4"/>
                  <a:gd name="T7" fmla="*/ 1 h 1"/>
                  <a:gd name="T8" fmla="*/ 4 w 4"/>
                  <a:gd name="T9" fmla="*/ 1 h 1"/>
                  <a:gd name="T10" fmla="*/ 4 w 4"/>
                  <a:gd name="T11" fmla="*/ 1 h 1"/>
                  <a:gd name="T12" fmla="*/ 2 w 4"/>
                  <a:gd name="T13" fmla="*/ 0 h 1"/>
                  <a:gd name="T14" fmla="*/ 0 w 4"/>
                  <a:gd name="T15" fmla="*/ 0 h 1"/>
                  <a:gd name="T16" fmla="*/ 0 w 4"/>
                  <a:gd name="T17" fmla="*/ 0 h 1"/>
                  <a:gd name="T18" fmla="*/ 0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0" y="0"/>
                    </a:moveTo>
                    <a:cubicBezTo>
                      <a:pt x="0" y="0"/>
                      <a:pt x="0" y="0"/>
                      <a:pt x="0" y="0"/>
                    </a:cubicBezTo>
                    <a:cubicBezTo>
                      <a:pt x="2" y="1"/>
                      <a:pt x="2" y="1"/>
                      <a:pt x="2" y="1"/>
                    </a:cubicBezTo>
                    <a:cubicBezTo>
                      <a:pt x="3" y="1"/>
                      <a:pt x="3" y="1"/>
                      <a:pt x="4" y="1"/>
                    </a:cubicBezTo>
                    <a:cubicBezTo>
                      <a:pt x="4" y="1"/>
                      <a:pt x="4" y="1"/>
                      <a:pt x="4" y="1"/>
                    </a:cubicBezTo>
                    <a:cubicBezTo>
                      <a:pt x="4" y="1"/>
                      <a:pt x="4" y="1"/>
                      <a:pt x="4" y="1"/>
                    </a:cubicBezTo>
                    <a:cubicBezTo>
                      <a:pt x="3" y="0"/>
                      <a:pt x="3" y="0"/>
                      <a:pt x="2"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5" name="Freeform 1000"/>
              <p:cNvSpPr/>
              <p:nvPr/>
            </p:nvSpPr>
            <p:spPr bwMode="auto">
              <a:xfrm>
                <a:off x="1398" y="1137"/>
                <a:ext cx="8"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6" name="Freeform 1001"/>
              <p:cNvSpPr/>
              <p:nvPr/>
            </p:nvSpPr>
            <p:spPr bwMode="auto">
              <a:xfrm>
                <a:off x="1394" y="1236"/>
                <a:ext cx="4" cy="0"/>
              </a:xfrm>
              <a:custGeom>
                <a:avLst/>
                <a:gdLst>
                  <a:gd name="T0" fmla="*/ 0 w 1"/>
                  <a:gd name="T1" fmla="*/ 0 w 1"/>
                  <a:gd name="T2" fmla="*/ 1 w 1"/>
                  <a:gd name="T3" fmla="*/ 1 w 1"/>
                  <a:gd name="T4" fmla="*/ 1 w 1"/>
                  <a:gd name="T5" fmla="*/ 1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7" name="Freeform 1002"/>
              <p:cNvSpPr/>
              <p:nvPr/>
            </p:nvSpPr>
            <p:spPr bwMode="auto">
              <a:xfrm>
                <a:off x="1394" y="1249"/>
                <a:ext cx="4"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8" name="Freeform 1003"/>
              <p:cNvSpPr/>
              <p:nvPr/>
            </p:nvSpPr>
            <p:spPr bwMode="auto">
              <a:xfrm>
                <a:off x="1394" y="1245"/>
                <a:ext cx="0" cy="4"/>
              </a:xfrm>
              <a:custGeom>
                <a:avLst/>
                <a:gdLst>
                  <a:gd name="T0" fmla="*/ 1 h 1"/>
                  <a:gd name="T1" fmla="*/ 1 h 1"/>
                  <a:gd name="T2" fmla="*/ 0 h 1"/>
                  <a:gd name="T3" fmla="*/ 0 h 1"/>
                  <a:gd name="T4" fmla="*/ 1 h 1"/>
                  <a:gd name="T5" fmla="*/ 1 h 1"/>
                  <a:gd name="T6" fmla="*/ 1 h 1"/>
                  <a:gd name="T7" fmla="*/ 1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1"/>
                      <a:pt x="0" y="0"/>
                    </a:cubicBez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9" name="Freeform 1004"/>
              <p:cNvSpPr/>
              <p:nvPr/>
            </p:nvSpPr>
            <p:spPr bwMode="auto">
              <a:xfrm>
                <a:off x="1390" y="1133"/>
                <a:ext cx="4" cy="4"/>
              </a:xfrm>
              <a:custGeom>
                <a:avLst/>
                <a:gdLst>
                  <a:gd name="T0" fmla="*/ 0 w 1"/>
                  <a:gd name="T1" fmla="*/ 0 h 1"/>
                  <a:gd name="T2" fmla="*/ 1 w 1"/>
                  <a:gd name="T3" fmla="*/ 1 h 1"/>
                  <a:gd name="T4" fmla="*/ 1 w 1"/>
                  <a:gd name="T5" fmla="*/ 1 h 1"/>
                  <a:gd name="T6" fmla="*/ 1 w 1"/>
                  <a:gd name="T7" fmla="*/ 1 h 1"/>
                  <a:gd name="T8" fmla="*/ 1 w 1"/>
                  <a:gd name="T9" fmla="*/ 0 h 1"/>
                  <a:gd name="T10" fmla="*/ 1 w 1"/>
                  <a:gd name="T11" fmla="*/ 0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1" y="0"/>
                      <a:pt x="1" y="0"/>
                      <a:pt x="1" y="1"/>
                    </a:cubicBezTo>
                    <a:cubicBezTo>
                      <a:pt x="1" y="1"/>
                      <a:pt x="1" y="1"/>
                      <a:pt x="1" y="1"/>
                    </a:cubicBezTo>
                    <a:cubicBezTo>
                      <a:pt x="1" y="1"/>
                      <a:pt x="1" y="1"/>
                      <a:pt x="1" y="1"/>
                    </a:cubicBezTo>
                    <a:cubicBezTo>
                      <a:pt x="1" y="1"/>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0" name="Freeform 1005"/>
              <p:cNvSpPr/>
              <p:nvPr/>
            </p:nvSpPr>
            <p:spPr bwMode="auto">
              <a:xfrm>
                <a:off x="1374" y="1261"/>
                <a:ext cx="16" cy="4"/>
              </a:xfrm>
              <a:custGeom>
                <a:avLst/>
                <a:gdLst>
                  <a:gd name="T0" fmla="*/ 4 w 4"/>
                  <a:gd name="T1" fmla="*/ 0 h 1"/>
                  <a:gd name="T2" fmla="*/ 2 w 4"/>
                  <a:gd name="T3" fmla="*/ 0 h 1"/>
                  <a:gd name="T4" fmla="*/ 0 w 4"/>
                  <a:gd name="T5" fmla="*/ 0 h 1"/>
                  <a:gd name="T6" fmla="*/ 0 w 4"/>
                  <a:gd name="T7" fmla="*/ 0 h 1"/>
                  <a:gd name="T8" fmla="*/ 0 w 4"/>
                  <a:gd name="T9" fmla="*/ 0 h 1"/>
                  <a:gd name="T10" fmla="*/ 0 w 4"/>
                  <a:gd name="T11" fmla="*/ 0 h 1"/>
                  <a:gd name="T12" fmla="*/ 2 w 4"/>
                  <a:gd name="T13" fmla="*/ 0 h 1"/>
                  <a:gd name="T14" fmla="*/ 4 w 4"/>
                  <a:gd name="T15" fmla="*/ 0 h 1"/>
                  <a:gd name="T16" fmla="*/ 4 w 4"/>
                  <a:gd name="T17" fmla="*/ 0 h 1"/>
                  <a:gd name="T18" fmla="*/ 4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0"/>
                    </a:moveTo>
                    <a:cubicBezTo>
                      <a:pt x="3" y="0"/>
                      <a:pt x="3"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ubicBezTo>
                      <a:pt x="3" y="0"/>
                      <a:pt x="3" y="0"/>
                      <a:pt x="4" y="0"/>
                    </a:cubicBezTo>
                    <a:cubicBezTo>
                      <a:pt x="4" y="1"/>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1" name="Freeform 1006"/>
              <p:cNvSpPr/>
              <p:nvPr/>
            </p:nvSpPr>
            <p:spPr bwMode="auto">
              <a:xfrm>
                <a:off x="1382" y="1133"/>
                <a:ext cx="8"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1" y="0"/>
                      <a:pt x="1" y="0"/>
                      <a:pt x="1" y="0"/>
                    </a:cubicBezTo>
                    <a:cubicBezTo>
                      <a:pt x="1" y="0"/>
                      <a:pt x="1" y="0"/>
                      <a:pt x="2" y="0"/>
                    </a:cubicBezTo>
                    <a:cubicBezTo>
                      <a:pt x="2" y="0"/>
                      <a:pt x="2" y="0"/>
                      <a:pt x="2" y="0"/>
                    </a:cubicBezTo>
                    <a:cubicBezTo>
                      <a:pt x="2" y="0"/>
                      <a:pt x="2" y="0"/>
                      <a:pt x="2"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2" name="Freeform 1007"/>
              <p:cNvSpPr/>
              <p:nvPr/>
            </p:nvSpPr>
            <p:spPr bwMode="auto">
              <a:xfrm>
                <a:off x="1357" y="1137"/>
                <a:ext cx="33" cy="4"/>
              </a:xfrm>
              <a:custGeom>
                <a:avLst/>
                <a:gdLst>
                  <a:gd name="T0" fmla="*/ 4 w 8"/>
                  <a:gd name="T1" fmla="*/ 0 h 1"/>
                  <a:gd name="T2" fmla="*/ 7 w 8"/>
                  <a:gd name="T3" fmla="*/ 1 h 1"/>
                  <a:gd name="T4" fmla="*/ 7 w 8"/>
                  <a:gd name="T5" fmla="*/ 1 h 1"/>
                  <a:gd name="T6" fmla="*/ 8 w 8"/>
                  <a:gd name="T7" fmla="*/ 1 h 1"/>
                  <a:gd name="T8" fmla="*/ 7 w 8"/>
                  <a:gd name="T9" fmla="*/ 0 h 1"/>
                  <a:gd name="T10" fmla="*/ 7 w 8"/>
                  <a:gd name="T11" fmla="*/ 0 h 1"/>
                  <a:gd name="T12" fmla="*/ 7 w 8"/>
                  <a:gd name="T13" fmla="*/ 0 h 1"/>
                  <a:gd name="T14" fmla="*/ 4 w 8"/>
                  <a:gd name="T15" fmla="*/ 0 h 1"/>
                  <a:gd name="T16" fmla="*/ 0 w 8"/>
                  <a:gd name="T17" fmla="*/ 0 h 1"/>
                  <a:gd name="T18" fmla="*/ 0 w 8"/>
                  <a:gd name="T19" fmla="*/ 0 h 1"/>
                  <a:gd name="T20" fmla="*/ 0 w 8"/>
                  <a:gd name="T21" fmla="*/ 0 h 1"/>
                  <a:gd name="T22" fmla="*/ 0 w 8"/>
                  <a:gd name="T23" fmla="*/ 0 h 1"/>
                  <a:gd name="T24" fmla="*/ 4 w 8"/>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
                    <a:moveTo>
                      <a:pt x="4" y="0"/>
                    </a:moveTo>
                    <a:cubicBezTo>
                      <a:pt x="5" y="1"/>
                      <a:pt x="6" y="1"/>
                      <a:pt x="7" y="1"/>
                    </a:cubicBezTo>
                    <a:cubicBezTo>
                      <a:pt x="7" y="1"/>
                      <a:pt x="7" y="1"/>
                      <a:pt x="7" y="1"/>
                    </a:cubicBezTo>
                    <a:cubicBezTo>
                      <a:pt x="7" y="1"/>
                      <a:pt x="8" y="1"/>
                      <a:pt x="8" y="1"/>
                    </a:cubicBezTo>
                    <a:cubicBezTo>
                      <a:pt x="7" y="1"/>
                      <a:pt x="7" y="0"/>
                      <a:pt x="7" y="0"/>
                    </a:cubicBezTo>
                    <a:cubicBezTo>
                      <a:pt x="7" y="0"/>
                      <a:pt x="7" y="0"/>
                      <a:pt x="7" y="0"/>
                    </a:cubicBezTo>
                    <a:cubicBezTo>
                      <a:pt x="7" y="0"/>
                      <a:pt x="7" y="0"/>
                      <a:pt x="7" y="0"/>
                    </a:cubicBezTo>
                    <a:cubicBezTo>
                      <a:pt x="6" y="0"/>
                      <a:pt x="5" y="0"/>
                      <a:pt x="4" y="0"/>
                    </a:cubicBezTo>
                    <a:cubicBezTo>
                      <a:pt x="3" y="0"/>
                      <a:pt x="2" y="0"/>
                      <a:pt x="0" y="0"/>
                    </a:cubicBezTo>
                    <a:cubicBezTo>
                      <a:pt x="0" y="0"/>
                      <a:pt x="0" y="0"/>
                      <a:pt x="0" y="0"/>
                    </a:cubicBezTo>
                    <a:cubicBezTo>
                      <a:pt x="0" y="0"/>
                      <a:pt x="0" y="0"/>
                      <a:pt x="0" y="0"/>
                    </a:cubicBezTo>
                    <a:cubicBezTo>
                      <a:pt x="0" y="0"/>
                      <a:pt x="0"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3" name="Freeform 1008"/>
              <p:cNvSpPr/>
              <p:nvPr/>
            </p:nvSpPr>
            <p:spPr bwMode="auto">
              <a:xfrm>
                <a:off x="1374" y="1133"/>
                <a:ext cx="8" cy="0"/>
              </a:xfrm>
              <a:custGeom>
                <a:avLst/>
                <a:gdLst>
                  <a:gd name="T0" fmla="*/ 0 w 2"/>
                  <a:gd name="T1" fmla="*/ 0 w 2"/>
                  <a:gd name="T2" fmla="*/ 0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1" y="0"/>
                      <a:pt x="1" y="0"/>
                      <a:pt x="2"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55" name="Group 1210"/>
            <p:cNvGrpSpPr/>
            <p:nvPr/>
          </p:nvGrpSpPr>
          <p:grpSpPr bwMode="auto">
            <a:xfrm>
              <a:off x="508" y="935"/>
              <a:ext cx="1650" cy="644"/>
              <a:chOff x="508" y="935"/>
              <a:chExt cx="1650" cy="644"/>
            </a:xfrm>
            <a:grpFill/>
          </p:grpSpPr>
          <p:sp>
            <p:nvSpPr>
              <p:cNvPr id="1444" name="Freeform 1010"/>
              <p:cNvSpPr/>
              <p:nvPr/>
            </p:nvSpPr>
            <p:spPr bwMode="auto">
              <a:xfrm>
                <a:off x="1369" y="113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5" name="Freeform 1011"/>
              <p:cNvSpPr/>
              <p:nvPr/>
            </p:nvSpPr>
            <p:spPr bwMode="auto">
              <a:xfrm>
                <a:off x="1361" y="1245"/>
                <a:ext cx="4" cy="0"/>
              </a:xfrm>
              <a:custGeom>
                <a:avLst/>
                <a:gdLst>
                  <a:gd name="T0" fmla="*/ 0 w 1"/>
                  <a:gd name="T1" fmla="*/ 0 w 1"/>
                  <a:gd name="T2" fmla="*/ 0 w 1"/>
                  <a:gd name="T3" fmla="*/ 0 w 1"/>
                  <a:gd name="T4" fmla="*/ 0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6" name="Freeform 1012"/>
              <p:cNvSpPr/>
              <p:nvPr/>
            </p:nvSpPr>
            <p:spPr bwMode="auto">
              <a:xfrm>
                <a:off x="1353" y="1241"/>
                <a:ext cx="4" cy="4"/>
              </a:xfrm>
              <a:custGeom>
                <a:avLst/>
                <a:gdLst>
                  <a:gd name="T0" fmla="*/ 1 w 1"/>
                  <a:gd name="T1" fmla="*/ 1 h 1"/>
                  <a:gd name="T2" fmla="*/ 1 w 1"/>
                  <a:gd name="T3" fmla="*/ 1 h 1"/>
                  <a:gd name="T4" fmla="*/ 0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1"/>
                    </a:moveTo>
                    <a:cubicBezTo>
                      <a:pt x="1" y="1"/>
                      <a:pt x="1" y="1"/>
                      <a:pt x="1" y="1"/>
                    </a:cubicBezTo>
                    <a:cubicBezTo>
                      <a:pt x="1" y="1"/>
                      <a:pt x="0" y="1"/>
                      <a:pt x="0" y="0"/>
                    </a:cubicBezTo>
                    <a:cubicBezTo>
                      <a:pt x="0" y="0"/>
                      <a:pt x="0" y="0"/>
                      <a:pt x="0" y="0"/>
                    </a:cubicBezTo>
                    <a:cubicBezTo>
                      <a:pt x="0" y="0"/>
                      <a:pt x="0" y="0"/>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7" name="Freeform 1013"/>
              <p:cNvSpPr/>
              <p:nvPr/>
            </p:nvSpPr>
            <p:spPr bwMode="auto">
              <a:xfrm>
                <a:off x="1308" y="1133"/>
                <a:ext cx="49" cy="4"/>
              </a:xfrm>
              <a:custGeom>
                <a:avLst/>
                <a:gdLst>
                  <a:gd name="T0" fmla="*/ 12 w 12"/>
                  <a:gd name="T1" fmla="*/ 1 h 1"/>
                  <a:gd name="T2" fmla="*/ 11 w 12"/>
                  <a:gd name="T3" fmla="*/ 1 h 1"/>
                  <a:gd name="T4" fmla="*/ 7 w 12"/>
                  <a:gd name="T5" fmla="*/ 0 h 1"/>
                  <a:gd name="T6" fmla="*/ 0 w 12"/>
                  <a:gd name="T7" fmla="*/ 0 h 1"/>
                  <a:gd name="T8" fmla="*/ 0 w 12"/>
                  <a:gd name="T9" fmla="*/ 0 h 1"/>
                  <a:gd name="T10" fmla="*/ 0 w 12"/>
                  <a:gd name="T11" fmla="*/ 0 h 1"/>
                  <a:gd name="T12" fmla="*/ 0 w 12"/>
                  <a:gd name="T13" fmla="*/ 0 h 1"/>
                  <a:gd name="T14" fmla="*/ 7 w 12"/>
                  <a:gd name="T15" fmla="*/ 1 h 1"/>
                  <a:gd name="T16" fmla="*/ 11 w 12"/>
                  <a:gd name="T17" fmla="*/ 1 h 1"/>
                  <a:gd name="T18" fmla="*/ 12 w 1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
                    <a:moveTo>
                      <a:pt x="12" y="1"/>
                    </a:moveTo>
                    <a:cubicBezTo>
                      <a:pt x="12" y="1"/>
                      <a:pt x="12" y="1"/>
                      <a:pt x="11" y="1"/>
                    </a:cubicBezTo>
                    <a:cubicBezTo>
                      <a:pt x="10" y="1"/>
                      <a:pt x="9" y="1"/>
                      <a:pt x="7" y="0"/>
                    </a:cubicBezTo>
                    <a:cubicBezTo>
                      <a:pt x="5" y="0"/>
                      <a:pt x="3" y="0"/>
                      <a:pt x="0" y="0"/>
                    </a:cubicBezTo>
                    <a:cubicBezTo>
                      <a:pt x="0" y="0"/>
                      <a:pt x="0" y="0"/>
                      <a:pt x="0" y="0"/>
                    </a:cubicBezTo>
                    <a:cubicBezTo>
                      <a:pt x="0" y="0"/>
                      <a:pt x="0" y="0"/>
                      <a:pt x="0" y="0"/>
                    </a:cubicBezTo>
                    <a:cubicBezTo>
                      <a:pt x="0" y="0"/>
                      <a:pt x="0" y="0"/>
                      <a:pt x="0" y="0"/>
                    </a:cubicBezTo>
                    <a:cubicBezTo>
                      <a:pt x="3" y="0"/>
                      <a:pt x="5" y="0"/>
                      <a:pt x="7" y="1"/>
                    </a:cubicBezTo>
                    <a:cubicBezTo>
                      <a:pt x="9" y="1"/>
                      <a:pt x="10" y="1"/>
                      <a:pt x="11" y="1"/>
                    </a:cubicBezTo>
                    <a:cubicBezTo>
                      <a:pt x="11" y="1"/>
                      <a:pt x="12" y="1"/>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8" name="Freeform 1014"/>
              <p:cNvSpPr/>
              <p:nvPr/>
            </p:nvSpPr>
            <p:spPr bwMode="auto">
              <a:xfrm>
                <a:off x="1349" y="1542"/>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1 w 1"/>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9" name="Freeform 1015"/>
              <p:cNvSpPr/>
              <p:nvPr/>
            </p:nvSpPr>
            <p:spPr bwMode="auto">
              <a:xfrm>
                <a:off x="1345" y="1150"/>
                <a:ext cx="8" cy="4"/>
              </a:xfrm>
              <a:custGeom>
                <a:avLst/>
                <a:gdLst>
                  <a:gd name="T0" fmla="*/ 1 w 2"/>
                  <a:gd name="T1" fmla="*/ 1 h 1"/>
                  <a:gd name="T2" fmla="*/ 2 w 2"/>
                  <a:gd name="T3" fmla="*/ 1 h 1"/>
                  <a:gd name="T4" fmla="*/ 1 w 2"/>
                  <a:gd name="T5" fmla="*/ 0 h 1"/>
                  <a:gd name="T6" fmla="*/ 1 w 2"/>
                  <a:gd name="T7" fmla="*/ 0 h 1"/>
                  <a:gd name="T8" fmla="*/ 0 w 2"/>
                  <a:gd name="T9" fmla="*/ 0 h 1"/>
                  <a:gd name="T10" fmla="*/ 1 w 2"/>
                  <a:gd name="T11" fmla="*/ 0 h 1"/>
                  <a:gd name="T12" fmla="*/ 0 w 2"/>
                  <a:gd name="T13" fmla="*/ 0 h 1"/>
                  <a:gd name="T14" fmla="*/ 0 w 2"/>
                  <a:gd name="T15" fmla="*/ 0 h 1"/>
                  <a:gd name="T16" fmla="*/ 0 w 2"/>
                  <a:gd name="T17" fmla="*/ 0 h 1"/>
                  <a:gd name="T18" fmla="*/ 0 w 2"/>
                  <a:gd name="T19" fmla="*/ 1 h 1"/>
                  <a:gd name="T20" fmla="*/ 1 w 2"/>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1" y="1"/>
                    </a:moveTo>
                    <a:cubicBezTo>
                      <a:pt x="2" y="1"/>
                      <a:pt x="2" y="1"/>
                      <a:pt x="2" y="1"/>
                    </a:cubicBezTo>
                    <a:cubicBezTo>
                      <a:pt x="2" y="1"/>
                      <a:pt x="2" y="0"/>
                      <a:pt x="1" y="0"/>
                    </a:cubicBezTo>
                    <a:cubicBezTo>
                      <a:pt x="1" y="0"/>
                      <a:pt x="1" y="0"/>
                      <a:pt x="1" y="0"/>
                    </a:cubicBezTo>
                    <a:cubicBezTo>
                      <a:pt x="0" y="0"/>
                      <a:pt x="0" y="0"/>
                      <a:pt x="0"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0" name="Freeform 1016"/>
              <p:cNvSpPr/>
              <p:nvPr/>
            </p:nvSpPr>
            <p:spPr bwMode="auto">
              <a:xfrm>
                <a:off x="1345" y="1166"/>
                <a:ext cx="4" cy="4"/>
              </a:xfrm>
              <a:custGeom>
                <a:avLst/>
                <a:gdLst>
                  <a:gd name="T0" fmla="*/ 0 w 1"/>
                  <a:gd name="T1" fmla="*/ 1 h 1"/>
                  <a:gd name="T2" fmla="*/ 0 w 1"/>
                  <a:gd name="T3" fmla="*/ 1 h 1"/>
                  <a:gd name="T4" fmla="*/ 0 w 1"/>
                  <a:gd name="T5" fmla="*/ 1 h 1"/>
                  <a:gd name="T6" fmla="*/ 1 w 1"/>
                  <a:gd name="T7" fmla="*/ 1 h 1"/>
                  <a:gd name="T8" fmla="*/ 1 w 1"/>
                  <a:gd name="T9" fmla="*/ 1 h 1"/>
                  <a:gd name="T10" fmla="*/ 1 w 1"/>
                  <a:gd name="T11" fmla="*/ 1 h 1"/>
                  <a:gd name="T12" fmla="*/ 1 w 1"/>
                  <a:gd name="T13" fmla="*/ 1 h 1"/>
                  <a:gd name="T14" fmla="*/ 1 w 1"/>
                  <a:gd name="T15" fmla="*/ 0 h 1"/>
                  <a:gd name="T16" fmla="*/ 1 w 1"/>
                  <a:gd name="T17" fmla="*/ 1 h 1"/>
                  <a:gd name="T18" fmla="*/ 0 w 1"/>
                  <a:gd name="T19" fmla="*/ 1 h 1"/>
                  <a:gd name="T20" fmla="*/ 0 w 1"/>
                  <a:gd name="T21" fmla="*/ 1 h 1"/>
                  <a:gd name="T22" fmla="*/ 0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1"/>
                    </a:move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0"/>
                      <a:pt x="1" y="0"/>
                    </a:cubicBezTo>
                    <a:cubicBezTo>
                      <a:pt x="1" y="0"/>
                      <a:pt x="1" y="1"/>
                      <a:pt x="1" y="1"/>
                    </a:cubicBezTo>
                    <a:cubicBezTo>
                      <a:pt x="1"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1" name="Freeform 1017"/>
              <p:cNvSpPr/>
              <p:nvPr/>
            </p:nvSpPr>
            <p:spPr bwMode="auto">
              <a:xfrm>
                <a:off x="1329" y="1249"/>
                <a:ext cx="4" cy="0"/>
              </a:xfrm>
              <a:custGeom>
                <a:avLst/>
                <a:gdLst>
                  <a:gd name="T0" fmla="*/ 0 w 1"/>
                  <a:gd name="T1" fmla="*/ 1 w 1"/>
                  <a:gd name="T2" fmla="*/ 1 w 1"/>
                  <a:gd name="T3" fmla="*/ 0 w 1"/>
                  <a:gd name="T4" fmla="*/ 0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2" name="Freeform 1018"/>
              <p:cNvSpPr/>
              <p:nvPr/>
            </p:nvSpPr>
            <p:spPr bwMode="auto">
              <a:xfrm>
                <a:off x="1325" y="1129"/>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3" name="Freeform 1019"/>
              <p:cNvSpPr/>
              <p:nvPr/>
            </p:nvSpPr>
            <p:spPr bwMode="auto">
              <a:xfrm>
                <a:off x="1325" y="1162"/>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4" name="Freeform 1020"/>
              <p:cNvSpPr/>
              <p:nvPr/>
            </p:nvSpPr>
            <p:spPr bwMode="auto">
              <a:xfrm>
                <a:off x="1325" y="125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5" name="Freeform 1021"/>
              <p:cNvSpPr/>
              <p:nvPr/>
            </p:nvSpPr>
            <p:spPr bwMode="auto">
              <a:xfrm>
                <a:off x="1320" y="1154"/>
                <a:ext cx="5" cy="0"/>
              </a:xfrm>
              <a:custGeom>
                <a:avLst/>
                <a:gdLst>
                  <a:gd name="T0" fmla="*/ 0 w 1"/>
                  <a:gd name="T1" fmla="*/ 1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6" name="Freeform 1022"/>
              <p:cNvSpPr/>
              <p:nvPr/>
            </p:nvSpPr>
            <p:spPr bwMode="auto">
              <a:xfrm>
                <a:off x="1312" y="1236"/>
                <a:ext cx="13" cy="5"/>
              </a:xfrm>
              <a:custGeom>
                <a:avLst/>
                <a:gdLst>
                  <a:gd name="T0" fmla="*/ 1 w 3"/>
                  <a:gd name="T1" fmla="*/ 1 h 1"/>
                  <a:gd name="T2" fmla="*/ 3 w 3"/>
                  <a:gd name="T3" fmla="*/ 1 h 1"/>
                  <a:gd name="T4" fmla="*/ 3 w 3"/>
                  <a:gd name="T5" fmla="*/ 1 h 1"/>
                  <a:gd name="T6" fmla="*/ 3 w 3"/>
                  <a:gd name="T7" fmla="*/ 1 h 1"/>
                  <a:gd name="T8" fmla="*/ 1 w 3"/>
                  <a:gd name="T9" fmla="*/ 1 h 1"/>
                  <a:gd name="T10" fmla="*/ 0 w 3"/>
                  <a:gd name="T11" fmla="*/ 0 h 1"/>
                  <a:gd name="T12" fmla="*/ 0 w 3"/>
                  <a:gd name="T13" fmla="*/ 0 h 1"/>
                  <a:gd name="T14" fmla="*/ 0 w 3"/>
                  <a:gd name="T15" fmla="*/ 0 h 1"/>
                  <a:gd name="T16" fmla="*/ 0 w 3"/>
                  <a:gd name="T17" fmla="*/ 1 h 1"/>
                  <a:gd name="T18" fmla="*/ 0 w 3"/>
                  <a:gd name="T19" fmla="*/ 1 h 1"/>
                  <a:gd name="T20" fmla="*/ 0 w 3"/>
                  <a:gd name="T21" fmla="*/ 1 h 1"/>
                  <a:gd name="T22" fmla="*/ 1 w 3"/>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1" y="1"/>
                    </a:moveTo>
                    <a:cubicBezTo>
                      <a:pt x="2" y="1"/>
                      <a:pt x="2" y="1"/>
                      <a:pt x="3" y="1"/>
                    </a:cubicBezTo>
                    <a:cubicBezTo>
                      <a:pt x="3" y="1"/>
                      <a:pt x="3" y="1"/>
                      <a:pt x="3" y="1"/>
                    </a:cubicBezTo>
                    <a:cubicBezTo>
                      <a:pt x="3" y="1"/>
                      <a:pt x="3" y="1"/>
                      <a:pt x="3" y="1"/>
                    </a:cubicBezTo>
                    <a:cubicBezTo>
                      <a:pt x="2" y="1"/>
                      <a:pt x="2" y="1"/>
                      <a:pt x="1" y="1"/>
                    </a:cubicBezTo>
                    <a:cubicBezTo>
                      <a:pt x="1" y="0"/>
                      <a:pt x="1"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7" name="Freeform 1023"/>
              <p:cNvSpPr/>
              <p:nvPr/>
            </p:nvSpPr>
            <p:spPr bwMode="auto">
              <a:xfrm>
                <a:off x="1316" y="1129"/>
                <a:ext cx="9" cy="0"/>
              </a:xfrm>
              <a:custGeom>
                <a:avLst/>
                <a:gdLst>
                  <a:gd name="T0" fmla="*/ 0 w 2"/>
                  <a:gd name="T1" fmla="*/ 0 w 2"/>
                  <a:gd name="T2" fmla="*/ 0 w 2"/>
                  <a:gd name="T3" fmla="*/ 1 w 2"/>
                  <a:gd name="T4" fmla="*/ 1 w 2"/>
                  <a:gd name="T5" fmla="*/ 1 w 2"/>
                  <a:gd name="T6" fmla="*/ 1 w 2"/>
                  <a:gd name="T7" fmla="*/ 1 w 2"/>
                  <a:gd name="T8" fmla="*/ 0 w 2"/>
                  <a:gd name="T9" fmla="*/ 0 w 2"/>
                  <a:gd name="T10"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2">
                    <a:moveTo>
                      <a:pt x="0" y="0"/>
                    </a:moveTo>
                    <a:cubicBezTo>
                      <a:pt x="0" y="0"/>
                      <a:pt x="0" y="0"/>
                      <a:pt x="0" y="0"/>
                    </a:cubicBezTo>
                    <a:cubicBezTo>
                      <a:pt x="0" y="0"/>
                      <a:pt x="0" y="0"/>
                      <a:pt x="0" y="0"/>
                    </a:cubicBezTo>
                    <a:cubicBezTo>
                      <a:pt x="0" y="0"/>
                      <a:pt x="0" y="0"/>
                      <a:pt x="1" y="0"/>
                    </a:cubicBezTo>
                    <a:cubicBezTo>
                      <a:pt x="1" y="0"/>
                      <a:pt x="1" y="0"/>
                      <a:pt x="1" y="0"/>
                    </a:cubicBezTo>
                    <a:cubicBezTo>
                      <a:pt x="2" y="0"/>
                      <a:pt x="2"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8" name="Freeform 1024"/>
              <p:cNvSpPr/>
              <p:nvPr/>
            </p:nvSpPr>
            <p:spPr bwMode="auto">
              <a:xfrm>
                <a:off x="1304" y="1253"/>
                <a:ext cx="16" cy="0"/>
              </a:xfrm>
              <a:custGeom>
                <a:avLst/>
                <a:gdLst>
                  <a:gd name="T0" fmla="*/ 4 w 4"/>
                  <a:gd name="T1" fmla="*/ 2 w 4"/>
                  <a:gd name="T2" fmla="*/ 0 w 4"/>
                  <a:gd name="T3" fmla="*/ 0 w 4"/>
                  <a:gd name="T4" fmla="*/ 0 w 4"/>
                  <a:gd name="T5" fmla="*/ 0 w 4"/>
                  <a:gd name="T6" fmla="*/ 2 w 4"/>
                  <a:gd name="T7" fmla="*/ 4 w 4"/>
                  <a:gd name="T8" fmla="*/ 4 w 4"/>
                  <a:gd name="T9" fmla="*/ 4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4" y="0"/>
                    </a:moveTo>
                    <a:cubicBezTo>
                      <a:pt x="3" y="0"/>
                      <a:pt x="2" y="0"/>
                      <a:pt x="2" y="0"/>
                    </a:cubicBezTo>
                    <a:cubicBezTo>
                      <a:pt x="1" y="0"/>
                      <a:pt x="0" y="0"/>
                      <a:pt x="0" y="0"/>
                    </a:cubicBezTo>
                    <a:cubicBezTo>
                      <a:pt x="0" y="0"/>
                      <a:pt x="0" y="0"/>
                      <a:pt x="0" y="0"/>
                    </a:cubicBezTo>
                    <a:cubicBezTo>
                      <a:pt x="0" y="0"/>
                      <a:pt x="0" y="0"/>
                      <a:pt x="0" y="0"/>
                    </a:cubicBezTo>
                    <a:cubicBezTo>
                      <a:pt x="0" y="0"/>
                      <a:pt x="0" y="0"/>
                      <a:pt x="0" y="0"/>
                    </a:cubicBezTo>
                    <a:cubicBezTo>
                      <a:pt x="0" y="0"/>
                      <a:pt x="1" y="0"/>
                      <a:pt x="2" y="0"/>
                    </a:cubicBezTo>
                    <a:cubicBezTo>
                      <a:pt x="2" y="0"/>
                      <a:pt x="3" y="0"/>
                      <a:pt x="4" y="0"/>
                    </a:cubicBezTo>
                    <a:cubicBezTo>
                      <a:pt x="4" y="0"/>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9" name="Freeform 1025"/>
              <p:cNvSpPr/>
              <p:nvPr/>
            </p:nvSpPr>
            <p:spPr bwMode="auto">
              <a:xfrm>
                <a:off x="1255" y="1146"/>
                <a:ext cx="41" cy="8"/>
              </a:xfrm>
              <a:custGeom>
                <a:avLst/>
                <a:gdLst>
                  <a:gd name="T0" fmla="*/ 5 w 10"/>
                  <a:gd name="T1" fmla="*/ 1 h 2"/>
                  <a:gd name="T2" fmla="*/ 7 w 10"/>
                  <a:gd name="T3" fmla="*/ 2 h 2"/>
                  <a:gd name="T4" fmla="*/ 10 w 10"/>
                  <a:gd name="T5" fmla="*/ 2 h 2"/>
                  <a:gd name="T6" fmla="*/ 10 w 10"/>
                  <a:gd name="T7" fmla="*/ 2 h 2"/>
                  <a:gd name="T8" fmla="*/ 10 w 10"/>
                  <a:gd name="T9" fmla="*/ 2 h 2"/>
                  <a:gd name="T10" fmla="*/ 7 w 10"/>
                  <a:gd name="T11" fmla="*/ 1 h 2"/>
                  <a:gd name="T12" fmla="*/ 5 w 10"/>
                  <a:gd name="T13" fmla="*/ 1 h 2"/>
                  <a:gd name="T14" fmla="*/ 4 w 10"/>
                  <a:gd name="T15" fmla="*/ 1 h 2"/>
                  <a:gd name="T16" fmla="*/ 3 w 10"/>
                  <a:gd name="T17" fmla="*/ 1 h 2"/>
                  <a:gd name="T18" fmla="*/ 3 w 10"/>
                  <a:gd name="T19" fmla="*/ 1 h 2"/>
                  <a:gd name="T20" fmla="*/ 3 w 10"/>
                  <a:gd name="T21" fmla="*/ 1 h 2"/>
                  <a:gd name="T22" fmla="*/ 3 w 10"/>
                  <a:gd name="T23" fmla="*/ 1 h 2"/>
                  <a:gd name="T24" fmla="*/ 3 w 10"/>
                  <a:gd name="T25" fmla="*/ 1 h 2"/>
                  <a:gd name="T26" fmla="*/ 3 w 10"/>
                  <a:gd name="T27" fmla="*/ 1 h 2"/>
                  <a:gd name="T28" fmla="*/ 1 w 10"/>
                  <a:gd name="T29" fmla="*/ 1 h 2"/>
                  <a:gd name="T30" fmla="*/ 1 w 10"/>
                  <a:gd name="T31" fmla="*/ 1 h 2"/>
                  <a:gd name="T32" fmla="*/ 1 w 10"/>
                  <a:gd name="T33" fmla="*/ 1 h 2"/>
                  <a:gd name="T34" fmla="*/ 0 w 10"/>
                  <a:gd name="T35" fmla="*/ 1 h 2"/>
                  <a:gd name="T36" fmla="*/ 1 w 10"/>
                  <a:gd name="T37" fmla="*/ 1 h 2"/>
                  <a:gd name="T38" fmla="*/ 1 w 10"/>
                  <a:gd name="T39" fmla="*/ 1 h 2"/>
                  <a:gd name="T40" fmla="*/ 1 w 10"/>
                  <a:gd name="T41" fmla="*/ 1 h 2"/>
                  <a:gd name="T42" fmla="*/ 1 w 10"/>
                  <a:gd name="T43" fmla="*/ 1 h 2"/>
                  <a:gd name="T44" fmla="*/ 1 w 10"/>
                  <a:gd name="T45" fmla="*/ 1 h 2"/>
                  <a:gd name="T46" fmla="*/ 2 w 10"/>
                  <a:gd name="T47" fmla="*/ 1 h 2"/>
                  <a:gd name="T48" fmla="*/ 3 w 10"/>
                  <a:gd name="T49" fmla="*/ 1 h 2"/>
                  <a:gd name="T50" fmla="*/ 3 w 10"/>
                  <a:gd name="T51" fmla="*/ 1 h 2"/>
                  <a:gd name="T52" fmla="*/ 3 w 10"/>
                  <a:gd name="T53" fmla="*/ 1 h 2"/>
                  <a:gd name="T54" fmla="*/ 3 w 10"/>
                  <a:gd name="T55" fmla="*/ 1 h 2"/>
                  <a:gd name="T56" fmla="*/ 5 w 10"/>
                  <a:gd name="T5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2">
                    <a:moveTo>
                      <a:pt x="5" y="1"/>
                    </a:moveTo>
                    <a:cubicBezTo>
                      <a:pt x="6" y="1"/>
                      <a:pt x="6" y="2"/>
                      <a:pt x="7" y="2"/>
                    </a:cubicBezTo>
                    <a:cubicBezTo>
                      <a:pt x="8" y="2"/>
                      <a:pt x="9" y="2"/>
                      <a:pt x="10" y="2"/>
                    </a:cubicBezTo>
                    <a:cubicBezTo>
                      <a:pt x="10" y="2"/>
                      <a:pt x="10" y="2"/>
                      <a:pt x="10" y="2"/>
                    </a:cubicBezTo>
                    <a:cubicBezTo>
                      <a:pt x="10" y="2"/>
                      <a:pt x="10" y="2"/>
                      <a:pt x="10" y="2"/>
                    </a:cubicBezTo>
                    <a:cubicBezTo>
                      <a:pt x="9" y="1"/>
                      <a:pt x="8" y="1"/>
                      <a:pt x="7" y="1"/>
                    </a:cubicBezTo>
                    <a:cubicBezTo>
                      <a:pt x="7" y="1"/>
                      <a:pt x="6" y="1"/>
                      <a:pt x="5" y="1"/>
                    </a:cubicBezTo>
                    <a:cubicBezTo>
                      <a:pt x="5" y="1"/>
                      <a:pt x="4" y="1"/>
                      <a:pt x="4" y="1"/>
                    </a:cubicBezTo>
                    <a:cubicBezTo>
                      <a:pt x="4" y="1"/>
                      <a:pt x="3" y="1"/>
                      <a:pt x="3" y="1"/>
                    </a:cubicBezTo>
                    <a:cubicBezTo>
                      <a:pt x="3" y="1"/>
                      <a:pt x="3" y="1"/>
                      <a:pt x="3" y="1"/>
                    </a:cubicBezTo>
                    <a:cubicBezTo>
                      <a:pt x="3" y="1"/>
                      <a:pt x="3" y="1"/>
                      <a:pt x="3" y="1"/>
                    </a:cubicBezTo>
                    <a:cubicBezTo>
                      <a:pt x="3" y="1"/>
                      <a:pt x="3" y="1"/>
                      <a:pt x="3" y="1"/>
                    </a:cubicBezTo>
                    <a:cubicBezTo>
                      <a:pt x="3" y="1"/>
                      <a:pt x="3" y="1"/>
                      <a:pt x="3" y="1"/>
                    </a:cubicBezTo>
                    <a:cubicBezTo>
                      <a:pt x="3" y="1"/>
                      <a:pt x="2" y="1"/>
                      <a:pt x="3" y="1"/>
                    </a:cubicBezTo>
                    <a:cubicBezTo>
                      <a:pt x="3" y="1"/>
                      <a:pt x="2" y="0"/>
                      <a:pt x="1" y="1"/>
                    </a:cubicBezTo>
                    <a:cubicBezTo>
                      <a:pt x="1" y="1"/>
                      <a:pt x="1" y="1"/>
                      <a:pt x="1" y="1"/>
                    </a:cubicBezTo>
                    <a:cubicBezTo>
                      <a:pt x="1" y="1"/>
                      <a:pt x="1" y="1"/>
                      <a:pt x="1" y="1"/>
                    </a:cubicBezTo>
                    <a:cubicBezTo>
                      <a:pt x="1" y="1"/>
                      <a:pt x="1" y="0"/>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2" y="1"/>
                    </a:cubicBezTo>
                    <a:cubicBezTo>
                      <a:pt x="2" y="1"/>
                      <a:pt x="2" y="1"/>
                      <a:pt x="3" y="1"/>
                    </a:cubicBezTo>
                    <a:cubicBezTo>
                      <a:pt x="3" y="1"/>
                      <a:pt x="3" y="1"/>
                      <a:pt x="3" y="1"/>
                    </a:cubicBezTo>
                    <a:cubicBezTo>
                      <a:pt x="3" y="1"/>
                      <a:pt x="3" y="1"/>
                      <a:pt x="3" y="1"/>
                    </a:cubicBezTo>
                    <a:cubicBezTo>
                      <a:pt x="3" y="1"/>
                      <a:pt x="3" y="1"/>
                      <a:pt x="3" y="1"/>
                    </a:cubicBezTo>
                    <a:cubicBezTo>
                      <a:pt x="4" y="1"/>
                      <a:pt x="4"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0" name="Freeform 1026"/>
              <p:cNvSpPr/>
              <p:nvPr/>
            </p:nvSpPr>
            <p:spPr bwMode="auto">
              <a:xfrm>
                <a:off x="1288" y="1236"/>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1" name="Freeform 1027"/>
              <p:cNvSpPr/>
              <p:nvPr/>
            </p:nvSpPr>
            <p:spPr bwMode="auto">
              <a:xfrm>
                <a:off x="1284" y="1269"/>
                <a:ext cx="8" cy="0"/>
              </a:xfrm>
              <a:custGeom>
                <a:avLst/>
                <a:gdLst>
                  <a:gd name="T0" fmla="*/ 0 w 2"/>
                  <a:gd name="T1" fmla="*/ 0 w 2"/>
                  <a:gd name="T2" fmla="*/ 0 w 2"/>
                  <a:gd name="T3" fmla="*/ 0 w 2"/>
                  <a:gd name="T4" fmla="*/ 1 w 2"/>
                  <a:gd name="T5" fmla="*/ 1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2" name="Freeform 1028"/>
              <p:cNvSpPr/>
              <p:nvPr/>
            </p:nvSpPr>
            <p:spPr bwMode="auto">
              <a:xfrm>
                <a:off x="1276" y="1129"/>
                <a:ext cx="12" cy="4"/>
              </a:xfrm>
              <a:custGeom>
                <a:avLst/>
                <a:gdLst>
                  <a:gd name="T0" fmla="*/ 3 w 3"/>
                  <a:gd name="T1" fmla="*/ 1 h 1"/>
                  <a:gd name="T2" fmla="*/ 3 w 3"/>
                  <a:gd name="T3" fmla="*/ 0 h 1"/>
                  <a:gd name="T4" fmla="*/ 3 w 3"/>
                  <a:gd name="T5" fmla="*/ 0 h 1"/>
                  <a:gd name="T6" fmla="*/ 1 w 3"/>
                  <a:gd name="T7" fmla="*/ 0 h 1"/>
                  <a:gd name="T8" fmla="*/ 0 w 3"/>
                  <a:gd name="T9" fmla="*/ 0 h 1"/>
                  <a:gd name="T10" fmla="*/ 0 w 3"/>
                  <a:gd name="T11" fmla="*/ 0 h 1"/>
                  <a:gd name="T12" fmla="*/ 0 w 3"/>
                  <a:gd name="T13" fmla="*/ 0 h 1"/>
                  <a:gd name="T14" fmla="*/ 0 w 3"/>
                  <a:gd name="T15" fmla="*/ 0 h 1"/>
                  <a:gd name="T16" fmla="*/ 1 w 3"/>
                  <a:gd name="T17" fmla="*/ 0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3" y="1"/>
                      <a:pt x="3" y="0"/>
                      <a:pt x="3" y="0"/>
                    </a:cubicBezTo>
                    <a:cubicBezTo>
                      <a:pt x="3" y="0"/>
                      <a:pt x="3" y="0"/>
                      <a:pt x="3" y="0"/>
                    </a:cubicBez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3" name="Freeform 1029"/>
              <p:cNvSpPr/>
              <p:nvPr/>
            </p:nvSpPr>
            <p:spPr bwMode="auto">
              <a:xfrm>
                <a:off x="1280" y="1460"/>
                <a:ext cx="8" cy="4"/>
              </a:xfrm>
              <a:custGeom>
                <a:avLst/>
                <a:gdLst>
                  <a:gd name="T0" fmla="*/ 1 w 2"/>
                  <a:gd name="T1" fmla="*/ 0 h 1"/>
                  <a:gd name="T2" fmla="*/ 1 w 2"/>
                  <a:gd name="T3" fmla="*/ 0 h 1"/>
                  <a:gd name="T4" fmla="*/ 0 w 2"/>
                  <a:gd name="T5" fmla="*/ 0 h 1"/>
                  <a:gd name="T6" fmla="*/ 0 w 2"/>
                  <a:gd name="T7" fmla="*/ 0 h 1"/>
                  <a:gd name="T8" fmla="*/ 0 w 2"/>
                  <a:gd name="T9" fmla="*/ 0 h 1"/>
                  <a:gd name="T10" fmla="*/ 0 w 2"/>
                  <a:gd name="T11" fmla="*/ 0 h 1"/>
                  <a:gd name="T12" fmla="*/ 0 w 2"/>
                  <a:gd name="T13" fmla="*/ 0 h 1"/>
                  <a:gd name="T14" fmla="*/ 0 w 2"/>
                  <a:gd name="T15" fmla="*/ 1 h 1"/>
                  <a:gd name="T16" fmla="*/ 1 w 2"/>
                  <a:gd name="T17" fmla="*/ 0 h 1"/>
                  <a:gd name="T18" fmla="*/ 1 w 2"/>
                  <a:gd name="T19" fmla="*/ 0 h 1"/>
                  <a:gd name="T20" fmla="*/ 1 w 2"/>
                  <a:gd name="T21" fmla="*/ 0 h 1"/>
                  <a:gd name="T22" fmla="*/ 1 w 2"/>
                  <a:gd name="T23" fmla="*/ 0 h 1"/>
                  <a:gd name="T24" fmla="*/ 1 w 2"/>
                  <a:gd name="T25" fmla="*/ 0 h 1"/>
                  <a:gd name="T26" fmla="*/ 1 w 2"/>
                  <a:gd name="T27" fmla="*/ 0 h 1"/>
                  <a:gd name="T28" fmla="*/ 1 w 2"/>
                  <a:gd name="T29" fmla="*/ 0 h 1"/>
                  <a:gd name="T30" fmla="*/ 1 w 2"/>
                  <a:gd name="T31" fmla="*/ 0 h 1"/>
                  <a:gd name="T32" fmla="*/ 2 w 2"/>
                  <a:gd name="T33" fmla="*/ 0 h 1"/>
                  <a:gd name="T34" fmla="*/ 1 w 2"/>
                  <a:gd name="T35" fmla="*/ 0 h 1"/>
                  <a:gd name="T36" fmla="*/ 1 w 2"/>
                  <a:gd name="T3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1" y="1"/>
                      <a:pt x="1" y="0"/>
                    </a:cubicBezTo>
                    <a:cubicBezTo>
                      <a:pt x="1" y="0"/>
                      <a:pt x="1" y="1"/>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2" y="0"/>
                      <a:pt x="2" y="0"/>
                    </a:cubicBezTo>
                    <a:cubicBezTo>
                      <a:pt x="2" y="0"/>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4" name="Freeform 1030"/>
              <p:cNvSpPr/>
              <p:nvPr/>
            </p:nvSpPr>
            <p:spPr bwMode="auto">
              <a:xfrm>
                <a:off x="1276" y="1212"/>
                <a:ext cx="4" cy="0"/>
              </a:xfrm>
              <a:custGeom>
                <a:avLst/>
                <a:gdLst>
                  <a:gd name="T0" fmla="*/ 0 w 1"/>
                  <a:gd name="T1" fmla="*/ 0 w 1"/>
                  <a:gd name="T2" fmla="*/ 0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5" name="Freeform 1031"/>
              <p:cNvSpPr/>
              <p:nvPr/>
            </p:nvSpPr>
            <p:spPr bwMode="auto">
              <a:xfrm>
                <a:off x="1276" y="1224"/>
                <a:ext cx="4" cy="4"/>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0 h 1"/>
                  <a:gd name="T12" fmla="*/ 0 w 1"/>
                  <a:gd name="T13" fmla="*/ 0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1" y="1"/>
                    </a:cubicBezTo>
                    <a:cubicBezTo>
                      <a:pt x="1" y="1"/>
                      <a:pt x="1" y="1"/>
                      <a:pt x="1" y="1"/>
                    </a:cubicBezTo>
                    <a:cubicBezTo>
                      <a:pt x="1" y="1"/>
                      <a:pt x="1" y="1"/>
                      <a:pt x="1" y="1"/>
                    </a:cubicBezTo>
                    <a:cubicBezTo>
                      <a:pt x="0" y="1"/>
                      <a:pt x="0" y="1"/>
                      <a:pt x="0" y="0"/>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6" name="Freeform 1032"/>
              <p:cNvSpPr/>
              <p:nvPr/>
            </p:nvSpPr>
            <p:spPr bwMode="auto">
              <a:xfrm>
                <a:off x="1276" y="1393"/>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7" name="Freeform 1033"/>
              <p:cNvSpPr/>
              <p:nvPr/>
            </p:nvSpPr>
            <p:spPr bwMode="auto">
              <a:xfrm>
                <a:off x="1263" y="1208"/>
                <a:ext cx="13" cy="4"/>
              </a:xfrm>
              <a:custGeom>
                <a:avLst/>
                <a:gdLst>
                  <a:gd name="T0" fmla="*/ 3 w 3"/>
                  <a:gd name="T1" fmla="*/ 0 h 1"/>
                  <a:gd name="T2" fmla="*/ 2 w 3"/>
                  <a:gd name="T3" fmla="*/ 0 h 1"/>
                  <a:gd name="T4" fmla="*/ 0 w 3"/>
                  <a:gd name="T5" fmla="*/ 0 h 1"/>
                  <a:gd name="T6" fmla="*/ 0 w 3"/>
                  <a:gd name="T7" fmla="*/ 0 h 1"/>
                  <a:gd name="T8" fmla="*/ 0 w 3"/>
                  <a:gd name="T9" fmla="*/ 0 h 1"/>
                  <a:gd name="T10" fmla="*/ 0 w 3"/>
                  <a:gd name="T11" fmla="*/ 0 h 1"/>
                  <a:gd name="T12" fmla="*/ 2 w 3"/>
                  <a:gd name="T13" fmla="*/ 1 h 1"/>
                  <a:gd name="T14" fmla="*/ 3 w 3"/>
                  <a:gd name="T15" fmla="*/ 1 h 1"/>
                  <a:gd name="T16" fmla="*/ 3 w 3"/>
                  <a:gd name="T17" fmla="*/ 1 h 1"/>
                  <a:gd name="T18" fmla="*/ 3 w 3"/>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1"/>
                      <a:pt x="1" y="1"/>
                      <a:pt x="2" y="1"/>
                    </a:cubicBezTo>
                    <a:cubicBezTo>
                      <a:pt x="2" y="1"/>
                      <a:pt x="2" y="1"/>
                      <a:pt x="3" y="1"/>
                    </a:cubicBezTo>
                    <a:cubicBezTo>
                      <a:pt x="3" y="1"/>
                      <a:pt x="3" y="1"/>
                      <a:pt x="3" y="1"/>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8" name="Freeform 1034"/>
              <p:cNvSpPr/>
              <p:nvPr/>
            </p:nvSpPr>
            <p:spPr bwMode="auto">
              <a:xfrm>
                <a:off x="1267" y="1274"/>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9" name="Oval 1035"/>
              <p:cNvSpPr>
                <a:spLocks noChangeArrowheads="1"/>
              </p:cNvSpPr>
              <p:nvPr/>
            </p:nvSpPr>
            <p:spPr bwMode="auto">
              <a:xfrm>
                <a:off x="1271" y="112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0" name="Freeform 1036"/>
              <p:cNvSpPr/>
              <p:nvPr/>
            </p:nvSpPr>
            <p:spPr bwMode="auto">
              <a:xfrm>
                <a:off x="1259" y="1141"/>
                <a:ext cx="12" cy="5"/>
              </a:xfrm>
              <a:custGeom>
                <a:avLst/>
                <a:gdLst>
                  <a:gd name="T0" fmla="*/ 3 w 3"/>
                  <a:gd name="T1" fmla="*/ 1 h 1"/>
                  <a:gd name="T2" fmla="*/ 3 w 3"/>
                  <a:gd name="T3" fmla="*/ 1 h 1"/>
                  <a:gd name="T4" fmla="*/ 3 w 3"/>
                  <a:gd name="T5" fmla="*/ 1 h 1"/>
                  <a:gd name="T6" fmla="*/ 2 w 3"/>
                  <a:gd name="T7" fmla="*/ 1 h 1"/>
                  <a:gd name="T8" fmla="*/ 1 w 3"/>
                  <a:gd name="T9" fmla="*/ 0 h 1"/>
                  <a:gd name="T10" fmla="*/ 0 w 3"/>
                  <a:gd name="T11" fmla="*/ 0 h 1"/>
                  <a:gd name="T12" fmla="*/ 0 w 3"/>
                  <a:gd name="T13" fmla="*/ 1 h 1"/>
                  <a:gd name="T14" fmla="*/ 1 w 3"/>
                  <a:gd name="T15" fmla="*/ 1 h 1"/>
                  <a:gd name="T16" fmla="*/ 1 w 3"/>
                  <a:gd name="T17" fmla="*/ 1 h 1"/>
                  <a:gd name="T18" fmla="*/ 2 w 3"/>
                  <a:gd name="T19" fmla="*/ 1 h 1"/>
                  <a:gd name="T20" fmla="*/ 3 w 3"/>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
                    <a:moveTo>
                      <a:pt x="3" y="1"/>
                    </a:moveTo>
                    <a:cubicBezTo>
                      <a:pt x="3" y="1"/>
                      <a:pt x="3" y="1"/>
                      <a:pt x="3" y="1"/>
                    </a:cubicBezTo>
                    <a:cubicBezTo>
                      <a:pt x="3" y="1"/>
                      <a:pt x="3" y="1"/>
                      <a:pt x="3" y="1"/>
                    </a:cubicBezTo>
                    <a:cubicBezTo>
                      <a:pt x="2" y="0"/>
                      <a:pt x="2" y="1"/>
                      <a:pt x="2" y="1"/>
                    </a:cubicBezTo>
                    <a:cubicBezTo>
                      <a:pt x="1" y="1"/>
                      <a:pt x="1" y="1"/>
                      <a:pt x="1" y="0"/>
                    </a:cubicBezTo>
                    <a:cubicBezTo>
                      <a:pt x="1" y="0"/>
                      <a:pt x="0" y="0"/>
                      <a:pt x="0" y="0"/>
                    </a:cubicBezTo>
                    <a:cubicBezTo>
                      <a:pt x="0" y="1"/>
                      <a:pt x="0" y="0"/>
                      <a:pt x="0" y="1"/>
                    </a:cubicBezTo>
                    <a:cubicBezTo>
                      <a:pt x="0" y="1"/>
                      <a:pt x="0" y="1"/>
                      <a:pt x="1" y="1"/>
                    </a:cubicBezTo>
                    <a:cubicBezTo>
                      <a:pt x="1" y="1"/>
                      <a:pt x="1" y="1"/>
                      <a:pt x="1" y="1"/>
                    </a:cubicBezTo>
                    <a:cubicBezTo>
                      <a:pt x="1" y="1"/>
                      <a:pt x="1" y="1"/>
                      <a:pt x="2" y="1"/>
                    </a:cubicBezTo>
                    <a:cubicBezTo>
                      <a:pt x="2" y="1"/>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1" name="Freeform 1037"/>
              <p:cNvSpPr/>
              <p:nvPr/>
            </p:nvSpPr>
            <p:spPr bwMode="auto">
              <a:xfrm>
                <a:off x="1247" y="1232"/>
                <a:ext cx="20" cy="4"/>
              </a:xfrm>
              <a:custGeom>
                <a:avLst/>
                <a:gdLst>
                  <a:gd name="T0" fmla="*/ 0 w 5"/>
                  <a:gd name="T1" fmla="*/ 0 h 1"/>
                  <a:gd name="T2" fmla="*/ 0 w 5"/>
                  <a:gd name="T3" fmla="*/ 1 h 1"/>
                  <a:gd name="T4" fmla="*/ 0 w 5"/>
                  <a:gd name="T5" fmla="*/ 1 h 1"/>
                  <a:gd name="T6" fmla="*/ 0 w 5"/>
                  <a:gd name="T7" fmla="*/ 1 h 1"/>
                  <a:gd name="T8" fmla="*/ 3 w 5"/>
                  <a:gd name="T9" fmla="*/ 1 h 1"/>
                  <a:gd name="T10" fmla="*/ 5 w 5"/>
                  <a:gd name="T11" fmla="*/ 1 h 1"/>
                  <a:gd name="T12" fmla="*/ 5 w 5"/>
                  <a:gd name="T13" fmla="*/ 1 h 1"/>
                  <a:gd name="T14" fmla="*/ 5 w 5"/>
                  <a:gd name="T15" fmla="*/ 1 h 1"/>
                  <a:gd name="T16" fmla="*/ 3 w 5"/>
                  <a:gd name="T17" fmla="*/ 1 h 1"/>
                  <a:gd name="T18" fmla="*/ 0 w 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0" y="0"/>
                    </a:moveTo>
                    <a:cubicBezTo>
                      <a:pt x="0" y="0"/>
                      <a:pt x="0" y="0"/>
                      <a:pt x="0" y="1"/>
                    </a:cubicBezTo>
                    <a:cubicBezTo>
                      <a:pt x="0" y="1"/>
                      <a:pt x="0" y="1"/>
                      <a:pt x="0" y="1"/>
                    </a:cubicBezTo>
                    <a:cubicBezTo>
                      <a:pt x="0" y="1"/>
                      <a:pt x="0" y="1"/>
                      <a:pt x="0" y="1"/>
                    </a:cubicBezTo>
                    <a:cubicBezTo>
                      <a:pt x="1" y="1"/>
                      <a:pt x="2" y="1"/>
                      <a:pt x="3" y="1"/>
                    </a:cubicBezTo>
                    <a:cubicBezTo>
                      <a:pt x="4" y="1"/>
                      <a:pt x="4" y="1"/>
                      <a:pt x="5" y="1"/>
                    </a:cubicBezTo>
                    <a:cubicBezTo>
                      <a:pt x="5" y="1"/>
                      <a:pt x="5" y="1"/>
                      <a:pt x="5" y="1"/>
                    </a:cubicBezTo>
                    <a:cubicBezTo>
                      <a:pt x="5" y="1"/>
                      <a:pt x="5" y="1"/>
                      <a:pt x="5" y="1"/>
                    </a:cubicBezTo>
                    <a:cubicBezTo>
                      <a:pt x="4" y="1"/>
                      <a:pt x="4" y="1"/>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2" name="Freeform 1038"/>
              <p:cNvSpPr/>
              <p:nvPr/>
            </p:nvSpPr>
            <p:spPr bwMode="auto">
              <a:xfrm>
                <a:off x="1263" y="141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3" name="Freeform 1039"/>
              <p:cNvSpPr/>
              <p:nvPr/>
            </p:nvSpPr>
            <p:spPr bwMode="auto">
              <a:xfrm>
                <a:off x="1251" y="1414"/>
                <a:ext cx="12" cy="4"/>
              </a:xfrm>
              <a:custGeom>
                <a:avLst/>
                <a:gdLst>
                  <a:gd name="T0" fmla="*/ 3 w 3"/>
                  <a:gd name="T1" fmla="*/ 1 h 1"/>
                  <a:gd name="T2" fmla="*/ 2 w 3"/>
                  <a:gd name="T3" fmla="*/ 1 h 1"/>
                  <a:gd name="T4" fmla="*/ 0 w 3"/>
                  <a:gd name="T5" fmla="*/ 1 h 1"/>
                  <a:gd name="T6" fmla="*/ 0 w 3"/>
                  <a:gd name="T7" fmla="*/ 1 h 1"/>
                  <a:gd name="T8" fmla="*/ 0 w 3"/>
                  <a:gd name="T9" fmla="*/ 1 h 1"/>
                  <a:gd name="T10" fmla="*/ 1 w 3"/>
                  <a:gd name="T11" fmla="*/ 1 h 1"/>
                  <a:gd name="T12" fmla="*/ 2 w 3"/>
                  <a:gd name="T13" fmla="*/ 1 h 1"/>
                  <a:gd name="T14" fmla="*/ 3 w 3"/>
                  <a:gd name="T15" fmla="*/ 1 h 1"/>
                  <a:gd name="T16" fmla="*/ 3 w 3"/>
                  <a:gd name="T17" fmla="*/ 1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3" y="1"/>
                      <a:pt x="2" y="1"/>
                      <a:pt x="2" y="1"/>
                    </a:cubicBezTo>
                    <a:cubicBezTo>
                      <a:pt x="1" y="1"/>
                      <a:pt x="1" y="0"/>
                      <a:pt x="0" y="1"/>
                    </a:cubicBezTo>
                    <a:cubicBezTo>
                      <a:pt x="0" y="1"/>
                      <a:pt x="0" y="1"/>
                      <a:pt x="0" y="1"/>
                    </a:cubicBezTo>
                    <a:cubicBezTo>
                      <a:pt x="0" y="1"/>
                      <a:pt x="0" y="1"/>
                      <a:pt x="0" y="1"/>
                    </a:cubicBezTo>
                    <a:cubicBezTo>
                      <a:pt x="0" y="1"/>
                      <a:pt x="0" y="1"/>
                      <a:pt x="1" y="1"/>
                    </a:cubicBezTo>
                    <a:cubicBezTo>
                      <a:pt x="1" y="1"/>
                      <a:pt x="1" y="1"/>
                      <a:pt x="2" y="1"/>
                    </a:cubicBezTo>
                    <a:cubicBezTo>
                      <a:pt x="2"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4" name="Freeform 1040"/>
              <p:cNvSpPr/>
              <p:nvPr/>
            </p:nvSpPr>
            <p:spPr bwMode="auto">
              <a:xfrm>
                <a:off x="1255" y="1464"/>
                <a:ext cx="8" cy="4"/>
              </a:xfrm>
              <a:custGeom>
                <a:avLst/>
                <a:gdLst>
                  <a:gd name="T0" fmla="*/ 1 w 2"/>
                  <a:gd name="T1" fmla="*/ 0 h 1"/>
                  <a:gd name="T2" fmla="*/ 1 w 2"/>
                  <a:gd name="T3" fmla="*/ 0 h 1"/>
                  <a:gd name="T4" fmla="*/ 0 w 2"/>
                  <a:gd name="T5" fmla="*/ 1 h 1"/>
                  <a:gd name="T6" fmla="*/ 0 w 2"/>
                  <a:gd name="T7" fmla="*/ 1 h 1"/>
                  <a:gd name="T8" fmla="*/ 1 w 2"/>
                  <a:gd name="T9" fmla="*/ 1 h 1"/>
                  <a:gd name="T10" fmla="*/ 1 w 2"/>
                  <a:gd name="T11" fmla="*/ 1 h 1"/>
                  <a:gd name="T12" fmla="*/ 1 w 2"/>
                  <a:gd name="T13" fmla="*/ 1 h 1"/>
                  <a:gd name="T14" fmla="*/ 2 w 2"/>
                  <a:gd name="T15" fmla="*/ 1 h 1"/>
                  <a:gd name="T16" fmla="*/ 2 w 2"/>
                  <a:gd name="T17" fmla="*/ 1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1"/>
                    </a:cubicBezTo>
                    <a:cubicBezTo>
                      <a:pt x="0" y="1"/>
                      <a:pt x="0" y="1"/>
                      <a:pt x="0" y="1"/>
                    </a:cubicBezTo>
                    <a:cubicBezTo>
                      <a:pt x="0" y="1"/>
                      <a:pt x="1" y="1"/>
                      <a:pt x="1" y="1"/>
                    </a:cubicBezTo>
                    <a:cubicBezTo>
                      <a:pt x="1" y="1"/>
                      <a:pt x="1" y="1"/>
                      <a:pt x="1" y="1"/>
                    </a:cubicBezTo>
                    <a:cubicBezTo>
                      <a:pt x="1" y="1"/>
                      <a:pt x="1" y="1"/>
                      <a:pt x="1" y="1"/>
                    </a:cubicBezTo>
                    <a:cubicBezTo>
                      <a:pt x="2" y="1"/>
                      <a:pt x="2" y="1"/>
                      <a:pt x="2" y="1"/>
                    </a:cubicBezTo>
                    <a:cubicBezTo>
                      <a:pt x="2" y="1"/>
                      <a:pt x="2" y="1"/>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5" name="Freeform 1041"/>
              <p:cNvSpPr/>
              <p:nvPr/>
            </p:nvSpPr>
            <p:spPr bwMode="auto">
              <a:xfrm>
                <a:off x="1251" y="1418"/>
                <a:ext cx="8" cy="4"/>
              </a:xfrm>
              <a:custGeom>
                <a:avLst/>
                <a:gdLst>
                  <a:gd name="T0" fmla="*/ 2 w 2"/>
                  <a:gd name="T1" fmla="*/ 0 h 1"/>
                  <a:gd name="T2" fmla="*/ 2 w 2"/>
                  <a:gd name="T3" fmla="*/ 0 h 1"/>
                  <a:gd name="T4" fmla="*/ 2 w 2"/>
                  <a:gd name="T5" fmla="*/ 0 h 1"/>
                  <a:gd name="T6" fmla="*/ 1 w 2"/>
                  <a:gd name="T7" fmla="*/ 0 h 1"/>
                  <a:gd name="T8" fmla="*/ 0 w 2"/>
                  <a:gd name="T9" fmla="*/ 0 h 1"/>
                  <a:gd name="T10" fmla="*/ 0 w 2"/>
                  <a:gd name="T11" fmla="*/ 0 h 1"/>
                  <a:gd name="T12" fmla="*/ 0 w 2"/>
                  <a:gd name="T13" fmla="*/ 0 h 1"/>
                  <a:gd name="T14" fmla="*/ 0 w 2"/>
                  <a:gd name="T15" fmla="*/ 0 h 1"/>
                  <a:gd name="T16" fmla="*/ 0 w 2"/>
                  <a:gd name="T17" fmla="*/ 0 h 1"/>
                  <a:gd name="T18" fmla="*/ 1 w 2"/>
                  <a:gd name="T19" fmla="*/ 0 h 1"/>
                  <a:gd name="T20" fmla="*/ 1 w 2"/>
                  <a:gd name="T21" fmla="*/ 1 h 1"/>
                  <a:gd name="T22" fmla="*/ 2 w 2"/>
                  <a:gd name="T23" fmla="*/ 1 h 1"/>
                  <a:gd name="T24" fmla="*/ 2 w 2"/>
                  <a:gd name="T25" fmla="*/ 0 h 1"/>
                  <a:gd name="T26" fmla="*/ 2 w 2"/>
                  <a:gd name="T27" fmla="*/ 1 h 1"/>
                  <a:gd name="T28" fmla="*/ 2 w 2"/>
                  <a:gd name="T29" fmla="*/ 1 h 1"/>
                  <a:gd name="T30" fmla="*/ 2 w 2"/>
                  <a:gd name="T31" fmla="*/ 0 h 1"/>
                  <a:gd name="T32" fmla="*/ 2 w 2"/>
                  <a:gd name="T33" fmla="*/ 0 h 1"/>
                  <a:gd name="T34" fmla="*/ 2 w 2"/>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1">
                    <a:moveTo>
                      <a:pt x="2" y="0"/>
                    </a:move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1"/>
                      <a:pt x="1" y="0"/>
                    </a:cubicBezTo>
                    <a:cubicBezTo>
                      <a:pt x="1" y="1"/>
                      <a:pt x="1" y="1"/>
                      <a:pt x="1" y="1"/>
                    </a:cubicBezTo>
                    <a:cubicBezTo>
                      <a:pt x="1" y="1"/>
                      <a:pt x="2" y="1"/>
                      <a:pt x="2" y="1"/>
                    </a:cubicBezTo>
                    <a:cubicBezTo>
                      <a:pt x="2" y="0"/>
                      <a:pt x="2" y="0"/>
                      <a:pt x="2" y="0"/>
                    </a:cubicBezTo>
                    <a:cubicBezTo>
                      <a:pt x="2" y="1"/>
                      <a:pt x="2" y="1"/>
                      <a:pt x="2" y="1"/>
                    </a:cubicBezTo>
                    <a:cubicBezTo>
                      <a:pt x="2" y="1"/>
                      <a:pt x="2" y="1"/>
                      <a:pt x="2" y="1"/>
                    </a:cubicBezTo>
                    <a:cubicBezTo>
                      <a:pt x="2" y="1"/>
                      <a:pt x="2" y="1"/>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6" name="Freeform 1042"/>
              <p:cNvSpPr/>
              <p:nvPr/>
            </p:nvSpPr>
            <p:spPr bwMode="auto">
              <a:xfrm>
                <a:off x="1255" y="144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7" name="Freeform 1043"/>
              <p:cNvSpPr/>
              <p:nvPr/>
            </p:nvSpPr>
            <p:spPr bwMode="auto">
              <a:xfrm>
                <a:off x="1243" y="1410"/>
                <a:ext cx="12" cy="4"/>
              </a:xfrm>
              <a:custGeom>
                <a:avLst/>
                <a:gdLst>
                  <a:gd name="T0" fmla="*/ 3 w 3"/>
                  <a:gd name="T1" fmla="*/ 1 h 1"/>
                  <a:gd name="T2" fmla="*/ 3 w 3"/>
                  <a:gd name="T3" fmla="*/ 1 h 1"/>
                  <a:gd name="T4" fmla="*/ 3 w 3"/>
                  <a:gd name="T5" fmla="*/ 0 h 1"/>
                  <a:gd name="T6" fmla="*/ 0 w 3"/>
                  <a:gd name="T7" fmla="*/ 0 h 1"/>
                  <a:gd name="T8" fmla="*/ 0 w 3"/>
                  <a:gd name="T9" fmla="*/ 0 h 1"/>
                  <a:gd name="T10" fmla="*/ 0 w 3"/>
                  <a:gd name="T11" fmla="*/ 0 h 1"/>
                  <a:gd name="T12" fmla="*/ 0 w 3"/>
                  <a:gd name="T13" fmla="*/ 0 h 1"/>
                  <a:gd name="T14" fmla="*/ 3 w 3"/>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3" y="1"/>
                    </a:moveTo>
                    <a:cubicBezTo>
                      <a:pt x="3" y="1"/>
                      <a:pt x="3" y="1"/>
                      <a:pt x="3" y="1"/>
                    </a:cubicBezTo>
                    <a:cubicBezTo>
                      <a:pt x="3" y="0"/>
                      <a:pt x="3" y="0"/>
                      <a:pt x="3" y="0"/>
                    </a:cubicBezTo>
                    <a:cubicBezTo>
                      <a:pt x="2" y="0"/>
                      <a:pt x="1" y="0"/>
                      <a:pt x="0" y="0"/>
                    </a:cubicBezTo>
                    <a:cubicBezTo>
                      <a:pt x="0" y="0"/>
                      <a:pt x="0" y="0"/>
                      <a:pt x="0" y="0"/>
                    </a:cubicBezTo>
                    <a:cubicBezTo>
                      <a:pt x="0" y="0"/>
                      <a:pt x="0" y="0"/>
                      <a:pt x="0" y="0"/>
                    </a:cubicBezTo>
                    <a:cubicBezTo>
                      <a:pt x="0" y="0"/>
                      <a:pt x="0" y="0"/>
                      <a:pt x="0" y="0"/>
                    </a:cubicBezTo>
                    <a:cubicBezTo>
                      <a:pt x="1"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8" name="Freeform 1044"/>
              <p:cNvSpPr/>
              <p:nvPr/>
            </p:nvSpPr>
            <p:spPr bwMode="auto">
              <a:xfrm>
                <a:off x="1251" y="1464"/>
                <a:ext cx="4" cy="4"/>
              </a:xfrm>
              <a:custGeom>
                <a:avLst/>
                <a:gdLst>
                  <a:gd name="T0" fmla="*/ 1 w 1"/>
                  <a:gd name="T1" fmla="*/ 1 h 1"/>
                  <a:gd name="T2" fmla="*/ 1 w 1"/>
                  <a:gd name="T3" fmla="*/ 0 h 1"/>
                  <a:gd name="T4" fmla="*/ 0 w 1"/>
                  <a:gd name="T5" fmla="*/ 0 h 1"/>
                  <a:gd name="T6" fmla="*/ 0 w 1"/>
                  <a:gd name="T7" fmla="*/ 0 h 1"/>
                  <a:gd name="T8" fmla="*/ 0 w 1"/>
                  <a:gd name="T9" fmla="*/ 1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0" y="0"/>
                    </a:cubicBezTo>
                    <a:cubicBezTo>
                      <a:pt x="0" y="0"/>
                      <a:pt x="0" y="1"/>
                      <a:pt x="0" y="0"/>
                    </a:cubicBezTo>
                    <a:cubicBezTo>
                      <a:pt x="0" y="0"/>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9" name="Freeform 1045"/>
              <p:cNvSpPr/>
              <p:nvPr/>
            </p:nvSpPr>
            <p:spPr bwMode="auto">
              <a:xfrm>
                <a:off x="1235" y="1146"/>
                <a:ext cx="20" cy="4"/>
              </a:xfrm>
              <a:custGeom>
                <a:avLst/>
                <a:gdLst>
                  <a:gd name="T0" fmla="*/ 5 w 5"/>
                  <a:gd name="T1" fmla="*/ 0 h 1"/>
                  <a:gd name="T2" fmla="*/ 4 w 5"/>
                  <a:gd name="T3" fmla="*/ 1 h 1"/>
                  <a:gd name="T4" fmla="*/ 4 w 5"/>
                  <a:gd name="T5" fmla="*/ 1 h 1"/>
                  <a:gd name="T6" fmla="*/ 4 w 5"/>
                  <a:gd name="T7" fmla="*/ 1 h 1"/>
                  <a:gd name="T8" fmla="*/ 0 w 5"/>
                  <a:gd name="T9" fmla="*/ 0 h 1"/>
                  <a:gd name="T10" fmla="*/ 0 w 5"/>
                  <a:gd name="T11" fmla="*/ 0 h 1"/>
                  <a:gd name="T12" fmla="*/ 0 w 5"/>
                  <a:gd name="T13" fmla="*/ 0 h 1"/>
                  <a:gd name="T14" fmla="*/ 0 w 5"/>
                  <a:gd name="T15" fmla="*/ 0 h 1"/>
                  <a:gd name="T16" fmla="*/ 4 w 5"/>
                  <a:gd name="T17" fmla="*/ 1 h 1"/>
                  <a:gd name="T18" fmla="*/ 5 w 5"/>
                  <a:gd name="T19" fmla="*/ 1 h 1"/>
                  <a:gd name="T20" fmla="*/ 5 w 5"/>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
                    <a:moveTo>
                      <a:pt x="5" y="0"/>
                    </a:moveTo>
                    <a:cubicBezTo>
                      <a:pt x="5" y="0"/>
                      <a:pt x="4" y="0"/>
                      <a:pt x="4" y="1"/>
                    </a:cubicBezTo>
                    <a:cubicBezTo>
                      <a:pt x="4" y="1"/>
                      <a:pt x="4" y="1"/>
                      <a:pt x="4" y="1"/>
                    </a:cubicBezTo>
                    <a:cubicBezTo>
                      <a:pt x="4" y="1"/>
                      <a:pt x="4" y="1"/>
                      <a:pt x="4" y="1"/>
                    </a:cubicBezTo>
                    <a:cubicBezTo>
                      <a:pt x="3" y="1"/>
                      <a:pt x="2" y="0"/>
                      <a:pt x="0" y="0"/>
                    </a:cubicBezTo>
                    <a:cubicBezTo>
                      <a:pt x="0" y="0"/>
                      <a:pt x="0" y="0"/>
                      <a:pt x="0" y="0"/>
                    </a:cubicBezTo>
                    <a:cubicBezTo>
                      <a:pt x="0" y="0"/>
                      <a:pt x="0" y="0"/>
                      <a:pt x="0" y="0"/>
                    </a:cubicBezTo>
                    <a:cubicBezTo>
                      <a:pt x="0" y="0"/>
                      <a:pt x="0" y="0"/>
                      <a:pt x="0" y="0"/>
                    </a:cubicBezTo>
                    <a:cubicBezTo>
                      <a:pt x="2" y="1"/>
                      <a:pt x="3" y="1"/>
                      <a:pt x="4" y="1"/>
                    </a:cubicBezTo>
                    <a:cubicBezTo>
                      <a:pt x="4" y="1"/>
                      <a:pt x="5" y="1"/>
                      <a:pt x="5" y="1"/>
                    </a:cubicBezTo>
                    <a:cubicBezTo>
                      <a:pt x="5" y="1"/>
                      <a:pt x="5"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0" name="Freeform 1046"/>
              <p:cNvSpPr/>
              <p:nvPr/>
            </p:nvSpPr>
            <p:spPr bwMode="auto">
              <a:xfrm>
                <a:off x="1243" y="1232"/>
                <a:ext cx="8" cy="0"/>
              </a:xfrm>
              <a:custGeom>
                <a:avLst/>
                <a:gdLst>
                  <a:gd name="T0" fmla="*/ 0 w 2"/>
                  <a:gd name="T1" fmla="*/ 1 w 2"/>
                  <a:gd name="T2" fmla="*/ 2 w 2"/>
                  <a:gd name="T3" fmla="*/ 2 w 2"/>
                  <a:gd name="T4" fmla="*/ 2 w 2"/>
                  <a:gd name="T5" fmla="*/ 1 w 2"/>
                  <a:gd name="T6" fmla="*/ 0 w 2"/>
                  <a:gd name="T7" fmla="*/ 0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0" y="0"/>
                    </a:moveTo>
                    <a:cubicBezTo>
                      <a:pt x="0" y="0"/>
                      <a:pt x="1" y="0"/>
                      <a:pt x="1" y="0"/>
                    </a:cubicBezTo>
                    <a:cubicBezTo>
                      <a:pt x="1" y="0"/>
                      <a:pt x="2" y="0"/>
                      <a:pt x="2" y="0"/>
                    </a:cubicBezTo>
                    <a:cubicBezTo>
                      <a:pt x="2" y="0"/>
                      <a:pt x="2" y="0"/>
                      <a:pt x="2" y="0"/>
                    </a:cubicBezTo>
                    <a:cubicBezTo>
                      <a:pt x="2" y="0"/>
                      <a:pt x="2" y="0"/>
                      <a:pt x="2" y="0"/>
                    </a:cubicBezTo>
                    <a:cubicBezTo>
                      <a:pt x="2"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1" name="Freeform 1047"/>
              <p:cNvSpPr/>
              <p:nvPr/>
            </p:nvSpPr>
            <p:spPr bwMode="auto">
              <a:xfrm>
                <a:off x="1251" y="126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2" name="Freeform 1048"/>
              <p:cNvSpPr/>
              <p:nvPr/>
            </p:nvSpPr>
            <p:spPr bwMode="auto">
              <a:xfrm>
                <a:off x="1247" y="1265"/>
                <a:ext cx="4" cy="4"/>
              </a:xfrm>
              <a:custGeom>
                <a:avLst/>
                <a:gdLst>
                  <a:gd name="T0" fmla="*/ 1 w 1"/>
                  <a:gd name="T1" fmla="*/ 1 h 1"/>
                  <a:gd name="T2" fmla="*/ 0 w 1"/>
                  <a:gd name="T3" fmla="*/ 1 h 1"/>
                  <a:gd name="T4" fmla="*/ 0 w 1"/>
                  <a:gd name="T5" fmla="*/ 0 h 1"/>
                  <a:gd name="T6" fmla="*/ 0 w 1"/>
                  <a:gd name="T7" fmla="*/ 1 h 1"/>
                  <a:gd name="T8" fmla="*/ 0 w 1"/>
                  <a:gd name="T9" fmla="*/ 1 h 1"/>
                  <a:gd name="T10" fmla="*/ 0 w 1"/>
                  <a:gd name="T11" fmla="*/ 1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0" y="1"/>
                      <a:pt x="0" y="1"/>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3" name="Freeform 1049"/>
              <p:cNvSpPr/>
              <p:nvPr/>
            </p:nvSpPr>
            <p:spPr bwMode="auto">
              <a:xfrm>
                <a:off x="1239" y="1203"/>
                <a:ext cx="12" cy="5"/>
              </a:xfrm>
              <a:custGeom>
                <a:avLst/>
                <a:gdLst>
                  <a:gd name="T0" fmla="*/ 1 w 3"/>
                  <a:gd name="T1" fmla="*/ 1 h 1"/>
                  <a:gd name="T2" fmla="*/ 0 w 3"/>
                  <a:gd name="T3" fmla="*/ 0 h 1"/>
                  <a:gd name="T4" fmla="*/ 0 w 3"/>
                  <a:gd name="T5" fmla="*/ 1 h 1"/>
                  <a:gd name="T6" fmla="*/ 0 w 3"/>
                  <a:gd name="T7" fmla="*/ 1 h 1"/>
                  <a:gd name="T8" fmla="*/ 0 w 3"/>
                  <a:gd name="T9" fmla="*/ 1 h 1"/>
                  <a:gd name="T10" fmla="*/ 1 w 3"/>
                  <a:gd name="T11" fmla="*/ 1 h 1"/>
                  <a:gd name="T12" fmla="*/ 3 w 3"/>
                  <a:gd name="T13" fmla="*/ 1 h 1"/>
                  <a:gd name="T14" fmla="*/ 3 w 3"/>
                  <a:gd name="T15" fmla="*/ 1 h 1"/>
                  <a:gd name="T16" fmla="*/ 3 w 3"/>
                  <a:gd name="T17" fmla="*/ 1 h 1"/>
                  <a:gd name="T18" fmla="*/ 1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1" y="1"/>
                    </a:moveTo>
                    <a:cubicBezTo>
                      <a:pt x="1" y="1"/>
                      <a:pt x="0" y="1"/>
                      <a:pt x="0" y="0"/>
                    </a:cubicBezTo>
                    <a:cubicBezTo>
                      <a:pt x="0" y="0"/>
                      <a:pt x="0" y="0"/>
                      <a:pt x="0" y="1"/>
                    </a:cubicBezTo>
                    <a:cubicBezTo>
                      <a:pt x="0" y="1"/>
                      <a:pt x="0" y="1"/>
                      <a:pt x="0" y="1"/>
                    </a:cubicBezTo>
                    <a:cubicBezTo>
                      <a:pt x="0" y="1"/>
                      <a:pt x="0" y="1"/>
                      <a:pt x="0" y="1"/>
                    </a:cubicBezTo>
                    <a:cubicBezTo>
                      <a:pt x="0" y="1"/>
                      <a:pt x="1" y="1"/>
                      <a:pt x="1" y="1"/>
                    </a:cubicBezTo>
                    <a:cubicBezTo>
                      <a:pt x="2" y="1"/>
                      <a:pt x="2" y="1"/>
                      <a:pt x="3" y="1"/>
                    </a:cubicBezTo>
                    <a:cubicBezTo>
                      <a:pt x="3" y="1"/>
                      <a:pt x="3" y="1"/>
                      <a:pt x="3" y="1"/>
                    </a:cubicBezTo>
                    <a:cubicBezTo>
                      <a:pt x="3" y="1"/>
                      <a:pt x="3" y="1"/>
                      <a:pt x="3" y="1"/>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4" name="Freeform 1050"/>
              <p:cNvSpPr/>
              <p:nvPr/>
            </p:nvSpPr>
            <p:spPr bwMode="auto">
              <a:xfrm>
                <a:off x="1247" y="1381"/>
                <a:ext cx="4" cy="4"/>
              </a:xfrm>
              <a:custGeom>
                <a:avLst/>
                <a:gdLst>
                  <a:gd name="T0" fmla="*/ 1 w 1"/>
                  <a:gd name="T1" fmla="*/ 1 h 1"/>
                  <a:gd name="T2" fmla="*/ 1 w 1"/>
                  <a:gd name="T3" fmla="*/ 0 h 1"/>
                  <a:gd name="T4" fmla="*/ 0 w 1"/>
                  <a:gd name="T5" fmla="*/ 0 h 1"/>
                  <a:gd name="T6" fmla="*/ 0 w 1"/>
                  <a:gd name="T7" fmla="*/ 0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0"/>
                      <a:pt x="1" y="0"/>
                    </a:cubicBezTo>
                    <a:cubicBezTo>
                      <a:pt x="0" y="0"/>
                      <a:pt x="0" y="0"/>
                      <a:pt x="0" y="0"/>
                    </a:cubicBezTo>
                    <a:cubicBezTo>
                      <a:pt x="0" y="0"/>
                      <a:pt x="0" y="0"/>
                      <a:pt x="0"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5" name="Freeform 1051"/>
              <p:cNvSpPr/>
              <p:nvPr/>
            </p:nvSpPr>
            <p:spPr bwMode="auto">
              <a:xfrm>
                <a:off x="1247" y="1402"/>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6" name="Freeform 1052"/>
              <p:cNvSpPr/>
              <p:nvPr/>
            </p:nvSpPr>
            <p:spPr bwMode="auto">
              <a:xfrm>
                <a:off x="1239" y="1141"/>
                <a:ext cx="8" cy="0"/>
              </a:xfrm>
              <a:custGeom>
                <a:avLst/>
                <a:gdLst>
                  <a:gd name="T0" fmla="*/ 0 w 2"/>
                  <a:gd name="T1" fmla="*/ 2 w 2"/>
                  <a:gd name="T2" fmla="*/ 2 w 2"/>
                  <a:gd name="T3" fmla="*/ 2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1" y="0"/>
                      <a:pt x="1"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7" name="Freeform 1053"/>
              <p:cNvSpPr/>
              <p:nvPr/>
            </p:nvSpPr>
            <p:spPr bwMode="auto">
              <a:xfrm>
                <a:off x="1243" y="140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8" name="Freeform 1054"/>
              <p:cNvSpPr/>
              <p:nvPr/>
            </p:nvSpPr>
            <p:spPr bwMode="auto">
              <a:xfrm>
                <a:off x="1235" y="1381"/>
                <a:ext cx="8" cy="4"/>
              </a:xfrm>
              <a:custGeom>
                <a:avLst/>
                <a:gdLst>
                  <a:gd name="T0" fmla="*/ 2 w 2"/>
                  <a:gd name="T1" fmla="*/ 1 h 1"/>
                  <a:gd name="T2" fmla="*/ 2 w 2"/>
                  <a:gd name="T3" fmla="*/ 0 h 1"/>
                  <a:gd name="T4" fmla="*/ 1 w 2"/>
                  <a:gd name="T5" fmla="*/ 0 h 1"/>
                  <a:gd name="T6" fmla="*/ 1 w 2"/>
                  <a:gd name="T7" fmla="*/ 1 h 1"/>
                  <a:gd name="T8" fmla="*/ 1 w 2"/>
                  <a:gd name="T9" fmla="*/ 1 h 1"/>
                  <a:gd name="T10" fmla="*/ 0 w 2"/>
                  <a:gd name="T11" fmla="*/ 0 h 1"/>
                  <a:gd name="T12" fmla="*/ 0 w 2"/>
                  <a:gd name="T13" fmla="*/ 1 h 1"/>
                  <a:gd name="T14" fmla="*/ 0 w 2"/>
                  <a:gd name="T15" fmla="*/ 1 h 1"/>
                  <a:gd name="T16" fmla="*/ 0 w 2"/>
                  <a:gd name="T17" fmla="*/ 1 h 1"/>
                  <a:gd name="T18" fmla="*/ 1 w 2"/>
                  <a:gd name="T19" fmla="*/ 1 h 1"/>
                  <a:gd name="T20" fmla="*/ 2 w 2"/>
                  <a:gd name="T21" fmla="*/ 1 h 1"/>
                  <a:gd name="T22" fmla="*/ 2 w 2"/>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2" y="1"/>
                    </a:moveTo>
                    <a:cubicBezTo>
                      <a:pt x="2" y="0"/>
                      <a:pt x="2" y="0"/>
                      <a:pt x="2" y="0"/>
                    </a:cubicBezTo>
                    <a:cubicBezTo>
                      <a:pt x="2" y="0"/>
                      <a:pt x="1" y="0"/>
                      <a:pt x="1" y="0"/>
                    </a:cubicBezTo>
                    <a:cubicBezTo>
                      <a:pt x="1" y="0"/>
                      <a:pt x="1" y="0"/>
                      <a:pt x="1" y="1"/>
                    </a:cubicBezTo>
                    <a:cubicBezTo>
                      <a:pt x="1" y="1"/>
                      <a:pt x="1" y="1"/>
                      <a:pt x="1" y="1"/>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9" name="Freeform 1055"/>
              <p:cNvSpPr/>
              <p:nvPr/>
            </p:nvSpPr>
            <p:spPr bwMode="auto">
              <a:xfrm>
                <a:off x="1231" y="1414"/>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0" name="Freeform 1056"/>
              <p:cNvSpPr/>
              <p:nvPr/>
            </p:nvSpPr>
            <p:spPr bwMode="auto">
              <a:xfrm>
                <a:off x="1227" y="1125"/>
                <a:ext cx="4" cy="0"/>
              </a:xfrm>
              <a:custGeom>
                <a:avLst/>
                <a:gdLst>
                  <a:gd name="T0" fmla="*/ 1 w 1"/>
                  <a:gd name="T1" fmla="*/ 1 w 1"/>
                  <a:gd name="T2" fmla="*/ 1 w 1"/>
                  <a:gd name="T3" fmla="*/ 1 w 1"/>
                  <a:gd name="T4" fmla="*/ 1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1" name="Freeform 1057"/>
              <p:cNvSpPr/>
              <p:nvPr/>
            </p:nvSpPr>
            <p:spPr bwMode="auto">
              <a:xfrm>
                <a:off x="1227" y="115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2" name="Freeform 1058"/>
              <p:cNvSpPr/>
              <p:nvPr/>
            </p:nvSpPr>
            <p:spPr bwMode="auto">
              <a:xfrm>
                <a:off x="1218" y="1146"/>
                <a:ext cx="9" cy="0"/>
              </a:xfrm>
              <a:custGeom>
                <a:avLst/>
                <a:gdLst>
                  <a:gd name="T0" fmla="*/ 2 w 2"/>
                  <a:gd name="T1" fmla="*/ 2 w 2"/>
                  <a:gd name="T2" fmla="*/ 1 w 2"/>
                  <a:gd name="T3" fmla="*/ 0 w 2"/>
                  <a:gd name="T4" fmla="*/ 0 w 2"/>
                  <a:gd name="T5" fmla="*/ 0 w 2"/>
                  <a:gd name="T6" fmla="*/ 0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3" name="Freeform 1059"/>
              <p:cNvSpPr/>
              <p:nvPr/>
            </p:nvSpPr>
            <p:spPr bwMode="auto">
              <a:xfrm>
                <a:off x="1218" y="1443"/>
                <a:ext cx="9" cy="4"/>
              </a:xfrm>
              <a:custGeom>
                <a:avLst/>
                <a:gdLst>
                  <a:gd name="T0" fmla="*/ 2 w 2"/>
                  <a:gd name="T1" fmla="*/ 1 h 1"/>
                  <a:gd name="T2" fmla="*/ 1 w 2"/>
                  <a:gd name="T3" fmla="*/ 1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1" y="1"/>
                      <a:pt x="1" y="1"/>
                      <a:pt x="1" y="1"/>
                    </a:cubicBezTo>
                    <a:cubicBezTo>
                      <a:pt x="1" y="1"/>
                      <a:pt x="1" y="0"/>
                      <a:pt x="0" y="0"/>
                    </a:cubicBezTo>
                    <a:cubicBezTo>
                      <a:pt x="0" y="0"/>
                      <a:pt x="0" y="0"/>
                      <a:pt x="0" y="1"/>
                    </a:cubicBezTo>
                    <a:cubicBezTo>
                      <a:pt x="0" y="1"/>
                      <a:pt x="0" y="1"/>
                      <a:pt x="0" y="1"/>
                    </a:cubicBezTo>
                    <a:cubicBezTo>
                      <a:pt x="0" y="1"/>
                      <a:pt x="0" y="1"/>
                      <a:pt x="0" y="1"/>
                    </a:cubicBezTo>
                    <a:cubicBezTo>
                      <a:pt x="0" y="1"/>
                      <a:pt x="1" y="1"/>
                      <a:pt x="1" y="1"/>
                    </a:cubicBezTo>
                    <a:cubicBezTo>
                      <a:pt x="1"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4" name="Freeform 1060"/>
              <p:cNvSpPr/>
              <p:nvPr/>
            </p:nvSpPr>
            <p:spPr bwMode="auto">
              <a:xfrm>
                <a:off x="1222" y="1455"/>
                <a:ext cx="5" cy="0"/>
              </a:xfrm>
              <a:custGeom>
                <a:avLst/>
                <a:gdLst>
                  <a:gd name="T0" fmla="*/ 0 w 1"/>
                  <a:gd name="T1" fmla="*/ 0 w 1"/>
                  <a:gd name="T2" fmla="*/ 0 w 1"/>
                  <a:gd name="T3" fmla="*/ 0 w 1"/>
                  <a:gd name="T4" fmla="*/ 0 w 1"/>
                  <a:gd name="T5" fmla="*/ 1 w 1"/>
                  <a:gd name="T6" fmla="*/ 1 w 1"/>
                  <a:gd name="T7" fmla="*/ 1 w 1"/>
                  <a:gd name="T8" fmla="*/ 1 w 1"/>
                  <a:gd name="T9" fmla="*/ 1 w 1"/>
                  <a:gd name="T10" fmla="*/ 1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5" name="Freeform 1061"/>
              <p:cNvSpPr/>
              <p:nvPr/>
            </p:nvSpPr>
            <p:spPr bwMode="auto">
              <a:xfrm>
                <a:off x="1214" y="1162"/>
                <a:ext cx="4" cy="0"/>
              </a:xfrm>
              <a:custGeom>
                <a:avLst/>
                <a:gdLst>
                  <a:gd name="T0" fmla="*/ 1 w 1"/>
                  <a:gd name="T1" fmla="*/ 1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6" name="Freeform 1062"/>
              <p:cNvSpPr/>
              <p:nvPr/>
            </p:nvSpPr>
            <p:spPr bwMode="auto">
              <a:xfrm>
                <a:off x="1214" y="1443"/>
                <a:ext cx="4" cy="0"/>
              </a:xfrm>
              <a:custGeom>
                <a:avLst/>
                <a:gdLst>
                  <a:gd name="T0" fmla="*/ 0 w 1"/>
                  <a:gd name="T1" fmla="*/ 0 w 1"/>
                  <a:gd name="T2" fmla="*/ 0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7" name="Freeform 1063"/>
              <p:cNvSpPr/>
              <p:nvPr/>
            </p:nvSpPr>
            <p:spPr bwMode="auto">
              <a:xfrm>
                <a:off x="1186" y="1216"/>
                <a:ext cx="32" cy="8"/>
              </a:xfrm>
              <a:custGeom>
                <a:avLst/>
                <a:gdLst>
                  <a:gd name="T0" fmla="*/ 8 w 8"/>
                  <a:gd name="T1" fmla="*/ 1 h 2"/>
                  <a:gd name="T2" fmla="*/ 8 w 8"/>
                  <a:gd name="T3" fmla="*/ 1 h 2"/>
                  <a:gd name="T4" fmla="*/ 6 w 8"/>
                  <a:gd name="T5" fmla="*/ 1 h 2"/>
                  <a:gd name="T6" fmla="*/ 0 w 8"/>
                  <a:gd name="T7" fmla="*/ 0 h 2"/>
                  <a:gd name="T8" fmla="*/ 0 w 8"/>
                  <a:gd name="T9" fmla="*/ 1 h 2"/>
                  <a:gd name="T10" fmla="*/ 0 w 8"/>
                  <a:gd name="T11" fmla="*/ 1 h 2"/>
                  <a:gd name="T12" fmla="*/ 0 w 8"/>
                  <a:gd name="T13" fmla="*/ 1 h 2"/>
                  <a:gd name="T14" fmla="*/ 6 w 8"/>
                  <a:gd name="T15" fmla="*/ 1 h 2"/>
                  <a:gd name="T16" fmla="*/ 8 w 8"/>
                  <a:gd name="T17" fmla="*/ 2 h 2"/>
                  <a:gd name="T18" fmla="*/ 8 w 8"/>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
                    <a:moveTo>
                      <a:pt x="8" y="1"/>
                    </a:moveTo>
                    <a:cubicBezTo>
                      <a:pt x="8" y="1"/>
                      <a:pt x="8" y="1"/>
                      <a:pt x="8" y="1"/>
                    </a:cubicBezTo>
                    <a:cubicBezTo>
                      <a:pt x="7" y="1"/>
                      <a:pt x="6" y="1"/>
                      <a:pt x="6" y="1"/>
                    </a:cubicBezTo>
                    <a:cubicBezTo>
                      <a:pt x="4" y="1"/>
                      <a:pt x="2" y="1"/>
                      <a:pt x="0" y="0"/>
                    </a:cubicBezTo>
                    <a:cubicBezTo>
                      <a:pt x="0" y="0"/>
                      <a:pt x="0" y="0"/>
                      <a:pt x="0" y="1"/>
                    </a:cubicBezTo>
                    <a:cubicBezTo>
                      <a:pt x="0" y="1"/>
                      <a:pt x="0" y="1"/>
                      <a:pt x="0" y="1"/>
                    </a:cubicBezTo>
                    <a:cubicBezTo>
                      <a:pt x="0" y="1"/>
                      <a:pt x="0" y="1"/>
                      <a:pt x="0" y="1"/>
                    </a:cubicBezTo>
                    <a:cubicBezTo>
                      <a:pt x="2" y="1"/>
                      <a:pt x="4" y="1"/>
                      <a:pt x="6" y="1"/>
                    </a:cubicBezTo>
                    <a:cubicBezTo>
                      <a:pt x="6" y="1"/>
                      <a:pt x="7" y="1"/>
                      <a:pt x="8" y="2"/>
                    </a:cubicBezTo>
                    <a:cubicBezTo>
                      <a:pt x="8" y="2"/>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8" name="Freeform 1064"/>
              <p:cNvSpPr/>
              <p:nvPr/>
            </p:nvSpPr>
            <p:spPr bwMode="auto">
              <a:xfrm>
                <a:off x="1214" y="1360"/>
                <a:ext cx="4" cy="4"/>
              </a:xfrm>
              <a:custGeom>
                <a:avLst/>
                <a:gdLst>
                  <a:gd name="T0" fmla="*/ 1 w 1"/>
                  <a:gd name="T1" fmla="*/ 0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1 w 1"/>
                  <a:gd name="T17" fmla="*/ 0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1"/>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9" name="Freeform 1065"/>
              <p:cNvSpPr/>
              <p:nvPr/>
            </p:nvSpPr>
            <p:spPr bwMode="auto">
              <a:xfrm>
                <a:off x="1214" y="1426"/>
                <a:ext cx="4" cy="0"/>
              </a:xfrm>
              <a:custGeom>
                <a:avLst/>
                <a:gdLst>
                  <a:gd name="T0" fmla="*/ 0 w 1"/>
                  <a:gd name="T1" fmla="*/ 1 w 1"/>
                  <a:gd name="T2" fmla="*/ 1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0" name="Freeform 1066"/>
              <p:cNvSpPr/>
              <p:nvPr/>
            </p:nvSpPr>
            <p:spPr bwMode="auto">
              <a:xfrm>
                <a:off x="1214" y="142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1" name="Freeform 1067"/>
              <p:cNvSpPr/>
              <p:nvPr/>
            </p:nvSpPr>
            <p:spPr bwMode="auto">
              <a:xfrm>
                <a:off x="1210" y="1117"/>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2" name="Freeform 1068"/>
              <p:cNvSpPr/>
              <p:nvPr/>
            </p:nvSpPr>
            <p:spPr bwMode="auto">
              <a:xfrm>
                <a:off x="1214" y="1398"/>
                <a:ext cx="0" cy="4"/>
              </a:xfrm>
              <a:custGeom>
                <a:avLst/>
                <a:gdLst>
                  <a:gd name="T0" fmla="*/ 1 h 1"/>
                  <a:gd name="T1" fmla="*/ 1 h 1"/>
                  <a:gd name="T2" fmla="*/ 1 h 1"/>
                  <a:gd name="T3" fmla="*/ 1 h 1"/>
                  <a:gd name="T4" fmla="*/ 1 h 1"/>
                  <a:gd name="T5" fmla="*/ 1 h 1"/>
                  <a:gd name="T6" fmla="*/ 1 h 1"/>
                  <a:gd name="T7" fmla="*/ 1 h 1"/>
                  <a:gd name="T8"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3" name="Freeform 1069"/>
              <p:cNvSpPr/>
              <p:nvPr/>
            </p:nvSpPr>
            <p:spPr bwMode="auto">
              <a:xfrm>
                <a:off x="1206" y="1121"/>
                <a:ext cx="8" cy="0"/>
              </a:xfrm>
              <a:custGeom>
                <a:avLst/>
                <a:gdLst>
                  <a:gd name="T0" fmla="*/ 2 w 2"/>
                  <a:gd name="T1" fmla="*/ 1 w 2"/>
                  <a:gd name="T2" fmla="*/ 0 w 2"/>
                  <a:gd name="T3" fmla="*/ 0 w 2"/>
                  <a:gd name="T4" fmla="*/ 0 w 2"/>
                  <a:gd name="T5" fmla="*/ 1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1" y="0"/>
                    </a:cubicBezTo>
                    <a:cubicBezTo>
                      <a:pt x="1" y="0"/>
                      <a:pt x="1" y="0"/>
                      <a:pt x="0" y="0"/>
                    </a:cubicBezTo>
                    <a:cubicBezTo>
                      <a:pt x="0" y="0"/>
                      <a:pt x="0" y="0"/>
                      <a:pt x="0" y="0"/>
                    </a:cubicBezTo>
                    <a:cubicBezTo>
                      <a:pt x="0" y="0"/>
                      <a:pt x="0" y="0"/>
                      <a:pt x="0" y="0"/>
                    </a:cubicBezTo>
                    <a:cubicBezTo>
                      <a:pt x="0" y="0"/>
                      <a:pt x="0" y="0"/>
                      <a:pt x="1" y="0"/>
                    </a:cubicBezTo>
                    <a:cubicBezTo>
                      <a:pt x="1"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4" name="Freeform 1070"/>
              <p:cNvSpPr/>
              <p:nvPr/>
            </p:nvSpPr>
            <p:spPr bwMode="auto">
              <a:xfrm>
                <a:off x="1186" y="1141"/>
                <a:ext cx="28" cy="5"/>
              </a:xfrm>
              <a:custGeom>
                <a:avLst/>
                <a:gdLst>
                  <a:gd name="T0" fmla="*/ 7 w 7"/>
                  <a:gd name="T1" fmla="*/ 0 h 1"/>
                  <a:gd name="T2" fmla="*/ 3 w 7"/>
                  <a:gd name="T3" fmla="*/ 0 h 1"/>
                  <a:gd name="T4" fmla="*/ 0 w 7"/>
                  <a:gd name="T5" fmla="*/ 0 h 1"/>
                  <a:gd name="T6" fmla="*/ 0 w 7"/>
                  <a:gd name="T7" fmla="*/ 0 h 1"/>
                  <a:gd name="T8" fmla="*/ 0 w 7"/>
                  <a:gd name="T9" fmla="*/ 0 h 1"/>
                  <a:gd name="T10" fmla="*/ 0 w 7"/>
                  <a:gd name="T11" fmla="*/ 0 h 1"/>
                  <a:gd name="T12" fmla="*/ 3 w 7"/>
                  <a:gd name="T13" fmla="*/ 0 h 1"/>
                  <a:gd name="T14" fmla="*/ 7 w 7"/>
                  <a:gd name="T15" fmla="*/ 1 h 1"/>
                  <a:gd name="T16" fmla="*/ 7 w 7"/>
                  <a:gd name="T17" fmla="*/ 1 h 1"/>
                  <a:gd name="T18" fmla="*/ 7 w 7"/>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0"/>
                    </a:moveTo>
                    <a:cubicBezTo>
                      <a:pt x="6" y="0"/>
                      <a:pt x="4" y="0"/>
                      <a:pt x="3" y="0"/>
                    </a:cubicBezTo>
                    <a:cubicBezTo>
                      <a:pt x="2" y="0"/>
                      <a:pt x="1" y="0"/>
                      <a:pt x="0" y="0"/>
                    </a:cubicBezTo>
                    <a:cubicBezTo>
                      <a:pt x="0" y="0"/>
                      <a:pt x="0" y="0"/>
                      <a:pt x="0" y="0"/>
                    </a:cubicBezTo>
                    <a:cubicBezTo>
                      <a:pt x="0" y="0"/>
                      <a:pt x="0" y="0"/>
                      <a:pt x="0" y="0"/>
                    </a:cubicBezTo>
                    <a:cubicBezTo>
                      <a:pt x="0" y="0"/>
                      <a:pt x="0" y="0"/>
                      <a:pt x="0" y="0"/>
                    </a:cubicBezTo>
                    <a:cubicBezTo>
                      <a:pt x="1" y="0"/>
                      <a:pt x="2" y="0"/>
                      <a:pt x="3" y="0"/>
                    </a:cubicBezTo>
                    <a:cubicBezTo>
                      <a:pt x="4" y="0"/>
                      <a:pt x="6" y="1"/>
                      <a:pt x="7" y="1"/>
                    </a:cubicBezTo>
                    <a:cubicBezTo>
                      <a:pt x="7" y="1"/>
                      <a:pt x="7" y="1"/>
                      <a:pt x="7" y="1"/>
                    </a:cubicBezTo>
                    <a:cubicBezTo>
                      <a:pt x="7" y="1"/>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5" name="Freeform 1071"/>
              <p:cNvSpPr/>
              <p:nvPr/>
            </p:nvSpPr>
            <p:spPr bwMode="auto">
              <a:xfrm>
                <a:off x="1210" y="1468"/>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0 w 1"/>
                  <a:gd name="T15" fmla="*/ 1 h 1"/>
                  <a:gd name="T16" fmla="*/ 0 w 1"/>
                  <a:gd name="T17" fmla="*/ 0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0"/>
                      <a:pt x="1" y="0"/>
                      <a:pt x="1" y="1"/>
                    </a:cubicBezTo>
                    <a:cubicBezTo>
                      <a:pt x="1" y="1"/>
                      <a:pt x="1"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6" name="Freeform 1072"/>
              <p:cNvSpPr/>
              <p:nvPr/>
            </p:nvSpPr>
            <p:spPr bwMode="auto">
              <a:xfrm>
                <a:off x="1210" y="14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7" name="Freeform 1073"/>
              <p:cNvSpPr/>
              <p:nvPr/>
            </p:nvSpPr>
            <p:spPr bwMode="auto">
              <a:xfrm>
                <a:off x="1206" y="1216"/>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8" name="Freeform 1074"/>
              <p:cNvSpPr/>
              <p:nvPr/>
            </p:nvSpPr>
            <p:spPr bwMode="auto">
              <a:xfrm>
                <a:off x="1202" y="1344"/>
                <a:ext cx="8" cy="4"/>
              </a:xfrm>
              <a:custGeom>
                <a:avLst/>
                <a:gdLst>
                  <a:gd name="T0" fmla="*/ 1 w 2"/>
                  <a:gd name="T1" fmla="*/ 0 h 1"/>
                  <a:gd name="T2" fmla="*/ 1 w 2"/>
                  <a:gd name="T3" fmla="*/ 0 h 1"/>
                  <a:gd name="T4" fmla="*/ 1 w 2"/>
                  <a:gd name="T5" fmla="*/ 0 h 1"/>
                  <a:gd name="T6" fmla="*/ 1 w 2"/>
                  <a:gd name="T7" fmla="*/ 0 h 1"/>
                  <a:gd name="T8" fmla="*/ 1 w 2"/>
                  <a:gd name="T9" fmla="*/ 0 h 1"/>
                  <a:gd name="T10" fmla="*/ 1 w 2"/>
                  <a:gd name="T11" fmla="*/ 0 h 1"/>
                  <a:gd name="T12" fmla="*/ 1 w 2"/>
                  <a:gd name="T13" fmla="*/ 1 h 1"/>
                  <a:gd name="T14" fmla="*/ 1 w 2"/>
                  <a:gd name="T15" fmla="*/ 1 h 1"/>
                  <a:gd name="T16" fmla="*/ 0 w 2"/>
                  <a:gd name="T17" fmla="*/ 1 h 1"/>
                  <a:gd name="T18" fmla="*/ 0 w 2"/>
                  <a:gd name="T19" fmla="*/ 1 h 1"/>
                  <a:gd name="T20" fmla="*/ 0 w 2"/>
                  <a:gd name="T21" fmla="*/ 1 h 1"/>
                  <a:gd name="T22" fmla="*/ 0 w 2"/>
                  <a:gd name="T23" fmla="*/ 0 h 1"/>
                  <a:gd name="T24" fmla="*/ 0 w 2"/>
                  <a:gd name="T25" fmla="*/ 0 h 1"/>
                  <a:gd name="T26" fmla="*/ 0 w 2"/>
                  <a:gd name="T27" fmla="*/ 1 h 1"/>
                  <a:gd name="T28" fmla="*/ 0 w 2"/>
                  <a:gd name="T29" fmla="*/ 1 h 1"/>
                  <a:gd name="T30" fmla="*/ 0 w 2"/>
                  <a:gd name="T31" fmla="*/ 1 h 1"/>
                  <a:gd name="T32" fmla="*/ 1 w 2"/>
                  <a:gd name="T33" fmla="*/ 1 h 1"/>
                  <a:gd name="T34" fmla="*/ 1 w 2"/>
                  <a:gd name="T35" fmla="*/ 1 h 1"/>
                  <a:gd name="T36" fmla="*/ 1 w 2"/>
                  <a:gd name="T37" fmla="*/ 1 h 1"/>
                  <a:gd name="T38" fmla="*/ 1 w 2"/>
                  <a:gd name="T39" fmla="*/ 1 h 1"/>
                  <a:gd name="T40" fmla="*/ 2 w 2"/>
                  <a:gd name="T41" fmla="*/ 1 h 1"/>
                  <a:gd name="T42" fmla="*/ 2 w 2"/>
                  <a:gd name="T43" fmla="*/ 1 h 1"/>
                  <a:gd name="T44" fmla="*/ 2 w 2"/>
                  <a:gd name="T45" fmla="*/ 1 h 1"/>
                  <a:gd name="T46" fmla="*/ 1 w 2"/>
                  <a:gd name="T47" fmla="*/ 1 h 1"/>
                  <a:gd name="T48" fmla="*/ 1 w 2"/>
                  <a:gd name="T49" fmla="*/ 1 h 1"/>
                  <a:gd name="T50" fmla="*/ 1 w 2"/>
                  <a:gd name="T51" fmla="*/ 1 h 1"/>
                  <a:gd name="T52" fmla="*/ 1 w 2"/>
                  <a:gd name="T53" fmla="*/ 1 h 1"/>
                  <a:gd name="T54" fmla="*/ 1 w 2"/>
                  <a:gd name="T55" fmla="*/ 1 h 1"/>
                  <a:gd name="T56" fmla="*/ 2 w 2"/>
                  <a:gd name="T57" fmla="*/ 1 h 1"/>
                  <a:gd name="T58" fmla="*/ 2 w 2"/>
                  <a:gd name="T59" fmla="*/ 0 h 1"/>
                  <a:gd name="T60" fmla="*/ 2 w 2"/>
                  <a:gd name="T61" fmla="*/ 0 h 1"/>
                  <a:gd name="T62" fmla="*/ 2 w 2"/>
                  <a:gd name="T63" fmla="*/ 0 h 1"/>
                  <a:gd name="T64" fmla="*/ 1 w 2"/>
                  <a:gd name="T65" fmla="*/ 0 h 1"/>
                  <a:gd name="T66" fmla="*/ 1 w 2"/>
                  <a:gd name="T6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 h="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1"/>
                    </a:cubicBezTo>
                    <a:cubicBezTo>
                      <a:pt x="1" y="1"/>
                      <a:pt x="1" y="1"/>
                      <a:pt x="1" y="1"/>
                    </a:cubicBezTo>
                    <a:cubicBezTo>
                      <a:pt x="1" y="1"/>
                      <a:pt x="0" y="1"/>
                      <a:pt x="0" y="1"/>
                    </a:cubicBezTo>
                    <a:cubicBezTo>
                      <a:pt x="0" y="1"/>
                      <a:pt x="0" y="1"/>
                      <a:pt x="0" y="1"/>
                    </a:cubicBezTo>
                    <a:cubicBezTo>
                      <a:pt x="0" y="1"/>
                      <a:pt x="0" y="1"/>
                      <a:pt x="0" y="1"/>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0"/>
                      <a:pt x="2" y="0"/>
                    </a:cubicBezTo>
                    <a:cubicBezTo>
                      <a:pt x="2" y="0"/>
                      <a:pt x="2" y="0"/>
                      <a:pt x="2" y="0"/>
                    </a:cubicBezTo>
                    <a:cubicBezTo>
                      <a:pt x="2" y="0"/>
                      <a:pt x="2" y="0"/>
                      <a:pt x="2"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9" name="Freeform 1075"/>
              <p:cNvSpPr/>
              <p:nvPr/>
            </p:nvSpPr>
            <p:spPr bwMode="auto">
              <a:xfrm>
                <a:off x="1202" y="1431"/>
                <a:ext cx="4" cy="0"/>
              </a:xfrm>
              <a:custGeom>
                <a:avLst/>
                <a:gdLst>
                  <a:gd name="T0" fmla="*/ 0 w 1"/>
                  <a:gd name="T1" fmla="*/ 0 w 1"/>
                  <a:gd name="T2" fmla="*/ 0 w 1"/>
                  <a:gd name="T3" fmla="*/ 0 w 1"/>
                  <a:gd name="T4" fmla="*/ 0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0" name="Freeform 1076"/>
              <p:cNvSpPr/>
              <p:nvPr/>
            </p:nvSpPr>
            <p:spPr bwMode="auto">
              <a:xfrm>
                <a:off x="1198" y="1451"/>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1" name="Freeform 1077"/>
              <p:cNvSpPr/>
              <p:nvPr/>
            </p:nvSpPr>
            <p:spPr bwMode="auto">
              <a:xfrm>
                <a:off x="1198" y="1464"/>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2" name="Freeform 1078"/>
              <p:cNvSpPr/>
              <p:nvPr/>
            </p:nvSpPr>
            <p:spPr bwMode="auto">
              <a:xfrm>
                <a:off x="1194" y="1117"/>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1"/>
                    </a:cubicBezTo>
                    <a:cubicBezTo>
                      <a:pt x="0" y="1"/>
                      <a:pt x="1" y="1"/>
                      <a:pt x="1" y="1"/>
                    </a:cubicBezTo>
                    <a:cubicBezTo>
                      <a:pt x="1" y="1"/>
                      <a:pt x="1"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3" name="Freeform 1079"/>
              <p:cNvSpPr/>
              <p:nvPr/>
            </p:nvSpPr>
            <p:spPr bwMode="auto">
              <a:xfrm>
                <a:off x="1186" y="1195"/>
                <a:ext cx="8" cy="4"/>
              </a:xfrm>
              <a:custGeom>
                <a:avLst/>
                <a:gdLst>
                  <a:gd name="T0" fmla="*/ 2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2 w 2"/>
                  <a:gd name="T15" fmla="*/ 1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1" y="1"/>
                      <a:pt x="2" y="1"/>
                    </a:cubicBezTo>
                    <a:cubicBezTo>
                      <a:pt x="2" y="1"/>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4" name="Freeform 1080"/>
              <p:cNvSpPr/>
              <p:nvPr/>
            </p:nvSpPr>
            <p:spPr bwMode="auto">
              <a:xfrm>
                <a:off x="1186" y="1199"/>
                <a:ext cx="4" cy="4"/>
              </a:xfrm>
              <a:custGeom>
                <a:avLst/>
                <a:gdLst>
                  <a:gd name="T0" fmla="*/ 0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1"/>
                    </a:cubicBezTo>
                    <a:cubicBezTo>
                      <a:pt x="0" y="1"/>
                      <a:pt x="0" y="1"/>
                      <a:pt x="1" y="1"/>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5" name="Freeform 1081"/>
              <p:cNvSpPr/>
              <p:nvPr/>
            </p:nvSpPr>
            <p:spPr bwMode="auto">
              <a:xfrm>
                <a:off x="1182" y="1117"/>
                <a:ext cx="4" cy="4"/>
              </a:xfrm>
              <a:custGeom>
                <a:avLst/>
                <a:gdLst>
                  <a:gd name="T0" fmla="*/ 1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1"/>
                    </a:cubicBezTo>
                    <a:cubicBezTo>
                      <a:pt x="0" y="1"/>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6" name="Freeform 1082"/>
              <p:cNvSpPr/>
              <p:nvPr/>
            </p:nvSpPr>
            <p:spPr bwMode="auto">
              <a:xfrm>
                <a:off x="1153" y="1191"/>
                <a:ext cx="29" cy="4"/>
              </a:xfrm>
              <a:custGeom>
                <a:avLst/>
                <a:gdLst>
                  <a:gd name="T0" fmla="*/ 7 w 7"/>
                  <a:gd name="T1" fmla="*/ 1 h 1"/>
                  <a:gd name="T2" fmla="*/ 7 w 7"/>
                  <a:gd name="T3" fmla="*/ 1 h 1"/>
                  <a:gd name="T4" fmla="*/ 4 w 7"/>
                  <a:gd name="T5" fmla="*/ 1 h 1"/>
                  <a:gd name="T6" fmla="*/ 0 w 7"/>
                  <a:gd name="T7" fmla="*/ 1 h 1"/>
                  <a:gd name="T8" fmla="*/ 0 w 7"/>
                  <a:gd name="T9" fmla="*/ 1 h 1"/>
                  <a:gd name="T10" fmla="*/ 0 w 7"/>
                  <a:gd name="T11" fmla="*/ 1 h 1"/>
                  <a:gd name="T12" fmla="*/ 0 w 7"/>
                  <a:gd name="T13" fmla="*/ 1 h 1"/>
                  <a:gd name="T14" fmla="*/ 4 w 7"/>
                  <a:gd name="T15" fmla="*/ 1 h 1"/>
                  <a:gd name="T16" fmla="*/ 7 w 7"/>
                  <a:gd name="T17" fmla="*/ 1 h 1"/>
                  <a:gd name="T18" fmla="*/ 7 w 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1"/>
                    </a:moveTo>
                    <a:cubicBezTo>
                      <a:pt x="7" y="1"/>
                      <a:pt x="7" y="1"/>
                      <a:pt x="7" y="1"/>
                    </a:cubicBezTo>
                    <a:cubicBezTo>
                      <a:pt x="6" y="1"/>
                      <a:pt x="5" y="1"/>
                      <a:pt x="4" y="1"/>
                    </a:cubicBezTo>
                    <a:cubicBezTo>
                      <a:pt x="3" y="1"/>
                      <a:pt x="1" y="1"/>
                      <a:pt x="0" y="1"/>
                    </a:cubicBezTo>
                    <a:cubicBezTo>
                      <a:pt x="0" y="0"/>
                      <a:pt x="0" y="1"/>
                      <a:pt x="0" y="1"/>
                    </a:cubicBezTo>
                    <a:cubicBezTo>
                      <a:pt x="0" y="1"/>
                      <a:pt x="0" y="1"/>
                      <a:pt x="0" y="1"/>
                    </a:cubicBezTo>
                    <a:cubicBezTo>
                      <a:pt x="0" y="1"/>
                      <a:pt x="0" y="1"/>
                      <a:pt x="0" y="1"/>
                    </a:cubicBezTo>
                    <a:cubicBezTo>
                      <a:pt x="1" y="1"/>
                      <a:pt x="3" y="1"/>
                      <a:pt x="4" y="1"/>
                    </a:cubicBezTo>
                    <a:cubicBezTo>
                      <a:pt x="5" y="1"/>
                      <a:pt x="6" y="1"/>
                      <a:pt x="7" y="1"/>
                    </a:cubicBezTo>
                    <a:cubicBezTo>
                      <a:pt x="7"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7" name="Freeform 1083"/>
              <p:cNvSpPr/>
              <p:nvPr/>
            </p:nvSpPr>
            <p:spPr bwMode="auto">
              <a:xfrm>
                <a:off x="1178" y="1199"/>
                <a:ext cx="4" cy="0"/>
              </a:xfrm>
              <a:custGeom>
                <a:avLst/>
                <a:gdLst>
                  <a:gd name="T0" fmla="*/ 1 w 1"/>
                  <a:gd name="T1" fmla="*/ 1 w 1"/>
                  <a:gd name="T2" fmla="*/ 0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8" name="Freeform 1084"/>
              <p:cNvSpPr/>
              <p:nvPr/>
            </p:nvSpPr>
            <p:spPr bwMode="auto">
              <a:xfrm>
                <a:off x="1173" y="1426"/>
                <a:ext cx="9" cy="5"/>
              </a:xfrm>
              <a:custGeom>
                <a:avLst/>
                <a:gdLst>
                  <a:gd name="T0" fmla="*/ 2 w 2"/>
                  <a:gd name="T1" fmla="*/ 1 h 1"/>
                  <a:gd name="T2" fmla="*/ 2 w 2"/>
                  <a:gd name="T3" fmla="*/ 1 h 1"/>
                  <a:gd name="T4" fmla="*/ 2 w 2"/>
                  <a:gd name="T5" fmla="*/ 1 h 1"/>
                  <a:gd name="T6" fmla="*/ 2 w 2"/>
                  <a:gd name="T7" fmla="*/ 0 h 1"/>
                  <a:gd name="T8" fmla="*/ 1 w 2"/>
                  <a:gd name="T9" fmla="*/ 0 h 1"/>
                  <a:gd name="T10" fmla="*/ 1 w 2"/>
                  <a:gd name="T11" fmla="*/ 0 h 1"/>
                  <a:gd name="T12" fmla="*/ 1 w 2"/>
                  <a:gd name="T13" fmla="*/ 0 h 1"/>
                  <a:gd name="T14" fmla="*/ 1 w 2"/>
                  <a:gd name="T15" fmla="*/ 0 h 1"/>
                  <a:gd name="T16" fmla="*/ 1 w 2"/>
                  <a:gd name="T17" fmla="*/ 0 h 1"/>
                  <a:gd name="T18" fmla="*/ 1 w 2"/>
                  <a:gd name="T19" fmla="*/ 0 h 1"/>
                  <a:gd name="T20" fmla="*/ 1 w 2"/>
                  <a:gd name="T21" fmla="*/ 0 h 1"/>
                  <a:gd name="T22" fmla="*/ 1 w 2"/>
                  <a:gd name="T23" fmla="*/ 0 h 1"/>
                  <a:gd name="T24" fmla="*/ 0 w 2"/>
                  <a:gd name="T25" fmla="*/ 1 h 1"/>
                  <a:gd name="T26" fmla="*/ 0 w 2"/>
                  <a:gd name="T27" fmla="*/ 1 h 1"/>
                  <a:gd name="T28" fmla="*/ 0 w 2"/>
                  <a:gd name="T29" fmla="*/ 1 h 1"/>
                  <a:gd name="T30" fmla="*/ 0 w 2"/>
                  <a:gd name="T31" fmla="*/ 1 h 1"/>
                  <a:gd name="T32" fmla="*/ 0 w 2"/>
                  <a:gd name="T33" fmla="*/ 1 h 1"/>
                  <a:gd name="T34" fmla="*/ 0 w 2"/>
                  <a:gd name="T35" fmla="*/ 1 h 1"/>
                  <a:gd name="T36" fmla="*/ 0 w 2"/>
                  <a:gd name="T37" fmla="*/ 1 h 1"/>
                  <a:gd name="T38" fmla="*/ 1 w 2"/>
                  <a:gd name="T39" fmla="*/ 1 h 1"/>
                  <a:gd name="T40" fmla="*/ 1 w 2"/>
                  <a:gd name="T41" fmla="*/ 0 h 1"/>
                  <a:gd name="T42" fmla="*/ 1 w 2"/>
                  <a:gd name="T43" fmla="*/ 0 h 1"/>
                  <a:gd name="T44" fmla="*/ 1 w 2"/>
                  <a:gd name="T45" fmla="*/ 0 h 1"/>
                  <a:gd name="T46" fmla="*/ 1 w 2"/>
                  <a:gd name="T47" fmla="*/ 0 h 1"/>
                  <a:gd name="T48" fmla="*/ 1 w 2"/>
                  <a:gd name="T49" fmla="*/ 1 h 1"/>
                  <a:gd name="T50" fmla="*/ 1 w 2"/>
                  <a:gd name="T51" fmla="*/ 1 h 1"/>
                  <a:gd name="T52" fmla="*/ 1 w 2"/>
                  <a:gd name="T53" fmla="*/ 1 h 1"/>
                  <a:gd name="T54" fmla="*/ 1 w 2"/>
                  <a:gd name="T55" fmla="*/ 1 h 1"/>
                  <a:gd name="T56" fmla="*/ 1 w 2"/>
                  <a:gd name="T57" fmla="*/ 1 h 1"/>
                  <a:gd name="T58" fmla="*/ 1 w 2"/>
                  <a:gd name="T59" fmla="*/ 1 h 1"/>
                  <a:gd name="T60" fmla="*/ 2 w 2"/>
                  <a:gd name="T6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 h="1">
                    <a:moveTo>
                      <a:pt x="2" y="1"/>
                    </a:moveTo>
                    <a:cubicBezTo>
                      <a:pt x="2" y="1"/>
                      <a:pt x="2" y="1"/>
                      <a:pt x="2" y="1"/>
                    </a:cubicBezTo>
                    <a:cubicBezTo>
                      <a:pt x="2" y="1"/>
                      <a:pt x="2" y="1"/>
                      <a:pt x="2" y="1"/>
                    </a:cubicBezTo>
                    <a:cubicBezTo>
                      <a:pt x="2" y="1"/>
                      <a:pt x="2" y="1"/>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1"/>
                    </a:cubicBezTo>
                    <a:cubicBezTo>
                      <a:pt x="0" y="1"/>
                      <a:pt x="0" y="1"/>
                      <a:pt x="0" y="1"/>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0" y="1"/>
                      <a:pt x="1" y="1"/>
                    </a:cubicBezTo>
                    <a:cubicBezTo>
                      <a:pt x="1" y="1"/>
                      <a:pt x="1" y="1"/>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9" name="Freeform 1085"/>
              <p:cNvSpPr/>
              <p:nvPr/>
            </p:nvSpPr>
            <p:spPr bwMode="auto">
              <a:xfrm>
                <a:off x="1169" y="1216"/>
                <a:ext cx="9"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0 h 1"/>
                  <a:gd name="T14" fmla="*/ 2 w 2"/>
                  <a:gd name="T15" fmla="*/ 1 h 1"/>
                  <a:gd name="T16" fmla="*/ 2 w 2"/>
                  <a:gd name="T17" fmla="*/ 1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2" y="0"/>
                      <a:pt x="2"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2" y="0"/>
                      <a:pt x="2" y="0"/>
                      <a:pt x="2" y="1"/>
                    </a:cubicBezTo>
                    <a:cubicBezTo>
                      <a:pt x="2" y="1"/>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0" name="Freeform 1086"/>
              <p:cNvSpPr/>
              <p:nvPr/>
            </p:nvSpPr>
            <p:spPr bwMode="auto">
              <a:xfrm>
                <a:off x="1165" y="1154"/>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1 h 1"/>
                  <a:gd name="T16" fmla="*/ 1 w 1"/>
                  <a:gd name="T17" fmla="*/ 1 h 1"/>
                  <a:gd name="T18" fmla="*/ 1 w 1"/>
                  <a:gd name="T19" fmla="*/ 0 h 1"/>
                  <a:gd name="T20" fmla="*/ 1 w 1"/>
                  <a:gd name="T21" fmla="*/ 0 h 1"/>
                  <a:gd name="T22" fmla="*/ 1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1"/>
                      <a:pt x="0" y="1"/>
                    </a:cubicBezTo>
                    <a:cubicBezTo>
                      <a:pt x="0" y="1"/>
                      <a:pt x="0" y="1"/>
                      <a:pt x="1" y="1"/>
                    </a:cubicBezTo>
                    <a:cubicBezTo>
                      <a:pt x="1" y="1"/>
                      <a:pt x="1" y="1"/>
                      <a:pt x="1" y="1"/>
                    </a:cubicBezTo>
                    <a:cubicBezTo>
                      <a:pt x="1" y="1"/>
                      <a:pt x="1" y="1"/>
                      <a:pt x="1" y="1"/>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1" name="Freeform 1087"/>
              <p:cNvSpPr/>
              <p:nvPr/>
            </p:nvSpPr>
            <p:spPr bwMode="auto">
              <a:xfrm>
                <a:off x="1165" y="1426"/>
                <a:ext cx="4" cy="5"/>
              </a:xfrm>
              <a:custGeom>
                <a:avLst/>
                <a:gdLst>
                  <a:gd name="T0" fmla="*/ 1 w 1"/>
                  <a:gd name="T1" fmla="*/ 1 h 1"/>
                  <a:gd name="T2" fmla="*/ 1 w 1"/>
                  <a:gd name="T3" fmla="*/ 0 h 1"/>
                  <a:gd name="T4" fmla="*/ 1 w 1"/>
                  <a:gd name="T5" fmla="*/ 0 h 1"/>
                  <a:gd name="T6" fmla="*/ 0 w 1"/>
                  <a:gd name="T7" fmla="*/ 0 h 1"/>
                  <a:gd name="T8" fmla="*/ 0 w 1"/>
                  <a:gd name="T9" fmla="*/ 0 h 1"/>
                  <a:gd name="T10" fmla="*/ 1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0"/>
                      <a:pt x="1" y="0"/>
                    </a:cubicBezTo>
                    <a:cubicBezTo>
                      <a:pt x="1" y="0"/>
                      <a:pt x="1" y="0"/>
                      <a:pt x="1" y="0"/>
                    </a:cubicBezTo>
                    <a:cubicBezTo>
                      <a:pt x="1" y="0"/>
                      <a:pt x="0" y="0"/>
                      <a:pt x="0" y="0"/>
                    </a:cubicBezTo>
                    <a:cubicBezTo>
                      <a:pt x="0" y="0"/>
                      <a:pt x="0" y="0"/>
                      <a:pt x="0" y="0"/>
                    </a:cubicBezTo>
                    <a:cubicBezTo>
                      <a:pt x="0" y="0"/>
                      <a:pt x="0"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2" name="Freeform 1088"/>
              <p:cNvSpPr/>
              <p:nvPr/>
            </p:nvSpPr>
            <p:spPr bwMode="auto">
              <a:xfrm>
                <a:off x="1161" y="1468"/>
                <a:ext cx="8" cy="4"/>
              </a:xfrm>
              <a:custGeom>
                <a:avLst/>
                <a:gdLst>
                  <a:gd name="T0" fmla="*/ 2 w 2"/>
                  <a:gd name="T1" fmla="*/ 0 h 1"/>
                  <a:gd name="T2" fmla="*/ 2 w 2"/>
                  <a:gd name="T3" fmla="*/ 0 h 1"/>
                  <a:gd name="T4" fmla="*/ 2 w 2"/>
                  <a:gd name="T5" fmla="*/ 0 h 1"/>
                  <a:gd name="T6" fmla="*/ 2 w 2"/>
                  <a:gd name="T7" fmla="*/ 0 h 1"/>
                  <a:gd name="T8" fmla="*/ 0 w 2"/>
                  <a:gd name="T9" fmla="*/ 0 h 1"/>
                  <a:gd name="T10" fmla="*/ 0 w 2"/>
                  <a:gd name="T11" fmla="*/ 0 h 1"/>
                  <a:gd name="T12" fmla="*/ 0 w 2"/>
                  <a:gd name="T13" fmla="*/ 0 h 1"/>
                  <a:gd name="T14" fmla="*/ 0 w 2"/>
                  <a:gd name="T15" fmla="*/ 0 h 1"/>
                  <a:gd name="T16" fmla="*/ 0 w 2"/>
                  <a:gd name="T17" fmla="*/ 0 h 1"/>
                  <a:gd name="T18" fmla="*/ 1 w 2"/>
                  <a:gd name="T19" fmla="*/ 0 h 1"/>
                  <a:gd name="T20" fmla="*/ 2 w 2"/>
                  <a:gd name="T21" fmla="*/ 1 h 1"/>
                  <a:gd name="T22" fmla="*/ 2 w 2"/>
                  <a:gd name="T23" fmla="*/ 0 h 1"/>
                  <a:gd name="T24" fmla="*/ 2 w 2"/>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1">
                    <a:moveTo>
                      <a:pt x="2" y="0"/>
                    </a:moveTo>
                    <a:cubicBezTo>
                      <a:pt x="2" y="0"/>
                      <a:pt x="2"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2" y="1"/>
                    </a:cubicBezTo>
                    <a:cubicBezTo>
                      <a:pt x="2" y="1"/>
                      <a:pt x="2" y="1"/>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3" name="Freeform 1089"/>
              <p:cNvSpPr/>
              <p:nvPr/>
            </p:nvSpPr>
            <p:spPr bwMode="auto">
              <a:xfrm>
                <a:off x="1161" y="1476"/>
                <a:ext cx="8" cy="4"/>
              </a:xfrm>
              <a:custGeom>
                <a:avLst/>
                <a:gdLst>
                  <a:gd name="T0" fmla="*/ 1 w 2"/>
                  <a:gd name="T1" fmla="*/ 1 h 1"/>
                  <a:gd name="T2" fmla="*/ 1 w 2"/>
                  <a:gd name="T3" fmla="*/ 0 h 1"/>
                  <a:gd name="T4" fmla="*/ 1 w 2"/>
                  <a:gd name="T5" fmla="*/ 1 h 1"/>
                  <a:gd name="T6" fmla="*/ 1 w 2"/>
                  <a:gd name="T7" fmla="*/ 1 h 1"/>
                  <a:gd name="T8" fmla="*/ 1 w 2"/>
                  <a:gd name="T9" fmla="*/ 1 h 1"/>
                  <a:gd name="T10" fmla="*/ 1 w 2"/>
                  <a:gd name="T11" fmla="*/ 1 h 1"/>
                  <a:gd name="T12" fmla="*/ 1 w 2"/>
                  <a:gd name="T13" fmla="*/ 1 h 1"/>
                  <a:gd name="T14" fmla="*/ 1 w 2"/>
                  <a:gd name="T15" fmla="*/ 1 h 1"/>
                  <a:gd name="T16" fmla="*/ 1 w 2"/>
                  <a:gd name="T17" fmla="*/ 1 h 1"/>
                  <a:gd name="T18" fmla="*/ 1 w 2"/>
                  <a:gd name="T19" fmla="*/ 1 h 1"/>
                  <a:gd name="T20" fmla="*/ 1 w 2"/>
                  <a:gd name="T21" fmla="*/ 1 h 1"/>
                  <a:gd name="T22" fmla="*/ 2 w 2"/>
                  <a:gd name="T23" fmla="*/ 1 h 1"/>
                  <a:gd name="T24" fmla="*/ 2 w 2"/>
                  <a:gd name="T25" fmla="*/ 0 h 1"/>
                  <a:gd name="T26" fmla="*/ 1 w 2"/>
                  <a:gd name="T27" fmla="*/ 0 h 1"/>
                  <a:gd name="T28" fmla="*/ 1 w 2"/>
                  <a:gd name="T29" fmla="*/ 0 h 1"/>
                  <a:gd name="T30" fmla="*/ 1 w 2"/>
                  <a:gd name="T31" fmla="*/ 0 h 1"/>
                  <a:gd name="T32" fmla="*/ 1 w 2"/>
                  <a:gd name="T33" fmla="*/ 0 h 1"/>
                  <a:gd name="T34" fmla="*/ 1 w 2"/>
                  <a:gd name="T35" fmla="*/ 0 h 1"/>
                  <a:gd name="T36" fmla="*/ 1 w 2"/>
                  <a:gd name="T37" fmla="*/ 0 h 1"/>
                  <a:gd name="T38" fmla="*/ 1 w 2"/>
                  <a:gd name="T39" fmla="*/ 0 h 1"/>
                  <a:gd name="T40" fmla="*/ 1 w 2"/>
                  <a:gd name="T41" fmla="*/ 0 h 1"/>
                  <a:gd name="T42" fmla="*/ 0 w 2"/>
                  <a:gd name="T43" fmla="*/ 0 h 1"/>
                  <a:gd name="T44" fmla="*/ 1 w 2"/>
                  <a:gd name="T45" fmla="*/ 0 h 1"/>
                  <a:gd name="T46" fmla="*/ 1 w 2"/>
                  <a:gd name="T47" fmla="*/ 1 h 1"/>
                  <a:gd name="T48" fmla="*/ 1 w 2"/>
                  <a:gd name="T4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 h="1">
                    <a:moveTo>
                      <a:pt x="1" y="1"/>
                    </a:moveTo>
                    <a:cubicBezTo>
                      <a:pt x="1" y="1"/>
                      <a:pt x="1" y="1"/>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0"/>
                      <a:pt x="2"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4" name="Freeform 1090"/>
              <p:cNvSpPr/>
              <p:nvPr/>
            </p:nvSpPr>
            <p:spPr bwMode="auto">
              <a:xfrm>
                <a:off x="1153" y="1216"/>
                <a:ext cx="12" cy="0"/>
              </a:xfrm>
              <a:custGeom>
                <a:avLst/>
                <a:gdLst>
                  <a:gd name="T0" fmla="*/ 3 w 3"/>
                  <a:gd name="T1" fmla="*/ 2 w 3"/>
                  <a:gd name="T2" fmla="*/ 1 w 3"/>
                  <a:gd name="T3" fmla="*/ 0 w 3"/>
                  <a:gd name="T4" fmla="*/ 0 w 3"/>
                  <a:gd name="T5" fmla="*/ 1 w 3"/>
                  <a:gd name="T6" fmla="*/ 2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3" y="0"/>
                      <a:pt x="2" y="0"/>
                      <a:pt x="2" y="0"/>
                    </a:cubicBezTo>
                    <a:cubicBezTo>
                      <a:pt x="1" y="0"/>
                      <a:pt x="1" y="0"/>
                      <a:pt x="1" y="0"/>
                    </a:cubicBezTo>
                    <a:cubicBezTo>
                      <a:pt x="0" y="0"/>
                      <a:pt x="0" y="0"/>
                      <a:pt x="0" y="0"/>
                    </a:cubicBezTo>
                    <a:cubicBezTo>
                      <a:pt x="0" y="0"/>
                      <a:pt x="0" y="0"/>
                      <a:pt x="0" y="0"/>
                    </a:cubicBezTo>
                    <a:cubicBezTo>
                      <a:pt x="0" y="0"/>
                      <a:pt x="0" y="0"/>
                      <a:pt x="1" y="0"/>
                    </a:cubicBezTo>
                    <a:cubicBezTo>
                      <a:pt x="1" y="0"/>
                      <a:pt x="1" y="0"/>
                      <a:pt x="2" y="0"/>
                    </a:cubicBezTo>
                    <a:cubicBezTo>
                      <a:pt x="2" y="0"/>
                      <a:pt x="3"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5" name="Freeform 1091"/>
              <p:cNvSpPr/>
              <p:nvPr/>
            </p:nvSpPr>
            <p:spPr bwMode="auto">
              <a:xfrm>
                <a:off x="1161" y="1426"/>
                <a:ext cx="4" cy="0"/>
              </a:xfrm>
              <a:custGeom>
                <a:avLst/>
                <a:gdLst>
                  <a:gd name="T0" fmla="*/ 1 w 1"/>
                  <a:gd name="T1" fmla="*/ 1 w 1"/>
                  <a:gd name="T2" fmla="*/ 1 w 1"/>
                  <a:gd name="T3" fmla="*/ 0 w 1"/>
                  <a:gd name="T4" fmla="*/ 0 w 1"/>
                  <a:gd name="T5" fmla="*/ 0 w 1"/>
                  <a:gd name="T6" fmla="*/ 0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6" name="Freeform 1092"/>
              <p:cNvSpPr/>
              <p:nvPr/>
            </p:nvSpPr>
            <p:spPr bwMode="auto">
              <a:xfrm>
                <a:off x="1161" y="1224"/>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7" name="Freeform 1093"/>
              <p:cNvSpPr/>
              <p:nvPr/>
            </p:nvSpPr>
            <p:spPr bwMode="auto">
              <a:xfrm>
                <a:off x="1157" y="1410"/>
                <a:ext cx="4" cy="0"/>
              </a:xfrm>
              <a:custGeom>
                <a:avLst/>
                <a:gdLst>
                  <a:gd name="T0" fmla="*/ 1 w 1"/>
                  <a:gd name="T1" fmla="*/ 0 w 1"/>
                  <a:gd name="T2" fmla="*/ 0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8" name="Freeform 1094"/>
              <p:cNvSpPr/>
              <p:nvPr/>
            </p:nvSpPr>
            <p:spPr bwMode="auto">
              <a:xfrm>
                <a:off x="1161" y="115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9" name="Freeform 1095"/>
              <p:cNvSpPr/>
              <p:nvPr/>
            </p:nvSpPr>
            <p:spPr bwMode="auto">
              <a:xfrm>
                <a:off x="1157" y="1220"/>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0" name="Freeform 1096"/>
              <p:cNvSpPr/>
              <p:nvPr/>
            </p:nvSpPr>
            <p:spPr bwMode="auto">
              <a:xfrm>
                <a:off x="1145" y="1410"/>
                <a:ext cx="12" cy="0"/>
              </a:xfrm>
              <a:custGeom>
                <a:avLst/>
                <a:gdLst>
                  <a:gd name="T0" fmla="*/ 3 w 3"/>
                  <a:gd name="T1" fmla="*/ 1 w 3"/>
                  <a:gd name="T2" fmla="*/ 1 w 3"/>
                  <a:gd name="T3" fmla="*/ 1 w 3"/>
                  <a:gd name="T4" fmla="*/ 0 w 3"/>
                  <a:gd name="T5" fmla="*/ 0 w 3"/>
                  <a:gd name="T6" fmla="*/ 0 w 3"/>
                  <a:gd name="T7" fmla="*/ 0 w 3"/>
                  <a:gd name="T8" fmla="*/ 1 w 3"/>
                  <a:gd name="T9" fmla="*/ 1 w 3"/>
                  <a:gd name="T10" fmla="*/ 1 w 3"/>
                  <a:gd name="T11" fmla="*/ 3 w 3"/>
                  <a:gd name="T12"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3">
                    <a:moveTo>
                      <a:pt x="3" y="0"/>
                    </a:moveTo>
                    <a:cubicBezTo>
                      <a:pt x="2" y="0"/>
                      <a:pt x="2"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2" y="0"/>
                      <a:pt x="2" y="0"/>
                      <a:pt x="3" y="0"/>
                    </a:cubicBezTo>
                    <a:cubicBezTo>
                      <a:pt x="2"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1" name="Freeform 1097"/>
              <p:cNvSpPr/>
              <p:nvPr/>
            </p:nvSpPr>
            <p:spPr bwMode="auto">
              <a:xfrm>
                <a:off x="1137" y="1162"/>
                <a:ext cx="16" cy="0"/>
              </a:xfrm>
              <a:custGeom>
                <a:avLst/>
                <a:gdLst>
                  <a:gd name="T0" fmla="*/ 0 w 4"/>
                  <a:gd name="T1" fmla="*/ 0 w 4"/>
                  <a:gd name="T2" fmla="*/ 1 w 4"/>
                  <a:gd name="T3" fmla="*/ 2 w 4"/>
                  <a:gd name="T4" fmla="*/ 4 w 4"/>
                  <a:gd name="T5" fmla="*/ 4 w 4"/>
                  <a:gd name="T6" fmla="*/ 4 w 4"/>
                  <a:gd name="T7" fmla="*/ 2 w 4"/>
                  <a:gd name="T8" fmla="*/ 1 w 4"/>
                  <a:gd name="T9"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0" y="0"/>
                    </a:moveTo>
                    <a:cubicBezTo>
                      <a:pt x="0" y="0"/>
                      <a:pt x="0" y="0"/>
                      <a:pt x="0" y="0"/>
                    </a:cubicBezTo>
                    <a:cubicBezTo>
                      <a:pt x="0" y="0"/>
                      <a:pt x="0" y="0"/>
                      <a:pt x="1" y="0"/>
                    </a:cubicBezTo>
                    <a:cubicBezTo>
                      <a:pt x="1" y="0"/>
                      <a:pt x="2" y="0"/>
                      <a:pt x="2" y="0"/>
                    </a:cubicBezTo>
                    <a:cubicBezTo>
                      <a:pt x="3" y="0"/>
                      <a:pt x="3" y="0"/>
                      <a:pt x="4" y="0"/>
                    </a:cubicBezTo>
                    <a:cubicBezTo>
                      <a:pt x="4" y="0"/>
                      <a:pt x="4" y="0"/>
                      <a:pt x="4" y="0"/>
                    </a:cubicBezTo>
                    <a:cubicBezTo>
                      <a:pt x="4" y="0"/>
                      <a:pt x="4" y="0"/>
                      <a:pt x="4" y="0"/>
                    </a:cubicBezTo>
                    <a:cubicBezTo>
                      <a:pt x="3" y="0"/>
                      <a:pt x="3" y="0"/>
                      <a:pt x="2" y="0"/>
                    </a:cubicBezTo>
                    <a:cubicBezTo>
                      <a:pt x="2"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2" name="Freeform 1098"/>
              <p:cNvSpPr/>
              <p:nvPr/>
            </p:nvSpPr>
            <p:spPr bwMode="auto">
              <a:xfrm>
                <a:off x="1145" y="1344"/>
                <a:ext cx="4" cy="0"/>
              </a:xfrm>
              <a:custGeom>
                <a:avLst/>
                <a:gdLst>
                  <a:gd name="T0" fmla="*/ 1 w 1"/>
                  <a:gd name="T1" fmla="*/ 1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3" name="Freeform 1099"/>
              <p:cNvSpPr/>
              <p:nvPr/>
            </p:nvSpPr>
            <p:spPr bwMode="auto">
              <a:xfrm>
                <a:off x="1145" y="1216"/>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4" name="Freeform 1100"/>
              <p:cNvSpPr/>
              <p:nvPr/>
            </p:nvSpPr>
            <p:spPr bwMode="auto">
              <a:xfrm>
                <a:off x="1145" y="1191"/>
                <a:ext cx="4" cy="4"/>
              </a:xfrm>
              <a:custGeom>
                <a:avLst/>
                <a:gdLst>
                  <a:gd name="T0" fmla="*/ 0 w 1"/>
                  <a:gd name="T1" fmla="*/ 0 h 1"/>
                  <a:gd name="T2" fmla="*/ 0 w 1"/>
                  <a:gd name="T3" fmla="*/ 0 h 1"/>
                  <a:gd name="T4" fmla="*/ 0 w 1"/>
                  <a:gd name="T5" fmla="*/ 0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1"/>
                      <a:pt x="0" y="1"/>
                    </a:cubicBezTo>
                    <a:cubicBezTo>
                      <a:pt x="0" y="1"/>
                      <a:pt x="0" y="1"/>
                      <a:pt x="0" y="1"/>
                    </a:cubicBezTo>
                    <a:cubicBezTo>
                      <a:pt x="0" y="1"/>
                      <a:pt x="1"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5" name="Freeform 1101"/>
              <p:cNvSpPr/>
              <p:nvPr/>
            </p:nvSpPr>
            <p:spPr bwMode="auto">
              <a:xfrm>
                <a:off x="1141" y="1183"/>
                <a:ext cx="4" cy="0"/>
              </a:xfrm>
              <a:custGeom>
                <a:avLst/>
                <a:gdLst>
                  <a:gd name="T0" fmla="*/ 0 w 1"/>
                  <a:gd name="T1" fmla="*/ 1 w 1"/>
                  <a:gd name="T2" fmla="*/ 1 w 1"/>
                  <a:gd name="T3" fmla="*/ 1 w 1"/>
                  <a:gd name="T4" fmla="*/ 0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6" name="Freeform 1102"/>
              <p:cNvSpPr/>
              <p:nvPr/>
            </p:nvSpPr>
            <p:spPr bwMode="auto">
              <a:xfrm>
                <a:off x="1141" y="117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7" name="Freeform 1103"/>
              <p:cNvSpPr/>
              <p:nvPr/>
            </p:nvSpPr>
            <p:spPr bwMode="auto">
              <a:xfrm>
                <a:off x="1137" y="1154"/>
                <a:ext cx="4" cy="4"/>
              </a:xfrm>
              <a:custGeom>
                <a:avLst/>
                <a:gdLst>
                  <a:gd name="T0" fmla="*/ 1 w 1"/>
                  <a:gd name="T1" fmla="*/ 0 h 1"/>
                  <a:gd name="T2" fmla="*/ 0 w 1"/>
                  <a:gd name="T3" fmla="*/ 0 h 1"/>
                  <a:gd name="T4" fmla="*/ 1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0"/>
                    </a:cubicBezTo>
                    <a:cubicBezTo>
                      <a:pt x="0" y="1"/>
                      <a:pt x="1"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8" name="Freeform 1104"/>
              <p:cNvSpPr/>
              <p:nvPr/>
            </p:nvSpPr>
            <p:spPr bwMode="auto">
              <a:xfrm>
                <a:off x="1137" y="1195"/>
                <a:ext cx="4" cy="0"/>
              </a:xfrm>
              <a:custGeom>
                <a:avLst/>
                <a:gdLst>
                  <a:gd name="T0" fmla="*/ 0 w 1"/>
                  <a:gd name="T1" fmla="*/ 0 w 1"/>
                  <a:gd name="T2" fmla="*/ 0 w 1"/>
                  <a:gd name="T3" fmla="*/ 0 w 1"/>
                  <a:gd name="T4" fmla="*/ 0 w 1"/>
                  <a:gd name="T5" fmla="*/ 0 w 1"/>
                  <a:gd name="T6" fmla="*/ 0 w 1"/>
                  <a:gd name="T7" fmla="*/ 0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9" name="Freeform 1105"/>
              <p:cNvSpPr/>
              <p:nvPr/>
            </p:nvSpPr>
            <p:spPr bwMode="auto">
              <a:xfrm>
                <a:off x="1120" y="1158"/>
                <a:ext cx="4" cy="4"/>
              </a:xfrm>
              <a:custGeom>
                <a:avLst/>
                <a:gdLst>
                  <a:gd name="T0" fmla="*/ 0 w 1"/>
                  <a:gd name="T1" fmla="*/ 0 h 1"/>
                  <a:gd name="T2" fmla="*/ 0 w 1"/>
                  <a:gd name="T3" fmla="*/ 1 h 1"/>
                  <a:gd name="T4" fmla="*/ 1 w 1"/>
                  <a:gd name="T5" fmla="*/ 1 h 1"/>
                  <a:gd name="T6" fmla="*/ 1 w 1"/>
                  <a:gd name="T7" fmla="*/ 1 h 1"/>
                  <a:gd name="T8" fmla="*/ 1 w 1"/>
                  <a:gd name="T9" fmla="*/ 1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1"/>
                      <a:pt x="0" y="1"/>
                    </a:cubicBezTo>
                    <a:cubicBezTo>
                      <a:pt x="1" y="1"/>
                      <a:pt x="1" y="1"/>
                      <a:pt x="1" y="1"/>
                    </a:cubicBezTo>
                    <a:cubicBezTo>
                      <a:pt x="1" y="1"/>
                      <a:pt x="1" y="1"/>
                      <a:pt x="1" y="1"/>
                    </a:cubicBezTo>
                    <a:cubicBezTo>
                      <a:pt x="1" y="1"/>
                      <a:pt x="1" y="1"/>
                      <a:pt x="1" y="1"/>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0" name="Freeform 1106"/>
              <p:cNvSpPr/>
              <p:nvPr/>
            </p:nvSpPr>
            <p:spPr bwMode="auto">
              <a:xfrm>
                <a:off x="1116" y="1183"/>
                <a:ext cx="8" cy="0"/>
              </a:xfrm>
              <a:custGeom>
                <a:avLst/>
                <a:gdLst>
                  <a:gd name="T0" fmla="*/ 2 w 2"/>
                  <a:gd name="T1" fmla="*/ 2 w 2"/>
                  <a:gd name="T2" fmla="*/ 1 w 2"/>
                  <a:gd name="T3" fmla="*/ 0 w 2"/>
                  <a:gd name="T4" fmla="*/ 0 w 2"/>
                  <a:gd name="T5" fmla="*/ 1 w 2"/>
                  <a:gd name="T6" fmla="*/ 2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1" y="0"/>
                    </a:cubicBezTo>
                    <a:cubicBezTo>
                      <a:pt x="1" y="0"/>
                      <a:pt x="1" y="0"/>
                      <a:pt x="0" y="0"/>
                    </a:cubicBez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1" name="Freeform 1107"/>
              <p:cNvSpPr/>
              <p:nvPr/>
            </p:nvSpPr>
            <p:spPr bwMode="auto">
              <a:xfrm>
                <a:off x="1120" y="149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2" name="Freeform 1108"/>
              <p:cNvSpPr/>
              <p:nvPr/>
            </p:nvSpPr>
            <p:spPr bwMode="auto">
              <a:xfrm>
                <a:off x="1116" y="1212"/>
                <a:ext cx="4" cy="0"/>
              </a:xfrm>
              <a:custGeom>
                <a:avLst/>
                <a:gdLst>
                  <a:gd name="T0" fmla="*/ 1 w 1"/>
                  <a:gd name="T1" fmla="*/ 1 w 1"/>
                  <a:gd name="T2" fmla="*/ 1 w 1"/>
                  <a:gd name="T3" fmla="*/ 0 w 1"/>
                  <a:gd name="T4" fmla="*/ 0 w 1"/>
                  <a:gd name="T5" fmla="*/ 0 w 1"/>
                  <a:gd name="T6" fmla="*/ 0 w 1"/>
                  <a:gd name="T7" fmla="*/ 0 w 1"/>
                  <a:gd name="T8" fmla="*/ 0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3" name="Freeform 1109"/>
              <p:cNvSpPr/>
              <p:nvPr/>
            </p:nvSpPr>
            <p:spPr bwMode="auto">
              <a:xfrm>
                <a:off x="1104" y="1480"/>
                <a:ext cx="8" cy="0"/>
              </a:xfrm>
              <a:custGeom>
                <a:avLst/>
                <a:gdLst>
                  <a:gd name="T0" fmla="*/ 2 w 2"/>
                  <a:gd name="T1" fmla="*/ 2 w 2"/>
                  <a:gd name="T2" fmla="*/ 1 w 2"/>
                  <a:gd name="T3" fmla="*/ 1 w 2"/>
                  <a:gd name="T4" fmla="*/ 1 w 2"/>
                  <a:gd name="T5" fmla="*/ 0 w 2"/>
                  <a:gd name="T6" fmla="*/ 0 w 2"/>
                  <a:gd name="T7" fmla="*/ 0 w 2"/>
                  <a:gd name="T8" fmla="*/ 0 w 2"/>
                  <a:gd name="T9" fmla="*/ 0 w 2"/>
                  <a:gd name="T10" fmla="*/ 1 w 2"/>
                  <a:gd name="T11" fmla="*/ 1 w 2"/>
                  <a:gd name="T12" fmla="*/ 1 w 2"/>
                  <a:gd name="T13" fmla="*/ 1 w 2"/>
                  <a:gd name="T14" fmla="*/ 2 w 2"/>
                  <a:gd name="T15"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Lst>
                <a:rect l="0" t="0" r="r" b="b"/>
                <a:pathLst>
                  <a:path w="2">
                    <a:moveTo>
                      <a:pt x="2" y="0"/>
                    </a:moveTo>
                    <a:cubicBezTo>
                      <a:pt x="2" y="0"/>
                      <a:pt x="2" y="0"/>
                      <a:pt x="2" y="0"/>
                    </a:cubicBezTo>
                    <a:cubicBezTo>
                      <a:pt x="2" y="0"/>
                      <a:pt x="2"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4" name="Freeform 1110"/>
              <p:cNvSpPr/>
              <p:nvPr/>
            </p:nvSpPr>
            <p:spPr bwMode="auto">
              <a:xfrm>
                <a:off x="1100" y="1265"/>
                <a:ext cx="12" cy="0"/>
              </a:xfrm>
              <a:custGeom>
                <a:avLst/>
                <a:gdLst>
                  <a:gd name="T0" fmla="*/ 3 w 3"/>
                  <a:gd name="T1" fmla="*/ 0 w 3"/>
                  <a:gd name="T2" fmla="*/ 0 w 3"/>
                  <a:gd name="T3" fmla="*/ 0 w 3"/>
                  <a:gd name="T4" fmla="*/ 0 w 3"/>
                  <a:gd name="T5" fmla="*/ 0 w 3"/>
                  <a:gd name="T6" fmla="*/ 0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2"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5" name="Freeform 1111"/>
              <p:cNvSpPr/>
              <p:nvPr/>
            </p:nvSpPr>
            <p:spPr bwMode="auto">
              <a:xfrm>
                <a:off x="1108" y="1179"/>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6" name="Freeform 1112"/>
              <p:cNvSpPr/>
              <p:nvPr/>
            </p:nvSpPr>
            <p:spPr bwMode="auto">
              <a:xfrm>
                <a:off x="1104" y="150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7" name="Freeform 1113"/>
              <p:cNvSpPr/>
              <p:nvPr/>
            </p:nvSpPr>
            <p:spPr bwMode="auto">
              <a:xfrm>
                <a:off x="1100" y="1406"/>
                <a:ext cx="4" cy="0"/>
              </a:xfrm>
              <a:custGeom>
                <a:avLst/>
                <a:gdLst>
                  <a:gd name="T0" fmla="*/ 0 w 1"/>
                  <a:gd name="T1" fmla="*/ 0 w 1"/>
                  <a:gd name="T2" fmla="*/ 0 w 1"/>
                  <a:gd name="T3" fmla="*/ 1 w 1"/>
                  <a:gd name="T4" fmla="*/ 1 w 1"/>
                  <a:gd name="T5" fmla="*/ 1 w 1"/>
                  <a:gd name="T6" fmla="*/ 1 w 1"/>
                  <a:gd name="T7" fmla="*/ 1 w 1"/>
                  <a:gd name="T8" fmla="*/ 0 w 1"/>
                  <a:gd name="T9" fmla="*/ 0 w 1"/>
                  <a:gd name="T10" fmla="*/ 0 w 1"/>
                  <a:gd name="T11" fmla="*/ 0 w 1"/>
                  <a:gd name="T12"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8" name="Freeform 1114"/>
              <p:cNvSpPr/>
              <p:nvPr/>
            </p:nvSpPr>
            <p:spPr bwMode="auto">
              <a:xfrm>
                <a:off x="1100" y="11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9" name="Freeform 1115"/>
              <p:cNvSpPr/>
              <p:nvPr/>
            </p:nvSpPr>
            <p:spPr bwMode="auto">
              <a:xfrm>
                <a:off x="1092" y="1509"/>
                <a:ext cx="8" cy="4"/>
              </a:xfrm>
              <a:custGeom>
                <a:avLst/>
                <a:gdLst>
                  <a:gd name="T0" fmla="*/ 2 w 2"/>
                  <a:gd name="T1" fmla="*/ 0 h 1"/>
                  <a:gd name="T2" fmla="*/ 2 w 2"/>
                  <a:gd name="T3" fmla="*/ 0 h 1"/>
                  <a:gd name="T4" fmla="*/ 2 w 2"/>
                  <a:gd name="T5" fmla="*/ 0 h 1"/>
                  <a:gd name="T6" fmla="*/ 2 w 2"/>
                  <a:gd name="T7" fmla="*/ 0 h 1"/>
                  <a:gd name="T8" fmla="*/ 0 w 2"/>
                  <a:gd name="T9" fmla="*/ 0 h 1"/>
                  <a:gd name="T10" fmla="*/ 0 w 2"/>
                  <a:gd name="T11" fmla="*/ 0 h 1"/>
                  <a:gd name="T12" fmla="*/ 1 w 2"/>
                  <a:gd name="T13" fmla="*/ 0 h 1"/>
                  <a:gd name="T14" fmla="*/ 1 w 2"/>
                  <a:gd name="T15" fmla="*/ 0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2" y="0"/>
                      <a:pt x="2" y="0"/>
                      <a:pt x="2" y="0"/>
                    </a:cubicBezTo>
                    <a:cubicBezTo>
                      <a:pt x="2" y="0"/>
                      <a:pt x="2" y="0"/>
                      <a:pt x="2" y="0"/>
                    </a:cubicBezTo>
                    <a:cubicBezTo>
                      <a:pt x="2" y="0"/>
                      <a:pt x="2" y="0"/>
                      <a:pt x="2" y="0"/>
                    </a:cubicBezTo>
                    <a:cubicBezTo>
                      <a:pt x="1" y="0"/>
                      <a:pt x="0" y="0"/>
                      <a:pt x="0" y="0"/>
                    </a:cubicBezTo>
                    <a:cubicBezTo>
                      <a:pt x="1" y="0"/>
                      <a:pt x="0" y="0"/>
                      <a:pt x="0" y="0"/>
                    </a:cubicBezTo>
                    <a:cubicBezTo>
                      <a:pt x="1" y="0"/>
                      <a:pt x="1" y="1"/>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0" name="Freeform 1116"/>
              <p:cNvSpPr/>
              <p:nvPr/>
            </p:nvSpPr>
            <p:spPr bwMode="auto">
              <a:xfrm>
                <a:off x="1092" y="1179"/>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1" name="Freeform 1117"/>
              <p:cNvSpPr/>
              <p:nvPr/>
            </p:nvSpPr>
            <p:spPr bwMode="auto">
              <a:xfrm>
                <a:off x="1096" y="1290"/>
                <a:ext cx="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2" name="Freeform 1118"/>
              <p:cNvSpPr/>
              <p:nvPr/>
            </p:nvSpPr>
            <p:spPr bwMode="auto">
              <a:xfrm>
                <a:off x="1092" y="1406"/>
                <a:ext cx="8"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1 h 1"/>
                  <a:gd name="T14" fmla="*/ 2 w 2"/>
                  <a:gd name="T15" fmla="*/ 1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1" y="0"/>
                    </a:cubicBezTo>
                    <a:cubicBezTo>
                      <a:pt x="0" y="0"/>
                      <a:pt x="0" y="0"/>
                      <a:pt x="0" y="0"/>
                    </a:cubicBezTo>
                    <a:cubicBezTo>
                      <a:pt x="0" y="0"/>
                      <a:pt x="0" y="0"/>
                      <a:pt x="0" y="0"/>
                    </a:cubicBezTo>
                    <a:cubicBezTo>
                      <a:pt x="0" y="0"/>
                      <a:pt x="0" y="0"/>
                      <a:pt x="0" y="0"/>
                    </a:cubicBezTo>
                    <a:cubicBezTo>
                      <a:pt x="0" y="0"/>
                      <a:pt x="0" y="1"/>
                      <a:pt x="0" y="0"/>
                    </a:cubicBezTo>
                    <a:cubicBezTo>
                      <a:pt x="0" y="0"/>
                      <a:pt x="0" y="0"/>
                      <a:pt x="1" y="1"/>
                    </a:cubicBezTo>
                    <a:cubicBezTo>
                      <a:pt x="1" y="1"/>
                      <a:pt x="1" y="1"/>
                      <a:pt x="2" y="1"/>
                    </a:cubicBezTo>
                    <a:cubicBezTo>
                      <a:pt x="2" y="1"/>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3" name="Freeform 1119"/>
              <p:cNvSpPr/>
              <p:nvPr/>
            </p:nvSpPr>
            <p:spPr bwMode="auto">
              <a:xfrm>
                <a:off x="1092" y="135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4" name="Freeform 1120"/>
              <p:cNvSpPr/>
              <p:nvPr/>
            </p:nvSpPr>
            <p:spPr bwMode="auto">
              <a:xfrm>
                <a:off x="1088" y="1265"/>
                <a:ext cx="4" cy="0"/>
              </a:xfrm>
              <a:custGeom>
                <a:avLst/>
                <a:gdLst>
                  <a:gd name="T0" fmla="*/ 1 w 1"/>
                  <a:gd name="T1" fmla="*/ 0 w 1"/>
                  <a:gd name="T2" fmla="*/ 0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5" name="Freeform 1121"/>
              <p:cNvSpPr/>
              <p:nvPr/>
            </p:nvSpPr>
            <p:spPr bwMode="auto">
              <a:xfrm>
                <a:off x="1075" y="1398"/>
                <a:ext cx="13" cy="4"/>
              </a:xfrm>
              <a:custGeom>
                <a:avLst/>
                <a:gdLst>
                  <a:gd name="T0" fmla="*/ 1 w 3"/>
                  <a:gd name="T1" fmla="*/ 0 h 1"/>
                  <a:gd name="T2" fmla="*/ 0 w 3"/>
                  <a:gd name="T3" fmla="*/ 0 h 1"/>
                  <a:gd name="T4" fmla="*/ 0 w 3"/>
                  <a:gd name="T5" fmla="*/ 0 h 1"/>
                  <a:gd name="T6" fmla="*/ 0 w 3"/>
                  <a:gd name="T7" fmla="*/ 0 h 1"/>
                  <a:gd name="T8" fmla="*/ 1 w 3"/>
                  <a:gd name="T9" fmla="*/ 1 h 1"/>
                  <a:gd name="T10" fmla="*/ 3 w 3"/>
                  <a:gd name="T11" fmla="*/ 1 h 1"/>
                  <a:gd name="T12" fmla="*/ 3 w 3"/>
                  <a:gd name="T13" fmla="*/ 0 h 1"/>
                  <a:gd name="T14" fmla="*/ 3 w 3"/>
                  <a:gd name="T15" fmla="*/ 0 h 1"/>
                  <a:gd name="T16" fmla="*/ 1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1" y="0"/>
                    </a:moveTo>
                    <a:cubicBezTo>
                      <a:pt x="1" y="0"/>
                      <a:pt x="0" y="0"/>
                      <a:pt x="0" y="0"/>
                    </a:cubicBezTo>
                    <a:cubicBezTo>
                      <a:pt x="0" y="0"/>
                      <a:pt x="0" y="0"/>
                      <a:pt x="0" y="0"/>
                    </a:cubicBezTo>
                    <a:cubicBezTo>
                      <a:pt x="0" y="0"/>
                      <a:pt x="0" y="0"/>
                      <a:pt x="0" y="0"/>
                    </a:cubicBezTo>
                    <a:cubicBezTo>
                      <a:pt x="0" y="0"/>
                      <a:pt x="1" y="0"/>
                      <a:pt x="1" y="1"/>
                    </a:cubicBezTo>
                    <a:cubicBezTo>
                      <a:pt x="2" y="1"/>
                      <a:pt x="2" y="1"/>
                      <a:pt x="3" y="1"/>
                    </a:cubicBezTo>
                    <a:cubicBezTo>
                      <a:pt x="3" y="0"/>
                      <a:pt x="3" y="0"/>
                      <a:pt x="3" y="0"/>
                    </a:cubicBezTo>
                    <a:cubicBezTo>
                      <a:pt x="3" y="0"/>
                      <a:pt x="3" y="0"/>
                      <a:pt x="3"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6" name="Freeform 1122"/>
              <p:cNvSpPr/>
              <p:nvPr/>
            </p:nvSpPr>
            <p:spPr bwMode="auto">
              <a:xfrm>
                <a:off x="1084" y="1418"/>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1 w 1"/>
                  <a:gd name="T11" fmla="*/ 0 h 1"/>
                  <a:gd name="T12" fmla="*/ 1 w 1"/>
                  <a:gd name="T13" fmla="*/ 0 h 1"/>
                  <a:gd name="T14" fmla="*/ 1 w 1"/>
                  <a:gd name="T15" fmla="*/ 0 h 1"/>
                  <a:gd name="T16" fmla="*/ 1 w 1"/>
                  <a:gd name="T17" fmla="*/ 0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1"/>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7" name="Freeform 1123"/>
              <p:cNvSpPr/>
              <p:nvPr/>
            </p:nvSpPr>
            <p:spPr bwMode="auto">
              <a:xfrm>
                <a:off x="1080" y="1290"/>
                <a:ext cx="4" cy="4"/>
              </a:xfrm>
              <a:custGeom>
                <a:avLst/>
                <a:gdLst>
                  <a:gd name="T0" fmla="*/ 1 w 1"/>
                  <a:gd name="T1" fmla="*/ 1 h 1"/>
                  <a:gd name="T2" fmla="*/ 1 w 1"/>
                  <a:gd name="T3" fmla="*/ 0 h 1"/>
                  <a:gd name="T4" fmla="*/ 1 w 1"/>
                  <a:gd name="T5" fmla="*/ 0 h 1"/>
                  <a:gd name="T6" fmla="*/ 0 w 1"/>
                  <a:gd name="T7" fmla="*/ 0 h 1"/>
                  <a:gd name="T8" fmla="*/ 0 w 1"/>
                  <a:gd name="T9" fmla="*/ 0 h 1"/>
                  <a:gd name="T10" fmla="*/ 0 w 1"/>
                  <a:gd name="T11" fmla="*/ 0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8" name="Freeform 1124"/>
              <p:cNvSpPr/>
              <p:nvPr/>
            </p:nvSpPr>
            <p:spPr bwMode="auto">
              <a:xfrm>
                <a:off x="1063" y="1348"/>
                <a:ext cx="17" cy="0"/>
              </a:xfrm>
              <a:custGeom>
                <a:avLst/>
                <a:gdLst>
                  <a:gd name="T0" fmla="*/ 0 w 4"/>
                  <a:gd name="T1" fmla="*/ 0 w 4"/>
                  <a:gd name="T2" fmla="*/ 0 w 4"/>
                  <a:gd name="T3" fmla="*/ 2 w 4"/>
                  <a:gd name="T4" fmla="*/ 4 w 4"/>
                  <a:gd name="T5" fmla="*/ 4 w 4"/>
                  <a:gd name="T6" fmla="*/ 4 w 4"/>
                  <a:gd name="T7" fmla="*/ 2 w 4"/>
                  <a:gd name="T8" fmla="*/ 0 w 4"/>
                  <a:gd name="T9"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0" y="0"/>
                    </a:moveTo>
                    <a:cubicBezTo>
                      <a:pt x="0" y="0"/>
                      <a:pt x="0" y="0"/>
                      <a:pt x="0" y="0"/>
                    </a:cubicBezTo>
                    <a:cubicBezTo>
                      <a:pt x="0" y="0"/>
                      <a:pt x="0" y="0"/>
                      <a:pt x="0" y="0"/>
                    </a:cubicBezTo>
                    <a:cubicBezTo>
                      <a:pt x="1" y="0"/>
                      <a:pt x="1" y="0"/>
                      <a:pt x="2" y="0"/>
                    </a:cubicBezTo>
                    <a:cubicBezTo>
                      <a:pt x="3" y="0"/>
                      <a:pt x="4" y="0"/>
                      <a:pt x="4" y="0"/>
                    </a:cubicBezTo>
                    <a:cubicBezTo>
                      <a:pt x="4" y="0"/>
                      <a:pt x="4" y="0"/>
                      <a:pt x="4" y="0"/>
                    </a:cubicBezTo>
                    <a:cubicBezTo>
                      <a:pt x="4" y="0"/>
                      <a:pt x="4" y="0"/>
                      <a:pt x="4" y="0"/>
                    </a:cubicBezTo>
                    <a:cubicBezTo>
                      <a:pt x="4" y="0"/>
                      <a:pt x="3" y="0"/>
                      <a:pt x="2"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9" name="Freeform 1125"/>
              <p:cNvSpPr/>
              <p:nvPr/>
            </p:nvSpPr>
            <p:spPr bwMode="auto">
              <a:xfrm>
                <a:off x="1080" y="1336"/>
                <a:ext cx="0" cy="4"/>
              </a:xfrm>
              <a:custGeom>
                <a:avLst/>
                <a:gdLst>
                  <a:gd name="T0" fmla="*/ 1 h 1"/>
                  <a:gd name="T1" fmla="*/ 1 h 1"/>
                  <a:gd name="T2" fmla="*/ 1 h 1"/>
                  <a:gd name="T3" fmla="*/ 1 h 1"/>
                  <a:gd name="T4" fmla="*/ 1 h 1"/>
                  <a:gd name="T5" fmla="*/ 0 h 1"/>
                  <a:gd name="T6" fmla="*/ 0 h 1"/>
                  <a:gd name="T7" fmla="*/ 1 h 1"/>
                  <a:gd name="T8"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0" name="Freeform 1126"/>
              <p:cNvSpPr/>
              <p:nvPr/>
            </p:nvSpPr>
            <p:spPr bwMode="auto">
              <a:xfrm>
                <a:off x="1080" y="1418"/>
                <a:ext cx="0" cy="4"/>
              </a:xfrm>
              <a:custGeom>
                <a:avLst/>
                <a:gdLst>
                  <a:gd name="T0" fmla="*/ 0 h 1"/>
                  <a:gd name="T1" fmla="*/ 0 h 1"/>
                  <a:gd name="T2" fmla="*/ 0 h 1"/>
                  <a:gd name="T3" fmla="*/ 0 h 1"/>
                  <a:gd name="T4" fmla="*/ 0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1" name="Freeform 1127"/>
              <p:cNvSpPr/>
              <p:nvPr/>
            </p:nvSpPr>
            <p:spPr bwMode="auto">
              <a:xfrm>
                <a:off x="1051" y="1398"/>
                <a:ext cx="20" cy="4"/>
              </a:xfrm>
              <a:custGeom>
                <a:avLst/>
                <a:gdLst>
                  <a:gd name="T0" fmla="*/ 0 w 5"/>
                  <a:gd name="T1" fmla="*/ 0 h 1"/>
                  <a:gd name="T2" fmla="*/ 5 w 5"/>
                  <a:gd name="T3" fmla="*/ 1 h 1"/>
                  <a:gd name="T4" fmla="*/ 5 w 5"/>
                  <a:gd name="T5" fmla="*/ 0 h 1"/>
                  <a:gd name="T6" fmla="*/ 5 w 5"/>
                  <a:gd name="T7" fmla="*/ 0 h 1"/>
                  <a:gd name="T8" fmla="*/ 0 w 5"/>
                  <a:gd name="T9" fmla="*/ 0 h 1"/>
                  <a:gd name="T10" fmla="*/ 0 w 5"/>
                  <a:gd name="T11" fmla="*/ 0 h 1"/>
                  <a:gd name="T12" fmla="*/ 0 w 5"/>
                  <a:gd name="T13" fmla="*/ 0 h 1"/>
                  <a:gd name="T14" fmla="*/ 0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0" y="0"/>
                    </a:moveTo>
                    <a:cubicBezTo>
                      <a:pt x="2" y="0"/>
                      <a:pt x="3" y="0"/>
                      <a:pt x="5" y="1"/>
                    </a:cubicBezTo>
                    <a:cubicBezTo>
                      <a:pt x="5" y="1"/>
                      <a:pt x="5" y="0"/>
                      <a:pt x="5" y="0"/>
                    </a:cubicBezTo>
                    <a:cubicBezTo>
                      <a:pt x="5" y="0"/>
                      <a:pt x="5" y="0"/>
                      <a:pt x="5" y="0"/>
                    </a:cubicBezTo>
                    <a:cubicBezTo>
                      <a:pt x="3" y="0"/>
                      <a:pt x="2"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2" name="Freeform 1128"/>
              <p:cNvSpPr/>
              <p:nvPr/>
            </p:nvSpPr>
            <p:spPr bwMode="auto">
              <a:xfrm>
                <a:off x="1071" y="1501"/>
                <a:ext cx="0" cy="4"/>
              </a:xfrm>
              <a:custGeom>
                <a:avLst/>
                <a:gdLst>
                  <a:gd name="T0" fmla="*/ 1 h 1"/>
                  <a:gd name="T1" fmla="*/ 1 h 1"/>
                  <a:gd name="T2" fmla="*/ 0 h 1"/>
                  <a:gd name="T3" fmla="*/ 1 h 1"/>
                  <a:gd name="T4" fmla="*/ 1 h 1"/>
                  <a:gd name="T5" fmla="*/ 1 h 1"/>
                  <a:gd name="T6" fmla="*/ 1 h 1"/>
                  <a:gd name="T7" fmla="*/ 1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0"/>
                      <a:pt x="0" y="0"/>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3" name="Freeform 1129"/>
              <p:cNvSpPr/>
              <p:nvPr/>
            </p:nvSpPr>
            <p:spPr bwMode="auto">
              <a:xfrm>
                <a:off x="1067" y="1162"/>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4" name="Freeform 1130"/>
              <p:cNvSpPr/>
              <p:nvPr/>
            </p:nvSpPr>
            <p:spPr bwMode="auto">
              <a:xfrm>
                <a:off x="1055" y="1414"/>
                <a:ext cx="4" cy="4"/>
              </a:xfrm>
              <a:custGeom>
                <a:avLst/>
                <a:gdLst>
                  <a:gd name="T0" fmla="*/ 0 w 1"/>
                  <a:gd name="T1" fmla="*/ 0 h 1"/>
                  <a:gd name="T2" fmla="*/ 0 w 1"/>
                  <a:gd name="T3" fmla="*/ 0 h 1"/>
                  <a:gd name="T4" fmla="*/ 0 w 1"/>
                  <a:gd name="T5" fmla="*/ 0 h 1"/>
                  <a:gd name="T6" fmla="*/ 0 w 1"/>
                  <a:gd name="T7" fmla="*/ 1 h 1"/>
                  <a:gd name="T8" fmla="*/ 0 w 1"/>
                  <a:gd name="T9" fmla="*/ 1 h 1"/>
                  <a:gd name="T10" fmla="*/ 1 w 1"/>
                  <a:gd name="T11" fmla="*/ 1 h 1"/>
                  <a:gd name="T12" fmla="*/ 1 w 1"/>
                  <a:gd name="T13" fmla="*/ 0 h 1"/>
                  <a:gd name="T14" fmla="*/ 1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1"/>
                      <a:pt x="0" y="1"/>
                      <a:pt x="0" y="1"/>
                    </a:cubicBezTo>
                    <a:cubicBezTo>
                      <a:pt x="0" y="1"/>
                      <a:pt x="0" y="1"/>
                      <a:pt x="0" y="1"/>
                    </a:cubicBezTo>
                    <a:cubicBezTo>
                      <a:pt x="0" y="1"/>
                      <a:pt x="1" y="1"/>
                      <a:pt x="1" y="1"/>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5" name="Freeform 1131"/>
              <p:cNvSpPr/>
              <p:nvPr/>
            </p:nvSpPr>
            <p:spPr bwMode="auto">
              <a:xfrm>
                <a:off x="1051" y="1315"/>
                <a:ext cx="4" cy="4"/>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0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0"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6" name="Freeform 1132"/>
              <p:cNvSpPr/>
              <p:nvPr/>
            </p:nvSpPr>
            <p:spPr bwMode="auto">
              <a:xfrm>
                <a:off x="1051" y="1352"/>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7" name="Freeform 1133"/>
              <p:cNvSpPr/>
              <p:nvPr/>
            </p:nvSpPr>
            <p:spPr bwMode="auto">
              <a:xfrm>
                <a:off x="1043" y="1319"/>
                <a:ext cx="8" cy="4"/>
              </a:xfrm>
              <a:custGeom>
                <a:avLst/>
                <a:gdLst>
                  <a:gd name="T0" fmla="*/ 2 w 2"/>
                  <a:gd name="T1" fmla="*/ 1 h 1"/>
                  <a:gd name="T2" fmla="*/ 2 w 2"/>
                  <a:gd name="T3" fmla="*/ 1 h 1"/>
                  <a:gd name="T4" fmla="*/ 1 w 2"/>
                  <a:gd name="T5" fmla="*/ 0 h 1"/>
                  <a:gd name="T6" fmla="*/ 0 w 2"/>
                  <a:gd name="T7" fmla="*/ 0 h 1"/>
                  <a:gd name="T8" fmla="*/ 0 w 2"/>
                  <a:gd name="T9" fmla="*/ 0 h 1"/>
                  <a:gd name="T10" fmla="*/ 0 w 2"/>
                  <a:gd name="T11" fmla="*/ 1 h 1"/>
                  <a:gd name="T12" fmla="*/ 0 w 2"/>
                  <a:gd name="T13" fmla="*/ 1 h 1"/>
                  <a:gd name="T14" fmla="*/ 0 w 2"/>
                  <a:gd name="T15" fmla="*/ 1 h 1"/>
                  <a:gd name="T16" fmla="*/ 0 w 2"/>
                  <a:gd name="T17" fmla="*/ 1 h 1"/>
                  <a:gd name="T18" fmla="*/ 1 w 2"/>
                  <a:gd name="T19" fmla="*/ 1 h 1"/>
                  <a:gd name="T20" fmla="*/ 2 w 2"/>
                  <a:gd name="T21" fmla="*/ 1 h 1"/>
                  <a:gd name="T22" fmla="*/ 2 w 2"/>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2" y="1"/>
                    </a:moveTo>
                    <a:cubicBezTo>
                      <a:pt x="2" y="1"/>
                      <a:pt x="2" y="1"/>
                      <a:pt x="2" y="1"/>
                    </a:cubicBezTo>
                    <a:cubicBezTo>
                      <a:pt x="2" y="0"/>
                      <a:pt x="1" y="0"/>
                      <a:pt x="1" y="0"/>
                    </a:cubicBezTo>
                    <a:cubicBezTo>
                      <a:pt x="1" y="0"/>
                      <a:pt x="1"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1" y="1"/>
                      <a:pt x="1" y="1"/>
                      <a:pt x="1" y="1"/>
                    </a:cubicBezTo>
                    <a:cubicBezTo>
                      <a:pt x="1"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8" name="Freeform 1134"/>
              <p:cNvSpPr/>
              <p:nvPr/>
            </p:nvSpPr>
            <p:spPr bwMode="auto">
              <a:xfrm>
                <a:off x="1047" y="1158"/>
                <a:ext cx="0" cy="4"/>
              </a:xfrm>
              <a:custGeom>
                <a:avLst/>
                <a:gdLst>
                  <a:gd name="T0" fmla="*/ 0 h 1"/>
                  <a:gd name="T1" fmla="*/ 1 h 1"/>
                  <a:gd name="T2" fmla="*/ 1 h 1"/>
                  <a:gd name="T3" fmla="*/ 0 h 1"/>
                  <a:gd name="T4" fmla="*/ 0 h 1"/>
                  <a:gd name="T5" fmla="*/ 0 h 1"/>
                  <a:gd name="T6" fmla="*/ 0 h 1"/>
                  <a:gd name="T7" fmla="*/ 0 h 1"/>
                  <a:gd name="T8" fmla="*/ 0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1"/>
                    </a:cubicBezTo>
                    <a:cubicBezTo>
                      <a:pt x="0" y="1"/>
                      <a:pt x="0" y="1"/>
                      <a:pt x="0" y="1"/>
                    </a:cubicBezTo>
                    <a:cubicBezTo>
                      <a:pt x="0" y="0"/>
                      <a:pt x="0" y="0"/>
                      <a:pt x="0" y="0"/>
                    </a:cubicBezTo>
                    <a:cubicBezTo>
                      <a:pt x="0" y="0"/>
                      <a:pt x="0" y="1"/>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9" name="Freeform 1135"/>
              <p:cNvSpPr/>
              <p:nvPr/>
            </p:nvSpPr>
            <p:spPr bwMode="auto">
              <a:xfrm>
                <a:off x="1039" y="1398"/>
                <a:ext cx="8" cy="0"/>
              </a:xfrm>
              <a:custGeom>
                <a:avLst/>
                <a:gdLst>
                  <a:gd name="T0" fmla="*/ 2 w 2"/>
                  <a:gd name="T1" fmla="*/ 0 w 2"/>
                  <a:gd name="T2" fmla="*/ 0 w 2"/>
                  <a:gd name="T3" fmla="*/ 0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cubicBezTo>
                      <a:pt x="1" y="0"/>
                      <a:pt x="1" y="0"/>
                      <a:pt x="0" y="0"/>
                    </a:cubicBezTo>
                    <a:cubicBezTo>
                      <a:pt x="0" y="0"/>
                      <a:pt x="0" y="0"/>
                      <a:pt x="0" y="0"/>
                    </a:cubicBezTo>
                    <a:cubicBezTo>
                      <a:pt x="0" y="0"/>
                      <a:pt x="0" y="0"/>
                      <a:pt x="0" y="0"/>
                    </a:cubicBezTo>
                    <a:cubicBezTo>
                      <a:pt x="1" y="0"/>
                      <a:pt x="1"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0" name="Freeform 1136"/>
              <p:cNvSpPr/>
              <p:nvPr/>
            </p:nvSpPr>
            <p:spPr bwMode="auto">
              <a:xfrm>
                <a:off x="1047" y="14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1" name="Freeform 1137"/>
              <p:cNvSpPr/>
              <p:nvPr/>
            </p:nvSpPr>
            <p:spPr bwMode="auto">
              <a:xfrm>
                <a:off x="1039" y="1352"/>
                <a:ext cx="8" cy="0"/>
              </a:xfrm>
              <a:custGeom>
                <a:avLst/>
                <a:gdLst>
                  <a:gd name="T0" fmla="*/ 1 w 2"/>
                  <a:gd name="T1" fmla="*/ 2 w 2"/>
                  <a:gd name="T2" fmla="*/ 2 w 2"/>
                  <a:gd name="T3" fmla="*/ 2 w 2"/>
                  <a:gd name="T4" fmla="*/ 2 w 2"/>
                  <a:gd name="T5" fmla="*/ 1 w 2"/>
                  <a:gd name="T6" fmla="*/ 1 w 2"/>
                  <a:gd name="T7" fmla="*/ 1 w 2"/>
                  <a:gd name="T8" fmla="*/ 0 w 2"/>
                  <a:gd name="T9" fmla="*/ 0 w 2"/>
                  <a:gd name="T10" fmla="*/ 0 w 2"/>
                  <a:gd name="T11" fmla="*/ 1 w 2"/>
                  <a:gd name="T12"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2">
                    <a:moveTo>
                      <a:pt x="1" y="0"/>
                    </a:moveTo>
                    <a:cubicBezTo>
                      <a:pt x="1" y="0"/>
                      <a:pt x="1" y="0"/>
                      <a:pt x="2" y="0"/>
                    </a:cubicBezTo>
                    <a:cubicBezTo>
                      <a:pt x="2" y="0"/>
                      <a:pt x="2" y="0"/>
                      <a:pt x="2" y="0"/>
                    </a:cubicBezTo>
                    <a:cubicBezTo>
                      <a:pt x="2" y="0"/>
                      <a:pt x="2" y="0"/>
                      <a:pt x="2" y="0"/>
                    </a:cubicBezTo>
                    <a:cubicBezTo>
                      <a:pt x="2" y="0"/>
                      <a:pt x="2" y="0"/>
                      <a:pt x="2"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2" name="Freeform 1138"/>
              <p:cNvSpPr/>
              <p:nvPr/>
            </p:nvSpPr>
            <p:spPr bwMode="auto">
              <a:xfrm>
                <a:off x="1039" y="1261"/>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3" name="Freeform 1139"/>
              <p:cNvSpPr/>
              <p:nvPr/>
            </p:nvSpPr>
            <p:spPr bwMode="auto">
              <a:xfrm>
                <a:off x="1039" y="1158"/>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1 w 1"/>
                  <a:gd name="T11" fmla="*/ 1 h 1"/>
                  <a:gd name="T12" fmla="*/ 1 w 1"/>
                  <a:gd name="T13" fmla="*/ 0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0" y="0"/>
                      <a:pt x="0" y="0"/>
                      <a:pt x="0" y="0"/>
                    </a:cubicBezTo>
                    <a:cubicBezTo>
                      <a:pt x="0" y="0"/>
                      <a:pt x="0" y="0"/>
                      <a:pt x="0" y="0"/>
                    </a:cubicBezTo>
                    <a:cubicBezTo>
                      <a:pt x="0" y="0"/>
                      <a:pt x="0" y="0"/>
                      <a:pt x="0" y="0"/>
                    </a:cubicBezTo>
                    <a:cubicBezTo>
                      <a:pt x="1" y="0"/>
                      <a:pt x="1" y="1"/>
                      <a:pt x="1" y="1"/>
                    </a:cubicBezTo>
                    <a:cubicBezTo>
                      <a:pt x="1"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4" name="Freeform 1140"/>
              <p:cNvSpPr/>
              <p:nvPr/>
            </p:nvSpPr>
            <p:spPr bwMode="auto">
              <a:xfrm>
                <a:off x="1039" y="1414"/>
                <a:ext cx="4" cy="4"/>
              </a:xfrm>
              <a:custGeom>
                <a:avLst/>
                <a:gdLst>
                  <a:gd name="T0" fmla="*/ 1 w 1"/>
                  <a:gd name="T1" fmla="*/ 0 h 1"/>
                  <a:gd name="T2" fmla="*/ 1 w 1"/>
                  <a:gd name="T3" fmla="*/ 0 h 1"/>
                  <a:gd name="T4" fmla="*/ 0 w 1"/>
                  <a:gd name="T5" fmla="*/ 1 h 1"/>
                  <a:gd name="T6" fmla="*/ 0 w 1"/>
                  <a:gd name="T7" fmla="*/ 1 h 1"/>
                  <a:gd name="T8" fmla="*/ 0 w 1"/>
                  <a:gd name="T9" fmla="*/ 1 h 1"/>
                  <a:gd name="T10" fmla="*/ 0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1" y="0"/>
                      <a:pt x="0" y="0"/>
                      <a:pt x="0" y="1"/>
                    </a:cubicBezTo>
                    <a:cubicBezTo>
                      <a:pt x="0" y="1"/>
                      <a:pt x="0" y="1"/>
                      <a:pt x="0" y="1"/>
                    </a:cubicBezTo>
                    <a:cubicBezTo>
                      <a:pt x="0" y="1"/>
                      <a:pt x="0" y="1"/>
                      <a:pt x="0" y="1"/>
                    </a:cubicBezTo>
                    <a:cubicBezTo>
                      <a:pt x="0" y="1"/>
                      <a:pt x="0" y="1"/>
                      <a:pt x="0" y="1"/>
                    </a:cubicBezTo>
                    <a:cubicBezTo>
                      <a:pt x="1"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5" name="Freeform 1141"/>
              <p:cNvSpPr/>
              <p:nvPr/>
            </p:nvSpPr>
            <p:spPr bwMode="auto">
              <a:xfrm>
                <a:off x="1039" y="1348"/>
                <a:ext cx="4" cy="0"/>
              </a:xfrm>
              <a:custGeom>
                <a:avLst/>
                <a:gdLst>
                  <a:gd name="T0" fmla="*/ 1 w 1"/>
                  <a:gd name="T1" fmla="*/ 0 w 1"/>
                  <a:gd name="T2" fmla="*/ 0 w 1"/>
                  <a:gd name="T3" fmla="*/ 0 w 1"/>
                  <a:gd name="T4" fmla="*/ 0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6" name="Freeform 1142"/>
              <p:cNvSpPr/>
              <p:nvPr/>
            </p:nvSpPr>
            <p:spPr bwMode="auto">
              <a:xfrm>
                <a:off x="1035" y="142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7" name="Freeform 1143"/>
              <p:cNvSpPr/>
              <p:nvPr/>
            </p:nvSpPr>
            <p:spPr bwMode="auto">
              <a:xfrm>
                <a:off x="1026" y="1398"/>
                <a:ext cx="9" cy="4"/>
              </a:xfrm>
              <a:custGeom>
                <a:avLst/>
                <a:gdLst>
                  <a:gd name="T0" fmla="*/ 0 w 2"/>
                  <a:gd name="T1" fmla="*/ 0 h 1"/>
                  <a:gd name="T2" fmla="*/ 0 w 2"/>
                  <a:gd name="T3" fmla="*/ 1 h 1"/>
                  <a:gd name="T4" fmla="*/ 1 w 2"/>
                  <a:gd name="T5" fmla="*/ 1 h 1"/>
                  <a:gd name="T6" fmla="*/ 2 w 2"/>
                  <a:gd name="T7" fmla="*/ 0 h 1"/>
                  <a:gd name="T8" fmla="*/ 2 w 2"/>
                  <a:gd name="T9" fmla="*/ 0 h 1"/>
                  <a:gd name="T10" fmla="*/ 2 w 2"/>
                  <a:gd name="T11" fmla="*/ 0 h 1"/>
                  <a:gd name="T12" fmla="*/ 1 w 2"/>
                  <a:gd name="T13" fmla="*/ 0 h 1"/>
                  <a:gd name="T14" fmla="*/ 0 w 2"/>
                  <a:gd name="T15" fmla="*/ 0 h 1"/>
                  <a:gd name="T16" fmla="*/ 0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0"/>
                      <a:pt x="0" y="1"/>
                      <a:pt x="0" y="1"/>
                    </a:cubicBezTo>
                    <a:cubicBezTo>
                      <a:pt x="1" y="1"/>
                      <a:pt x="1" y="1"/>
                      <a:pt x="1" y="1"/>
                    </a:cubicBezTo>
                    <a:cubicBezTo>
                      <a:pt x="1" y="1"/>
                      <a:pt x="2" y="0"/>
                      <a:pt x="2" y="0"/>
                    </a:cubicBez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8" name="Freeform 1144"/>
              <p:cNvSpPr/>
              <p:nvPr/>
            </p:nvSpPr>
            <p:spPr bwMode="auto">
              <a:xfrm>
                <a:off x="1031" y="1484"/>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9" name="Freeform 1145"/>
              <p:cNvSpPr/>
              <p:nvPr/>
            </p:nvSpPr>
            <p:spPr bwMode="auto">
              <a:xfrm>
                <a:off x="1026" y="1348"/>
                <a:ext cx="5" cy="0"/>
              </a:xfrm>
              <a:custGeom>
                <a:avLst/>
                <a:gdLst>
                  <a:gd name="T0" fmla="*/ 0 w 1"/>
                  <a:gd name="T1" fmla="*/ 0 w 1"/>
                  <a:gd name="T2" fmla="*/ 0 w 1"/>
                  <a:gd name="T3" fmla="*/ 1 w 1"/>
                  <a:gd name="T4" fmla="*/ 1 w 1"/>
                  <a:gd name="T5" fmla="*/ 1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0" name="Freeform 1146"/>
              <p:cNvSpPr/>
              <p:nvPr/>
            </p:nvSpPr>
            <p:spPr bwMode="auto">
              <a:xfrm>
                <a:off x="1026" y="1352"/>
                <a:ext cx="5"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1" name="Freeform 1147"/>
              <p:cNvSpPr/>
              <p:nvPr/>
            </p:nvSpPr>
            <p:spPr bwMode="auto">
              <a:xfrm>
                <a:off x="1010" y="1315"/>
                <a:ext cx="4" cy="0"/>
              </a:xfrm>
              <a:custGeom>
                <a:avLst/>
                <a:gdLst>
                  <a:gd name="T0" fmla="*/ 1 w 1"/>
                  <a:gd name="T1" fmla="*/ 1 w 1"/>
                  <a:gd name="T2" fmla="*/ 1 w 1"/>
                  <a:gd name="T3" fmla="*/ 1 w 1"/>
                  <a:gd name="T4" fmla="*/ 1 w 1"/>
                  <a:gd name="T5" fmla="*/ 0 w 1"/>
                  <a:gd name="T6" fmla="*/ 0 w 1"/>
                  <a:gd name="T7" fmla="*/ 0 w 1"/>
                  <a:gd name="T8" fmla="*/ 0 w 1"/>
                  <a:gd name="T9" fmla="*/ 1 w 1"/>
                  <a:gd name="T10"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2" name="Freeform 1148"/>
              <p:cNvSpPr/>
              <p:nvPr/>
            </p:nvSpPr>
            <p:spPr bwMode="auto">
              <a:xfrm>
                <a:off x="998" y="1315"/>
                <a:ext cx="8" cy="0"/>
              </a:xfrm>
              <a:custGeom>
                <a:avLst/>
                <a:gdLst>
                  <a:gd name="T0" fmla="*/ 2 w 2"/>
                  <a:gd name="T1" fmla="*/ 2 w 2"/>
                  <a:gd name="T2" fmla="*/ 2 w 2"/>
                  <a:gd name="T3" fmla="*/ 1 w 2"/>
                  <a:gd name="T4" fmla="*/ 0 w 2"/>
                  <a:gd name="T5" fmla="*/ 0 w 2"/>
                  <a:gd name="T6" fmla="*/ 0 w 2"/>
                  <a:gd name="T7" fmla="*/ 0 w 2"/>
                  <a:gd name="T8" fmla="*/ 1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3" name="Freeform 1149"/>
              <p:cNvSpPr/>
              <p:nvPr/>
            </p:nvSpPr>
            <p:spPr bwMode="auto">
              <a:xfrm>
                <a:off x="1002" y="1278"/>
                <a:ext cx="4" cy="0"/>
              </a:xfrm>
              <a:custGeom>
                <a:avLst/>
                <a:gdLst>
                  <a:gd name="T0" fmla="*/ 1 w 1"/>
                  <a:gd name="T1" fmla="*/ 1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4" name="Freeform 1150"/>
              <p:cNvSpPr/>
              <p:nvPr/>
            </p:nvSpPr>
            <p:spPr bwMode="auto">
              <a:xfrm>
                <a:off x="965" y="1484"/>
                <a:ext cx="33" cy="4"/>
              </a:xfrm>
              <a:custGeom>
                <a:avLst/>
                <a:gdLst>
                  <a:gd name="T0" fmla="*/ 6 w 8"/>
                  <a:gd name="T1" fmla="*/ 0 h 1"/>
                  <a:gd name="T2" fmla="*/ 6 w 8"/>
                  <a:gd name="T3" fmla="*/ 0 h 1"/>
                  <a:gd name="T4" fmla="*/ 6 w 8"/>
                  <a:gd name="T5" fmla="*/ 0 h 1"/>
                  <a:gd name="T6" fmla="*/ 7 w 8"/>
                  <a:gd name="T7" fmla="*/ 0 h 1"/>
                  <a:gd name="T8" fmla="*/ 8 w 8"/>
                  <a:gd name="T9" fmla="*/ 1 h 1"/>
                  <a:gd name="T10" fmla="*/ 8 w 8"/>
                  <a:gd name="T11" fmla="*/ 0 h 1"/>
                  <a:gd name="T12" fmla="*/ 8 w 8"/>
                  <a:gd name="T13" fmla="*/ 0 h 1"/>
                  <a:gd name="T14" fmla="*/ 7 w 8"/>
                  <a:gd name="T15" fmla="*/ 0 h 1"/>
                  <a:gd name="T16" fmla="*/ 6 w 8"/>
                  <a:gd name="T17" fmla="*/ 0 h 1"/>
                  <a:gd name="T18" fmla="*/ 6 w 8"/>
                  <a:gd name="T19" fmla="*/ 0 h 1"/>
                  <a:gd name="T20" fmla="*/ 6 w 8"/>
                  <a:gd name="T21" fmla="*/ 0 h 1"/>
                  <a:gd name="T22" fmla="*/ 3 w 8"/>
                  <a:gd name="T23" fmla="*/ 0 h 1"/>
                  <a:gd name="T24" fmla="*/ 1 w 8"/>
                  <a:gd name="T25" fmla="*/ 0 h 1"/>
                  <a:gd name="T26" fmla="*/ 0 w 8"/>
                  <a:gd name="T27" fmla="*/ 1 h 1"/>
                  <a:gd name="T28" fmla="*/ 0 w 8"/>
                  <a:gd name="T29" fmla="*/ 1 h 1"/>
                  <a:gd name="T30" fmla="*/ 1 w 8"/>
                  <a:gd name="T31" fmla="*/ 1 h 1"/>
                  <a:gd name="T32" fmla="*/ 3 w 8"/>
                  <a:gd name="T33" fmla="*/ 1 h 1"/>
                  <a:gd name="T34" fmla="*/ 6 w 8"/>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
                    <a:moveTo>
                      <a:pt x="6" y="0"/>
                    </a:moveTo>
                    <a:cubicBezTo>
                      <a:pt x="6" y="0"/>
                      <a:pt x="6" y="0"/>
                      <a:pt x="6" y="0"/>
                    </a:cubicBezTo>
                    <a:cubicBezTo>
                      <a:pt x="6" y="0"/>
                      <a:pt x="6" y="1"/>
                      <a:pt x="6" y="0"/>
                    </a:cubicBezTo>
                    <a:cubicBezTo>
                      <a:pt x="7" y="0"/>
                      <a:pt x="7" y="0"/>
                      <a:pt x="7" y="0"/>
                    </a:cubicBezTo>
                    <a:cubicBezTo>
                      <a:pt x="7" y="1"/>
                      <a:pt x="8" y="1"/>
                      <a:pt x="8" y="1"/>
                    </a:cubicBezTo>
                    <a:cubicBezTo>
                      <a:pt x="8" y="1"/>
                      <a:pt x="8" y="0"/>
                      <a:pt x="8" y="0"/>
                    </a:cubicBezTo>
                    <a:cubicBezTo>
                      <a:pt x="8" y="0"/>
                      <a:pt x="8" y="0"/>
                      <a:pt x="8" y="0"/>
                    </a:cubicBezTo>
                    <a:cubicBezTo>
                      <a:pt x="8" y="0"/>
                      <a:pt x="7" y="0"/>
                      <a:pt x="7" y="0"/>
                    </a:cubicBezTo>
                    <a:cubicBezTo>
                      <a:pt x="7" y="0"/>
                      <a:pt x="7" y="0"/>
                      <a:pt x="6" y="0"/>
                    </a:cubicBezTo>
                    <a:cubicBezTo>
                      <a:pt x="6" y="0"/>
                      <a:pt x="6" y="0"/>
                      <a:pt x="6" y="0"/>
                    </a:cubicBezTo>
                    <a:cubicBezTo>
                      <a:pt x="6" y="0"/>
                      <a:pt x="6" y="0"/>
                      <a:pt x="6" y="0"/>
                    </a:cubicBezTo>
                    <a:cubicBezTo>
                      <a:pt x="5" y="0"/>
                      <a:pt x="4" y="0"/>
                      <a:pt x="3" y="0"/>
                    </a:cubicBezTo>
                    <a:cubicBezTo>
                      <a:pt x="2" y="0"/>
                      <a:pt x="1" y="0"/>
                      <a:pt x="1" y="0"/>
                    </a:cubicBezTo>
                    <a:cubicBezTo>
                      <a:pt x="1" y="0"/>
                      <a:pt x="0" y="0"/>
                      <a:pt x="0" y="1"/>
                    </a:cubicBezTo>
                    <a:cubicBezTo>
                      <a:pt x="0" y="1"/>
                      <a:pt x="0" y="1"/>
                      <a:pt x="0" y="1"/>
                    </a:cubicBezTo>
                    <a:cubicBezTo>
                      <a:pt x="0" y="1"/>
                      <a:pt x="1" y="1"/>
                      <a:pt x="1" y="1"/>
                    </a:cubicBezTo>
                    <a:cubicBezTo>
                      <a:pt x="1" y="1"/>
                      <a:pt x="2" y="1"/>
                      <a:pt x="3" y="1"/>
                    </a:cubicBezTo>
                    <a:cubicBezTo>
                      <a:pt x="4" y="1"/>
                      <a:pt x="5" y="1"/>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5" name="Freeform 1151"/>
              <p:cNvSpPr/>
              <p:nvPr/>
            </p:nvSpPr>
            <p:spPr bwMode="auto">
              <a:xfrm>
                <a:off x="994" y="1274"/>
                <a:ext cx="4" cy="4"/>
              </a:xfrm>
              <a:custGeom>
                <a:avLst/>
                <a:gdLst>
                  <a:gd name="T0" fmla="*/ 1 w 1"/>
                  <a:gd name="T1" fmla="*/ 0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1 h 1"/>
                  <a:gd name="T18" fmla="*/ 0 w 1"/>
                  <a:gd name="T19" fmla="*/ 1 h 1"/>
                  <a:gd name="T20" fmla="*/ 1 w 1"/>
                  <a:gd name="T21" fmla="*/ 1 h 1"/>
                  <a:gd name="T22" fmla="*/ 1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6" name="Freeform 1152"/>
              <p:cNvSpPr/>
              <p:nvPr/>
            </p:nvSpPr>
            <p:spPr bwMode="auto">
              <a:xfrm>
                <a:off x="977" y="1274"/>
                <a:ext cx="5" cy="0"/>
              </a:xfrm>
              <a:custGeom>
                <a:avLst/>
                <a:gdLst>
                  <a:gd name="T0" fmla="*/ 1 w 1"/>
                  <a:gd name="T1" fmla="*/ 1 w 1"/>
                  <a:gd name="T2" fmla="*/ 0 w 1"/>
                  <a:gd name="T3" fmla="*/ 0 w 1"/>
                  <a:gd name="T4" fmla="*/ 0 w 1"/>
                  <a:gd name="T5" fmla="*/ 0 w 1"/>
                  <a:gd name="T6" fmla="*/ 0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7" name="Freeform 1153"/>
              <p:cNvSpPr/>
              <p:nvPr/>
            </p:nvSpPr>
            <p:spPr bwMode="auto">
              <a:xfrm>
                <a:off x="977" y="1331"/>
                <a:ext cx="5" cy="5"/>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1" y="0"/>
                      <a:pt x="1" y="0"/>
                      <a:pt x="0" y="0"/>
                    </a:cubicBezTo>
                    <a:cubicBezTo>
                      <a:pt x="0" y="0"/>
                      <a:pt x="0" y="0"/>
                      <a:pt x="0" y="0"/>
                    </a:cubicBezTo>
                    <a:cubicBezTo>
                      <a:pt x="0" y="0"/>
                      <a:pt x="0" y="0"/>
                      <a:pt x="0" y="0"/>
                    </a:cubicBezTo>
                    <a:cubicBezTo>
                      <a:pt x="0" y="1"/>
                      <a:pt x="0" y="1"/>
                      <a:pt x="0"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8" name="Freeform 1154"/>
              <p:cNvSpPr/>
              <p:nvPr/>
            </p:nvSpPr>
            <p:spPr bwMode="auto">
              <a:xfrm>
                <a:off x="969" y="1327"/>
                <a:ext cx="8" cy="4"/>
              </a:xfrm>
              <a:custGeom>
                <a:avLst/>
                <a:gdLst>
                  <a:gd name="T0" fmla="*/ 0 w 2"/>
                  <a:gd name="T1" fmla="*/ 1 h 1"/>
                  <a:gd name="T2" fmla="*/ 0 w 2"/>
                  <a:gd name="T3" fmla="*/ 1 h 1"/>
                  <a:gd name="T4" fmla="*/ 0 w 2"/>
                  <a:gd name="T5" fmla="*/ 1 h 1"/>
                  <a:gd name="T6" fmla="*/ 1 w 2"/>
                  <a:gd name="T7" fmla="*/ 1 h 1"/>
                  <a:gd name="T8" fmla="*/ 2 w 2"/>
                  <a:gd name="T9" fmla="*/ 1 h 1"/>
                  <a:gd name="T10" fmla="*/ 2 w 2"/>
                  <a:gd name="T11" fmla="*/ 1 h 1"/>
                  <a:gd name="T12" fmla="*/ 2 w 2"/>
                  <a:gd name="T13" fmla="*/ 0 h 1"/>
                  <a:gd name="T14" fmla="*/ 1 w 2"/>
                  <a:gd name="T15" fmla="*/ 1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0" y="1"/>
                      <a:pt x="0" y="1"/>
                      <a:pt x="0" y="1"/>
                    </a:cubicBezTo>
                    <a:cubicBezTo>
                      <a:pt x="1" y="1"/>
                      <a:pt x="1" y="1"/>
                      <a:pt x="1" y="1"/>
                    </a:cubicBezTo>
                    <a:cubicBezTo>
                      <a:pt x="1" y="1"/>
                      <a:pt x="1" y="1"/>
                      <a:pt x="2" y="1"/>
                    </a:cubicBezTo>
                    <a:cubicBezTo>
                      <a:pt x="2" y="1"/>
                      <a:pt x="2" y="1"/>
                      <a:pt x="2" y="1"/>
                    </a:cubicBezTo>
                    <a:cubicBezTo>
                      <a:pt x="2" y="0"/>
                      <a:pt x="2" y="0"/>
                      <a:pt x="2" y="0"/>
                    </a:cubicBezTo>
                    <a:cubicBezTo>
                      <a:pt x="1" y="0"/>
                      <a:pt x="1" y="0"/>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9" name="Freeform 1155"/>
              <p:cNvSpPr/>
              <p:nvPr/>
            </p:nvSpPr>
            <p:spPr bwMode="auto">
              <a:xfrm>
                <a:off x="969" y="1274"/>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0" name="Freeform 1156"/>
              <p:cNvSpPr/>
              <p:nvPr/>
            </p:nvSpPr>
            <p:spPr bwMode="auto">
              <a:xfrm>
                <a:off x="953" y="1269"/>
                <a:ext cx="12" cy="5"/>
              </a:xfrm>
              <a:custGeom>
                <a:avLst/>
                <a:gdLst>
                  <a:gd name="T0" fmla="*/ 2 w 3"/>
                  <a:gd name="T1" fmla="*/ 0 h 1"/>
                  <a:gd name="T2" fmla="*/ 1 w 3"/>
                  <a:gd name="T3" fmla="*/ 0 h 1"/>
                  <a:gd name="T4" fmla="*/ 0 w 3"/>
                  <a:gd name="T5" fmla="*/ 0 h 1"/>
                  <a:gd name="T6" fmla="*/ 0 w 3"/>
                  <a:gd name="T7" fmla="*/ 0 h 1"/>
                  <a:gd name="T8" fmla="*/ 0 w 3"/>
                  <a:gd name="T9" fmla="*/ 0 h 1"/>
                  <a:gd name="T10" fmla="*/ 0 w 3"/>
                  <a:gd name="T11" fmla="*/ 0 h 1"/>
                  <a:gd name="T12" fmla="*/ 2 w 3"/>
                  <a:gd name="T13" fmla="*/ 1 h 1"/>
                  <a:gd name="T14" fmla="*/ 2 w 3"/>
                  <a:gd name="T15" fmla="*/ 0 h 1"/>
                  <a:gd name="T16" fmla="*/ 2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0"/>
                    </a:moveTo>
                    <a:cubicBezTo>
                      <a:pt x="2" y="0"/>
                      <a:pt x="1" y="0"/>
                      <a:pt x="1" y="0"/>
                    </a:cubicBezTo>
                    <a:cubicBezTo>
                      <a:pt x="0" y="0"/>
                      <a:pt x="0" y="0"/>
                      <a:pt x="0" y="0"/>
                    </a:cubicBezTo>
                    <a:cubicBezTo>
                      <a:pt x="0" y="0"/>
                      <a:pt x="0" y="0"/>
                      <a:pt x="0" y="0"/>
                    </a:cubicBezTo>
                    <a:cubicBezTo>
                      <a:pt x="0" y="0"/>
                      <a:pt x="0" y="0"/>
                      <a:pt x="0" y="0"/>
                    </a:cubicBezTo>
                    <a:cubicBezTo>
                      <a:pt x="0" y="0"/>
                      <a:pt x="0" y="0"/>
                      <a:pt x="0" y="0"/>
                    </a:cubicBezTo>
                    <a:cubicBezTo>
                      <a:pt x="1" y="0"/>
                      <a:pt x="2" y="1"/>
                      <a:pt x="2" y="1"/>
                    </a:cubicBezTo>
                    <a:cubicBezTo>
                      <a:pt x="2" y="1"/>
                      <a:pt x="2" y="0"/>
                      <a:pt x="2" y="0"/>
                    </a:cubicBezTo>
                    <a:cubicBezTo>
                      <a:pt x="3"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1" name="Freeform 1157"/>
              <p:cNvSpPr/>
              <p:nvPr/>
            </p:nvSpPr>
            <p:spPr bwMode="auto">
              <a:xfrm>
                <a:off x="949" y="1269"/>
                <a:ext cx="4" cy="0"/>
              </a:xfrm>
              <a:custGeom>
                <a:avLst/>
                <a:gdLst>
                  <a:gd name="T0" fmla="*/ 0 w 1"/>
                  <a:gd name="T1" fmla="*/ 0 w 1"/>
                  <a:gd name="T2" fmla="*/ 0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2" name="Freeform 1158"/>
              <p:cNvSpPr/>
              <p:nvPr/>
            </p:nvSpPr>
            <p:spPr bwMode="auto">
              <a:xfrm>
                <a:off x="945" y="1336"/>
                <a:ext cx="8" cy="0"/>
              </a:xfrm>
              <a:custGeom>
                <a:avLst/>
                <a:gdLst>
                  <a:gd name="T0" fmla="*/ 0 w 2"/>
                  <a:gd name="T1" fmla="*/ 0 w 2"/>
                  <a:gd name="T2" fmla="*/ 1 w 2"/>
                  <a:gd name="T3" fmla="*/ 1 w 2"/>
                  <a:gd name="T4" fmla="*/ 1 w 2"/>
                  <a:gd name="T5" fmla="*/ 1 w 2"/>
                  <a:gd name="T6" fmla="*/ 1 w 2"/>
                  <a:gd name="T7" fmla="*/ 1 w 2"/>
                  <a:gd name="T8" fmla="*/ 1 w 2"/>
                  <a:gd name="T9" fmla="*/ 1 w 2"/>
                  <a:gd name="T10" fmla="*/ 2 w 2"/>
                  <a:gd name="T11" fmla="*/ 2 w 2"/>
                  <a:gd name="T12" fmla="*/ 1 w 2"/>
                  <a:gd name="T13" fmla="*/ 1 w 2"/>
                  <a:gd name="T14" fmla="*/ 1 w 2"/>
                  <a:gd name="T15" fmla="*/ 1 w 2"/>
                  <a:gd name="T16" fmla="*/ 1 w 2"/>
                  <a:gd name="T17" fmla="*/ 0 w 2"/>
                  <a:gd name="T18" fmla="*/ 0 w 2"/>
                  <a:gd name="T1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Lst>
                <a:rect l="0" t="0" r="r" b="b"/>
                <a:pathLst>
                  <a:path w="2">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2" y="0"/>
                    </a:cubicBezTo>
                    <a:cubicBezTo>
                      <a:pt x="2" y="0"/>
                      <a:pt x="2" y="0"/>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3" name="Freeform 1159"/>
              <p:cNvSpPr/>
              <p:nvPr/>
            </p:nvSpPr>
            <p:spPr bwMode="auto">
              <a:xfrm>
                <a:off x="924" y="1265"/>
                <a:ext cx="4" cy="4"/>
              </a:xfrm>
              <a:custGeom>
                <a:avLst/>
                <a:gdLst>
                  <a:gd name="T0" fmla="*/ 1 w 1"/>
                  <a:gd name="T1" fmla="*/ 0 h 1"/>
                  <a:gd name="T2" fmla="*/ 0 w 1"/>
                  <a:gd name="T3" fmla="*/ 0 h 1"/>
                  <a:gd name="T4" fmla="*/ 0 w 1"/>
                  <a:gd name="T5" fmla="*/ 0 h 1"/>
                  <a:gd name="T6" fmla="*/ 0 w 1"/>
                  <a:gd name="T7" fmla="*/ 0 h 1"/>
                  <a:gd name="T8" fmla="*/ 1 w 1"/>
                  <a:gd name="T9" fmla="*/ 1 h 1"/>
                  <a:gd name="T10" fmla="*/ 1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0"/>
                      <a:pt x="0" y="0"/>
                      <a:pt x="0" y="0"/>
                    </a:cubicBezTo>
                    <a:cubicBezTo>
                      <a:pt x="1" y="0"/>
                      <a:pt x="1" y="0"/>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4" name="Freeform 1160"/>
              <p:cNvSpPr/>
              <p:nvPr/>
            </p:nvSpPr>
            <p:spPr bwMode="auto">
              <a:xfrm>
                <a:off x="908" y="1265"/>
                <a:ext cx="4" cy="0"/>
              </a:xfrm>
              <a:custGeom>
                <a:avLst/>
                <a:gdLst>
                  <a:gd name="T0" fmla="*/ 0 w 1"/>
                  <a:gd name="T1" fmla="*/ 0 w 1"/>
                  <a:gd name="T2" fmla="*/ 0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5" name="Freeform 1161"/>
              <p:cNvSpPr/>
              <p:nvPr/>
            </p:nvSpPr>
            <p:spPr bwMode="auto">
              <a:xfrm>
                <a:off x="900" y="1265"/>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6" name="Freeform 1162"/>
              <p:cNvSpPr/>
              <p:nvPr/>
            </p:nvSpPr>
            <p:spPr bwMode="auto">
              <a:xfrm>
                <a:off x="884" y="126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7" name="Freeform 1163"/>
              <p:cNvSpPr/>
              <p:nvPr/>
            </p:nvSpPr>
            <p:spPr bwMode="auto">
              <a:xfrm>
                <a:off x="871" y="1261"/>
                <a:ext cx="4" cy="0"/>
              </a:xfrm>
              <a:custGeom>
                <a:avLst/>
                <a:gdLst>
                  <a:gd name="T0" fmla="*/ 1 w 1"/>
                  <a:gd name="T1" fmla="*/ 1 w 1"/>
                  <a:gd name="T2" fmla="*/ 1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8" name="Freeform 1164"/>
              <p:cNvSpPr/>
              <p:nvPr/>
            </p:nvSpPr>
            <p:spPr bwMode="auto">
              <a:xfrm>
                <a:off x="818" y="125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9" name="Freeform 1165"/>
              <p:cNvSpPr/>
              <p:nvPr/>
            </p:nvSpPr>
            <p:spPr bwMode="auto">
              <a:xfrm>
                <a:off x="736" y="1249"/>
                <a:ext cx="5" cy="4"/>
              </a:xfrm>
              <a:custGeom>
                <a:avLst/>
                <a:gdLst>
                  <a:gd name="T0" fmla="*/ 1 w 1"/>
                  <a:gd name="T1" fmla="*/ 1 h 1"/>
                  <a:gd name="T2" fmla="*/ 1 w 1"/>
                  <a:gd name="T3" fmla="*/ 0 h 1"/>
                  <a:gd name="T4" fmla="*/ 1 w 1"/>
                  <a:gd name="T5" fmla="*/ 0 h 1"/>
                  <a:gd name="T6" fmla="*/ 1 w 1"/>
                  <a:gd name="T7" fmla="*/ 0 h 1"/>
                  <a:gd name="T8" fmla="*/ 0 w 1"/>
                  <a:gd name="T9" fmla="*/ 0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1"/>
                      <a:pt x="1" y="0"/>
                    </a:cubicBezTo>
                    <a:cubicBezTo>
                      <a:pt x="1" y="0"/>
                      <a:pt x="1" y="0"/>
                      <a:pt x="1" y="0"/>
                    </a:cubicBezTo>
                    <a:cubicBezTo>
                      <a:pt x="1" y="0"/>
                      <a:pt x="1" y="0"/>
                      <a:pt x="1" y="0"/>
                    </a:cubicBezTo>
                    <a:cubicBezTo>
                      <a:pt x="1" y="0"/>
                      <a:pt x="0" y="0"/>
                      <a:pt x="0" y="0"/>
                    </a:cubicBezTo>
                    <a:cubicBezTo>
                      <a:pt x="0" y="0"/>
                      <a:pt x="0" y="0"/>
                      <a:pt x="0" y="1"/>
                    </a:cubicBezTo>
                    <a:cubicBezTo>
                      <a:pt x="0" y="1"/>
                      <a:pt x="0" y="1"/>
                      <a:pt x="0" y="1"/>
                    </a:cubicBezTo>
                    <a:cubicBezTo>
                      <a:pt x="0" y="1"/>
                      <a:pt x="0" y="1"/>
                      <a:pt x="0" y="1"/>
                    </a:cubicBezTo>
                    <a:cubicBezTo>
                      <a:pt x="0"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0" name="Freeform 1166"/>
              <p:cNvSpPr/>
              <p:nvPr/>
            </p:nvSpPr>
            <p:spPr bwMode="auto">
              <a:xfrm>
                <a:off x="716" y="1249"/>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1" name="Freeform 1167"/>
              <p:cNvSpPr/>
              <p:nvPr/>
            </p:nvSpPr>
            <p:spPr bwMode="auto">
              <a:xfrm>
                <a:off x="696" y="124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2" name="Freeform 1168"/>
              <p:cNvSpPr/>
              <p:nvPr/>
            </p:nvSpPr>
            <p:spPr bwMode="auto">
              <a:xfrm>
                <a:off x="671" y="1245"/>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3" name="Freeform 1169"/>
              <p:cNvSpPr/>
              <p:nvPr/>
            </p:nvSpPr>
            <p:spPr bwMode="auto">
              <a:xfrm>
                <a:off x="638" y="1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4" name="Freeform 1170"/>
              <p:cNvSpPr/>
              <p:nvPr/>
            </p:nvSpPr>
            <p:spPr bwMode="auto">
              <a:xfrm>
                <a:off x="618" y="1241"/>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1"/>
                      <a:pt x="0" y="0"/>
                      <a:pt x="0" y="0"/>
                    </a:cubicBezTo>
                    <a:cubicBezTo>
                      <a:pt x="1" y="0"/>
                      <a:pt x="1" y="0"/>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5" name="Freeform 1171"/>
              <p:cNvSpPr/>
              <p:nvPr/>
            </p:nvSpPr>
            <p:spPr bwMode="auto">
              <a:xfrm>
                <a:off x="610" y="1241"/>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6" name="Freeform 1172"/>
              <p:cNvSpPr/>
              <p:nvPr/>
            </p:nvSpPr>
            <p:spPr bwMode="auto">
              <a:xfrm>
                <a:off x="577" y="1241"/>
                <a:ext cx="4" cy="0"/>
              </a:xfrm>
              <a:custGeom>
                <a:avLst/>
                <a:gdLst>
                  <a:gd name="T0" fmla="*/ 1 w 1"/>
                  <a:gd name="T1" fmla="*/ 0 w 1"/>
                  <a:gd name="T2" fmla="*/ 0 w 1"/>
                  <a:gd name="T3" fmla="*/ 0 w 1"/>
                  <a:gd name="T4" fmla="*/ 0 w 1"/>
                  <a:gd name="T5" fmla="*/ 0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7" name="Freeform 1173"/>
              <p:cNvSpPr/>
              <p:nvPr/>
            </p:nvSpPr>
            <p:spPr bwMode="auto">
              <a:xfrm>
                <a:off x="565" y="1236"/>
                <a:ext cx="8" cy="5"/>
              </a:xfrm>
              <a:custGeom>
                <a:avLst/>
                <a:gdLst>
                  <a:gd name="T0" fmla="*/ 2 w 2"/>
                  <a:gd name="T1" fmla="*/ 1 h 1"/>
                  <a:gd name="T2" fmla="*/ 1 w 2"/>
                  <a:gd name="T3" fmla="*/ 1 h 1"/>
                  <a:gd name="T4" fmla="*/ 0 w 2"/>
                  <a:gd name="T5" fmla="*/ 1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1" y="1"/>
                      <a:pt x="1" y="1"/>
                      <a:pt x="1" y="1"/>
                    </a:cubicBezTo>
                    <a:cubicBezTo>
                      <a:pt x="0" y="1"/>
                      <a:pt x="0" y="0"/>
                      <a:pt x="0" y="1"/>
                    </a:cubicBezTo>
                    <a:cubicBezTo>
                      <a:pt x="0" y="1"/>
                      <a:pt x="0" y="1"/>
                      <a:pt x="0" y="1"/>
                    </a:cubicBezTo>
                    <a:cubicBezTo>
                      <a:pt x="0" y="1"/>
                      <a:pt x="0" y="1"/>
                      <a:pt x="0" y="1"/>
                    </a:cubicBezTo>
                    <a:cubicBezTo>
                      <a:pt x="0" y="1"/>
                      <a:pt x="0" y="1"/>
                      <a:pt x="0" y="1"/>
                    </a:cubicBezTo>
                    <a:cubicBezTo>
                      <a:pt x="0" y="1"/>
                      <a:pt x="0" y="1"/>
                      <a:pt x="1" y="1"/>
                    </a:cubicBezTo>
                    <a:cubicBezTo>
                      <a:pt x="1"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8" name="Freeform 1174"/>
              <p:cNvSpPr/>
              <p:nvPr/>
            </p:nvSpPr>
            <p:spPr bwMode="auto">
              <a:xfrm>
                <a:off x="557" y="1236"/>
                <a:ext cx="0" cy="5"/>
              </a:xfrm>
              <a:custGeom>
                <a:avLst/>
                <a:gdLst>
                  <a:gd name="T0" fmla="*/ 0 h 1"/>
                  <a:gd name="T1" fmla="*/ 0 h 1"/>
                  <a:gd name="T2" fmla="*/ 0 h 1"/>
                  <a:gd name="T3" fmla="*/ 0 h 1"/>
                  <a:gd name="T4" fmla="*/ 0 h 1"/>
                  <a:gd name="T5" fmla="*/ 1 h 1"/>
                  <a:gd name="T6" fmla="*/ 1 h 1"/>
                  <a:gd name="T7" fmla="*/ 1 h 1"/>
                  <a:gd name="T8" fmla="*/ 1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9" name="Freeform 1175"/>
              <p:cNvSpPr/>
              <p:nvPr/>
            </p:nvSpPr>
            <p:spPr bwMode="auto">
              <a:xfrm>
                <a:off x="549" y="1236"/>
                <a:ext cx="4" cy="5"/>
              </a:xfrm>
              <a:custGeom>
                <a:avLst/>
                <a:gdLst>
                  <a:gd name="T0" fmla="*/ 1 w 1"/>
                  <a:gd name="T1" fmla="*/ 1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1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0" name="Freeform 1176"/>
              <p:cNvSpPr/>
              <p:nvPr/>
            </p:nvSpPr>
            <p:spPr bwMode="auto">
              <a:xfrm>
                <a:off x="532" y="1236"/>
                <a:ext cx="13" cy="0"/>
              </a:xfrm>
              <a:custGeom>
                <a:avLst/>
                <a:gdLst>
                  <a:gd name="T0" fmla="*/ 2 w 3"/>
                  <a:gd name="T1" fmla="*/ 2 w 3"/>
                  <a:gd name="T2" fmla="*/ 0 w 3"/>
                  <a:gd name="T3" fmla="*/ 0 w 3"/>
                  <a:gd name="T4" fmla="*/ 0 w 3"/>
                  <a:gd name="T5" fmla="*/ 2 w 3"/>
                  <a:gd name="T6" fmla="*/ 2 w 3"/>
                  <a:gd name="T7" fmla="*/ 3 w 3"/>
                  <a:gd name="T8"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2" y="0"/>
                    </a:moveTo>
                    <a:cubicBezTo>
                      <a:pt x="2" y="0"/>
                      <a:pt x="2" y="0"/>
                      <a:pt x="2" y="0"/>
                    </a:cubicBezTo>
                    <a:cubicBezTo>
                      <a:pt x="1" y="0"/>
                      <a:pt x="1" y="0"/>
                      <a:pt x="0" y="0"/>
                    </a:cubicBezTo>
                    <a:cubicBezTo>
                      <a:pt x="0" y="0"/>
                      <a:pt x="0" y="0"/>
                      <a:pt x="0" y="0"/>
                    </a:cubicBezTo>
                    <a:cubicBezTo>
                      <a:pt x="0" y="0"/>
                      <a:pt x="0" y="0"/>
                      <a:pt x="0" y="0"/>
                    </a:cubicBezTo>
                    <a:cubicBezTo>
                      <a:pt x="1" y="0"/>
                      <a:pt x="1" y="0"/>
                      <a:pt x="2" y="0"/>
                    </a:cubicBezTo>
                    <a:cubicBezTo>
                      <a:pt x="2" y="0"/>
                      <a:pt x="2" y="0"/>
                      <a:pt x="2" y="0"/>
                    </a:cubicBezTo>
                    <a:cubicBezTo>
                      <a:pt x="3" y="0"/>
                      <a:pt x="3" y="0"/>
                      <a:pt x="3" y="0"/>
                    </a:cubicBezTo>
                    <a:cubicBezTo>
                      <a:pt x="3"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1" name="Freeform 1177"/>
              <p:cNvSpPr/>
              <p:nvPr/>
            </p:nvSpPr>
            <p:spPr bwMode="auto">
              <a:xfrm>
                <a:off x="520" y="1236"/>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2" name="Freeform 1178"/>
              <p:cNvSpPr/>
              <p:nvPr/>
            </p:nvSpPr>
            <p:spPr bwMode="auto">
              <a:xfrm>
                <a:off x="508" y="1236"/>
                <a:ext cx="8" cy="0"/>
              </a:xfrm>
              <a:custGeom>
                <a:avLst/>
                <a:gdLst>
                  <a:gd name="T0" fmla="*/ 2 w 2"/>
                  <a:gd name="T1" fmla="*/ 1 w 2"/>
                  <a:gd name="T2" fmla="*/ 1 w 2"/>
                  <a:gd name="T3" fmla="*/ 0 w 2"/>
                  <a:gd name="T4" fmla="*/ 0 w 2"/>
                  <a:gd name="T5" fmla="*/ 1 w 2"/>
                  <a:gd name="T6" fmla="*/ 1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1" y="0"/>
                      <a:pt x="1"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3" name="Freeform 1179"/>
              <p:cNvSpPr/>
              <p:nvPr/>
            </p:nvSpPr>
            <p:spPr bwMode="auto">
              <a:xfrm>
                <a:off x="2158" y="984"/>
                <a:ext cx="0" cy="5"/>
              </a:xfrm>
              <a:custGeom>
                <a:avLst/>
                <a:gdLst>
                  <a:gd name="T0" fmla="*/ 0 h 1"/>
                  <a:gd name="T1" fmla="*/ 0 h 1"/>
                  <a:gd name="T2" fmla="*/ 0 h 1"/>
                  <a:gd name="T3" fmla="*/ 0 h 1"/>
                  <a:gd name="T4" fmla="*/ 0 h 1"/>
                  <a:gd name="T5" fmla="*/ 0 h 1"/>
                  <a:gd name="T6" fmla="*/ 0 h 1"/>
                  <a:gd name="T7" fmla="*/ 1 h 1"/>
                  <a:gd name="T8" fmla="*/ 0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4" name="Freeform 1180"/>
              <p:cNvSpPr/>
              <p:nvPr/>
            </p:nvSpPr>
            <p:spPr bwMode="auto">
              <a:xfrm>
                <a:off x="1741" y="1575"/>
                <a:ext cx="4" cy="4"/>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1 w 1"/>
                  <a:gd name="T13" fmla="*/ 0 h 1"/>
                  <a:gd name="T14" fmla="*/ 1 w 1"/>
                  <a:gd name="T15" fmla="*/ 0 h 1"/>
                  <a:gd name="T16" fmla="*/ 1 w 1"/>
                  <a:gd name="T17" fmla="*/ 0 h 1"/>
                  <a:gd name="T18" fmla="*/ 1 w 1"/>
                  <a:gd name="T19" fmla="*/ 0 h 1"/>
                  <a:gd name="T20" fmla="*/ 1 w 1"/>
                  <a:gd name="T21" fmla="*/ 0 h 1"/>
                  <a:gd name="T22" fmla="*/ 0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1" y="1"/>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5" name="Freeform 1181"/>
              <p:cNvSpPr/>
              <p:nvPr/>
            </p:nvSpPr>
            <p:spPr bwMode="auto">
              <a:xfrm>
                <a:off x="1361" y="1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6" name="Freeform 1182"/>
              <p:cNvSpPr/>
              <p:nvPr/>
            </p:nvSpPr>
            <p:spPr bwMode="auto">
              <a:xfrm>
                <a:off x="1222" y="143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7" name="Freeform 1183"/>
              <p:cNvSpPr/>
              <p:nvPr/>
            </p:nvSpPr>
            <p:spPr bwMode="auto">
              <a:xfrm>
                <a:off x="1263" y="1393"/>
                <a:ext cx="8" cy="5"/>
              </a:xfrm>
              <a:custGeom>
                <a:avLst/>
                <a:gdLst>
                  <a:gd name="T0" fmla="*/ 1 w 2"/>
                  <a:gd name="T1" fmla="*/ 0 h 1"/>
                  <a:gd name="T2" fmla="*/ 1 w 2"/>
                  <a:gd name="T3" fmla="*/ 0 h 1"/>
                  <a:gd name="T4" fmla="*/ 2 w 2"/>
                  <a:gd name="T5" fmla="*/ 0 h 1"/>
                  <a:gd name="T6" fmla="*/ 1 w 2"/>
                  <a:gd name="T7" fmla="*/ 0 h 1"/>
                  <a:gd name="T8" fmla="*/ 1 w 2"/>
                  <a:gd name="T9" fmla="*/ 0 h 1"/>
                  <a:gd name="T10" fmla="*/ 1 w 2"/>
                  <a:gd name="T11" fmla="*/ 1 h 1"/>
                  <a:gd name="T12" fmla="*/ 1 w 2"/>
                  <a:gd name="T13" fmla="*/ 1 h 1"/>
                  <a:gd name="T14" fmla="*/ 1 w 2"/>
                  <a:gd name="T15" fmla="*/ 1 h 1"/>
                  <a:gd name="T16" fmla="*/ 0 w 2"/>
                  <a:gd name="T17" fmla="*/ 1 h 1"/>
                  <a:gd name="T18" fmla="*/ 0 w 2"/>
                  <a:gd name="T19" fmla="*/ 1 h 1"/>
                  <a:gd name="T20" fmla="*/ 0 w 2"/>
                  <a:gd name="T21" fmla="*/ 1 h 1"/>
                  <a:gd name="T22" fmla="*/ 1 w 2"/>
                  <a:gd name="T23" fmla="*/ 1 h 1"/>
                  <a:gd name="T24" fmla="*/ 1 w 2"/>
                  <a:gd name="T25" fmla="*/ 1 h 1"/>
                  <a:gd name="T26" fmla="*/ 1 w 2"/>
                  <a:gd name="T27" fmla="*/ 1 h 1"/>
                  <a:gd name="T28" fmla="*/ 1 w 2"/>
                  <a:gd name="T29" fmla="*/ 1 h 1"/>
                  <a:gd name="T30" fmla="*/ 1 w 2"/>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1">
                    <a:moveTo>
                      <a:pt x="1" y="0"/>
                    </a:moveTo>
                    <a:cubicBezTo>
                      <a:pt x="1" y="0"/>
                      <a:pt x="1" y="0"/>
                      <a:pt x="1" y="0"/>
                    </a:cubicBezTo>
                    <a:cubicBezTo>
                      <a:pt x="2" y="0"/>
                      <a:pt x="2" y="0"/>
                      <a:pt x="2" y="0"/>
                    </a:cubicBezTo>
                    <a:cubicBezTo>
                      <a:pt x="1" y="0"/>
                      <a:pt x="1" y="0"/>
                      <a:pt x="1" y="0"/>
                    </a:cubicBezTo>
                    <a:cubicBezTo>
                      <a:pt x="1" y="0"/>
                      <a:pt x="1" y="0"/>
                      <a:pt x="1" y="0"/>
                    </a:cubicBezTo>
                    <a:cubicBezTo>
                      <a:pt x="1" y="0"/>
                      <a:pt x="1" y="0"/>
                      <a:pt x="1" y="1"/>
                    </a:cubicBezTo>
                    <a:cubicBezTo>
                      <a:pt x="1" y="1"/>
                      <a:pt x="1" y="1"/>
                      <a:pt x="1" y="1"/>
                    </a:cubicBezTo>
                    <a:cubicBezTo>
                      <a:pt x="1" y="1"/>
                      <a:pt x="1" y="1"/>
                      <a:pt x="1" y="1"/>
                    </a:cubicBezTo>
                    <a:cubicBezTo>
                      <a:pt x="1" y="1"/>
                      <a:pt x="1" y="0"/>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8" name="Freeform 1184"/>
              <p:cNvSpPr/>
              <p:nvPr/>
            </p:nvSpPr>
            <p:spPr bwMode="auto">
              <a:xfrm>
                <a:off x="1235" y="1203"/>
                <a:ext cx="4" cy="0"/>
              </a:xfrm>
              <a:custGeom>
                <a:avLst/>
                <a:gdLst>
                  <a:gd name="T0" fmla="*/ 1 w 1"/>
                  <a:gd name="T1" fmla="*/ 1 w 1"/>
                  <a:gd name="T2" fmla="*/ 0 w 1"/>
                  <a:gd name="T3" fmla="*/ 0 w 1"/>
                  <a:gd name="T4" fmla="*/ 0 w 1"/>
                  <a:gd name="T5" fmla="*/ 0 w 1"/>
                  <a:gd name="T6" fmla="*/ 0 w 1"/>
                  <a:gd name="T7" fmla="*/ 0 w 1"/>
                  <a:gd name="T8" fmla="*/ 0 w 1"/>
                  <a:gd name="T9" fmla="*/ 0 w 1"/>
                  <a:gd name="T10" fmla="*/ 1 w 1"/>
                  <a:gd name="T11" fmla="*/ 1 w 1"/>
                  <a:gd name="T12" fmla="*/ 1 w 1"/>
                  <a:gd name="T13"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9" name="Freeform 1185"/>
              <p:cNvSpPr/>
              <p:nvPr/>
            </p:nvSpPr>
            <p:spPr bwMode="auto">
              <a:xfrm>
                <a:off x="2109" y="94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0" name="Freeform 1186"/>
              <p:cNvSpPr/>
              <p:nvPr/>
            </p:nvSpPr>
            <p:spPr bwMode="auto">
              <a:xfrm>
                <a:off x="2096" y="935"/>
                <a:ext cx="5" cy="0"/>
              </a:xfrm>
              <a:custGeom>
                <a:avLst/>
                <a:gdLst>
                  <a:gd name="T0" fmla="*/ 1 w 1"/>
                  <a:gd name="T1" fmla="*/ 1 w 1"/>
                  <a:gd name="T2" fmla="*/ 1 w 1"/>
                  <a:gd name="T3" fmla="*/ 1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1" name="Freeform 1187"/>
              <p:cNvSpPr/>
              <p:nvPr/>
            </p:nvSpPr>
            <p:spPr bwMode="auto">
              <a:xfrm>
                <a:off x="2076" y="1224"/>
                <a:ext cx="16" cy="8"/>
              </a:xfrm>
              <a:custGeom>
                <a:avLst/>
                <a:gdLst>
                  <a:gd name="T0" fmla="*/ 0 w 4"/>
                  <a:gd name="T1" fmla="*/ 2 h 2"/>
                  <a:gd name="T2" fmla="*/ 0 w 4"/>
                  <a:gd name="T3" fmla="*/ 2 h 2"/>
                  <a:gd name="T4" fmla="*/ 0 w 4"/>
                  <a:gd name="T5" fmla="*/ 2 h 2"/>
                  <a:gd name="T6" fmla="*/ 3 w 4"/>
                  <a:gd name="T7" fmla="*/ 1 h 2"/>
                  <a:gd name="T8" fmla="*/ 4 w 4"/>
                  <a:gd name="T9" fmla="*/ 0 h 2"/>
                  <a:gd name="T10" fmla="*/ 3 w 4"/>
                  <a:gd name="T11" fmla="*/ 0 h 2"/>
                  <a:gd name="T12" fmla="*/ 0 w 4"/>
                  <a:gd name="T13" fmla="*/ 2 h 2"/>
                  <a:gd name="T14" fmla="*/ 0 w 4"/>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0" y="2"/>
                    </a:moveTo>
                    <a:cubicBezTo>
                      <a:pt x="0" y="2"/>
                      <a:pt x="0" y="2"/>
                      <a:pt x="0" y="2"/>
                    </a:cubicBezTo>
                    <a:cubicBezTo>
                      <a:pt x="0" y="2"/>
                      <a:pt x="0" y="2"/>
                      <a:pt x="0" y="2"/>
                    </a:cubicBezTo>
                    <a:cubicBezTo>
                      <a:pt x="1" y="2"/>
                      <a:pt x="2" y="1"/>
                      <a:pt x="3" y="1"/>
                    </a:cubicBezTo>
                    <a:cubicBezTo>
                      <a:pt x="4" y="1"/>
                      <a:pt x="4" y="0"/>
                      <a:pt x="4" y="0"/>
                    </a:cubicBezTo>
                    <a:cubicBezTo>
                      <a:pt x="3" y="0"/>
                      <a:pt x="3" y="0"/>
                      <a:pt x="3" y="0"/>
                    </a:cubicBezTo>
                    <a:cubicBezTo>
                      <a:pt x="2"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2" name="Freeform 1188"/>
              <p:cNvSpPr>
                <a:spLocks noEditPoints="1"/>
              </p:cNvSpPr>
              <p:nvPr/>
            </p:nvSpPr>
            <p:spPr bwMode="auto">
              <a:xfrm>
                <a:off x="2023" y="1236"/>
                <a:ext cx="61" cy="54"/>
              </a:xfrm>
              <a:custGeom>
                <a:avLst/>
                <a:gdLst>
                  <a:gd name="T0" fmla="*/ 14 w 15"/>
                  <a:gd name="T1" fmla="*/ 0 h 13"/>
                  <a:gd name="T2" fmla="*/ 14 w 15"/>
                  <a:gd name="T3" fmla="*/ 1 h 13"/>
                  <a:gd name="T4" fmla="*/ 14 w 15"/>
                  <a:gd name="T5" fmla="*/ 1 h 13"/>
                  <a:gd name="T6" fmla="*/ 13 w 15"/>
                  <a:gd name="T7" fmla="*/ 1 h 13"/>
                  <a:gd name="T8" fmla="*/ 12 w 15"/>
                  <a:gd name="T9" fmla="*/ 2 h 13"/>
                  <a:gd name="T10" fmla="*/ 12 w 15"/>
                  <a:gd name="T11" fmla="*/ 2 h 13"/>
                  <a:gd name="T12" fmla="*/ 11 w 15"/>
                  <a:gd name="T13" fmla="*/ 2 h 13"/>
                  <a:gd name="T14" fmla="*/ 11 w 15"/>
                  <a:gd name="T15" fmla="*/ 2 h 13"/>
                  <a:gd name="T16" fmla="*/ 12 w 15"/>
                  <a:gd name="T17" fmla="*/ 3 h 13"/>
                  <a:gd name="T18" fmla="*/ 11 w 15"/>
                  <a:gd name="T19" fmla="*/ 3 h 13"/>
                  <a:gd name="T20" fmla="*/ 10 w 15"/>
                  <a:gd name="T21" fmla="*/ 2 h 13"/>
                  <a:gd name="T22" fmla="*/ 10 w 15"/>
                  <a:gd name="T23" fmla="*/ 3 h 13"/>
                  <a:gd name="T24" fmla="*/ 11 w 15"/>
                  <a:gd name="T25" fmla="*/ 3 h 13"/>
                  <a:gd name="T26" fmla="*/ 11 w 15"/>
                  <a:gd name="T27" fmla="*/ 4 h 13"/>
                  <a:gd name="T28" fmla="*/ 9 w 15"/>
                  <a:gd name="T29" fmla="*/ 3 h 13"/>
                  <a:gd name="T30" fmla="*/ 8 w 15"/>
                  <a:gd name="T31" fmla="*/ 3 h 13"/>
                  <a:gd name="T32" fmla="*/ 4 w 15"/>
                  <a:gd name="T33" fmla="*/ 4 h 13"/>
                  <a:gd name="T34" fmla="*/ 4 w 15"/>
                  <a:gd name="T35" fmla="*/ 5 h 13"/>
                  <a:gd name="T36" fmla="*/ 4 w 15"/>
                  <a:gd name="T37" fmla="*/ 5 h 13"/>
                  <a:gd name="T38" fmla="*/ 4 w 15"/>
                  <a:gd name="T39" fmla="*/ 5 h 13"/>
                  <a:gd name="T40" fmla="*/ 4 w 15"/>
                  <a:gd name="T41" fmla="*/ 5 h 13"/>
                  <a:gd name="T42" fmla="*/ 4 w 15"/>
                  <a:gd name="T43" fmla="*/ 5 h 13"/>
                  <a:gd name="T44" fmla="*/ 4 w 15"/>
                  <a:gd name="T45" fmla="*/ 5 h 13"/>
                  <a:gd name="T46" fmla="*/ 5 w 15"/>
                  <a:gd name="T47" fmla="*/ 6 h 13"/>
                  <a:gd name="T48" fmla="*/ 5 w 15"/>
                  <a:gd name="T49" fmla="*/ 6 h 13"/>
                  <a:gd name="T50" fmla="*/ 5 w 15"/>
                  <a:gd name="T51" fmla="*/ 6 h 13"/>
                  <a:gd name="T52" fmla="*/ 4 w 15"/>
                  <a:gd name="T53" fmla="*/ 8 h 13"/>
                  <a:gd name="T54" fmla="*/ 2 w 15"/>
                  <a:gd name="T55" fmla="*/ 9 h 13"/>
                  <a:gd name="T56" fmla="*/ 1 w 15"/>
                  <a:gd name="T57" fmla="*/ 10 h 13"/>
                  <a:gd name="T58" fmla="*/ 0 w 15"/>
                  <a:gd name="T59" fmla="*/ 11 h 13"/>
                  <a:gd name="T60" fmla="*/ 0 w 15"/>
                  <a:gd name="T61" fmla="*/ 12 h 13"/>
                  <a:gd name="T62" fmla="*/ 1 w 15"/>
                  <a:gd name="T63" fmla="*/ 12 h 13"/>
                  <a:gd name="T64" fmla="*/ 1 w 15"/>
                  <a:gd name="T65" fmla="*/ 12 h 13"/>
                  <a:gd name="T66" fmla="*/ 1 w 15"/>
                  <a:gd name="T67" fmla="*/ 11 h 13"/>
                  <a:gd name="T68" fmla="*/ 1 w 15"/>
                  <a:gd name="T69" fmla="*/ 11 h 13"/>
                  <a:gd name="T70" fmla="*/ 1 w 15"/>
                  <a:gd name="T71" fmla="*/ 11 h 13"/>
                  <a:gd name="T72" fmla="*/ 2 w 15"/>
                  <a:gd name="T73" fmla="*/ 11 h 13"/>
                  <a:gd name="T74" fmla="*/ 4 w 15"/>
                  <a:gd name="T75" fmla="*/ 11 h 13"/>
                  <a:gd name="T76" fmla="*/ 5 w 15"/>
                  <a:gd name="T77" fmla="*/ 11 h 13"/>
                  <a:gd name="T78" fmla="*/ 6 w 15"/>
                  <a:gd name="T79" fmla="*/ 12 h 13"/>
                  <a:gd name="T80" fmla="*/ 6 w 15"/>
                  <a:gd name="T81" fmla="*/ 10 h 13"/>
                  <a:gd name="T82" fmla="*/ 6 w 15"/>
                  <a:gd name="T83" fmla="*/ 9 h 13"/>
                  <a:gd name="T84" fmla="*/ 7 w 15"/>
                  <a:gd name="T85" fmla="*/ 9 h 13"/>
                  <a:gd name="T86" fmla="*/ 8 w 15"/>
                  <a:gd name="T87" fmla="*/ 9 h 13"/>
                  <a:gd name="T88" fmla="*/ 8 w 15"/>
                  <a:gd name="T89" fmla="*/ 9 h 13"/>
                  <a:gd name="T90" fmla="*/ 8 w 15"/>
                  <a:gd name="T91" fmla="*/ 9 h 13"/>
                  <a:gd name="T92" fmla="*/ 8 w 15"/>
                  <a:gd name="T93" fmla="*/ 9 h 13"/>
                  <a:gd name="T94" fmla="*/ 7 w 15"/>
                  <a:gd name="T95" fmla="*/ 7 h 13"/>
                  <a:gd name="T96" fmla="*/ 9 w 15"/>
                  <a:gd name="T97" fmla="*/ 7 h 13"/>
                  <a:gd name="T98" fmla="*/ 11 w 15"/>
                  <a:gd name="T99" fmla="*/ 7 h 13"/>
                  <a:gd name="T100" fmla="*/ 14 w 15"/>
                  <a:gd name="T101" fmla="*/ 6 h 13"/>
                  <a:gd name="T102" fmla="*/ 11 w 15"/>
                  <a:gd name="T103" fmla="*/ 4 h 13"/>
                  <a:gd name="T104" fmla="*/ 12 w 15"/>
                  <a:gd name="T105" fmla="*/ 4 h 13"/>
                  <a:gd name="T106" fmla="*/ 14 w 15"/>
                  <a:gd name="T107" fmla="*/ 3 h 13"/>
                  <a:gd name="T108" fmla="*/ 15 w 15"/>
                  <a:gd name="T109" fmla="*/ 1 h 13"/>
                  <a:gd name="T110" fmla="*/ 6 w 15"/>
                  <a:gd name="T111" fmla="*/ 9 h 13"/>
                  <a:gd name="T112" fmla="*/ 6 w 15"/>
                  <a:gd name="T113" fmla="*/ 9 h 13"/>
                  <a:gd name="T114" fmla="*/ 5 w 15"/>
                  <a:gd name="T115" fmla="*/ 9 h 13"/>
                  <a:gd name="T116" fmla="*/ 4 w 15"/>
                  <a:gd name="T117" fmla="*/ 8 h 13"/>
                  <a:gd name="T118" fmla="*/ 5 w 15"/>
                  <a:gd name="T119"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 h="13">
                    <a:moveTo>
                      <a:pt x="15" y="1"/>
                    </a:moveTo>
                    <a:cubicBezTo>
                      <a:pt x="14" y="0"/>
                      <a:pt x="14" y="0"/>
                      <a:pt x="14" y="0"/>
                    </a:cubicBezTo>
                    <a:cubicBezTo>
                      <a:pt x="14" y="0"/>
                      <a:pt x="14" y="0"/>
                      <a:pt x="14" y="0"/>
                    </a:cubicBezTo>
                    <a:cubicBezTo>
                      <a:pt x="14" y="0"/>
                      <a:pt x="14" y="0"/>
                      <a:pt x="14" y="1"/>
                    </a:cubicBezTo>
                    <a:cubicBezTo>
                      <a:pt x="14" y="1"/>
                      <a:pt x="14" y="1"/>
                      <a:pt x="14" y="1"/>
                    </a:cubicBezTo>
                    <a:cubicBezTo>
                      <a:pt x="14" y="1"/>
                      <a:pt x="14" y="1"/>
                      <a:pt x="14" y="1"/>
                    </a:cubicBezTo>
                    <a:cubicBezTo>
                      <a:pt x="14" y="1"/>
                      <a:pt x="14" y="1"/>
                      <a:pt x="14" y="1"/>
                    </a:cubicBezTo>
                    <a:cubicBezTo>
                      <a:pt x="13" y="1"/>
                      <a:pt x="13" y="1"/>
                      <a:pt x="13" y="1"/>
                    </a:cubicBezTo>
                    <a:cubicBezTo>
                      <a:pt x="13" y="1"/>
                      <a:pt x="13" y="2"/>
                      <a:pt x="13" y="2"/>
                    </a:cubicBezTo>
                    <a:cubicBezTo>
                      <a:pt x="12" y="2"/>
                      <a:pt x="13" y="2"/>
                      <a:pt x="12" y="2"/>
                    </a:cubicBezTo>
                    <a:cubicBezTo>
                      <a:pt x="12" y="2"/>
                      <a:pt x="12" y="2"/>
                      <a:pt x="12" y="2"/>
                    </a:cubicBezTo>
                    <a:cubicBezTo>
                      <a:pt x="12" y="2"/>
                      <a:pt x="12" y="2"/>
                      <a:pt x="12" y="2"/>
                    </a:cubicBezTo>
                    <a:cubicBezTo>
                      <a:pt x="12" y="2"/>
                      <a:pt x="11" y="2"/>
                      <a:pt x="11" y="2"/>
                    </a:cubicBezTo>
                    <a:cubicBezTo>
                      <a:pt x="11" y="2"/>
                      <a:pt x="11" y="2"/>
                      <a:pt x="11" y="2"/>
                    </a:cubicBezTo>
                    <a:cubicBezTo>
                      <a:pt x="11" y="2"/>
                      <a:pt x="11" y="2"/>
                      <a:pt x="11" y="2"/>
                    </a:cubicBezTo>
                    <a:cubicBezTo>
                      <a:pt x="11" y="2"/>
                      <a:pt x="11" y="2"/>
                      <a:pt x="11" y="2"/>
                    </a:cubicBezTo>
                    <a:cubicBezTo>
                      <a:pt x="11" y="2"/>
                      <a:pt x="12" y="2"/>
                      <a:pt x="12" y="2"/>
                    </a:cubicBezTo>
                    <a:cubicBezTo>
                      <a:pt x="12" y="3"/>
                      <a:pt x="12" y="3"/>
                      <a:pt x="12" y="3"/>
                    </a:cubicBezTo>
                    <a:cubicBezTo>
                      <a:pt x="11" y="3"/>
                      <a:pt x="12" y="3"/>
                      <a:pt x="11" y="3"/>
                    </a:cubicBezTo>
                    <a:cubicBezTo>
                      <a:pt x="11" y="3"/>
                      <a:pt x="11" y="3"/>
                      <a:pt x="11" y="3"/>
                    </a:cubicBezTo>
                    <a:cubicBezTo>
                      <a:pt x="11" y="3"/>
                      <a:pt x="11" y="3"/>
                      <a:pt x="11" y="3"/>
                    </a:cubicBezTo>
                    <a:cubicBezTo>
                      <a:pt x="11" y="2"/>
                      <a:pt x="11" y="2"/>
                      <a:pt x="10" y="2"/>
                    </a:cubicBezTo>
                    <a:cubicBezTo>
                      <a:pt x="11" y="2"/>
                      <a:pt x="10" y="2"/>
                      <a:pt x="10" y="2"/>
                    </a:cubicBezTo>
                    <a:cubicBezTo>
                      <a:pt x="10" y="2"/>
                      <a:pt x="10" y="3"/>
                      <a:pt x="10" y="3"/>
                    </a:cubicBezTo>
                    <a:cubicBezTo>
                      <a:pt x="10" y="3"/>
                      <a:pt x="10" y="3"/>
                      <a:pt x="10" y="3"/>
                    </a:cubicBezTo>
                    <a:cubicBezTo>
                      <a:pt x="10" y="3"/>
                      <a:pt x="10" y="3"/>
                      <a:pt x="11" y="3"/>
                    </a:cubicBezTo>
                    <a:cubicBezTo>
                      <a:pt x="11" y="3"/>
                      <a:pt x="11" y="3"/>
                      <a:pt x="11" y="3"/>
                    </a:cubicBezTo>
                    <a:cubicBezTo>
                      <a:pt x="10" y="3"/>
                      <a:pt x="11" y="3"/>
                      <a:pt x="11" y="4"/>
                    </a:cubicBezTo>
                    <a:cubicBezTo>
                      <a:pt x="10" y="4"/>
                      <a:pt x="10" y="4"/>
                      <a:pt x="10" y="4"/>
                    </a:cubicBezTo>
                    <a:cubicBezTo>
                      <a:pt x="10" y="4"/>
                      <a:pt x="10" y="4"/>
                      <a:pt x="9" y="3"/>
                    </a:cubicBezTo>
                    <a:cubicBezTo>
                      <a:pt x="9" y="4"/>
                      <a:pt x="9" y="3"/>
                      <a:pt x="8" y="3"/>
                    </a:cubicBezTo>
                    <a:cubicBezTo>
                      <a:pt x="8" y="3"/>
                      <a:pt x="8" y="3"/>
                      <a:pt x="8" y="3"/>
                    </a:cubicBezTo>
                    <a:cubicBezTo>
                      <a:pt x="6" y="3"/>
                      <a:pt x="5" y="3"/>
                      <a:pt x="4" y="4"/>
                    </a:cubicBezTo>
                    <a:cubicBezTo>
                      <a:pt x="4" y="4"/>
                      <a:pt x="5" y="4"/>
                      <a:pt x="4" y="4"/>
                    </a:cubicBezTo>
                    <a:cubicBezTo>
                      <a:pt x="4" y="4"/>
                      <a:pt x="4" y="4"/>
                      <a:pt x="4" y="4"/>
                    </a:cubicBezTo>
                    <a:cubicBezTo>
                      <a:pt x="4" y="5"/>
                      <a:pt x="4" y="5"/>
                      <a:pt x="4" y="5"/>
                    </a:cubicBezTo>
                    <a:cubicBezTo>
                      <a:pt x="4" y="4"/>
                      <a:pt x="4" y="4"/>
                      <a:pt x="4" y="4"/>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5" y="5"/>
                      <a:pt x="5" y="5"/>
                      <a:pt x="5" y="5"/>
                    </a:cubicBezTo>
                    <a:cubicBezTo>
                      <a:pt x="5" y="6"/>
                      <a:pt x="5" y="5"/>
                      <a:pt x="5" y="6"/>
                    </a:cubicBezTo>
                    <a:cubicBezTo>
                      <a:pt x="5" y="6"/>
                      <a:pt x="6" y="6"/>
                      <a:pt x="6" y="6"/>
                    </a:cubicBezTo>
                    <a:cubicBezTo>
                      <a:pt x="5" y="6"/>
                      <a:pt x="5" y="6"/>
                      <a:pt x="5" y="6"/>
                    </a:cubicBezTo>
                    <a:cubicBezTo>
                      <a:pt x="5" y="6"/>
                      <a:pt x="5" y="6"/>
                      <a:pt x="5" y="6"/>
                    </a:cubicBezTo>
                    <a:cubicBezTo>
                      <a:pt x="5" y="6"/>
                      <a:pt x="5" y="6"/>
                      <a:pt x="5" y="6"/>
                    </a:cubicBezTo>
                    <a:cubicBezTo>
                      <a:pt x="4" y="6"/>
                      <a:pt x="4" y="7"/>
                      <a:pt x="3" y="7"/>
                    </a:cubicBezTo>
                    <a:cubicBezTo>
                      <a:pt x="3" y="7"/>
                      <a:pt x="4" y="7"/>
                      <a:pt x="4" y="8"/>
                    </a:cubicBezTo>
                    <a:cubicBezTo>
                      <a:pt x="3" y="7"/>
                      <a:pt x="3" y="8"/>
                      <a:pt x="2" y="8"/>
                    </a:cubicBezTo>
                    <a:cubicBezTo>
                      <a:pt x="2" y="8"/>
                      <a:pt x="1" y="9"/>
                      <a:pt x="2" y="9"/>
                    </a:cubicBezTo>
                    <a:cubicBezTo>
                      <a:pt x="1" y="9"/>
                      <a:pt x="1" y="9"/>
                      <a:pt x="1" y="9"/>
                    </a:cubicBezTo>
                    <a:cubicBezTo>
                      <a:pt x="1" y="9"/>
                      <a:pt x="1" y="10"/>
                      <a:pt x="1" y="10"/>
                    </a:cubicBezTo>
                    <a:cubicBezTo>
                      <a:pt x="1" y="10"/>
                      <a:pt x="0" y="10"/>
                      <a:pt x="0" y="11"/>
                    </a:cubicBezTo>
                    <a:cubicBezTo>
                      <a:pt x="0" y="11"/>
                      <a:pt x="0" y="11"/>
                      <a:pt x="0" y="11"/>
                    </a:cubicBezTo>
                    <a:cubicBezTo>
                      <a:pt x="0" y="11"/>
                      <a:pt x="0" y="11"/>
                      <a:pt x="0" y="11"/>
                    </a:cubicBezTo>
                    <a:cubicBezTo>
                      <a:pt x="0" y="11"/>
                      <a:pt x="0" y="12"/>
                      <a:pt x="0" y="12"/>
                    </a:cubicBezTo>
                    <a:cubicBezTo>
                      <a:pt x="0" y="12"/>
                      <a:pt x="0" y="12"/>
                      <a:pt x="0" y="12"/>
                    </a:cubicBezTo>
                    <a:cubicBezTo>
                      <a:pt x="0" y="12"/>
                      <a:pt x="1" y="13"/>
                      <a:pt x="1" y="12"/>
                    </a:cubicBezTo>
                    <a:cubicBezTo>
                      <a:pt x="1" y="12"/>
                      <a:pt x="1" y="12"/>
                      <a:pt x="1" y="12"/>
                    </a:cubicBezTo>
                    <a:cubicBezTo>
                      <a:pt x="1" y="12"/>
                      <a:pt x="1" y="12"/>
                      <a:pt x="1" y="12"/>
                    </a:cubicBezTo>
                    <a:cubicBezTo>
                      <a:pt x="1" y="11"/>
                      <a:pt x="1" y="12"/>
                      <a:pt x="1" y="12"/>
                    </a:cubicBezTo>
                    <a:cubicBezTo>
                      <a:pt x="1" y="12"/>
                      <a:pt x="1" y="11"/>
                      <a:pt x="1" y="11"/>
                    </a:cubicBezTo>
                    <a:cubicBezTo>
                      <a:pt x="1" y="11"/>
                      <a:pt x="1" y="11"/>
                      <a:pt x="1" y="11"/>
                    </a:cubicBezTo>
                    <a:cubicBezTo>
                      <a:pt x="1" y="11"/>
                      <a:pt x="1" y="11"/>
                      <a:pt x="1" y="11"/>
                    </a:cubicBezTo>
                    <a:cubicBezTo>
                      <a:pt x="1" y="11"/>
                      <a:pt x="1" y="11"/>
                      <a:pt x="1" y="11"/>
                    </a:cubicBezTo>
                    <a:cubicBezTo>
                      <a:pt x="1" y="11"/>
                      <a:pt x="1" y="11"/>
                      <a:pt x="1" y="11"/>
                    </a:cubicBezTo>
                    <a:cubicBezTo>
                      <a:pt x="1" y="11"/>
                      <a:pt x="1" y="11"/>
                      <a:pt x="2" y="11"/>
                    </a:cubicBezTo>
                    <a:cubicBezTo>
                      <a:pt x="1" y="11"/>
                      <a:pt x="1" y="11"/>
                      <a:pt x="2" y="11"/>
                    </a:cubicBezTo>
                    <a:cubicBezTo>
                      <a:pt x="2" y="11"/>
                      <a:pt x="3" y="10"/>
                      <a:pt x="3" y="11"/>
                    </a:cubicBezTo>
                    <a:cubicBezTo>
                      <a:pt x="4" y="11"/>
                      <a:pt x="4" y="11"/>
                      <a:pt x="4" y="11"/>
                    </a:cubicBezTo>
                    <a:cubicBezTo>
                      <a:pt x="4" y="11"/>
                      <a:pt x="4" y="11"/>
                      <a:pt x="4" y="11"/>
                    </a:cubicBezTo>
                    <a:cubicBezTo>
                      <a:pt x="4" y="11"/>
                      <a:pt x="4" y="11"/>
                      <a:pt x="5" y="11"/>
                    </a:cubicBezTo>
                    <a:cubicBezTo>
                      <a:pt x="5" y="11"/>
                      <a:pt x="5" y="12"/>
                      <a:pt x="5" y="12"/>
                    </a:cubicBezTo>
                    <a:cubicBezTo>
                      <a:pt x="6" y="12"/>
                      <a:pt x="5" y="12"/>
                      <a:pt x="6" y="12"/>
                    </a:cubicBezTo>
                    <a:cubicBezTo>
                      <a:pt x="6" y="12"/>
                      <a:pt x="6" y="11"/>
                      <a:pt x="7" y="11"/>
                    </a:cubicBezTo>
                    <a:cubicBezTo>
                      <a:pt x="6" y="11"/>
                      <a:pt x="6" y="11"/>
                      <a:pt x="6" y="10"/>
                    </a:cubicBezTo>
                    <a:cubicBezTo>
                      <a:pt x="6" y="10"/>
                      <a:pt x="6" y="10"/>
                      <a:pt x="6" y="10"/>
                    </a:cubicBezTo>
                    <a:cubicBezTo>
                      <a:pt x="6" y="10"/>
                      <a:pt x="6" y="10"/>
                      <a:pt x="6" y="9"/>
                    </a:cubicBezTo>
                    <a:cubicBezTo>
                      <a:pt x="6" y="9"/>
                      <a:pt x="7" y="9"/>
                      <a:pt x="7" y="9"/>
                    </a:cubicBezTo>
                    <a:cubicBezTo>
                      <a:pt x="7" y="9"/>
                      <a:pt x="7" y="9"/>
                      <a:pt x="7" y="9"/>
                    </a:cubicBezTo>
                    <a:cubicBezTo>
                      <a:pt x="7" y="10"/>
                      <a:pt x="8" y="10"/>
                      <a:pt x="8" y="10"/>
                    </a:cubicBezTo>
                    <a:cubicBezTo>
                      <a:pt x="8" y="10"/>
                      <a:pt x="8" y="10"/>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7" y="9"/>
                      <a:pt x="7" y="9"/>
                    </a:cubicBezTo>
                    <a:cubicBezTo>
                      <a:pt x="7" y="8"/>
                      <a:pt x="7" y="8"/>
                      <a:pt x="7" y="7"/>
                    </a:cubicBezTo>
                    <a:cubicBezTo>
                      <a:pt x="7" y="7"/>
                      <a:pt x="8" y="7"/>
                      <a:pt x="8" y="7"/>
                    </a:cubicBezTo>
                    <a:cubicBezTo>
                      <a:pt x="8" y="7"/>
                      <a:pt x="8" y="7"/>
                      <a:pt x="9" y="7"/>
                    </a:cubicBezTo>
                    <a:cubicBezTo>
                      <a:pt x="9" y="7"/>
                      <a:pt x="9" y="7"/>
                      <a:pt x="10" y="7"/>
                    </a:cubicBezTo>
                    <a:cubicBezTo>
                      <a:pt x="10" y="7"/>
                      <a:pt x="10" y="7"/>
                      <a:pt x="11" y="7"/>
                    </a:cubicBezTo>
                    <a:cubicBezTo>
                      <a:pt x="11" y="7"/>
                      <a:pt x="12" y="6"/>
                      <a:pt x="13" y="6"/>
                    </a:cubicBezTo>
                    <a:cubicBezTo>
                      <a:pt x="13" y="6"/>
                      <a:pt x="13" y="6"/>
                      <a:pt x="14" y="6"/>
                    </a:cubicBezTo>
                    <a:cubicBezTo>
                      <a:pt x="14" y="6"/>
                      <a:pt x="14" y="5"/>
                      <a:pt x="14" y="5"/>
                    </a:cubicBezTo>
                    <a:cubicBezTo>
                      <a:pt x="13" y="5"/>
                      <a:pt x="11" y="5"/>
                      <a:pt x="11" y="4"/>
                    </a:cubicBezTo>
                    <a:cubicBezTo>
                      <a:pt x="11" y="4"/>
                      <a:pt x="12" y="4"/>
                      <a:pt x="12" y="4"/>
                    </a:cubicBezTo>
                    <a:cubicBezTo>
                      <a:pt x="12" y="4"/>
                      <a:pt x="12" y="4"/>
                      <a:pt x="12" y="4"/>
                    </a:cubicBezTo>
                    <a:cubicBezTo>
                      <a:pt x="13" y="4"/>
                      <a:pt x="13" y="4"/>
                      <a:pt x="13" y="4"/>
                    </a:cubicBezTo>
                    <a:cubicBezTo>
                      <a:pt x="13" y="3"/>
                      <a:pt x="13" y="3"/>
                      <a:pt x="14" y="3"/>
                    </a:cubicBezTo>
                    <a:cubicBezTo>
                      <a:pt x="14" y="3"/>
                      <a:pt x="15" y="3"/>
                      <a:pt x="15" y="2"/>
                    </a:cubicBezTo>
                    <a:cubicBezTo>
                      <a:pt x="15" y="2"/>
                      <a:pt x="15" y="1"/>
                      <a:pt x="15" y="1"/>
                    </a:cubicBezTo>
                    <a:cubicBezTo>
                      <a:pt x="15" y="1"/>
                      <a:pt x="15" y="1"/>
                      <a:pt x="15" y="1"/>
                    </a:cubicBezTo>
                    <a:close/>
                    <a:moveTo>
                      <a:pt x="6" y="9"/>
                    </a:moveTo>
                    <a:cubicBezTo>
                      <a:pt x="6" y="8"/>
                      <a:pt x="6" y="8"/>
                      <a:pt x="6" y="8"/>
                    </a:cubicBezTo>
                    <a:cubicBezTo>
                      <a:pt x="7" y="9"/>
                      <a:pt x="6" y="9"/>
                      <a:pt x="6" y="9"/>
                    </a:cubicBezTo>
                    <a:close/>
                    <a:moveTo>
                      <a:pt x="5" y="8"/>
                    </a:moveTo>
                    <a:cubicBezTo>
                      <a:pt x="5" y="8"/>
                      <a:pt x="5" y="9"/>
                      <a:pt x="5" y="9"/>
                    </a:cubicBezTo>
                    <a:cubicBezTo>
                      <a:pt x="5" y="9"/>
                      <a:pt x="5" y="9"/>
                      <a:pt x="5" y="9"/>
                    </a:cubicBezTo>
                    <a:cubicBezTo>
                      <a:pt x="4" y="9"/>
                      <a:pt x="5" y="8"/>
                      <a:pt x="4" y="8"/>
                    </a:cubicBezTo>
                    <a:cubicBezTo>
                      <a:pt x="4" y="8"/>
                      <a:pt x="4" y="8"/>
                      <a:pt x="4" y="8"/>
                    </a:cubicBezTo>
                    <a:cubicBezTo>
                      <a:pt x="4" y="8"/>
                      <a:pt x="4"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3" name="Freeform 1189"/>
              <p:cNvSpPr/>
              <p:nvPr/>
            </p:nvSpPr>
            <p:spPr bwMode="auto">
              <a:xfrm>
                <a:off x="2072" y="1212"/>
                <a:ext cx="4" cy="0"/>
              </a:xfrm>
              <a:custGeom>
                <a:avLst/>
                <a:gdLst>
                  <a:gd name="T0" fmla="*/ 1 w 1"/>
                  <a:gd name="T1" fmla="*/ 1 w 1"/>
                  <a:gd name="T2" fmla="*/ 0 w 1"/>
                  <a:gd name="T3" fmla="*/ 0 w 1"/>
                  <a:gd name="T4" fmla="*/ 0 w 1"/>
                  <a:gd name="T5" fmla="*/ 0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4" name="Freeform 1190"/>
              <p:cNvSpPr/>
              <p:nvPr/>
            </p:nvSpPr>
            <p:spPr bwMode="auto">
              <a:xfrm>
                <a:off x="2072" y="142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5" name="Freeform 1191"/>
              <p:cNvSpPr/>
              <p:nvPr/>
            </p:nvSpPr>
            <p:spPr bwMode="auto">
              <a:xfrm>
                <a:off x="2056" y="1447"/>
                <a:ext cx="4" cy="0"/>
              </a:xfrm>
              <a:custGeom>
                <a:avLst/>
                <a:gdLst>
                  <a:gd name="T0" fmla="*/ 0 w 1"/>
                  <a:gd name="T1" fmla="*/ 0 w 1"/>
                  <a:gd name="T2" fmla="*/ 0 w 1"/>
                  <a:gd name="T3" fmla="*/ 1 w 1"/>
                  <a:gd name="T4" fmla="*/ 1 w 1"/>
                  <a:gd name="T5" fmla="*/ 1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6" name="Freeform 1192"/>
              <p:cNvSpPr/>
              <p:nvPr/>
            </p:nvSpPr>
            <p:spPr bwMode="auto">
              <a:xfrm>
                <a:off x="2035" y="1501"/>
                <a:ext cx="8" cy="0"/>
              </a:xfrm>
              <a:custGeom>
                <a:avLst/>
                <a:gdLst>
                  <a:gd name="T0" fmla="*/ 2 w 2"/>
                  <a:gd name="T1" fmla="*/ 2 w 2"/>
                  <a:gd name="T2" fmla="*/ 2 w 2"/>
                  <a:gd name="T3" fmla="*/ 1 w 2"/>
                  <a:gd name="T4" fmla="*/ 0 w 2"/>
                  <a:gd name="T5" fmla="*/ 0 w 2"/>
                  <a:gd name="T6" fmla="*/ 0 w 2"/>
                  <a:gd name="T7" fmla="*/ 0 w 2"/>
                  <a:gd name="T8" fmla="*/ 1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7" name="Freeform 1193"/>
              <p:cNvSpPr/>
              <p:nvPr/>
            </p:nvSpPr>
            <p:spPr bwMode="auto">
              <a:xfrm>
                <a:off x="2035" y="152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8" name="Freeform 1194"/>
              <p:cNvSpPr/>
              <p:nvPr/>
            </p:nvSpPr>
            <p:spPr bwMode="auto">
              <a:xfrm>
                <a:off x="2023" y="1236"/>
                <a:ext cx="4" cy="0"/>
              </a:xfrm>
              <a:custGeom>
                <a:avLst/>
                <a:gdLst>
                  <a:gd name="T0" fmla="*/ 0 w 1"/>
                  <a:gd name="T1" fmla="*/ 0 w 1"/>
                  <a:gd name="T2" fmla="*/ 0 w 1"/>
                  <a:gd name="T3" fmla="*/ 1 w 1"/>
                  <a:gd name="T4" fmla="*/ 1 w 1"/>
                  <a:gd name="T5" fmla="*/ 1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9" name="Freeform 1195"/>
              <p:cNvSpPr/>
              <p:nvPr/>
            </p:nvSpPr>
            <p:spPr bwMode="auto">
              <a:xfrm>
                <a:off x="2023" y="1455"/>
                <a:ext cx="4" cy="5"/>
              </a:xfrm>
              <a:custGeom>
                <a:avLst/>
                <a:gdLst>
                  <a:gd name="T0" fmla="*/ 0 w 1"/>
                  <a:gd name="T1" fmla="*/ 0 h 1"/>
                  <a:gd name="T2" fmla="*/ 0 w 1"/>
                  <a:gd name="T3" fmla="*/ 0 h 1"/>
                  <a:gd name="T4" fmla="*/ 0 w 1"/>
                  <a:gd name="T5" fmla="*/ 0 h 1"/>
                  <a:gd name="T6" fmla="*/ 0 w 1"/>
                  <a:gd name="T7" fmla="*/ 0 h 1"/>
                  <a:gd name="T8" fmla="*/ 0 w 1"/>
                  <a:gd name="T9" fmla="*/ 1 h 1"/>
                  <a:gd name="T10" fmla="*/ 0 w 1"/>
                  <a:gd name="T11" fmla="*/ 1 h 1"/>
                  <a:gd name="T12" fmla="*/ 0 w 1"/>
                  <a:gd name="T13" fmla="*/ 1 h 1"/>
                  <a:gd name="T14" fmla="*/ 0 w 1"/>
                  <a:gd name="T15" fmla="*/ 1 h 1"/>
                  <a:gd name="T16" fmla="*/ 0 w 1"/>
                  <a:gd name="T17" fmla="*/ 1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1"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0" name="Freeform 1196"/>
              <p:cNvSpPr/>
              <p:nvPr/>
            </p:nvSpPr>
            <p:spPr bwMode="auto">
              <a:xfrm>
                <a:off x="2007" y="1575"/>
                <a:ext cx="16" cy="0"/>
              </a:xfrm>
              <a:custGeom>
                <a:avLst/>
                <a:gdLst>
                  <a:gd name="T0" fmla="*/ 2 w 4"/>
                  <a:gd name="T1" fmla="*/ 2 w 4"/>
                  <a:gd name="T2" fmla="*/ 2 w 4"/>
                  <a:gd name="T3" fmla="*/ 3 w 4"/>
                  <a:gd name="T4" fmla="*/ 4 w 4"/>
                  <a:gd name="T5" fmla="*/ 4 w 4"/>
                  <a:gd name="T6" fmla="*/ 4 w 4"/>
                  <a:gd name="T7" fmla="*/ 3 w 4"/>
                  <a:gd name="T8" fmla="*/ 2 w 4"/>
                  <a:gd name="T9" fmla="*/ 2 w 4"/>
                  <a:gd name="T10" fmla="*/ 2 w 4"/>
                  <a:gd name="T11" fmla="*/ 2 w 4"/>
                  <a:gd name="T12" fmla="*/ 1 w 4"/>
                  <a:gd name="T13" fmla="*/ 0 w 4"/>
                  <a:gd name="T14" fmla="*/ 0 w 4"/>
                  <a:gd name="T15" fmla="*/ 0 w 4"/>
                  <a:gd name="T16" fmla="*/ 0 w 4"/>
                  <a:gd name="T17" fmla="*/ 1 w 4"/>
                  <a:gd name="T18" fmla="*/ 2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Lst>
                <a:rect l="0" t="0" r="r" b="b"/>
                <a:pathLst>
                  <a:path w="4">
                    <a:moveTo>
                      <a:pt x="2" y="0"/>
                    </a:moveTo>
                    <a:cubicBezTo>
                      <a:pt x="2" y="0"/>
                      <a:pt x="2" y="0"/>
                      <a:pt x="2" y="0"/>
                    </a:cubicBezTo>
                    <a:cubicBezTo>
                      <a:pt x="2" y="0"/>
                      <a:pt x="2" y="0"/>
                      <a:pt x="2" y="0"/>
                    </a:cubicBezTo>
                    <a:cubicBezTo>
                      <a:pt x="3" y="0"/>
                      <a:pt x="3" y="0"/>
                      <a:pt x="3" y="0"/>
                    </a:cubicBezTo>
                    <a:cubicBezTo>
                      <a:pt x="3" y="0"/>
                      <a:pt x="4" y="0"/>
                      <a:pt x="4" y="0"/>
                    </a:cubicBezTo>
                    <a:cubicBezTo>
                      <a:pt x="4" y="0"/>
                      <a:pt x="4" y="0"/>
                      <a:pt x="4" y="0"/>
                    </a:cubicBezTo>
                    <a:cubicBezTo>
                      <a:pt x="4" y="0"/>
                      <a:pt x="4" y="0"/>
                      <a:pt x="4" y="0"/>
                    </a:cubicBezTo>
                    <a:cubicBezTo>
                      <a:pt x="4" y="0"/>
                      <a:pt x="4" y="0"/>
                      <a:pt x="3" y="0"/>
                    </a:cubicBezTo>
                    <a:cubicBezTo>
                      <a:pt x="3" y="0"/>
                      <a:pt x="3" y="0"/>
                      <a:pt x="2"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1" name="Freeform 1197"/>
              <p:cNvSpPr/>
              <p:nvPr/>
            </p:nvSpPr>
            <p:spPr bwMode="auto">
              <a:xfrm>
                <a:off x="1941" y="1051"/>
                <a:ext cx="8" cy="0"/>
              </a:xfrm>
              <a:custGeom>
                <a:avLst/>
                <a:gdLst>
                  <a:gd name="T0" fmla="*/ 2 w 2"/>
                  <a:gd name="T1" fmla="*/ 2 w 2"/>
                  <a:gd name="T2" fmla="*/ 2 w 2"/>
                  <a:gd name="T3" fmla="*/ 1 w 2"/>
                  <a:gd name="T4" fmla="*/ 0 w 2"/>
                  <a:gd name="T5" fmla="*/ 0 w 2"/>
                  <a:gd name="T6" fmla="*/ 0 w 2"/>
                  <a:gd name="T7" fmla="*/ 1 w 2"/>
                  <a:gd name="T8"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2">
                    <a:moveTo>
                      <a:pt x="2" y="0"/>
                    </a:move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2" name="Freeform 1198"/>
              <p:cNvSpPr/>
              <p:nvPr/>
            </p:nvSpPr>
            <p:spPr bwMode="auto">
              <a:xfrm>
                <a:off x="1925" y="1232"/>
                <a:ext cx="20" cy="0"/>
              </a:xfrm>
              <a:custGeom>
                <a:avLst/>
                <a:gdLst>
                  <a:gd name="T0" fmla="*/ 0 w 5"/>
                  <a:gd name="T1" fmla="*/ 0 w 5"/>
                  <a:gd name="T2" fmla="*/ 2 w 5"/>
                  <a:gd name="T3" fmla="*/ 5 w 5"/>
                  <a:gd name="T4" fmla="*/ 5 w 5"/>
                  <a:gd name="T5" fmla="*/ 5 w 5"/>
                  <a:gd name="T6" fmla="*/ 2 w 5"/>
                  <a:gd name="T7" fmla="*/ 0 w 5"/>
                  <a:gd name="T8"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5">
                    <a:moveTo>
                      <a:pt x="0" y="0"/>
                    </a:moveTo>
                    <a:cubicBezTo>
                      <a:pt x="0" y="0"/>
                      <a:pt x="0" y="0"/>
                      <a:pt x="0" y="0"/>
                    </a:cubicBezTo>
                    <a:cubicBezTo>
                      <a:pt x="1" y="0"/>
                      <a:pt x="1" y="0"/>
                      <a:pt x="2" y="0"/>
                    </a:cubicBezTo>
                    <a:cubicBezTo>
                      <a:pt x="3" y="0"/>
                      <a:pt x="4" y="0"/>
                      <a:pt x="5" y="0"/>
                    </a:cubicBezTo>
                    <a:cubicBezTo>
                      <a:pt x="5" y="0"/>
                      <a:pt x="5" y="0"/>
                      <a:pt x="5" y="0"/>
                    </a:cubicBezTo>
                    <a:cubicBezTo>
                      <a:pt x="5" y="0"/>
                      <a:pt x="5" y="0"/>
                      <a:pt x="5" y="0"/>
                    </a:cubicBezTo>
                    <a:cubicBezTo>
                      <a:pt x="4" y="0"/>
                      <a:pt x="3" y="0"/>
                      <a:pt x="2"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3" name="Freeform 1199"/>
              <p:cNvSpPr/>
              <p:nvPr/>
            </p:nvSpPr>
            <p:spPr bwMode="auto">
              <a:xfrm>
                <a:off x="1941" y="125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4" name="Freeform 1200"/>
              <p:cNvSpPr/>
              <p:nvPr/>
            </p:nvSpPr>
            <p:spPr bwMode="auto">
              <a:xfrm>
                <a:off x="1872" y="1245"/>
                <a:ext cx="4" cy="0"/>
              </a:xfrm>
              <a:custGeom>
                <a:avLst/>
                <a:gdLst>
                  <a:gd name="T0" fmla="*/ 0 w 1"/>
                  <a:gd name="T1" fmla="*/ 0 w 1"/>
                  <a:gd name="T2" fmla="*/ 0 w 1"/>
                  <a:gd name="T3" fmla="*/ 0 w 1"/>
                  <a:gd name="T4" fmla="*/ 0 w 1"/>
                  <a:gd name="T5" fmla="*/ 0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5" name="Freeform 1201"/>
              <p:cNvSpPr/>
              <p:nvPr/>
            </p:nvSpPr>
            <p:spPr bwMode="auto">
              <a:xfrm>
                <a:off x="1819" y="1166"/>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0 w 1"/>
                  <a:gd name="T13" fmla="*/ 1 h 1"/>
                  <a:gd name="T14" fmla="*/ 0 w 1"/>
                  <a:gd name="T15" fmla="*/ 0 h 1"/>
                  <a:gd name="T16" fmla="*/ 0 w 1"/>
                  <a:gd name="T17" fmla="*/ 0 h 1"/>
                  <a:gd name="T18" fmla="*/ 0 w 1"/>
                  <a:gd name="T19" fmla="*/ 0 h 1"/>
                  <a:gd name="T20" fmla="*/ 0 w 1"/>
                  <a:gd name="T21" fmla="*/ 0 h 1"/>
                  <a:gd name="T22" fmla="*/ 0 w 1"/>
                  <a:gd name="T23" fmla="*/ 0 h 1"/>
                  <a:gd name="T24" fmla="*/ 0 w 1"/>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1">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0" y="1"/>
                      <a:pt x="0" y="1"/>
                      <a:pt x="0" y="1"/>
                    </a:cubicBezTo>
                    <a:cubicBezTo>
                      <a:pt x="0" y="1"/>
                      <a:pt x="0" y="1"/>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6" name="Freeform 1202"/>
              <p:cNvSpPr>
                <a:spLocks noEditPoints="1"/>
              </p:cNvSpPr>
              <p:nvPr/>
            </p:nvSpPr>
            <p:spPr bwMode="auto">
              <a:xfrm>
                <a:off x="1390" y="1141"/>
                <a:ext cx="429" cy="33"/>
              </a:xfrm>
              <a:custGeom>
                <a:avLst/>
                <a:gdLst>
                  <a:gd name="T0" fmla="*/ 14 w 105"/>
                  <a:gd name="T1" fmla="*/ 1 h 8"/>
                  <a:gd name="T2" fmla="*/ 5 w 105"/>
                  <a:gd name="T3" fmla="*/ 0 h 8"/>
                  <a:gd name="T4" fmla="*/ 0 w 105"/>
                  <a:gd name="T5" fmla="*/ 0 h 8"/>
                  <a:gd name="T6" fmla="*/ 11 w 105"/>
                  <a:gd name="T7" fmla="*/ 1 h 8"/>
                  <a:gd name="T8" fmla="*/ 14 w 105"/>
                  <a:gd name="T9" fmla="*/ 1 h 8"/>
                  <a:gd name="T10" fmla="*/ 27 w 105"/>
                  <a:gd name="T11" fmla="*/ 2 h 8"/>
                  <a:gd name="T12" fmla="*/ 29 w 105"/>
                  <a:gd name="T13" fmla="*/ 2 h 8"/>
                  <a:gd name="T14" fmla="*/ 29 w 105"/>
                  <a:gd name="T15" fmla="*/ 2 h 8"/>
                  <a:gd name="T16" fmla="*/ 35 w 105"/>
                  <a:gd name="T17" fmla="*/ 3 h 8"/>
                  <a:gd name="T18" fmla="*/ 38 w 105"/>
                  <a:gd name="T19" fmla="*/ 3 h 8"/>
                  <a:gd name="T20" fmla="*/ 39 w 105"/>
                  <a:gd name="T21" fmla="*/ 3 h 8"/>
                  <a:gd name="T22" fmla="*/ 41 w 105"/>
                  <a:gd name="T23" fmla="*/ 3 h 8"/>
                  <a:gd name="T24" fmla="*/ 42 w 105"/>
                  <a:gd name="T25" fmla="*/ 3 h 8"/>
                  <a:gd name="T26" fmla="*/ 50 w 105"/>
                  <a:gd name="T27" fmla="*/ 4 h 8"/>
                  <a:gd name="T28" fmla="*/ 57 w 105"/>
                  <a:gd name="T29" fmla="*/ 5 h 8"/>
                  <a:gd name="T30" fmla="*/ 69 w 105"/>
                  <a:gd name="T31" fmla="*/ 6 h 8"/>
                  <a:gd name="T32" fmla="*/ 70 w 105"/>
                  <a:gd name="T33" fmla="*/ 6 h 8"/>
                  <a:gd name="T34" fmla="*/ 71 w 105"/>
                  <a:gd name="T35" fmla="*/ 6 h 8"/>
                  <a:gd name="T36" fmla="*/ 73 w 105"/>
                  <a:gd name="T37" fmla="*/ 6 h 8"/>
                  <a:gd name="T38" fmla="*/ 74 w 105"/>
                  <a:gd name="T39" fmla="*/ 6 h 8"/>
                  <a:gd name="T40" fmla="*/ 74 w 105"/>
                  <a:gd name="T41" fmla="*/ 6 h 8"/>
                  <a:gd name="T42" fmla="*/ 77 w 105"/>
                  <a:gd name="T43" fmla="*/ 6 h 8"/>
                  <a:gd name="T44" fmla="*/ 79 w 105"/>
                  <a:gd name="T45" fmla="*/ 7 h 8"/>
                  <a:gd name="T46" fmla="*/ 79 w 105"/>
                  <a:gd name="T47" fmla="*/ 6 h 8"/>
                  <a:gd name="T48" fmla="*/ 77 w 105"/>
                  <a:gd name="T49" fmla="*/ 6 h 8"/>
                  <a:gd name="T50" fmla="*/ 86 w 105"/>
                  <a:gd name="T51" fmla="*/ 7 h 8"/>
                  <a:gd name="T52" fmla="*/ 100 w 105"/>
                  <a:gd name="T53" fmla="*/ 8 h 8"/>
                  <a:gd name="T54" fmla="*/ 102 w 105"/>
                  <a:gd name="T55" fmla="*/ 8 h 8"/>
                  <a:gd name="T56" fmla="*/ 103 w 105"/>
                  <a:gd name="T57" fmla="*/ 8 h 8"/>
                  <a:gd name="T58" fmla="*/ 105 w 105"/>
                  <a:gd name="T59" fmla="*/ 8 h 8"/>
                  <a:gd name="T60" fmla="*/ 105 w 105"/>
                  <a:gd name="T61" fmla="*/ 7 h 8"/>
                  <a:gd name="T62" fmla="*/ 104 w 105"/>
                  <a:gd name="T63" fmla="*/ 6 h 8"/>
                  <a:gd name="T64" fmla="*/ 98 w 105"/>
                  <a:gd name="T65" fmla="*/ 5 h 8"/>
                  <a:gd name="T66" fmla="*/ 95 w 105"/>
                  <a:gd name="T67" fmla="*/ 5 h 8"/>
                  <a:gd name="T68" fmla="*/ 97 w 105"/>
                  <a:gd name="T69" fmla="*/ 5 h 8"/>
                  <a:gd name="T70" fmla="*/ 100 w 105"/>
                  <a:gd name="T71" fmla="*/ 6 h 8"/>
                  <a:gd name="T72" fmla="*/ 93 w 105"/>
                  <a:gd name="T73" fmla="*/ 6 h 8"/>
                  <a:gd name="T74" fmla="*/ 88 w 105"/>
                  <a:gd name="T75" fmla="*/ 5 h 8"/>
                  <a:gd name="T76" fmla="*/ 81 w 105"/>
                  <a:gd name="T77" fmla="*/ 5 h 8"/>
                  <a:gd name="T78" fmla="*/ 75 w 105"/>
                  <a:gd name="T79" fmla="*/ 5 h 8"/>
                  <a:gd name="T80" fmla="*/ 67 w 105"/>
                  <a:gd name="T81" fmla="*/ 4 h 8"/>
                  <a:gd name="T82" fmla="*/ 66 w 105"/>
                  <a:gd name="T83" fmla="*/ 4 h 8"/>
                  <a:gd name="T84" fmla="*/ 65 w 105"/>
                  <a:gd name="T85" fmla="*/ 4 h 8"/>
                  <a:gd name="T86" fmla="*/ 57 w 105"/>
                  <a:gd name="T87" fmla="*/ 4 h 8"/>
                  <a:gd name="T88" fmla="*/ 51 w 105"/>
                  <a:gd name="T89" fmla="*/ 4 h 8"/>
                  <a:gd name="T90" fmla="*/ 49 w 105"/>
                  <a:gd name="T91" fmla="*/ 4 h 8"/>
                  <a:gd name="T92" fmla="*/ 42 w 105"/>
                  <a:gd name="T93" fmla="*/ 3 h 8"/>
                  <a:gd name="T94" fmla="*/ 39 w 105"/>
                  <a:gd name="T95" fmla="*/ 3 h 8"/>
                  <a:gd name="T96" fmla="*/ 39 w 105"/>
                  <a:gd name="T97" fmla="*/ 3 h 8"/>
                  <a:gd name="T98" fmla="*/ 35 w 105"/>
                  <a:gd name="T99" fmla="*/ 3 h 8"/>
                  <a:gd name="T100" fmla="*/ 34 w 105"/>
                  <a:gd name="T101" fmla="*/ 2 h 8"/>
                  <a:gd name="T102" fmla="*/ 32 w 105"/>
                  <a:gd name="T103" fmla="*/ 2 h 8"/>
                  <a:gd name="T104" fmla="*/ 29 w 105"/>
                  <a:gd name="T105" fmla="*/ 2 h 8"/>
                  <a:gd name="T106" fmla="*/ 27 w 105"/>
                  <a:gd name="T107" fmla="*/ 2 h 8"/>
                  <a:gd name="T108" fmla="*/ 103 w 105"/>
                  <a:gd name="T109" fmla="*/ 7 h 8"/>
                  <a:gd name="T110" fmla="*/ 103 w 105"/>
                  <a:gd name="T111" fmla="*/ 7 h 8"/>
                  <a:gd name="T112" fmla="*/ 72 w 105"/>
                  <a:gd name="T113" fmla="*/ 6 h 8"/>
                  <a:gd name="T114" fmla="*/ 72 w 105"/>
                  <a:gd name="T115" fmla="*/ 6 h 8"/>
                  <a:gd name="T116" fmla="*/ 71 w 105"/>
                  <a:gd name="T117" fmla="*/ 6 h 8"/>
                  <a:gd name="T118" fmla="*/ 70 w 105"/>
                  <a:gd name="T119" fmla="*/ 6 h 8"/>
                  <a:gd name="T120" fmla="*/ 70 w 105"/>
                  <a:gd name="T121" fmla="*/ 6 h 8"/>
                  <a:gd name="T122" fmla="*/ 69 w 105"/>
                  <a:gd name="T123" fmla="*/ 6 h 8"/>
                  <a:gd name="T124" fmla="*/ 70 w 105"/>
                  <a:gd name="T1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 h="8">
                    <a:moveTo>
                      <a:pt x="25" y="2"/>
                    </a:moveTo>
                    <a:cubicBezTo>
                      <a:pt x="24" y="2"/>
                      <a:pt x="23" y="2"/>
                      <a:pt x="21" y="1"/>
                    </a:cubicBezTo>
                    <a:cubicBezTo>
                      <a:pt x="19" y="1"/>
                      <a:pt x="16" y="1"/>
                      <a:pt x="14" y="1"/>
                    </a:cubicBezTo>
                    <a:cubicBezTo>
                      <a:pt x="14" y="1"/>
                      <a:pt x="13" y="1"/>
                      <a:pt x="13" y="1"/>
                    </a:cubicBezTo>
                    <a:cubicBezTo>
                      <a:pt x="12" y="1"/>
                      <a:pt x="12" y="0"/>
                      <a:pt x="11" y="1"/>
                    </a:cubicBezTo>
                    <a:cubicBezTo>
                      <a:pt x="9" y="1"/>
                      <a:pt x="7" y="0"/>
                      <a:pt x="5" y="0"/>
                    </a:cubicBezTo>
                    <a:cubicBezTo>
                      <a:pt x="4" y="0"/>
                      <a:pt x="2" y="0"/>
                      <a:pt x="1" y="0"/>
                    </a:cubicBezTo>
                    <a:cubicBezTo>
                      <a:pt x="0" y="0"/>
                      <a:pt x="0" y="0"/>
                      <a:pt x="0" y="0"/>
                    </a:cubicBezTo>
                    <a:cubicBezTo>
                      <a:pt x="0" y="0"/>
                      <a:pt x="0" y="0"/>
                      <a:pt x="0" y="0"/>
                    </a:cubicBezTo>
                    <a:cubicBezTo>
                      <a:pt x="0" y="0"/>
                      <a:pt x="0" y="0"/>
                      <a:pt x="1" y="0"/>
                    </a:cubicBezTo>
                    <a:cubicBezTo>
                      <a:pt x="2" y="0"/>
                      <a:pt x="4" y="0"/>
                      <a:pt x="5" y="0"/>
                    </a:cubicBezTo>
                    <a:cubicBezTo>
                      <a:pt x="7" y="1"/>
                      <a:pt x="9" y="1"/>
                      <a:pt x="11" y="1"/>
                    </a:cubicBezTo>
                    <a:cubicBezTo>
                      <a:pt x="11" y="1"/>
                      <a:pt x="11" y="1"/>
                      <a:pt x="11" y="1"/>
                    </a:cubicBezTo>
                    <a:cubicBezTo>
                      <a:pt x="12" y="1"/>
                      <a:pt x="13" y="1"/>
                      <a:pt x="14" y="1"/>
                    </a:cubicBezTo>
                    <a:cubicBezTo>
                      <a:pt x="14" y="1"/>
                      <a:pt x="14" y="1"/>
                      <a:pt x="14" y="1"/>
                    </a:cubicBezTo>
                    <a:cubicBezTo>
                      <a:pt x="16" y="1"/>
                      <a:pt x="19" y="2"/>
                      <a:pt x="21" y="2"/>
                    </a:cubicBezTo>
                    <a:cubicBezTo>
                      <a:pt x="22" y="2"/>
                      <a:pt x="24" y="2"/>
                      <a:pt x="25" y="2"/>
                    </a:cubicBezTo>
                    <a:cubicBezTo>
                      <a:pt x="26" y="2"/>
                      <a:pt x="27" y="3"/>
                      <a:pt x="27" y="2"/>
                    </a:cubicBezTo>
                    <a:cubicBezTo>
                      <a:pt x="27" y="2"/>
                      <a:pt x="27" y="2"/>
                      <a:pt x="27" y="2"/>
                    </a:cubicBezTo>
                    <a:cubicBezTo>
                      <a:pt x="27" y="2"/>
                      <a:pt x="28" y="2"/>
                      <a:pt x="28" y="2"/>
                    </a:cubicBezTo>
                    <a:cubicBezTo>
                      <a:pt x="28" y="2"/>
                      <a:pt x="28" y="2"/>
                      <a:pt x="29" y="2"/>
                    </a:cubicBezTo>
                    <a:cubicBezTo>
                      <a:pt x="29" y="2"/>
                      <a:pt x="29" y="2"/>
                      <a:pt x="29" y="2"/>
                    </a:cubicBezTo>
                    <a:cubicBezTo>
                      <a:pt x="29" y="3"/>
                      <a:pt x="29" y="3"/>
                      <a:pt x="29" y="2"/>
                    </a:cubicBezTo>
                    <a:cubicBezTo>
                      <a:pt x="29" y="2"/>
                      <a:pt x="29" y="2"/>
                      <a:pt x="29" y="2"/>
                    </a:cubicBezTo>
                    <a:cubicBezTo>
                      <a:pt x="30" y="2"/>
                      <a:pt x="31" y="3"/>
                      <a:pt x="32" y="3"/>
                    </a:cubicBezTo>
                    <a:cubicBezTo>
                      <a:pt x="32" y="3"/>
                      <a:pt x="33" y="3"/>
                      <a:pt x="34" y="3"/>
                    </a:cubicBezTo>
                    <a:cubicBezTo>
                      <a:pt x="34" y="3"/>
                      <a:pt x="35" y="3"/>
                      <a:pt x="35" y="3"/>
                    </a:cubicBezTo>
                    <a:cubicBezTo>
                      <a:pt x="36" y="3"/>
                      <a:pt x="36" y="3"/>
                      <a:pt x="37" y="3"/>
                    </a:cubicBezTo>
                    <a:cubicBezTo>
                      <a:pt x="37" y="3"/>
                      <a:pt x="37" y="3"/>
                      <a:pt x="38" y="3"/>
                    </a:cubicBezTo>
                    <a:cubicBezTo>
                      <a:pt x="38" y="3"/>
                      <a:pt x="38" y="3"/>
                      <a:pt x="38" y="3"/>
                    </a:cubicBezTo>
                    <a:cubicBezTo>
                      <a:pt x="38"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40" y="3"/>
                      <a:pt x="40" y="4"/>
                      <a:pt x="41" y="3"/>
                    </a:cubicBezTo>
                    <a:cubicBezTo>
                      <a:pt x="41" y="3"/>
                      <a:pt x="41" y="3"/>
                      <a:pt x="41" y="3"/>
                    </a:cubicBezTo>
                    <a:cubicBezTo>
                      <a:pt x="41" y="3"/>
                      <a:pt x="41" y="3"/>
                      <a:pt x="42" y="3"/>
                    </a:cubicBezTo>
                    <a:cubicBezTo>
                      <a:pt x="42" y="3"/>
                      <a:pt x="42" y="3"/>
                      <a:pt x="42" y="3"/>
                    </a:cubicBezTo>
                    <a:cubicBezTo>
                      <a:pt x="43" y="4"/>
                      <a:pt x="44" y="4"/>
                      <a:pt x="45" y="4"/>
                    </a:cubicBezTo>
                    <a:cubicBezTo>
                      <a:pt x="46" y="4"/>
                      <a:pt x="48" y="4"/>
                      <a:pt x="49" y="4"/>
                    </a:cubicBezTo>
                    <a:cubicBezTo>
                      <a:pt x="49" y="4"/>
                      <a:pt x="50" y="4"/>
                      <a:pt x="50" y="4"/>
                    </a:cubicBezTo>
                    <a:cubicBezTo>
                      <a:pt x="51" y="4"/>
                      <a:pt x="51" y="4"/>
                      <a:pt x="51" y="4"/>
                    </a:cubicBezTo>
                    <a:cubicBezTo>
                      <a:pt x="51" y="4"/>
                      <a:pt x="52" y="4"/>
                      <a:pt x="52" y="4"/>
                    </a:cubicBezTo>
                    <a:cubicBezTo>
                      <a:pt x="54" y="5"/>
                      <a:pt x="56" y="5"/>
                      <a:pt x="57" y="5"/>
                    </a:cubicBezTo>
                    <a:cubicBezTo>
                      <a:pt x="60" y="5"/>
                      <a:pt x="62" y="5"/>
                      <a:pt x="64" y="5"/>
                    </a:cubicBezTo>
                    <a:cubicBezTo>
                      <a:pt x="66" y="6"/>
                      <a:pt x="68" y="5"/>
                      <a:pt x="69" y="6"/>
                    </a:cubicBezTo>
                    <a:cubicBezTo>
                      <a:pt x="69" y="6"/>
                      <a:pt x="69" y="6"/>
                      <a:pt x="69" y="6"/>
                    </a:cubicBezTo>
                    <a:cubicBezTo>
                      <a:pt x="69" y="6"/>
                      <a:pt x="69" y="6"/>
                      <a:pt x="69" y="6"/>
                    </a:cubicBezTo>
                    <a:cubicBezTo>
                      <a:pt x="70" y="6"/>
                      <a:pt x="70" y="6"/>
                      <a:pt x="70" y="6"/>
                    </a:cubicBezTo>
                    <a:cubicBezTo>
                      <a:pt x="70" y="6"/>
                      <a:pt x="70" y="6"/>
                      <a:pt x="70" y="6"/>
                    </a:cubicBezTo>
                    <a:cubicBezTo>
                      <a:pt x="70" y="6"/>
                      <a:pt x="70" y="6"/>
                      <a:pt x="70" y="6"/>
                    </a:cubicBezTo>
                    <a:cubicBezTo>
                      <a:pt x="70" y="6"/>
                      <a:pt x="70" y="6"/>
                      <a:pt x="70" y="6"/>
                    </a:cubicBezTo>
                    <a:cubicBezTo>
                      <a:pt x="70" y="6"/>
                      <a:pt x="71" y="6"/>
                      <a:pt x="71" y="6"/>
                    </a:cubicBezTo>
                    <a:cubicBezTo>
                      <a:pt x="71" y="6"/>
                      <a:pt x="71" y="6"/>
                      <a:pt x="71" y="6"/>
                    </a:cubicBezTo>
                    <a:cubicBezTo>
                      <a:pt x="71" y="6"/>
                      <a:pt x="72" y="6"/>
                      <a:pt x="73" y="6"/>
                    </a:cubicBezTo>
                    <a:cubicBezTo>
                      <a:pt x="73" y="6"/>
                      <a:pt x="73" y="6"/>
                      <a:pt x="73" y="6"/>
                    </a:cubicBezTo>
                    <a:cubicBezTo>
                      <a:pt x="73" y="6"/>
                      <a:pt x="73" y="6"/>
                      <a:pt x="73" y="6"/>
                    </a:cubicBezTo>
                    <a:cubicBezTo>
                      <a:pt x="73" y="6"/>
                      <a:pt x="73" y="6"/>
                      <a:pt x="74" y="6"/>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4" y="6"/>
                      <a:pt x="76" y="6"/>
                      <a:pt x="77" y="6"/>
                    </a:cubicBezTo>
                    <a:cubicBezTo>
                      <a:pt x="77" y="6"/>
                      <a:pt x="77" y="6"/>
                      <a:pt x="77" y="6"/>
                    </a:cubicBezTo>
                    <a:cubicBezTo>
                      <a:pt x="78" y="7"/>
                      <a:pt x="78" y="7"/>
                      <a:pt x="79" y="7"/>
                    </a:cubicBezTo>
                    <a:cubicBezTo>
                      <a:pt x="79" y="7"/>
                      <a:pt x="79" y="7"/>
                      <a:pt x="79" y="7"/>
                    </a:cubicBezTo>
                    <a:cubicBezTo>
                      <a:pt x="79" y="7"/>
                      <a:pt x="79" y="7"/>
                      <a:pt x="79" y="6"/>
                    </a:cubicBezTo>
                    <a:cubicBezTo>
                      <a:pt x="79" y="6"/>
                      <a:pt x="79" y="6"/>
                      <a:pt x="79" y="6"/>
                    </a:cubicBezTo>
                    <a:cubicBezTo>
                      <a:pt x="79" y="6"/>
                      <a:pt x="79" y="6"/>
                      <a:pt x="79" y="6"/>
                    </a:cubicBezTo>
                    <a:cubicBezTo>
                      <a:pt x="78" y="6"/>
                      <a:pt x="78" y="6"/>
                      <a:pt x="77" y="6"/>
                    </a:cubicBezTo>
                    <a:cubicBezTo>
                      <a:pt x="77" y="6"/>
                      <a:pt x="77" y="6"/>
                      <a:pt x="77" y="6"/>
                    </a:cubicBezTo>
                    <a:cubicBezTo>
                      <a:pt x="77" y="6"/>
                      <a:pt x="77" y="6"/>
                      <a:pt x="77" y="6"/>
                    </a:cubicBezTo>
                    <a:cubicBezTo>
                      <a:pt x="77" y="6"/>
                      <a:pt x="77" y="6"/>
                      <a:pt x="77" y="6"/>
                    </a:cubicBezTo>
                    <a:cubicBezTo>
                      <a:pt x="81" y="6"/>
                      <a:pt x="83" y="6"/>
                      <a:pt x="86" y="7"/>
                    </a:cubicBezTo>
                    <a:cubicBezTo>
                      <a:pt x="86" y="7"/>
                      <a:pt x="86" y="7"/>
                      <a:pt x="86" y="7"/>
                    </a:cubicBezTo>
                    <a:cubicBezTo>
                      <a:pt x="88" y="7"/>
                      <a:pt x="91" y="7"/>
                      <a:pt x="94" y="7"/>
                    </a:cubicBezTo>
                    <a:cubicBezTo>
                      <a:pt x="94" y="7"/>
                      <a:pt x="94" y="7"/>
                      <a:pt x="94" y="7"/>
                    </a:cubicBezTo>
                    <a:cubicBezTo>
                      <a:pt x="96" y="8"/>
                      <a:pt x="98" y="7"/>
                      <a:pt x="100" y="8"/>
                    </a:cubicBezTo>
                    <a:cubicBezTo>
                      <a:pt x="101" y="8"/>
                      <a:pt x="101" y="8"/>
                      <a:pt x="101" y="8"/>
                    </a:cubicBezTo>
                    <a:cubicBezTo>
                      <a:pt x="102" y="8"/>
                      <a:pt x="102" y="8"/>
                      <a:pt x="102" y="8"/>
                    </a:cubicBezTo>
                    <a:cubicBezTo>
                      <a:pt x="102" y="8"/>
                      <a:pt x="102" y="8"/>
                      <a:pt x="102" y="8"/>
                    </a:cubicBezTo>
                    <a:cubicBezTo>
                      <a:pt x="102" y="8"/>
                      <a:pt x="102" y="8"/>
                      <a:pt x="102" y="8"/>
                    </a:cubicBezTo>
                    <a:cubicBezTo>
                      <a:pt x="102" y="8"/>
                      <a:pt x="102" y="8"/>
                      <a:pt x="102" y="8"/>
                    </a:cubicBezTo>
                    <a:cubicBezTo>
                      <a:pt x="103" y="8"/>
                      <a:pt x="103" y="8"/>
                      <a:pt x="103" y="8"/>
                    </a:cubicBezTo>
                    <a:cubicBezTo>
                      <a:pt x="104" y="8"/>
                      <a:pt x="104" y="8"/>
                      <a:pt x="104" y="8"/>
                    </a:cubicBezTo>
                    <a:cubicBezTo>
                      <a:pt x="105" y="8"/>
                      <a:pt x="105" y="8"/>
                      <a:pt x="105" y="8"/>
                    </a:cubicBezTo>
                    <a:cubicBezTo>
                      <a:pt x="105" y="8"/>
                      <a:pt x="105" y="8"/>
                      <a:pt x="105" y="8"/>
                    </a:cubicBezTo>
                    <a:cubicBezTo>
                      <a:pt x="105" y="8"/>
                      <a:pt x="105" y="8"/>
                      <a:pt x="105" y="8"/>
                    </a:cubicBezTo>
                    <a:cubicBezTo>
                      <a:pt x="105" y="7"/>
                      <a:pt x="105" y="7"/>
                      <a:pt x="105" y="7"/>
                    </a:cubicBezTo>
                    <a:cubicBezTo>
                      <a:pt x="105" y="7"/>
                      <a:pt x="105" y="7"/>
                      <a:pt x="105" y="7"/>
                    </a:cubicBezTo>
                    <a:cubicBezTo>
                      <a:pt x="105" y="7"/>
                      <a:pt x="105" y="7"/>
                      <a:pt x="105" y="7"/>
                    </a:cubicBezTo>
                    <a:cubicBezTo>
                      <a:pt x="105" y="7"/>
                      <a:pt x="105" y="7"/>
                      <a:pt x="105" y="7"/>
                    </a:cubicBezTo>
                    <a:cubicBezTo>
                      <a:pt x="104" y="7"/>
                      <a:pt x="104" y="7"/>
                      <a:pt x="104" y="6"/>
                    </a:cubicBezTo>
                    <a:cubicBezTo>
                      <a:pt x="103" y="6"/>
                      <a:pt x="103" y="6"/>
                      <a:pt x="102" y="6"/>
                    </a:cubicBezTo>
                    <a:cubicBezTo>
                      <a:pt x="102" y="5"/>
                      <a:pt x="100" y="5"/>
                      <a:pt x="98" y="5"/>
                    </a:cubicBezTo>
                    <a:cubicBezTo>
                      <a:pt x="98" y="5"/>
                      <a:pt x="98" y="5"/>
                      <a:pt x="98" y="5"/>
                    </a:cubicBezTo>
                    <a:cubicBezTo>
                      <a:pt x="98" y="5"/>
                      <a:pt x="97" y="5"/>
                      <a:pt x="97" y="5"/>
                    </a:cubicBezTo>
                    <a:cubicBezTo>
                      <a:pt x="96" y="5"/>
                      <a:pt x="96" y="5"/>
                      <a:pt x="95" y="5"/>
                    </a:cubicBezTo>
                    <a:cubicBezTo>
                      <a:pt x="95" y="5"/>
                      <a:pt x="95" y="5"/>
                      <a:pt x="95" y="5"/>
                    </a:cubicBezTo>
                    <a:cubicBezTo>
                      <a:pt x="95" y="5"/>
                      <a:pt x="95" y="5"/>
                      <a:pt x="95" y="5"/>
                    </a:cubicBezTo>
                    <a:cubicBezTo>
                      <a:pt x="95" y="5"/>
                      <a:pt x="95" y="5"/>
                      <a:pt x="95" y="5"/>
                    </a:cubicBezTo>
                    <a:cubicBezTo>
                      <a:pt x="96" y="5"/>
                      <a:pt x="96" y="5"/>
                      <a:pt x="97" y="5"/>
                    </a:cubicBezTo>
                    <a:cubicBezTo>
                      <a:pt x="97" y="5"/>
                      <a:pt x="98" y="6"/>
                      <a:pt x="98" y="6"/>
                    </a:cubicBezTo>
                    <a:cubicBezTo>
                      <a:pt x="98" y="6"/>
                      <a:pt x="98" y="6"/>
                      <a:pt x="98" y="6"/>
                    </a:cubicBezTo>
                    <a:cubicBezTo>
                      <a:pt x="99" y="6"/>
                      <a:pt x="100" y="5"/>
                      <a:pt x="100" y="6"/>
                    </a:cubicBezTo>
                    <a:cubicBezTo>
                      <a:pt x="100" y="6"/>
                      <a:pt x="100" y="6"/>
                      <a:pt x="99" y="6"/>
                    </a:cubicBezTo>
                    <a:cubicBezTo>
                      <a:pt x="99" y="6"/>
                      <a:pt x="100" y="6"/>
                      <a:pt x="100" y="6"/>
                    </a:cubicBezTo>
                    <a:cubicBezTo>
                      <a:pt x="97" y="6"/>
                      <a:pt x="95" y="6"/>
                      <a:pt x="93" y="6"/>
                    </a:cubicBezTo>
                    <a:cubicBezTo>
                      <a:pt x="92" y="5"/>
                      <a:pt x="91" y="6"/>
                      <a:pt x="89" y="5"/>
                    </a:cubicBezTo>
                    <a:cubicBezTo>
                      <a:pt x="89" y="6"/>
                      <a:pt x="89" y="6"/>
                      <a:pt x="88" y="6"/>
                    </a:cubicBezTo>
                    <a:cubicBezTo>
                      <a:pt x="89" y="5"/>
                      <a:pt x="88" y="5"/>
                      <a:pt x="88" y="5"/>
                    </a:cubicBezTo>
                    <a:cubicBezTo>
                      <a:pt x="88" y="5"/>
                      <a:pt x="88" y="6"/>
                      <a:pt x="88" y="6"/>
                    </a:cubicBezTo>
                    <a:cubicBezTo>
                      <a:pt x="86" y="5"/>
                      <a:pt x="84" y="6"/>
                      <a:pt x="82" y="5"/>
                    </a:cubicBezTo>
                    <a:cubicBezTo>
                      <a:pt x="82" y="5"/>
                      <a:pt x="81" y="5"/>
                      <a:pt x="81" y="5"/>
                    </a:cubicBezTo>
                    <a:cubicBezTo>
                      <a:pt x="80" y="5"/>
                      <a:pt x="79" y="5"/>
                      <a:pt x="78" y="5"/>
                    </a:cubicBezTo>
                    <a:cubicBezTo>
                      <a:pt x="78" y="5"/>
                      <a:pt x="77" y="5"/>
                      <a:pt x="77" y="5"/>
                    </a:cubicBezTo>
                    <a:cubicBezTo>
                      <a:pt x="76" y="5"/>
                      <a:pt x="74" y="5"/>
                      <a:pt x="75" y="5"/>
                    </a:cubicBezTo>
                    <a:cubicBezTo>
                      <a:pt x="74" y="5"/>
                      <a:pt x="74" y="5"/>
                      <a:pt x="73" y="5"/>
                    </a:cubicBezTo>
                    <a:cubicBezTo>
                      <a:pt x="72" y="4"/>
                      <a:pt x="70" y="5"/>
                      <a:pt x="68" y="5"/>
                    </a:cubicBezTo>
                    <a:cubicBezTo>
                      <a:pt x="68" y="4"/>
                      <a:pt x="68" y="5"/>
                      <a:pt x="67" y="4"/>
                    </a:cubicBezTo>
                    <a:cubicBezTo>
                      <a:pt x="67" y="4"/>
                      <a:pt x="67" y="4"/>
                      <a:pt x="67" y="4"/>
                    </a:cubicBezTo>
                    <a:cubicBezTo>
                      <a:pt x="67" y="4"/>
                      <a:pt x="67" y="4"/>
                      <a:pt x="66" y="4"/>
                    </a:cubicBezTo>
                    <a:cubicBezTo>
                      <a:pt x="66" y="4"/>
                      <a:pt x="66" y="4"/>
                      <a:pt x="66" y="4"/>
                    </a:cubicBezTo>
                    <a:cubicBezTo>
                      <a:pt x="66" y="5"/>
                      <a:pt x="66" y="5"/>
                      <a:pt x="67" y="5"/>
                    </a:cubicBezTo>
                    <a:cubicBezTo>
                      <a:pt x="67" y="5"/>
                      <a:pt x="67" y="5"/>
                      <a:pt x="67" y="5"/>
                    </a:cubicBezTo>
                    <a:cubicBezTo>
                      <a:pt x="66" y="5"/>
                      <a:pt x="66" y="5"/>
                      <a:pt x="65" y="4"/>
                    </a:cubicBezTo>
                    <a:cubicBezTo>
                      <a:pt x="65" y="5"/>
                      <a:pt x="65" y="5"/>
                      <a:pt x="65" y="5"/>
                    </a:cubicBezTo>
                    <a:cubicBezTo>
                      <a:pt x="64" y="5"/>
                      <a:pt x="62" y="4"/>
                      <a:pt x="61" y="4"/>
                    </a:cubicBezTo>
                    <a:cubicBezTo>
                      <a:pt x="59" y="4"/>
                      <a:pt x="58" y="4"/>
                      <a:pt x="57" y="4"/>
                    </a:cubicBezTo>
                    <a:cubicBezTo>
                      <a:pt x="56" y="4"/>
                      <a:pt x="56" y="4"/>
                      <a:pt x="56" y="4"/>
                    </a:cubicBezTo>
                    <a:cubicBezTo>
                      <a:pt x="56" y="4"/>
                      <a:pt x="55" y="4"/>
                      <a:pt x="55" y="4"/>
                    </a:cubicBezTo>
                    <a:cubicBezTo>
                      <a:pt x="54" y="4"/>
                      <a:pt x="52" y="4"/>
                      <a:pt x="51" y="4"/>
                    </a:cubicBezTo>
                    <a:cubicBezTo>
                      <a:pt x="51" y="4"/>
                      <a:pt x="51" y="4"/>
                      <a:pt x="51" y="4"/>
                    </a:cubicBezTo>
                    <a:cubicBezTo>
                      <a:pt x="51" y="4"/>
                      <a:pt x="51" y="4"/>
                      <a:pt x="50" y="4"/>
                    </a:cubicBezTo>
                    <a:cubicBezTo>
                      <a:pt x="50" y="4"/>
                      <a:pt x="49" y="4"/>
                      <a:pt x="49" y="4"/>
                    </a:cubicBezTo>
                    <a:cubicBezTo>
                      <a:pt x="49" y="4"/>
                      <a:pt x="49" y="4"/>
                      <a:pt x="49" y="4"/>
                    </a:cubicBezTo>
                    <a:cubicBezTo>
                      <a:pt x="47" y="3"/>
                      <a:pt x="45" y="3"/>
                      <a:pt x="43" y="3"/>
                    </a:cubicBezTo>
                    <a:cubicBezTo>
                      <a:pt x="42" y="3"/>
                      <a:pt x="42" y="3"/>
                      <a:pt x="42" y="3"/>
                    </a:cubicBezTo>
                    <a:cubicBezTo>
                      <a:pt x="42" y="3"/>
                      <a:pt x="42" y="3"/>
                      <a:pt x="42" y="3"/>
                    </a:cubicBezTo>
                    <a:cubicBezTo>
                      <a:pt x="41" y="3"/>
                      <a:pt x="41" y="3"/>
                      <a:pt x="41" y="3"/>
                    </a:cubicBezTo>
                    <a:cubicBezTo>
                      <a:pt x="41" y="3"/>
                      <a:pt x="40" y="3"/>
                      <a:pt x="39" y="3"/>
                    </a:cubicBezTo>
                    <a:cubicBezTo>
                      <a:pt x="39" y="3"/>
                      <a:pt x="39" y="3"/>
                      <a:pt x="39" y="3"/>
                    </a:cubicBezTo>
                    <a:cubicBezTo>
                      <a:pt x="39" y="3"/>
                      <a:pt x="39" y="3"/>
                      <a:pt x="39" y="3"/>
                    </a:cubicBezTo>
                    <a:cubicBezTo>
                      <a:pt x="39" y="3"/>
                      <a:pt x="39" y="3"/>
                      <a:pt x="39" y="3"/>
                    </a:cubicBezTo>
                    <a:cubicBezTo>
                      <a:pt x="39" y="3"/>
                      <a:pt x="38" y="3"/>
                      <a:pt x="38" y="3"/>
                    </a:cubicBezTo>
                    <a:cubicBezTo>
                      <a:pt x="37" y="3"/>
                      <a:pt x="37" y="3"/>
                      <a:pt x="37" y="3"/>
                    </a:cubicBezTo>
                    <a:cubicBezTo>
                      <a:pt x="36" y="3"/>
                      <a:pt x="36" y="3"/>
                      <a:pt x="35" y="3"/>
                    </a:cubicBezTo>
                    <a:cubicBezTo>
                      <a:pt x="35" y="3"/>
                      <a:pt x="35" y="3"/>
                      <a:pt x="35" y="3"/>
                    </a:cubicBezTo>
                    <a:cubicBezTo>
                      <a:pt x="35" y="2"/>
                      <a:pt x="34" y="3"/>
                      <a:pt x="34" y="2"/>
                    </a:cubicBezTo>
                    <a:cubicBezTo>
                      <a:pt x="34" y="2"/>
                      <a:pt x="34" y="2"/>
                      <a:pt x="34" y="2"/>
                    </a:cubicBezTo>
                    <a:cubicBezTo>
                      <a:pt x="34" y="2"/>
                      <a:pt x="34" y="2"/>
                      <a:pt x="34" y="2"/>
                    </a:cubicBezTo>
                    <a:cubicBezTo>
                      <a:pt x="34" y="2"/>
                      <a:pt x="34" y="2"/>
                      <a:pt x="34" y="2"/>
                    </a:cubicBezTo>
                    <a:cubicBezTo>
                      <a:pt x="33" y="2"/>
                      <a:pt x="32" y="2"/>
                      <a:pt x="32" y="2"/>
                    </a:cubicBezTo>
                    <a:cubicBezTo>
                      <a:pt x="31" y="2"/>
                      <a:pt x="30" y="2"/>
                      <a:pt x="29" y="2"/>
                    </a:cubicBezTo>
                    <a:cubicBezTo>
                      <a:pt x="29" y="2"/>
                      <a:pt x="29" y="2"/>
                      <a:pt x="29" y="2"/>
                    </a:cubicBezTo>
                    <a:cubicBezTo>
                      <a:pt x="29" y="2"/>
                      <a:pt x="29" y="2"/>
                      <a:pt x="29" y="2"/>
                    </a:cubicBezTo>
                    <a:cubicBezTo>
                      <a:pt x="29" y="2"/>
                      <a:pt x="29" y="2"/>
                      <a:pt x="29" y="2"/>
                    </a:cubicBezTo>
                    <a:cubicBezTo>
                      <a:pt x="28" y="2"/>
                      <a:pt x="28" y="2"/>
                      <a:pt x="28" y="2"/>
                    </a:cubicBezTo>
                    <a:cubicBezTo>
                      <a:pt x="28" y="2"/>
                      <a:pt x="27" y="2"/>
                      <a:pt x="27" y="2"/>
                    </a:cubicBezTo>
                    <a:cubicBezTo>
                      <a:pt x="27" y="2"/>
                      <a:pt x="27" y="2"/>
                      <a:pt x="27" y="2"/>
                    </a:cubicBezTo>
                    <a:cubicBezTo>
                      <a:pt x="26" y="2"/>
                      <a:pt x="26" y="2"/>
                      <a:pt x="25" y="2"/>
                    </a:cubicBezTo>
                    <a:close/>
                    <a:moveTo>
                      <a:pt x="103" y="7"/>
                    </a:moveTo>
                    <a:cubicBezTo>
                      <a:pt x="103" y="7"/>
                      <a:pt x="103" y="7"/>
                      <a:pt x="103" y="7"/>
                    </a:cubicBezTo>
                    <a:cubicBezTo>
                      <a:pt x="103" y="7"/>
                      <a:pt x="103" y="7"/>
                      <a:pt x="103" y="7"/>
                    </a:cubicBezTo>
                    <a:cubicBezTo>
                      <a:pt x="103" y="7"/>
                      <a:pt x="103" y="7"/>
                      <a:pt x="103" y="7"/>
                    </a:cubicBezTo>
                    <a:cubicBezTo>
                      <a:pt x="103" y="7"/>
                      <a:pt x="102" y="7"/>
                      <a:pt x="102" y="7"/>
                    </a:cubicBezTo>
                    <a:cubicBezTo>
                      <a:pt x="102" y="7"/>
                      <a:pt x="103" y="7"/>
                      <a:pt x="103" y="7"/>
                    </a:cubicBezTo>
                    <a:close/>
                    <a:moveTo>
                      <a:pt x="72" y="6"/>
                    </a:moveTo>
                    <a:cubicBezTo>
                      <a:pt x="72" y="6"/>
                      <a:pt x="72" y="6"/>
                      <a:pt x="72" y="6"/>
                    </a:cubicBezTo>
                    <a:cubicBezTo>
                      <a:pt x="72" y="6"/>
                      <a:pt x="72" y="6"/>
                      <a:pt x="72" y="6"/>
                    </a:cubicBezTo>
                    <a:cubicBezTo>
                      <a:pt x="72" y="6"/>
                      <a:pt x="72" y="6"/>
                      <a:pt x="72" y="6"/>
                    </a:cubicBezTo>
                    <a:cubicBezTo>
                      <a:pt x="72" y="6"/>
                      <a:pt x="71" y="6"/>
                      <a:pt x="71" y="6"/>
                    </a:cubicBezTo>
                    <a:cubicBezTo>
                      <a:pt x="71" y="6"/>
                      <a:pt x="71" y="6"/>
                      <a:pt x="71" y="6"/>
                    </a:cubicBezTo>
                    <a:cubicBezTo>
                      <a:pt x="71" y="6"/>
                      <a:pt x="71" y="6"/>
                      <a:pt x="71" y="6"/>
                    </a:cubicBezTo>
                    <a:cubicBezTo>
                      <a:pt x="71" y="6"/>
                      <a:pt x="72" y="6"/>
                      <a:pt x="72" y="6"/>
                    </a:cubicBezTo>
                    <a:close/>
                    <a:moveTo>
                      <a:pt x="71" y="6"/>
                    </a:moveTo>
                    <a:cubicBezTo>
                      <a:pt x="70" y="6"/>
                      <a:pt x="70" y="6"/>
                      <a:pt x="70" y="6"/>
                    </a:cubicBezTo>
                    <a:cubicBezTo>
                      <a:pt x="70" y="6"/>
                      <a:pt x="70" y="6"/>
                      <a:pt x="70" y="6"/>
                    </a:cubicBezTo>
                    <a:cubicBezTo>
                      <a:pt x="70" y="6"/>
                      <a:pt x="70" y="6"/>
                      <a:pt x="70" y="6"/>
                    </a:cubicBezTo>
                    <a:cubicBezTo>
                      <a:pt x="70" y="6"/>
                      <a:pt x="70" y="6"/>
                      <a:pt x="70"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70" y="6"/>
                    </a:cubicBezTo>
                    <a:cubicBezTo>
                      <a:pt x="70" y="6"/>
                      <a:pt x="70" y="6"/>
                      <a:pt x="70" y="6"/>
                    </a:cubicBezTo>
                    <a:cubicBezTo>
                      <a:pt x="70" y="6"/>
                      <a:pt x="70" y="6"/>
                      <a:pt x="70" y="6"/>
                    </a:cubicBezTo>
                    <a:cubicBezTo>
                      <a:pt x="70" y="6"/>
                      <a:pt x="70" y="6"/>
                      <a:pt x="7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7" name="Freeform 1203"/>
              <p:cNvSpPr/>
              <p:nvPr/>
            </p:nvSpPr>
            <p:spPr bwMode="auto">
              <a:xfrm>
                <a:off x="1696" y="1166"/>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8" name="Freeform 1204"/>
              <p:cNvSpPr/>
              <p:nvPr/>
            </p:nvSpPr>
            <p:spPr bwMode="auto">
              <a:xfrm>
                <a:off x="1700" y="1571"/>
                <a:ext cx="4" cy="4"/>
              </a:xfrm>
              <a:custGeom>
                <a:avLst/>
                <a:gdLst>
                  <a:gd name="T0" fmla="*/ 1 w 1"/>
                  <a:gd name="T1" fmla="*/ 1 h 1"/>
                  <a:gd name="T2" fmla="*/ 1 w 1"/>
                  <a:gd name="T3" fmla="*/ 1 h 1"/>
                  <a:gd name="T4" fmla="*/ 1 w 1"/>
                  <a:gd name="T5" fmla="*/ 0 h 1"/>
                  <a:gd name="T6" fmla="*/ 0 w 1"/>
                  <a:gd name="T7" fmla="*/ 0 h 1"/>
                  <a:gd name="T8" fmla="*/ 0 w 1"/>
                  <a:gd name="T9" fmla="*/ 0 h 1"/>
                  <a:gd name="T10" fmla="*/ 0 w 1"/>
                  <a:gd name="T11" fmla="*/ 0 h 1"/>
                  <a:gd name="T12" fmla="*/ 0 w 1"/>
                  <a:gd name="T13" fmla="*/ 0 h 1"/>
                  <a:gd name="T14" fmla="*/ 0 w 1"/>
                  <a:gd name="T15" fmla="*/ 1 h 1"/>
                  <a:gd name="T16" fmla="*/ 0 w 1"/>
                  <a:gd name="T17" fmla="*/ 1 h 1"/>
                  <a:gd name="T18" fmla="*/ 1 w 1"/>
                  <a:gd name="T19" fmla="*/ 0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1"/>
                      <a:pt x="1" y="1"/>
                      <a:pt x="1" y="1"/>
                    </a:cubicBezTo>
                    <a:cubicBezTo>
                      <a:pt x="1" y="1"/>
                      <a:pt x="1" y="1"/>
                      <a:pt x="1" y="0"/>
                    </a:cubicBezTo>
                    <a:cubicBezTo>
                      <a:pt x="1" y="0"/>
                      <a:pt x="0" y="0"/>
                      <a:pt x="0" y="0"/>
                    </a:cubicBezTo>
                    <a:cubicBezTo>
                      <a:pt x="0" y="1"/>
                      <a:pt x="0" y="1"/>
                      <a:pt x="0" y="0"/>
                    </a:cubicBezTo>
                    <a:cubicBezTo>
                      <a:pt x="0" y="0"/>
                      <a:pt x="0" y="0"/>
                      <a:pt x="0" y="0"/>
                    </a:cubicBezTo>
                    <a:cubicBezTo>
                      <a:pt x="0" y="0"/>
                      <a:pt x="0" y="0"/>
                      <a:pt x="0" y="0"/>
                    </a:cubicBezTo>
                    <a:cubicBezTo>
                      <a:pt x="0" y="1"/>
                      <a:pt x="0" y="1"/>
                      <a:pt x="0" y="1"/>
                    </a:cubicBezTo>
                    <a:cubicBezTo>
                      <a:pt x="0" y="1"/>
                      <a:pt x="0" y="1"/>
                      <a:pt x="0" y="1"/>
                    </a:cubicBezTo>
                    <a:cubicBezTo>
                      <a:pt x="0" y="1"/>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9" name="Freeform 1205"/>
              <p:cNvSpPr/>
              <p:nvPr/>
            </p:nvSpPr>
            <p:spPr bwMode="auto">
              <a:xfrm>
                <a:off x="1664" y="1567"/>
                <a:ext cx="12" cy="4"/>
              </a:xfrm>
              <a:custGeom>
                <a:avLst/>
                <a:gdLst>
                  <a:gd name="T0" fmla="*/ 0 w 3"/>
                  <a:gd name="T1" fmla="*/ 1 h 1"/>
                  <a:gd name="T2" fmla="*/ 0 w 3"/>
                  <a:gd name="T3" fmla="*/ 1 h 1"/>
                  <a:gd name="T4" fmla="*/ 0 w 3"/>
                  <a:gd name="T5" fmla="*/ 0 h 1"/>
                  <a:gd name="T6" fmla="*/ 0 w 3"/>
                  <a:gd name="T7" fmla="*/ 0 h 1"/>
                  <a:gd name="T8" fmla="*/ 1 w 3"/>
                  <a:gd name="T9" fmla="*/ 0 h 1"/>
                  <a:gd name="T10" fmla="*/ 1 w 3"/>
                  <a:gd name="T11" fmla="*/ 0 h 1"/>
                  <a:gd name="T12" fmla="*/ 1 w 3"/>
                  <a:gd name="T13" fmla="*/ 0 h 1"/>
                  <a:gd name="T14" fmla="*/ 1 w 3"/>
                  <a:gd name="T15" fmla="*/ 1 h 1"/>
                  <a:gd name="T16" fmla="*/ 1 w 3"/>
                  <a:gd name="T17" fmla="*/ 1 h 1"/>
                  <a:gd name="T18" fmla="*/ 1 w 3"/>
                  <a:gd name="T19" fmla="*/ 1 h 1"/>
                  <a:gd name="T20" fmla="*/ 1 w 3"/>
                  <a:gd name="T21" fmla="*/ 0 h 1"/>
                  <a:gd name="T22" fmla="*/ 1 w 3"/>
                  <a:gd name="T23" fmla="*/ 0 h 1"/>
                  <a:gd name="T24" fmla="*/ 1 w 3"/>
                  <a:gd name="T25" fmla="*/ 0 h 1"/>
                  <a:gd name="T26" fmla="*/ 1 w 3"/>
                  <a:gd name="T27" fmla="*/ 0 h 1"/>
                  <a:gd name="T28" fmla="*/ 2 w 3"/>
                  <a:gd name="T29" fmla="*/ 0 h 1"/>
                  <a:gd name="T30" fmla="*/ 2 w 3"/>
                  <a:gd name="T31" fmla="*/ 0 h 1"/>
                  <a:gd name="T32" fmla="*/ 1 w 3"/>
                  <a:gd name="T33" fmla="*/ 0 h 1"/>
                  <a:gd name="T34" fmla="*/ 1 w 3"/>
                  <a:gd name="T35" fmla="*/ 0 h 1"/>
                  <a:gd name="T36" fmla="*/ 1 w 3"/>
                  <a:gd name="T37" fmla="*/ 0 h 1"/>
                  <a:gd name="T38" fmla="*/ 1 w 3"/>
                  <a:gd name="T39" fmla="*/ 0 h 1"/>
                  <a:gd name="T40" fmla="*/ 0 w 3"/>
                  <a:gd name="T41" fmla="*/ 0 h 1"/>
                  <a:gd name="T42" fmla="*/ 0 w 3"/>
                  <a:gd name="T43" fmla="*/ 0 h 1"/>
                  <a:gd name="T44" fmla="*/ 0 w 3"/>
                  <a:gd name="T45" fmla="*/ 0 h 1"/>
                  <a:gd name="T46" fmla="*/ 0 w 3"/>
                  <a:gd name="T47" fmla="*/ 0 h 1"/>
                  <a:gd name="T48" fmla="*/ 0 w 3"/>
                  <a:gd name="T49" fmla="*/ 0 h 1"/>
                  <a:gd name="T50" fmla="*/ 0 w 3"/>
                  <a:gd name="T51" fmla="*/ 0 h 1"/>
                  <a:gd name="T52" fmla="*/ 0 w 3"/>
                  <a:gd name="T53" fmla="*/ 0 h 1"/>
                  <a:gd name="T54" fmla="*/ 0 w 3"/>
                  <a:gd name="T55" fmla="*/ 0 h 1"/>
                  <a:gd name="T56" fmla="*/ 0 w 3"/>
                  <a:gd name="T57" fmla="*/ 0 h 1"/>
                  <a:gd name="T58" fmla="*/ 0 w 3"/>
                  <a:gd name="T59" fmla="*/ 1 h 1"/>
                  <a:gd name="T60" fmla="*/ 0 w 3"/>
                  <a:gd name="T6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 h="1">
                    <a:moveTo>
                      <a:pt x="0" y="1"/>
                    </a:moveTo>
                    <a:cubicBezTo>
                      <a:pt x="0" y="1"/>
                      <a:pt x="0" y="1"/>
                      <a:pt x="0" y="1"/>
                    </a:cubicBezTo>
                    <a:cubicBezTo>
                      <a:pt x="0" y="1"/>
                      <a:pt x="0" y="0"/>
                      <a:pt x="0" y="0"/>
                    </a:cubicBezTo>
                    <a:cubicBezTo>
                      <a:pt x="0" y="0"/>
                      <a:pt x="0" y="0"/>
                      <a:pt x="0"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2" y="1"/>
                      <a:pt x="2" y="0"/>
                      <a:pt x="2" y="0"/>
                    </a:cubicBezTo>
                    <a:cubicBezTo>
                      <a:pt x="2" y="0"/>
                      <a:pt x="3" y="0"/>
                      <a:pt x="2" y="0"/>
                    </a:cubicBezTo>
                    <a:cubicBezTo>
                      <a:pt x="2" y="0"/>
                      <a:pt x="2"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0" name="Freeform 1206"/>
              <p:cNvSpPr/>
              <p:nvPr/>
            </p:nvSpPr>
            <p:spPr bwMode="auto">
              <a:xfrm>
                <a:off x="1668" y="1579"/>
                <a:ext cx="4" cy="0"/>
              </a:xfrm>
              <a:custGeom>
                <a:avLst/>
                <a:gdLst>
                  <a:gd name="T0" fmla="*/ 1 w 1"/>
                  <a:gd name="T1" fmla="*/ 1 w 1"/>
                  <a:gd name="T2" fmla="*/ 1 w 1"/>
                  <a:gd name="T3" fmla="*/ 0 w 1"/>
                  <a:gd name="T4" fmla="*/ 0 w 1"/>
                  <a:gd name="T5" fmla="*/ 0 w 1"/>
                  <a:gd name="T6" fmla="*/ 0 w 1"/>
                  <a:gd name="T7" fmla="*/ 0 w 1"/>
                  <a:gd name="T8" fmla="*/ 0 w 1"/>
                  <a:gd name="T9" fmla="*/ 0 w 1"/>
                  <a:gd name="T10" fmla="*/ 0 w 1"/>
                  <a:gd name="T11"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1" name="Freeform 1207"/>
              <p:cNvSpPr/>
              <p:nvPr/>
            </p:nvSpPr>
            <p:spPr bwMode="auto">
              <a:xfrm>
                <a:off x="1647" y="1579"/>
                <a:ext cx="4" cy="0"/>
              </a:xfrm>
              <a:custGeom>
                <a:avLst/>
                <a:gdLst>
                  <a:gd name="T0" fmla="*/ 0 w 1"/>
                  <a:gd name="T1" fmla="*/ 0 w 1"/>
                  <a:gd name="T2" fmla="*/ 0 w 1"/>
                  <a:gd name="T3" fmla="*/ 0 w 1"/>
                  <a:gd name="T4" fmla="*/ 0 w 1"/>
                  <a:gd name="T5" fmla="*/ 0 w 1"/>
                  <a:gd name="T6" fmla="*/ 0 w 1"/>
                  <a:gd name="T7" fmla="*/ 1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2" name="Freeform 1208"/>
              <p:cNvSpPr/>
              <p:nvPr/>
            </p:nvSpPr>
            <p:spPr bwMode="auto">
              <a:xfrm>
                <a:off x="1610" y="1154"/>
                <a:ext cx="9" cy="0"/>
              </a:xfrm>
              <a:custGeom>
                <a:avLst/>
                <a:gdLst>
                  <a:gd name="T0" fmla="*/ 0 w 2"/>
                  <a:gd name="T1" fmla="*/ 0 w 2"/>
                  <a:gd name="T2" fmla="*/ 1 w 2"/>
                  <a:gd name="T3" fmla="*/ 1 w 2"/>
                  <a:gd name="T4" fmla="*/ 2 w 2"/>
                  <a:gd name="T5" fmla="*/ 1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1" y="0"/>
                    </a:cubicBezTo>
                    <a:cubicBezTo>
                      <a:pt x="1" y="0"/>
                      <a:pt x="1" y="0"/>
                      <a:pt x="1" y="0"/>
                    </a:cubicBezTo>
                    <a:cubicBezTo>
                      <a:pt x="1" y="0"/>
                      <a:pt x="2" y="0"/>
                      <a:pt x="2" y="0"/>
                    </a:cubicBezTo>
                    <a:cubicBezTo>
                      <a:pt x="2" y="0"/>
                      <a:pt x="2"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3" name="Freeform 1209"/>
              <p:cNvSpPr/>
              <p:nvPr/>
            </p:nvSpPr>
            <p:spPr bwMode="auto">
              <a:xfrm>
                <a:off x="1606" y="1575"/>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1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56" name="Freeform 1211"/>
            <p:cNvSpPr/>
            <p:nvPr/>
          </p:nvSpPr>
          <p:spPr bwMode="auto">
            <a:xfrm>
              <a:off x="1545" y="1162"/>
              <a:ext cx="8" cy="0"/>
            </a:xfrm>
            <a:custGeom>
              <a:avLst/>
              <a:gdLst>
                <a:gd name="T0" fmla="*/ 2 w 2"/>
                <a:gd name="T1" fmla="*/ 2 w 2"/>
                <a:gd name="T2" fmla="*/ 0 w 2"/>
                <a:gd name="T3" fmla="*/ 0 w 2"/>
                <a:gd name="T4" fmla="*/ 0 w 2"/>
                <a:gd name="T5" fmla="*/ 0 w 2"/>
                <a:gd name="T6" fmla="*/ 0 w 2"/>
                <a:gd name="T7" fmla="*/ 0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7" name="Freeform 1212"/>
            <p:cNvSpPr/>
            <p:nvPr/>
          </p:nvSpPr>
          <p:spPr bwMode="auto">
            <a:xfrm>
              <a:off x="1512" y="1158"/>
              <a:ext cx="29" cy="4"/>
            </a:xfrm>
            <a:custGeom>
              <a:avLst/>
              <a:gdLst>
                <a:gd name="T0" fmla="*/ 7 w 7"/>
                <a:gd name="T1" fmla="*/ 1 h 1"/>
                <a:gd name="T2" fmla="*/ 7 w 7"/>
                <a:gd name="T3" fmla="*/ 1 h 1"/>
                <a:gd name="T4" fmla="*/ 7 w 7"/>
                <a:gd name="T5" fmla="*/ 1 h 1"/>
                <a:gd name="T6" fmla="*/ 5 w 7"/>
                <a:gd name="T7" fmla="*/ 0 h 1"/>
                <a:gd name="T8" fmla="*/ 1 w 7"/>
                <a:gd name="T9" fmla="*/ 0 h 1"/>
                <a:gd name="T10" fmla="*/ 0 w 7"/>
                <a:gd name="T11" fmla="*/ 0 h 1"/>
                <a:gd name="T12" fmla="*/ 0 w 7"/>
                <a:gd name="T13" fmla="*/ 0 h 1"/>
                <a:gd name="T14" fmla="*/ 0 w 7"/>
                <a:gd name="T15" fmla="*/ 0 h 1"/>
                <a:gd name="T16" fmla="*/ 5 w 7"/>
                <a:gd name="T17" fmla="*/ 1 h 1"/>
                <a:gd name="T18" fmla="*/ 7 w 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1"/>
                  </a:moveTo>
                  <a:cubicBezTo>
                    <a:pt x="7" y="1"/>
                    <a:pt x="7" y="1"/>
                    <a:pt x="7" y="1"/>
                  </a:cubicBezTo>
                  <a:cubicBezTo>
                    <a:pt x="7" y="1"/>
                    <a:pt x="7" y="1"/>
                    <a:pt x="7" y="1"/>
                  </a:cubicBezTo>
                  <a:cubicBezTo>
                    <a:pt x="7" y="1"/>
                    <a:pt x="6" y="0"/>
                    <a:pt x="5" y="0"/>
                  </a:cubicBezTo>
                  <a:cubicBezTo>
                    <a:pt x="4" y="0"/>
                    <a:pt x="2" y="0"/>
                    <a:pt x="1" y="0"/>
                  </a:cubicBezTo>
                  <a:cubicBezTo>
                    <a:pt x="0" y="0"/>
                    <a:pt x="0" y="0"/>
                    <a:pt x="0" y="0"/>
                  </a:cubicBezTo>
                  <a:cubicBezTo>
                    <a:pt x="0" y="0"/>
                    <a:pt x="0" y="0"/>
                    <a:pt x="0" y="0"/>
                  </a:cubicBezTo>
                  <a:cubicBezTo>
                    <a:pt x="0" y="0"/>
                    <a:pt x="0" y="0"/>
                    <a:pt x="0" y="0"/>
                  </a:cubicBezTo>
                  <a:cubicBezTo>
                    <a:pt x="2" y="0"/>
                    <a:pt x="4" y="1"/>
                    <a:pt x="5" y="1"/>
                  </a:cubicBezTo>
                  <a:cubicBezTo>
                    <a:pt x="6"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8" name="Freeform 1213"/>
            <p:cNvSpPr/>
            <p:nvPr/>
          </p:nvSpPr>
          <p:spPr bwMode="auto">
            <a:xfrm>
              <a:off x="1492" y="1162"/>
              <a:ext cx="4" cy="0"/>
            </a:xfrm>
            <a:custGeom>
              <a:avLst/>
              <a:gdLst>
                <a:gd name="T0" fmla="*/ 1 w 1"/>
                <a:gd name="T1" fmla="*/ 1 w 1"/>
                <a:gd name="T2" fmla="*/ 1 w 1"/>
                <a:gd name="T3" fmla="*/ 1 w 1"/>
                <a:gd name="T4" fmla="*/ 1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9" name="Freeform 1214"/>
            <p:cNvSpPr/>
            <p:nvPr/>
          </p:nvSpPr>
          <p:spPr bwMode="auto">
            <a:xfrm>
              <a:off x="1459" y="1141"/>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0" name="Freeform 1215"/>
            <p:cNvSpPr/>
            <p:nvPr/>
          </p:nvSpPr>
          <p:spPr bwMode="auto">
            <a:xfrm>
              <a:off x="1455" y="1141"/>
              <a:ext cx="4" cy="0"/>
            </a:xfrm>
            <a:custGeom>
              <a:avLst/>
              <a:gdLst>
                <a:gd name="T0" fmla="*/ 0 w 1"/>
                <a:gd name="T1" fmla="*/ 0 w 1"/>
                <a:gd name="T2" fmla="*/ 1 w 1"/>
                <a:gd name="T3" fmla="*/ 1 w 1"/>
                <a:gd name="T4" fmla="*/ 0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1" name="Freeform 1216"/>
            <p:cNvSpPr/>
            <p:nvPr/>
          </p:nvSpPr>
          <p:spPr bwMode="auto">
            <a:xfrm>
              <a:off x="1439" y="1550"/>
              <a:ext cx="4" cy="0"/>
            </a:xfrm>
            <a:custGeom>
              <a:avLst/>
              <a:gdLst>
                <a:gd name="T0" fmla="*/ 0 w 1"/>
                <a:gd name="T1" fmla="*/ 1 w 1"/>
                <a:gd name="T2" fmla="*/ 0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2" name="Freeform 1217"/>
            <p:cNvSpPr/>
            <p:nvPr/>
          </p:nvSpPr>
          <p:spPr bwMode="auto">
            <a:xfrm>
              <a:off x="1406" y="1158"/>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3" name="Freeform 1218"/>
            <p:cNvSpPr/>
            <p:nvPr/>
          </p:nvSpPr>
          <p:spPr bwMode="auto">
            <a:xfrm>
              <a:off x="1386" y="1154"/>
              <a:ext cx="16" cy="4"/>
            </a:xfrm>
            <a:custGeom>
              <a:avLst/>
              <a:gdLst>
                <a:gd name="T0" fmla="*/ 4 w 4"/>
                <a:gd name="T1" fmla="*/ 1 h 1"/>
                <a:gd name="T2" fmla="*/ 4 w 4"/>
                <a:gd name="T3" fmla="*/ 1 h 1"/>
                <a:gd name="T4" fmla="*/ 2 w 4"/>
                <a:gd name="T5" fmla="*/ 0 h 1"/>
                <a:gd name="T6" fmla="*/ 0 w 4"/>
                <a:gd name="T7" fmla="*/ 0 h 1"/>
                <a:gd name="T8" fmla="*/ 0 w 4"/>
                <a:gd name="T9" fmla="*/ 0 h 1"/>
                <a:gd name="T10" fmla="*/ 0 w 4"/>
                <a:gd name="T11" fmla="*/ 0 h 1"/>
                <a:gd name="T12" fmla="*/ 0 w 4"/>
                <a:gd name="T13" fmla="*/ 0 h 1"/>
                <a:gd name="T14" fmla="*/ 2 w 4"/>
                <a:gd name="T15" fmla="*/ 1 h 1"/>
                <a:gd name="T16" fmla="*/ 4 w 4"/>
                <a:gd name="T17" fmla="*/ 1 h 1"/>
                <a:gd name="T18" fmla="*/ 4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1"/>
                  </a:moveTo>
                  <a:cubicBezTo>
                    <a:pt x="4" y="1"/>
                    <a:pt x="4" y="1"/>
                    <a:pt x="4" y="1"/>
                  </a:cubicBezTo>
                  <a:cubicBezTo>
                    <a:pt x="3" y="1"/>
                    <a:pt x="3" y="0"/>
                    <a:pt x="2" y="0"/>
                  </a:cubicBezTo>
                  <a:cubicBezTo>
                    <a:pt x="1" y="0"/>
                    <a:pt x="1" y="0"/>
                    <a:pt x="0" y="0"/>
                  </a:cubicBezTo>
                  <a:cubicBezTo>
                    <a:pt x="0" y="0"/>
                    <a:pt x="0" y="0"/>
                    <a:pt x="0" y="0"/>
                  </a:cubicBezTo>
                  <a:cubicBezTo>
                    <a:pt x="0" y="0"/>
                    <a:pt x="0" y="0"/>
                    <a:pt x="0" y="0"/>
                  </a:cubicBezTo>
                  <a:cubicBezTo>
                    <a:pt x="0" y="0"/>
                    <a:pt x="0" y="0"/>
                    <a:pt x="0" y="0"/>
                  </a:cubicBezTo>
                  <a:cubicBezTo>
                    <a:pt x="1" y="1"/>
                    <a:pt x="1" y="1"/>
                    <a:pt x="2" y="1"/>
                  </a:cubicBezTo>
                  <a:cubicBezTo>
                    <a:pt x="3" y="1"/>
                    <a:pt x="3" y="1"/>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4" name="Freeform 1219"/>
            <p:cNvSpPr/>
            <p:nvPr/>
          </p:nvSpPr>
          <p:spPr bwMode="auto">
            <a:xfrm>
              <a:off x="1394" y="1464"/>
              <a:ext cx="4" cy="4"/>
            </a:xfrm>
            <a:custGeom>
              <a:avLst/>
              <a:gdLst>
                <a:gd name="T0" fmla="*/ 1 w 1"/>
                <a:gd name="T1" fmla="*/ 1 h 1"/>
                <a:gd name="T2" fmla="*/ 1 w 1"/>
                <a:gd name="T3" fmla="*/ 1 h 1"/>
                <a:gd name="T4" fmla="*/ 1 w 1"/>
                <a:gd name="T5" fmla="*/ 1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1"/>
                    <a:pt x="1" y="1"/>
                    <a:pt x="1" y="1"/>
                  </a:cubicBezTo>
                  <a:cubicBezTo>
                    <a:pt x="1" y="1"/>
                    <a:pt x="1" y="1"/>
                    <a:pt x="1" y="1"/>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5" name="Freeform 1220"/>
            <p:cNvSpPr/>
            <p:nvPr/>
          </p:nvSpPr>
          <p:spPr bwMode="auto">
            <a:xfrm>
              <a:off x="1357" y="1141"/>
              <a:ext cx="4" cy="0"/>
            </a:xfrm>
            <a:custGeom>
              <a:avLst/>
              <a:gdLst>
                <a:gd name="T0" fmla="*/ 0 w 1"/>
                <a:gd name="T1" fmla="*/ 0 w 1"/>
                <a:gd name="T2" fmla="*/ 0 w 1"/>
                <a:gd name="T3" fmla="*/ 0 w 1"/>
                <a:gd name="T4" fmla="*/ 1 w 1"/>
                <a:gd name="T5" fmla="*/ 1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6" name="Freeform 1221"/>
            <p:cNvSpPr/>
            <p:nvPr/>
          </p:nvSpPr>
          <p:spPr bwMode="auto">
            <a:xfrm>
              <a:off x="1357" y="154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7" name="Freeform 1222"/>
            <p:cNvSpPr/>
            <p:nvPr/>
          </p:nvSpPr>
          <p:spPr bwMode="auto">
            <a:xfrm>
              <a:off x="1349" y="1162"/>
              <a:ext cx="4" cy="4"/>
            </a:xfrm>
            <a:custGeom>
              <a:avLst/>
              <a:gdLst>
                <a:gd name="T0" fmla="*/ 1 w 1"/>
                <a:gd name="T1" fmla="*/ 1 h 1"/>
                <a:gd name="T2" fmla="*/ 1 w 1"/>
                <a:gd name="T3" fmla="*/ 0 h 1"/>
                <a:gd name="T4" fmla="*/ 1 w 1"/>
                <a:gd name="T5" fmla="*/ 0 h 1"/>
                <a:gd name="T6" fmla="*/ 0 w 1"/>
                <a:gd name="T7" fmla="*/ 0 h 1"/>
                <a:gd name="T8" fmla="*/ 0 w 1"/>
                <a:gd name="T9" fmla="*/ 1 h 1"/>
                <a:gd name="T10" fmla="*/ 0 w 1"/>
                <a:gd name="T11" fmla="*/ 1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0"/>
                    <a:pt x="1" y="0"/>
                    <a:pt x="1" y="0"/>
                  </a:cubicBezTo>
                  <a:cubicBezTo>
                    <a:pt x="1" y="0"/>
                    <a:pt x="1" y="0"/>
                    <a:pt x="1" y="0"/>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8" name="Freeform 1223"/>
            <p:cNvSpPr/>
            <p:nvPr/>
          </p:nvSpPr>
          <p:spPr bwMode="auto">
            <a:xfrm>
              <a:off x="1341" y="1162"/>
              <a:ext cx="8" cy="0"/>
            </a:xfrm>
            <a:custGeom>
              <a:avLst/>
              <a:gdLst>
                <a:gd name="T0" fmla="*/ 1 w 2"/>
                <a:gd name="T1" fmla="*/ 1 w 2"/>
                <a:gd name="T2" fmla="*/ 0 w 2"/>
                <a:gd name="T3" fmla="*/ 0 w 2"/>
                <a:gd name="T4" fmla="*/ 0 w 2"/>
                <a:gd name="T5" fmla="*/ 0 w 2"/>
                <a:gd name="T6" fmla="*/ 1 w 2"/>
                <a:gd name="T7" fmla="*/ 1 w 2"/>
                <a:gd name="T8" fmla="*/ 2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2" y="0"/>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9" name="Freeform 1224"/>
            <p:cNvSpPr/>
            <p:nvPr/>
          </p:nvSpPr>
          <p:spPr bwMode="auto">
            <a:xfrm>
              <a:off x="1341" y="1220"/>
              <a:ext cx="4" cy="4"/>
            </a:xfrm>
            <a:custGeom>
              <a:avLst/>
              <a:gdLst>
                <a:gd name="T0" fmla="*/ 0 w 1"/>
                <a:gd name="T1" fmla="*/ 0 h 1"/>
                <a:gd name="T2" fmla="*/ 1 w 1"/>
                <a:gd name="T3" fmla="*/ 1 h 1"/>
                <a:gd name="T4" fmla="*/ 1 w 1"/>
                <a:gd name="T5" fmla="*/ 1 h 1"/>
                <a:gd name="T6" fmla="*/ 1 w 1"/>
                <a:gd name="T7" fmla="*/ 1 h 1"/>
                <a:gd name="T8" fmla="*/ 1 w 1"/>
                <a:gd name="T9" fmla="*/ 0 h 1"/>
                <a:gd name="T10" fmla="*/ 1 w 1"/>
                <a:gd name="T11" fmla="*/ 0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1" y="1"/>
                    <a:pt x="1" y="1"/>
                    <a:pt x="1" y="1"/>
                  </a:cubicBezTo>
                  <a:cubicBezTo>
                    <a:pt x="1" y="0"/>
                    <a:pt x="1" y="0"/>
                    <a:pt x="1" y="1"/>
                  </a:cubicBezTo>
                  <a:cubicBezTo>
                    <a:pt x="1" y="1"/>
                    <a:pt x="1" y="1"/>
                    <a:pt x="1" y="1"/>
                  </a:cubicBezTo>
                  <a:cubicBezTo>
                    <a:pt x="1" y="1"/>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0" name="Freeform 1225"/>
            <p:cNvSpPr/>
            <p:nvPr/>
          </p:nvSpPr>
          <p:spPr bwMode="auto">
            <a:xfrm>
              <a:off x="1333" y="1257"/>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1" name="Freeform 1226"/>
            <p:cNvSpPr/>
            <p:nvPr/>
          </p:nvSpPr>
          <p:spPr bwMode="auto">
            <a:xfrm>
              <a:off x="1325" y="1154"/>
              <a:ext cx="4" cy="4"/>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1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1"/>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2" name="Freeform 1227"/>
            <p:cNvSpPr/>
            <p:nvPr/>
          </p:nvSpPr>
          <p:spPr bwMode="auto">
            <a:xfrm>
              <a:off x="1255" y="1402"/>
              <a:ext cx="65" cy="12"/>
            </a:xfrm>
            <a:custGeom>
              <a:avLst/>
              <a:gdLst>
                <a:gd name="T0" fmla="*/ 3 w 16"/>
                <a:gd name="T1" fmla="*/ 1 h 3"/>
                <a:gd name="T2" fmla="*/ 5 w 16"/>
                <a:gd name="T3" fmla="*/ 1 h 3"/>
                <a:gd name="T4" fmla="*/ 8 w 16"/>
                <a:gd name="T5" fmla="*/ 2 h 3"/>
                <a:gd name="T6" fmla="*/ 7 w 16"/>
                <a:gd name="T7" fmla="*/ 3 h 3"/>
                <a:gd name="T8" fmla="*/ 8 w 16"/>
                <a:gd name="T9" fmla="*/ 2 h 3"/>
                <a:gd name="T10" fmla="*/ 8 w 16"/>
                <a:gd name="T11" fmla="*/ 2 h 3"/>
                <a:gd name="T12" fmla="*/ 9 w 16"/>
                <a:gd name="T13" fmla="*/ 2 h 3"/>
                <a:gd name="T14" fmla="*/ 10 w 16"/>
                <a:gd name="T15" fmla="*/ 2 h 3"/>
                <a:gd name="T16" fmla="*/ 11 w 16"/>
                <a:gd name="T17" fmla="*/ 2 h 3"/>
                <a:gd name="T18" fmla="*/ 12 w 16"/>
                <a:gd name="T19" fmla="*/ 2 h 3"/>
                <a:gd name="T20" fmla="*/ 14 w 16"/>
                <a:gd name="T21" fmla="*/ 2 h 3"/>
                <a:gd name="T22" fmla="*/ 13 w 16"/>
                <a:gd name="T23" fmla="*/ 2 h 3"/>
                <a:gd name="T24" fmla="*/ 13 w 16"/>
                <a:gd name="T25" fmla="*/ 3 h 3"/>
                <a:gd name="T26" fmla="*/ 14 w 16"/>
                <a:gd name="T27" fmla="*/ 3 h 3"/>
                <a:gd name="T28" fmla="*/ 15 w 16"/>
                <a:gd name="T29" fmla="*/ 2 h 3"/>
                <a:gd name="T30" fmla="*/ 16 w 16"/>
                <a:gd name="T31" fmla="*/ 2 h 3"/>
                <a:gd name="T32" fmla="*/ 15 w 16"/>
                <a:gd name="T33" fmla="*/ 2 h 3"/>
                <a:gd name="T34" fmla="*/ 15 w 16"/>
                <a:gd name="T35" fmla="*/ 2 h 3"/>
                <a:gd name="T36" fmla="*/ 15 w 16"/>
                <a:gd name="T37" fmla="*/ 2 h 3"/>
                <a:gd name="T38" fmla="*/ 15 w 16"/>
                <a:gd name="T39" fmla="*/ 2 h 3"/>
                <a:gd name="T40" fmla="*/ 14 w 16"/>
                <a:gd name="T41" fmla="*/ 2 h 3"/>
                <a:gd name="T42" fmla="*/ 14 w 16"/>
                <a:gd name="T43" fmla="*/ 2 h 3"/>
                <a:gd name="T44" fmla="*/ 12 w 16"/>
                <a:gd name="T45" fmla="*/ 2 h 3"/>
                <a:gd name="T46" fmla="*/ 11 w 16"/>
                <a:gd name="T47" fmla="*/ 1 h 3"/>
                <a:gd name="T48" fmla="*/ 11 w 16"/>
                <a:gd name="T49" fmla="*/ 1 h 3"/>
                <a:gd name="T50" fmla="*/ 11 w 16"/>
                <a:gd name="T51" fmla="*/ 1 h 3"/>
                <a:gd name="T52" fmla="*/ 11 w 16"/>
                <a:gd name="T53" fmla="*/ 2 h 3"/>
                <a:gd name="T54" fmla="*/ 11 w 16"/>
                <a:gd name="T55" fmla="*/ 2 h 3"/>
                <a:gd name="T56" fmla="*/ 10 w 16"/>
                <a:gd name="T57" fmla="*/ 1 h 3"/>
                <a:gd name="T58" fmla="*/ 9 w 16"/>
                <a:gd name="T59" fmla="*/ 1 h 3"/>
                <a:gd name="T60" fmla="*/ 8 w 16"/>
                <a:gd name="T61" fmla="*/ 0 h 3"/>
                <a:gd name="T62" fmla="*/ 9 w 16"/>
                <a:gd name="T63" fmla="*/ 0 h 3"/>
                <a:gd name="T64" fmla="*/ 8 w 16"/>
                <a:gd name="T65" fmla="*/ 0 h 3"/>
                <a:gd name="T66" fmla="*/ 7 w 16"/>
                <a:gd name="T67" fmla="*/ 1 h 3"/>
                <a:gd name="T68" fmla="*/ 7 w 16"/>
                <a:gd name="T69" fmla="*/ 1 h 3"/>
                <a:gd name="T70" fmla="*/ 7 w 16"/>
                <a:gd name="T71" fmla="*/ 1 h 3"/>
                <a:gd name="T72" fmla="*/ 7 w 16"/>
                <a:gd name="T73" fmla="*/ 1 h 3"/>
                <a:gd name="T74" fmla="*/ 5 w 16"/>
                <a:gd name="T75" fmla="*/ 1 h 3"/>
                <a:gd name="T76" fmla="*/ 5 w 16"/>
                <a:gd name="T77" fmla="*/ 1 h 3"/>
                <a:gd name="T78" fmla="*/ 4 w 16"/>
                <a:gd name="T79" fmla="*/ 1 h 3"/>
                <a:gd name="T80" fmla="*/ 4 w 16"/>
                <a:gd name="T81" fmla="*/ 1 h 3"/>
                <a:gd name="T82" fmla="*/ 2 w 16"/>
                <a:gd name="T83" fmla="*/ 1 h 3"/>
                <a:gd name="T84" fmla="*/ 1 w 16"/>
                <a:gd name="T85" fmla="*/ 0 h 3"/>
                <a:gd name="T86" fmla="*/ 1 w 16"/>
                <a:gd name="T87" fmla="*/ 0 h 3"/>
                <a:gd name="T88" fmla="*/ 1 w 16"/>
                <a:gd name="T89" fmla="*/ 1 h 3"/>
                <a:gd name="T90" fmla="*/ 1 w 16"/>
                <a:gd name="T91" fmla="*/ 1 h 3"/>
                <a:gd name="T92" fmla="*/ 0 w 16"/>
                <a:gd name="T93" fmla="*/ 1 h 3"/>
                <a:gd name="T94" fmla="*/ 1 w 16"/>
                <a:gd name="T9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 h="3">
                  <a:moveTo>
                    <a:pt x="2" y="1"/>
                  </a:moveTo>
                  <a:cubicBezTo>
                    <a:pt x="2" y="1"/>
                    <a:pt x="2" y="1"/>
                    <a:pt x="2" y="1"/>
                  </a:cubicBezTo>
                  <a:cubicBezTo>
                    <a:pt x="2" y="1"/>
                    <a:pt x="2" y="1"/>
                    <a:pt x="3" y="1"/>
                  </a:cubicBezTo>
                  <a:cubicBezTo>
                    <a:pt x="3" y="1"/>
                    <a:pt x="4" y="1"/>
                    <a:pt x="4" y="1"/>
                  </a:cubicBezTo>
                  <a:cubicBezTo>
                    <a:pt x="4" y="1"/>
                    <a:pt x="4" y="1"/>
                    <a:pt x="4" y="1"/>
                  </a:cubicBezTo>
                  <a:cubicBezTo>
                    <a:pt x="4" y="1"/>
                    <a:pt x="4" y="1"/>
                    <a:pt x="5" y="1"/>
                  </a:cubicBezTo>
                  <a:cubicBezTo>
                    <a:pt x="5" y="1"/>
                    <a:pt x="5" y="1"/>
                    <a:pt x="5" y="1"/>
                  </a:cubicBezTo>
                  <a:cubicBezTo>
                    <a:pt x="6" y="2"/>
                    <a:pt x="7" y="1"/>
                    <a:pt x="7" y="2"/>
                  </a:cubicBezTo>
                  <a:cubicBezTo>
                    <a:pt x="7" y="2"/>
                    <a:pt x="7" y="2"/>
                    <a:pt x="8" y="2"/>
                  </a:cubicBezTo>
                  <a:cubicBezTo>
                    <a:pt x="8" y="2"/>
                    <a:pt x="8" y="2"/>
                    <a:pt x="8" y="2"/>
                  </a:cubicBezTo>
                  <a:cubicBezTo>
                    <a:pt x="8" y="2"/>
                    <a:pt x="7" y="2"/>
                    <a:pt x="7" y="3"/>
                  </a:cubicBezTo>
                  <a:cubicBezTo>
                    <a:pt x="7" y="3"/>
                    <a:pt x="7" y="3"/>
                    <a:pt x="7" y="3"/>
                  </a:cubicBezTo>
                  <a:cubicBezTo>
                    <a:pt x="7" y="3"/>
                    <a:pt x="7" y="3"/>
                    <a:pt x="7" y="3"/>
                  </a:cubicBezTo>
                  <a:cubicBezTo>
                    <a:pt x="8" y="3"/>
                    <a:pt x="8" y="3"/>
                    <a:pt x="8" y="3"/>
                  </a:cubicBezTo>
                  <a:cubicBezTo>
                    <a:pt x="8" y="3"/>
                    <a:pt x="8" y="3"/>
                    <a:pt x="8" y="2"/>
                  </a:cubicBezTo>
                  <a:cubicBezTo>
                    <a:pt x="8" y="2"/>
                    <a:pt x="8" y="2"/>
                    <a:pt x="8" y="2"/>
                  </a:cubicBezTo>
                  <a:cubicBezTo>
                    <a:pt x="8" y="2"/>
                    <a:pt x="8" y="2"/>
                    <a:pt x="8" y="2"/>
                  </a:cubicBezTo>
                  <a:cubicBezTo>
                    <a:pt x="8" y="2"/>
                    <a:pt x="8" y="2"/>
                    <a:pt x="8" y="2"/>
                  </a:cubicBezTo>
                  <a:cubicBezTo>
                    <a:pt x="8" y="2"/>
                    <a:pt x="8" y="2"/>
                    <a:pt x="8" y="2"/>
                  </a:cubicBezTo>
                  <a:cubicBezTo>
                    <a:pt x="8" y="2"/>
                    <a:pt x="9" y="2"/>
                    <a:pt x="9" y="2"/>
                  </a:cubicBezTo>
                  <a:cubicBezTo>
                    <a:pt x="9" y="2"/>
                    <a:pt x="9" y="2"/>
                    <a:pt x="9" y="2"/>
                  </a:cubicBezTo>
                  <a:cubicBezTo>
                    <a:pt x="9" y="2"/>
                    <a:pt x="9" y="2"/>
                    <a:pt x="10" y="2"/>
                  </a:cubicBezTo>
                  <a:cubicBezTo>
                    <a:pt x="10" y="2"/>
                    <a:pt x="10" y="2"/>
                    <a:pt x="10" y="2"/>
                  </a:cubicBezTo>
                  <a:cubicBezTo>
                    <a:pt x="10" y="2"/>
                    <a:pt x="10" y="2"/>
                    <a:pt x="10" y="2"/>
                  </a:cubicBezTo>
                  <a:cubicBezTo>
                    <a:pt x="10" y="2"/>
                    <a:pt x="10" y="2"/>
                    <a:pt x="11" y="2"/>
                  </a:cubicBezTo>
                  <a:cubicBezTo>
                    <a:pt x="11" y="2"/>
                    <a:pt x="11" y="2"/>
                    <a:pt x="11" y="2"/>
                  </a:cubicBezTo>
                  <a:cubicBezTo>
                    <a:pt x="11" y="2"/>
                    <a:pt x="11" y="2"/>
                    <a:pt x="11" y="2"/>
                  </a:cubicBezTo>
                  <a:cubicBezTo>
                    <a:pt x="11" y="2"/>
                    <a:pt x="11" y="2"/>
                    <a:pt x="11" y="2"/>
                  </a:cubicBezTo>
                  <a:cubicBezTo>
                    <a:pt x="11" y="2"/>
                    <a:pt x="11" y="2"/>
                    <a:pt x="12" y="2"/>
                  </a:cubicBezTo>
                  <a:cubicBezTo>
                    <a:pt x="12" y="2"/>
                    <a:pt x="12" y="2"/>
                    <a:pt x="12" y="2"/>
                  </a:cubicBezTo>
                  <a:cubicBezTo>
                    <a:pt x="13" y="2"/>
                    <a:pt x="13" y="2"/>
                    <a:pt x="13" y="2"/>
                  </a:cubicBezTo>
                  <a:cubicBezTo>
                    <a:pt x="13" y="2"/>
                    <a:pt x="13" y="2"/>
                    <a:pt x="13" y="2"/>
                  </a:cubicBezTo>
                  <a:cubicBezTo>
                    <a:pt x="14" y="2"/>
                    <a:pt x="14" y="2"/>
                    <a:pt x="14" y="2"/>
                  </a:cubicBezTo>
                  <a:cubicBezTo>
                    <a:pt x="14" y="2"/>
                    <a:pt x="14" y="2"/>
                    <a:pt x="14" y="2"/>
                  </a:cubicBezTo>
                  <a:cubicBezTo>
                    <a:pt x="14" y="2"/>
                    <a:pt x="13" y="2"/>
                    <a:pt x="13" y="2"/>
                  </a:cubicBezTo>
                  <a:cubicBezTo>
                    <a:pt x="13" y="2"/>
                    <a:pt x="13" y="2"/>
                    <a:pt x="13" y="2"/>
                  </a:cubicBezTo>
                  <a:cubicBezTo>
                    <a:pt x="13" y="2"/>
                    <a:pt x="13" y="2"/>
                    <a:pt x="13" y="2"/>
                  </a:cubicBezTo>
                  <a:cubicBezTo>
                    <a:pt x="13" y="2"/>
                    <a:pt x="13" y="3"/>
                    <a:pt x="13" y="3"/>
                  </a:cubicBezTo>
                  <a:cubicBezTo>
                    <a:pt x="13" y="3"/>
                    <a:pt x="13" y="3"/>
                    <a:pt x="13" y="3"/>
                  </a:cubicBezTo>
                  <a:cubicBezTo>
                    <a:pt x="13" y="2"/>
                    <a:pt x="13" y="2"/>
                    <a:pt x="13" y="3"/>
                  </a:cubicBezTo>
                  <a:cubicBezTo>
                    <a:pt x="13" y="3"/>
                    <a:pt x="13" y="3"/>
                    <a:pt x="14" y="3"/>
                  </a:cubicBezTo>
                  <a:cubicBezTo>
                    <a:pt x="14" y="3"/>
                    <a:pt x="14" y="3"/>
                    <a:pt x="14" y="3"/>
                  </a:cubicBezTo>
                  <a:cubicBezTo>
                    <a:pt x="14" y="3"/>
                    <a:pt x="14" y="3"/>
                    <a:pt x="14" y="3"/>
                  </a:cubicBezTo>
                  <a:cubicBezTo>
                    <a:pt x="14" y="2"/>
                    <a:pt x="14" y="2"/>
                    <a:pt x="14" y="2"/>
                  </a:cubicBezTo>
                  <a:cubicBezTo>
                    <a:pt x="15" y="2"/>
                    <a:pt x="15" y="2"/>
                    <a:pt x="15" y="2"/>
                  </a:cubicBezTo>
                  <a:cubicBezTo>
                    <a:pt x="15" y="2"/>
                    <a:pt x="15" y="2"/>
                    <a:pt x="15" y="2"/>
                  </a:cubicBezTo>
                  <a:cubicBezTo>
                    <a:pt x="15" y="2"/>
                    <a:pt x="15" y="2"/>
                    <a:pt x="15" y="3"/>
                  </a:cubicBezTo>
                  <a:cubicBezTo>
                    <a:pt x="15" y="2"/>
                    <a:pt x="16" y="2"/>
                    <a:pt x="16" y="2"/>
                  </a:cubicBezTo>
                  <a:cubicBezTo>
                    <a:pt x="16" y="2"/>
                    <a:pt x="16" y="2"/>
                    <a:pt x="16"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4" y="2"/>
                    <a:pt x="14" y="2"/>
                  </a:cubicBezTo>
                  <a:cubicBezTo>
                    <a:pt x="14" y="2"/>
                    <a:pt x="14" y="2"/>
                    <a:pt x="14" y="2"/>
                  </a:cubicBezTo>
                  <a:cubicBezTo>
                    <a:pt x="14" y="2"/>
                    <a:pt x="14" y="2"/>
                    <a:pt x="14" y="1"/>
                  </a:cubicBezTo>
                  <a:cubicBezTo>
                    <a:pt x="14" y="2"/>
                    <a:pt x="14" y="2"/>
                    <a:pt x="13" y="2"/>
                  </a:cubicBezTo>
                  <a:cubicBezTo>
                    <a:pt x="14" y="2"/>
                    <a:pt x="14" y="2"/>
                    <a:pt x="14" y="2"/>
                  </a:cubicBezTo>
                  <a:cubicBezTo>
                    <a:pt x="13" y="2"/>
                    <a:pt x="13" y="2"/>
                    <a:pt x="13" y="2"/>
                  </a:cubicBezTo>
                  <a:cubicBezTo>
                    <a:pt x="13" y="2"/>
                    <a:pt x="13" y="2"/>
                    <a:pt x="12" y="2"/>
                  </a:cubicBezTo>
                  <a:cubicBezTo>
                    <a:pt x="12" y="2"/>
                    <a:pt x="12" y="2"/>
                    <a:pt x="12" y="2"/>
                  </a:cubicBezTo>
                  <a:cubicBezTo>
                    <a:pt x="12" y="2"/>
                    <a:pt x="12" y="2"/>
                    <a:pt x="12" y="2"/>
                  </a:cubicBezTo>
                  <a:cubicBezTo>
                    <a:pt x="12"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0" y="2"/>
                  </a:cubicBezTo>
                  <a:cubicBezTo>
                    <a:pt x="10" y="2"/>
                    <a:pt x="10" y="2"/>
                    <a:pt x="10" y="2"/>
                  </a:cubicBezTo>
                  <a:cubicBezTo>
                    <a:pt x="10" y="1"/>
                    <a:pt x="10" y="1"/>
                    <a:pt x="10" y="1"/>
                  </a:cubicBezTo>
                  <a:cubicBezTo>
                    <a:pt x="10" y="1"/>
                    <a:pt x="9" y="1"/>
                    <a:pt x="9" y="1"/>
                  </a:cubicBezTo>
                  <a:cubicBezTo>
                    <a:pt x="9" y="1"/>
                    <a:pt x="9" y="1"/>
                    <a:pt x="9" y="1"/>
                  </a:cubicBezTo>
                  <a:cubicBezTo>
                    <a:pt x="9" y="1"/>
                    <a:pt x="9" y="1"/>
                    <a:pt x="9" y="1"/>
                  </a:cubicBezTo>
                  <a:cubicBezTo>
                    <a:pt x="9" y="2"/>
                    <a:pt x="8" y="2"/>
                    <a:pt x="8" y="1"/>
                  </a:cubicBezTo>
                  <a:cubicBezTo>
                    <a:pt x="8" y="1"/>
                    <a:pt x="8" y="1"/>
                    <a:pt x="8" y="1"/>
                  </a:cubicBezTo>
                  <a:cubicBezTo>
                    <a:pt x="8" y="1"/>
                    <a:pt x="8" y="1"/>
                    <a:pt x="8" y="0"/>
                  </a:cubicBezTo>
                  <a:cubicBezTo>
                    <a:pt x="8" y="0"/>
                    <a:pt x="8" y="0"/>
                    <a:pt x="8" y="0"/>
                  </a:cubicBezTo>
                  <a:cubicBezTo>
                    <a:pt x="8" y="0"/>
                    <a:pt x="9" y="0"/>
                    <a:pt x="9" y="0"/>
                  </a:cubicBezTo>
                  <a:cubicBezTo>
                    <a:pt x="9" y="1"/>
                    <a:pt x="9" y="0"/>
                    <a:pt x="9" y="0"/>
                  </a:cubicBezTo>
                  <a:cubicBezTo>
                    <a:pt x="9" y="0"/>
                    <a:pt x="9" y="0"/>
                    <a:pt x="9" y="0"/>
                  </a:cubicBezTo>
                  <a:cubicBezTo>
                    <a:pt x="9" y="0"/>
                    <a:pt x="8" y="0"/>
                    <a:pt x="8" y="0"/>
                  </a:cubicBezTo>
                  <a:cubicBezTo>
                    <a:pt x="8" y="0"/>
                    <a:pt x="8" y="0"/>
                    <a:pt x="8" y="0"/>
                  </a:cubicBezTo>
                  <a:cubicBezTo>
                    <a:pt x="8" y="1"/>
                    <a:pt x="8" y="1"/>
                    <a:pt x="8" y="1"/>
                  </a:cubicBezTo>
                  <a:cubicBezTo>
                    <a:pt x="8" y="1"/>
                    <a:pt x="8" y="1"/>
                    <a:pt x="8" y="1"/>
                  </a:cubicBezTo>
                  <a:cubicBezTo>
                    <a:pt x="8"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0"/>
                    <a:pt x="7" y="1"/>
                  </a:cubicBezTo>
                  <a:cubicBezTo>
                    <a:pt x="7" y="1"/>
                    <a:pt x="7" y="1"/>
                    <a:pt x="7" y="1"/>
                  </a:cubicBezTo>
                  <a:cubicBezTo>
                    <a:pt x="7" y="1"/>
                    <a:pt x="7" y="1"/>
                    <a:pt x="7" y="1"/>
                  </a:cubicBezTo>
                  <a:cubicBezTo>
                    <a:pt x="6" y="1"/>
                    <a:pt x="6" y="0"/>
                    <a:pt x="6" y="1"/>
                  </a:cubicBezTo>
                  <a:cubicBezTo>
                    <a:pt x="6" y="1"/>
                    <a:pt x="6" y="1"/>
                    <a:pt x="5" y="1"/>
                  </a:cubicBezTo>
                  <a:cubicBezTo>
                    <a:pt x="5" y="1"/>
                    <a:pt x="6" y="1"/>
                    <a:pt x="5" y="1"/>
                  </a:cubicBezTo>
                  <a:cubicBezTo>
                    <a:pt x="5" y="1"/>
                    <a:pt x="5" y="1"/>
                    <a:pt x="5" y="1"/>
                  </a:cubicBezTo>
                  <a:cubicBezTo>
                    <a:pt x="5" y="1"/>
                    <a:pt x="5" y="1"/>
                    <a:pt x="5" y="1"/>
                  </a:cubicBezTo>
                  <a:cubicBezTo>
                    <a:pt x="5" y="1"/>
                    <a:pt x="5" y="1"/>
                    <a:pt x="5" y="1"/>
                  </a:cubicBezTo>
                  <a:cubicBezTo>
                    <a:pt x="5" y="1"/>
                    <a:pt x="5"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3" y="1"/>
                    <a:pt x="3" y="1"/>
                  </a:cubicBezTo>
                  <a:cubicBezTo>
                    <a:pt x="2" y="1"/>
                    <a:pt x="2" y="1"/>
                    <a:pt x="2" y="1"/>
                  </a:cubicBezTo>
                  <a:cubicBezTo>
                    <a:pt x="2" y="1"/>
                    <a:pt x="2" y="1"/>
                    <a:pt x="2" y="1"/>
                  </a:cubicBezTo>
                  <a:cubicBezTo>
                    <a:pt x="2" y="0"/>
                    <a:pt x="2" y="0"/>
                    <a:pt x="1"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3" name="Freeform 1228"/>
            <p:cNvSpPr/>
            <p:nvPr/>
          </p:nvSpPr>
          <p:spPr bwMode="auto">
            <a:xfrm>
              <a:off x="1296" y="1150"/>
              <a:ext cx="8" cy="4"/>
            </a:xfrm>
            <a:custGeom>
              <a:avLst/>
              <a:gdLst>
                <a:gd name="T0" fmla="*/ 0 w 2"/>
                <a:gd name="T1" fmla="*/ 1 h 1"/>
                <a:gd name="T2" fmla="*/ 0 w 2"/>
                <a:gd name="T3" fmla="*/ 1 h 1"/>
                <a:gd name="T4" fmla="*/ 1 w 2"/>
                <a:gd name="T5" fmla="*/ 1 h 1"/>
                <a:gd name="T6" fmla="*/ 2 w 2"/>
                <a:gd name="T7" fmla="*/ 1 h 1"/>
                <a:gd name="T8" fmla="*/ 2 w 2"/>
                <a:gd name="T9" fmla="*/ 1 h 1"/>
                <a:gd name="T10" fmla="*/ 2 w 2"/>
                <a:gd name="T11" fmla="*/ 1 h 1"/>
                <a:gd name="T12" fmla="*/ 1 w 2"/>
                <a:gd name="T13" fmla="*/ 1 h 1"/>
                <a:gd name="T14" fmla="*/ 0 w 2"/>
                <a:gd name="T15" fmla="*/ 0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1" y="1"/>
                    <a:pt x="1" y="1"/>
                    <a:pt x="1" y="1"/>
                  </a:cubicBezTo>
                  <a:cubicBezTo>
                    <a:pt x="1" y="1"/>
                    <a:pt x="2" y="1"/>
                    <a:pt x="2" y="1"/>
                  </a:cubicBezTo>
                  <a:cubicBezTo>
                    <a:pt x="2" y="1"/>
                    <a:pt x="2" y="1"/>
                    <a:pt x="2" y="1"/>
                  </a:cubicBezTo>
                  <a:cubicBezTo>
                    <a:pt x="2" y="1"/>
                    <a:pt x="2" y="1"/>
                    <a:pt x="2" y="1"/>
                  </a:cubicBezTo>
                  <a:cubicBezTo>
                    <a:pt x="2" y="1"/>
                    <a:pt x="1" y="1"/>
                    <a:pt x="1" y="1"/>
                  </a:cubicBez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4" name="Freeform 1229"/>
            <p:cNvSpPr/>
            <p:nvPr/>
          </p:nvSpPr>
          <p:spPr bwMode="auto">
            <a:xfrm>
              <a:off x="1296" y="1129"/>
              <a:ext cx="4" cy="4"/>
            </a:xfrm>
            <a:custGeom>
              <a:avLst/>
              <a:gdLst>
                <a:gd name="T0" fmla="*/ 1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1"/>
                    <a:pt x="0" y="0"/>
                    <a:pt x="0" y="0"/>
                  </a:cubicBezTo>
                  <a:cubicBezTo>
                    <a:pt x="0" y="0"/>
                    <a:pt x="0" y="0"/>
                    <a:pt x="0" y="0"/>
                  </a:cubicBezTo>
                  <a:cubicBezTo>
                    <a:pt x="0" y="0"/>
                    <a:pt x="0" y="0"/>
                    <a:pt x="0" y="0"/>
                  </a:cubicBezTo>
                  <a:cubicBezTo>
                    <a:pt x="0" y="1"/>
                    <a:pt x="0" y="1"/>
                    <a:pt x="0" y="1"/>
                  </a:cubicBezTo>
                  <a:cubicBezTo>
                    <a:pt x="0"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5" name="Freeform 1230"/>
            <p:cNvSpPr/>
            <p:nvPr/>
          </p:nvSpPr>
          <p:spPr bwMode="auto">
            <a:xfrm>
              <a:off x="1280" y="1125"/>
              <a:ext cx="4" cy="4"/>
            </a:xfrm>
            <a:custGeom>
              <a:avLst/>
              <a:gdLst>
                <a:gd name="T0" fmla="*/ 1 w 1"/>
                <a:gd name="T1" fmla="*/ 1 h 1"/>
                <a:gd name="T2" fmla="*/ 0 w 1"/>
                <a:gd name="T3" fmla="*/ 1 h 1"/>
                <a:gd name="T4" fmla="*/ 0 w 1"/>
                <a:gd name="T5" fmla="*/ 1 h 1"/>
                <a:gd name="T6" fmla="*/ 0 w 1"/>
                <a:gd name="T7" fmla="*/ 1 h 1"/>
                <a:gd name="T8" fmla="*/ 0 w 1"/>
                <a:gd name="T9" fmla="*/ 1 h 1"/>
                <a:gd name="T10" fmla="*/ 1 w 1"/>
                <a:gd name="T11" fmla="*/ 1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0" y="0"/>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6" name="Freeform 1231"/>
            <p:cNvSpPr/>
            <p:nvPr/>
          </p:nvSpPr>
          <p:spPr bwMode="auto">
            <a:xfrm>
              <a:off x="1276" y="1125"/>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7" name="Freeform 1232"/>
            <p:cNvSpPr/>
            <p:nvPr/>
          </p:nvSpPr>
          <p:spPr bwMode="auto">
            <a:xfrm>
              <a:off x="1276" y="1208"/>
              <a:ext cx="4" cy="0"/>
            </a:xfrm>
            <a:custGeom>
              <a:avLst/>
              <a:gdLst>
                <a:gd name="T0" fmla="*/ 1 w 1"/>
                <a:gd name="T1" fmla="*/ 1 w 1"/>
                <a:gd name="T2" fmla="*/ 0 w 1"/>
                <a:gd name="T3" fmla="*/ 0 w 1"/>
                <a:gd name="T4" fmla="*/ 1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8" name="Freeform 1233"/>
            <p:cNvSpPr/>
            <p:nvPr/>
          </p:nvSpPr>
          <p:spPr bwMode="auto">
            <a:xfrm>
              <a:off x="1218" y="1220"/>
              <a:ext cx="62" cy="16"/>
            </a:xfrm>
            <a:custGeom>
              <a:avLst/>
              <a:gdLst>
                <a:gd name="T0" fmla="*/ 10 w 15"/>
                <a:gd name="T1" fmla="*/ 3 h 4"/>
                <a:gd name="T2" fmla="*/ 10 w 15"/>
                <a:gd name="T3" fmla="*/ 3 h 4"/>
                <a:gd name="T4" fmla="*/ 9 w 15"/>
                <a:gd name="T5" fmla="*/ 3 h 4"/>
                <a:gd name="T6" fmla="*/ 12 w 15"/>
                <a:gd name="T7" fmla="*/ 3 h 4"/>
                <a:gd name="T8" fmla="*/ 12 w 15"/>
                <a:gd name="T9" fmla="*/ 3 h 4"/>
                <a:gd name="T10" fmla="*/ 10 w 15"/>
                <a:gd name="T11" fmla="*/ 3 h 4"/>
                <a:gd name="T12" fmla="*/ 10 w 15"/>
                <a:gd name="T13" fmla="*/ 3 h 4"/>
                <a:gd name="T14" fmla="*/ 12 w 15"/>
                <a:gd name="T15" fmla="*/ 4 h 4"/>
                <a:gd name="T16" fmla="*/ 12 w 15"/>
                <a:gd name="T17" fmla="*/ 3 h 4"/>
                <a:gd name="T18" fmla="*/ 12 w 15"/>
                <a:gd name="T19" fmla="*/ 3 h 4"/>
                <a:gd name="T20" fmla="*/ 13 w 15"/>
                <a:gd name="T21" fmla="*/ 3 h 4"/>
                <a:gd name="T22" fmla="*/ 14 w 15"/>
                <a:gd name="T23" fmla="*/ 3 h 4"/>
                <a:gd name="T24" fmla="*/ 15 w 15"/>
                <a:gd name="T25" fmla="*/ 3 h 4"/>
                <a:gd name="T26" fmla="*/ 15 w 15"/>
                <a:gd name="T27" fmla="*/ 3 h 4"/>
                <a:gd name="T28" fmla="*/ 14 w 15"/>
                <a:gd name="T29" fmla="*/ 2 h 4"/>
                <a:gd name="T30" fmla="*/ 13 w 15"/>
                <a:gd name="T31" fmla="*/ 3 h 4"/>
                <a:gd name="T32" fmla="*/ 13 w 15"/>
                <a:gd name="T33" fmla="*/ 3 h 4"/>
                <a:gd name="T34" fmla="*/ 12 w 15"/>
                <a:gd name="T35" fmla="*/ 3 h 4"/>
                <a:gd name="T36" fmla="*/ 9 w 15"/>
                <a:gd name="T37" fmla="*/ 2 h 4"/>
                <a:gd name="T38" fmla="*/ 9 w 15"/>
                <a:gd name="T39" fmla="*/ 2 h 4"/>
                <a:gd name="T40" fmla="*/ 9 w 15"/>
                <a:gd name="T41" fmla="*/ 2 h 4"/>
                <a:gd name="T42" fmla="*/ 9 w 15"/>
                <a:gd name="T43" fmla="*/ 2 h 4"/>
                <a:gd name="T44" fmla="*/ 9 w 15"/>
                <a:gd name="T45" fmla="*/ 2 h 4"/>
                <a:gd name="T46" fmla="*/ 9 w 15"/>
                <a:gd name="T47" fmla="*/ 2 h 4"/>
                <a:gd name="T48" fmla="*/ 9 w 15"/>
                <a:gd name="T49" fmla="*/ 2 h 4"/>
                <a:gd name="T50" fmla="*/ 10 w 15"/>
                <a:gd name="T51" fmla="*/ 2 h 4"/>
                <a:gd name="T52" fmla="*/ 10 w 15"/>
                <a:gd name="T53" fmla="*/ 2 h 4"/>
                <a:gd name="T54" fmla="*/ 11 w 15"/>
                <a:gd name="T55" fmla="*/ 2 h 4"/>
                <a:gd name="T56" fmla="*/ 11 w 15"/>
                <a:gd name="T57" fmla="*/ 1 h 4"/>
                <a:gd name="T58" fmla="*/ 11 w 15"/>
                <a:gd name="T59" fmla="*/ 1 h 4"/>
                <a:gd name="T60" fmla="*/ 9 w 15"/>
                <a:gd name="T61" fmla="*/ 1 h 4"/>
                <a:gd name="T62" fmla="*/ 8 w 15"/>
                <a:gd name="T63" fmla="*/ 1 h 4"/>
                <a:gd name="T64" fmla="*/ 8 w 15"/>
                <a:gd name="T65" fmla="*/ 1 h 4"/>
                <a:gd name="T66" fmla="*/ 7 w 15"/>
                <a:gd name="T67" fmla="*/ 1 h 4"/>
                <a:gd name="T68" fmla="*/ 7 w 15"/>
                <a:gd name="T69" fmla="*/ 1 h 4"/>
                <a:gd name="T70" fmla="*/ 7 w 15"/>
                <a:gd name="T71" fmla="*/ 1 h 4"/>
                <a:gd name="T72" fmla="*/ 1 w 15"/>
                <a:gd name="T73" fmla="*/ 0 h 4"/>
                <a:gd name="T74" fmla="*/ 0 w 15"/>
                <a:gd name="T75" fmla="*/ 0 h 4"/>
                <a:gd name="T76" fmla="*/ 3 w 15"/>
                <a:gd name="T77" fmla="*/ 1 h 4"/>
                <a:gd name="T78" fmla="*/ 7 w 15"/>
                <a:gd name="T79" fmla="*/ 1 h 4"/>
                <a:gd name="T80" fmla="*/ 8 w 15"/>
                <a:gd name="T81" fmla="*/ 2 h 4"/>
                <a:gd name="T82" fmla="*/ 9 w 15"/>
                <a:gd name="T83" fmla="*/ 2 h 4"/>
                <a:gd name="T84" fmla="*/ 9 w 15"/>
                <a:gd name="T85" fmla="*/ 2 h 4"/>
                <a:gd name="T86" fmla="*/ 8 w 15"/>
                <a:gd name="T87" fmla="*/ 2 h 4"/>
                <a:gd name="T88" fmla="*/ 8 w 15"/>
                <a:gd name="T89" fmla="*/ 2 h 4"/>
                <a:gd name="T90" fmla="*/ 6 w 15"/>
                <a:gd name="T91" fmla="*/ 2 h 4"/>
                <a:gd name="T92" fmla="*/ 6 w 15"/>
                <a:gd name="T93" fmla="*/ 2 h 4"/>
                <a:gd name="T94" fmla="*/ 6 w 15"/>
                <a:gd name="T95" fmla="*/ 2 h 4"/>
                <a:gd name="T96" fmla="*/ 8 w 15"/>
                <a:gd name="T97" fmla="*/ 2 h 4"/>
                <a:gd name="T98" fmla="*/ 9 w 15"/>
                <a:gd name="T9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 h="4">
                  <a:moveTo>
                    <a:pt x="9" y="3"/>
                  </a:moveTo>
                  <a:cubicBezTo>
                    <a:pt x="9" y="3"/>
                    <a:pt x="9" y="3"/>
                    <a:pt x="10" y="3"/>
                  </a:cubicBezTo>
                  <a:cubicBezTo>
                    <a:pt x="10" y="3"/>
                    <a:pt x="10" y="3"/>
                    <a:pt x="10" y="3"/>
                  </a:cubicBezTo>
                  <a:cubicBezTo>
                    <a:pt x="10" y="3"/>
                    <a:pt x="10" y="3"/>
                    <a:pt x="10" y="3"/>
                  </a:cubicBezTo>
                  <a:cubicBezTo>
                    <a:pt x="9" y="3"/>
                    <a:pt x="9" y="3"/>
                    <a:pt x="9" y="3"/>
                  </a:cubicBezTo>
                  <a:cubicBezTo>
                    <a:pt x="9" y="3"/>
                    <a:pt x="9" y="3"/>
                    <a:pt x="9" y="3"/>
                  </a:cubicBezTo>
                  <a:cubicBezTo>
                    <a:pt x="10" y="3"/>
                    <a:pt x="11" y="3"/>
                    <a:pt x="12" y="3"/>
                  </a:cubicBezTo>
                  <a:cubicBezTo>
                    <a:pt x="12" y="3"/>
                    <a:pt x="12" y="3"/>
                    <a:pt x="12" y="3"/>
                  </a:cubicBezTo>
                  <a:cubicBezTo>
                    <a:pt x="12" y="3"/>
                    <a:pt x="12" y="3"/>
                    <a:pt x="12" y="3"/>
                  </a:cubicBezTo>
                  <a:cubicBezTo>
                    <a:pt x="12" y="3"/>
                    <a:pt x="12" y="3"/>
                    <a:pt x="12" y="3"/>
                  </a:cubicBezTo>
                  <a:cubicBezTo>
                    <a:pt x="12" y="3"/>
                    <a:pt x="11" y="3"/>
                    <a:pt x="11" y="3"/>
                  </a:cubicBezTo>
                  <a:cubicBezTo>
                    <a:pt x="10" y="3"/>
                    <a:pt x="10" y="3"/>
                    <a:pt x="10" y="3"/>
                  </a:cubicBezTo>
                  <a:cubicBezTo>
                    <a:pt x="10" y="3"/>
                    <a:pt x="10" y="3"/>
                    <a:pt x="10" y="3"/>
                  </a:cubicBezTo>
                  <a:cubicBezTo>
                    <a:pt x="10" y="3"/>
                    <a:pt x="10" y="3"/>
                    <a:pt x="10" y="3"/>
                  </a:cubicBezTo>
                  <a:cubicBezTo>
                    <a:pt x="11" y="3"/>
                    <a:pt x="12" y="3"/>
                    <a:pt x="12" y="3"/>
                  </a:cubicBezTo>
                  <a:cubicBezTo>
                    <a:pt x="12" y="3"/>
                    <a:pt x="12" y="4"/>
                    <a:pt x="12" y="4"/>
                  </a:cubicBezTo>
                  <a:cubicBezTo>
                    <a:pt x="12" y="4"/>
                    <a:pt x="12" y="4"/>
                    <a:pt x="12" y="4"/>
                  </a:cubicBezTo>
                  <a:cubicBezTo>
                    <a:pt x="13" y="3"/>
                    <a:pt x="12" y="3"/>
                    <a:pt x="12" y="3"/>
                  </a:cubicBezTo>
                  <a:cubicBezTo>
                    <a:pt x="12" y="3"/>
                    <a:pt x="12" y="3"/>
                    <a:pt x="12" y="3"/>
                  </a:cubicBezTo>
                  <a:cubicBezTo>
                    <a:pt x="12" y="3"/>
                    <a:pt x="12" y="3"/>
                    <a:pt x="12" y="3"/>
                  </a:cubicBezTo>
                  <a:cubicBezTo>
                    <a:pt x="12" y="3"/>
                    <a:pt x="13" y="3"/>
                    <a:pt x="13" y="3"/>
                  </a:cubicBezTo>
                  <a:cubicBezTo>
                    <a:pt x="13" y="3"/>
                    <a:pt x="13" y="3"/>
                    <a:pt x="13" y="3"/>
                  </a:cubicBezTo>
                  <a:cubicBezTo>
                    <a:pt x="13" y="3"/>
                    <a:pt x="13" y="3"/>
                    <a:pt x="13" y="3"/>
                  </a:cubicBezTo>
                  <a:cubicBezTo>
                    <a:pt x="13" y="3"/>
                    <a:pt x="13" y="3"/>
                    <a:pt x="14" y="3"/>
                  </a:cubicBezTo>
                  <a:cubicBezTo>
                    <a:pt x="14" y="3"/>
                    <a:pt x="14" y="3"/>
                    <a:pt x="14" y="3"/>
                  </a:cubicBezTo>
                  <a:cubicBezTo>
                    <a:pt x="14" y="3"/>
                    <a:pt x="14" y="3"/>
                    <a:pt x="15" y="3"/>
                  </a:cubicBezTo>
                  <a:cubicBezTo>
                    <a:pt x="15" y="3"/>
                    <a:pt x="15" y="3"/>
                    <a:pt x="15" y="3"/>
                  </a:cubicBezTo>
                  <a:cubicBezTo>
                    <a:pt x="15" y="3"/>
                    <a:pt x="15" y="3"/>
                    <a:pt x="15" y="3"/>
                  </a:cubicBezTo>
                  <a:cubicBezTo>
                    <a:pt x="14" y="3"/>
                    <a:pt x="14" y="3"/>
                    <a:pt x="14" y="3"/>
                  </a:cubicBezTo>
                  <a:cubicBezTo>
                    <a:pt x="14" y="3"/>
                    <a:pt x="14" y="3"/>
                    <a:pt x="14" y="2"/>
                  </a:cubicBezTo>
                  <a:cubicBezTo>
                    <a:pt x="13" y="2"/>
                    <a:pt x="13" y="3"/>
                    <a:pt x="13" y="3"/>
                  </a:cubicBezTo>
                  <a:cubicBezTo>
                    <a:pt x="13" y="3"/>
                    <a:pt x="13" y="3"/>
                    <a:pt x="13" y="3"/>
                  </a:cubicBezTo>
                  <a:cubicBezTo>
                    <a:pt x="13" y="3"/>
                    <a:pt x="13" y="3"/>
                    <a:pt x="13" y="3"/>
                  </a:cubicBezTo>
                  <a:cubicBezTo>
                    <a:pt x="13" y="3"/>
                    <a:pt x="13" y="3"/>
                    <a:pt x="13" y="3"/>
                  </a:cubicBezTo>
                  <a:cubicBezTo>
                    <a:pt x="13" y="3"/>
                    <a:pt x="12" y="3"/>
                    <a:pt x="12" y="3"/>
                  </a:cubicBezTo>
                  <a:cubicBezTo>
                    <a:pt x="12" y="3"/>
                    <a:pt x="12" y="3"/>
                    <a:pt x="12" y="3"/>
                  </a:cubicBezTo>
                  <a:cubicBezTo>
                    <a:pt x="12" y="3"/>
                    <a:pt x="12" y="3"/>
                    <a:pt x="12" y="3"/>
                  </a:cubicBezTo>
                  <a:cubicBezTo>
                    <a:pt x="11" y="3"/>
                    <a:pt x="10" y="2"/>
                    <a:pt x="9" y="2"/>
                  </a:cubicBezTo>
                  <a:cubicBezTo>
                    <a:pt x="9" y="2"/>
                    <a:pt x="9" y="2"/>
                    <a:pt x="9" y="2"/>
                  </a:cubicBezTo>
                  <a:cubicBezTo>
                    <a:pt x="9" y="2"/>
                    <a:pt x="9" y="2"/>
                    <a:pt x="9" y="2"/>
                  </a:cubicBezTo>
                  <a:cubicBezTo>
                    <a:pt x="8" y="2"/>
                    <a:pt x="8" y="2"/>
                    <a:pt x="8" y="2"/>
                  </a:cubicBezTo>
                  <a:cubicBezTo>
                    <a:pt x="8" y="2"/>
                    <a:pt x="8" y="2"/>
                    <a:pt x="9" y="2"/>
                  </a:cubicBezTo>
                  <a:cubicBezTo>
                    <a:pt x="9" y="2"/>
                    <a:pt x="9" y="2"/>
                    <a:pt x="9" y="2"/>
                  </a:cubicBezTo>
                  <a:cubicBezTo>
                    <a:pt x="9" y="2"/>
                    <a:pt x="9" y="2"/>
                    <a:pt x="9" y="2"/>
                  </a:cubicBezTo>
                  <a:cubicBezTo>
                    <a:pt x="9" y="2"/>
                    <a:pt x="9" y="2"/>
                    <a:pt x="9" y="2"/>
                  </a:cubicBezTo>
                  <a:cubicBezTo>
                    <a:pt x="9" y="2"/>
                    <a:pt x="9" y="2"/>
                    <a:pt x="9" y="2"/>
                  </a:cubicBezTo>
                  <a:cubicBezTo>
                    <a:pt x="9" y="2"/>
                    <a:pt x="9" y="2"/>
                    <a:pt x="10" y="2"/>
                  </a:cubicBezTo>
                  <a:cubicBezTo>
                    <a:pt x="9" y="2"/>
                    <a:pt x="9" y="2"/>
                    <a:pt x="9" y="2"/>
                  </a:cubicBezTo>
                  <a:cubicBezTo>
                    <a:pt x="9" y="2"/>
                    <a:pt x="9" y="2"/>
                    <a:pt x="9" y="2"/>
                  </a:cubicBezTo>
                  <a:cubicBezTo>
                    <a:pt x="9" y="2"/>
                    <a:pt x="9" y="2"/>
                    <a:pt x="9" y="2"/>
                  </a:cubicBezTo>
                  <a:cubicBezTo>
                    <a:pt x="9" y="2"/>
                    <a:pt x="9" y="2"/>
                    <a:pt x="10" y="2"/>
                  </a:cubicBezTo>
                  <a:cubicBezTo>
                    <a:pt x="10" y="2"/>
                    <a:pt x="10" y="2"/>
                    <a:pt x="10" y="2"/>
                  </a:cubicBezTo>
                  <a:cubicBezTo>
                    <a:pt x="10" y="1"/>
                    <a:pt x="10" y="2"/>
                    <a:pt x="10" y="2"/>
                  </a:cubicBezTo>
                  <a:cubicBezTo>
                    <a:pt x="10" y="2"/>
                    <a:pt x="10" y="2"/>
                    <a:pt x="10" y="2"/>
                  </a:cubicBezTo>
                  <a:cubicBezTo>
                    <a:pt x="10" y="2"/>
                    <a:pt x="10" y="2"/>
                    <a:pt x="10" y="2"/>
                  </a:cubicBezTo>
                  <a:cubicBezTo>
                    <a:pt x="11" y="2"/>
                    <a:pt x="11" y="2"/>
                    <a:pt x="11" y="2"/>
                  </a:cubicBezTo>
                  <a:cubicBezTo>
                    <a:pt x="11" y="2"/>
                    <a:pt x="11" y="2"/>
                    <a:pt x="11" y="2"/>
                  </a:cubicBezTo>
                  <a:cubicBezTo>
                    <a:pt x="11" y="2"/>
                    <a:pt x="11" y="1"/>
                    <a:pt x="11" y="1"/>
                  </a:cubicBezTo>
                  <a:cubicBezTo>
                    <a:pt x="11" y="1"/>
                    <a:pt x="11" y="1"/>
                    <a:pt x="11" y="1"/>
                  </a:cubicBezTo>
                  <a:cubicBezTo>
                    <a:pt x="11" y="1"/>
                    <a:pt x="11" y="1"/>
                    <a:pt x="11" y="1"/>
                  </a:cubicBezTo>
                  <a:cubicBezTo>
                    <a:pt x="10" y="1"/>
                    <a:pt x="10" y="1"/>
                    <a:pt x="9" y="1"/>
                  </a:cubicBezTo>
                  <a:cubicBezTo>
                    <a:pt x="9" y="1"/>
                    <a:pt x="9" y="1"/>
                    <a:pt x="9" y="1"/>
                  </a:cubicBezTo>
                  <a:cubicBezTo>
                    <a:pt x="9" y="1"/>
                    <a:pt x="9" y="1"/>
                    <a:pt x="9" y="1"/>
                  </a:cubicBezTo>
                  <a:cubicBezTo>
                    <a:pt x="9" y="1"/>
                    <a:pt x="8" y="1"/>
                    <a:pt x="8" y="1"/>
                  </a:cubicBezTo>
                  <a:cubicBezTo>
                    <a:pt x="8" y="1"/>
                    <a:pt x="8" y="1"/>
                    <a:pt x="8" y="1"/>
                  </a:cubicBezTo>
                  <a:cubicBezTo>
                    <a:pt x="8" y="1"/>
                    <a:pt x="8" y="1"/>
                    <a:pt x="8" y="1"/>
                  </a:cubicBezTo>
                  <a:cubicBezTo>
                    <a:pt x="8" y="1"/>
                    <a:pt x="8"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5" y="1"/>
                    <a:pt x="4" y="1"/>
                    <a:pt x="3" y="1"/>
                  </a:cubicBezTo>
                  <a:cubicBezTo>
                    <a:pt x="2" y="0"/>
                    <a:pt x="1" y="0"/>
                    <a:pt x="1" y="0"/>
                  </a:cubicBezTo>
                  <a:cubicBezTo>
                    <a:pt x="1" y="0"/>
                    <a:pt x="0" y="0"/>
                    <a:pt x="0" y="0"/>
                  </a:cubicBezTo>
                  <a:cubicBezTo>
                    <a:pt x="0" y="0"/>
                    <a:pt x="0" y="0"/>
                    <a:pt x="0" y="0"/>
                  </a:cubicBezTo>
                  <a:cubicBezTo>
                    <a:pt x="0" y="0"/>
                    <a:pt x="0" y="0"/>
                    <a:pt x="1" y="1"/>
                  </a:cubicBezTo>
                  <a:cubicBezTo>
                    <a:pt x="1" y="1"/>
                    <a:pt x="2" y="1"/>
                    <a:pt x="3" y="1"/>
                  </a:cubicBezTo>
                  <a:cubicBezTo>
                    <a:pt x="4" y="1"/>
                    <a:pt x="5" y="1"/>
                    <a:pt x="7" y="1"/>
                  </a:cubicBezTo>
                  <a:cubicBezTo>
                    <a:pt x="7" y="1"/>
                    <a:pt x="7" y="1"/>
                    <a:pt x="7" y="1"/>
                  </a:cubicBezTo>
                  <a:cubicBezTo>
                    <a:pt x="7" y="1"/>
                    <a:pt x="7" y="1"/>
                    <a:pt x="7" y="1"/>
                  </a:cubicBezTo>
                  <a:cubicBezTo>
                    <a:pt x="7" y="2"/>
                    <a:pt x="8" y="2"/>
                    <a:pt x="8" y="2"/>
                  </a:cubicBezTo>
                  <a:cubicBezTo>
                    <a:pt x="8" y="1"/>
                    <a:pt x="8" y="2"/>
                    <a:pt x="8" y="2"/>
                  </a:cubicBezTo>
                  <a:cubicBezTo>
                    <a:pt x="8" y="2"/>
                    <a:pt x="9" y="2"/>
                    <a:pt x="9" y="2"/>
                  </a:cubicBezTo>
                  <a:cubicBezTo>
                    <a:pt x="9" y="2"/>
                    <a:pt x="9" y="2"/>
                    <a:pt x="9" y="2"/>
                  </a:cubicBezTo>
                  <a:cubicBezTo>
                    <a:pt x="9" y="2"/>
                    <a:pt x="9" y="2"/>
                    <a:pt x="9" y="2"/>
                  </a:cubicBezTo>
                  <a:cubicBezTo>
                    <a:pt x="9" y="2"/>
                    <a:pt x="9" y="2"/>
                    <a:pt x="9" y="2"/>
                  </a:cubicBezTo>
                  <a:cubicBezTo>
                    <a:pt x="8" y="2"/>
                    <a:pt x="8" y="2"/>
                    <a:pt x="8" y="2"/>
                  </a:cubicBezTo>
                  <a:cubicBezTo>
                    <a:pt x="8" y="2"/>
                    <a:pt x="8" y="2"/>
                    <a:pt x="8" y="2"/>
                  </a:cubicBezTo>
                  <a:cubicBezTo>
                    <a:pt x="8" y="2"/>
                    <a:pt x="8" y="2"/>
                    <a:pt x="8" y="2"/>
                  </a:cubicBezTo>
                  <a:cubicBezTo>
                    <a:pt x="7" y="2"/>
                    <a:pt x="7"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7" y="2"/>
                    <a:pt x="8" y="2"/>
                  </a:cubicBezTo>
                  <a:cubicBezTo>
                    <a:pt x="8" y="2"/>
                    <a:pt x="8" y="2"/>
                    <a:pt x="8" y="2"/>
                  </a:cubicBezTo>
                  <a:cubicBezTo>
                    <a:pt x="8" y="3"/>
                    <a:pt x="8" y="3"/>
                    <a:pt x="9" y="3"/>
                  </a:cubicBezTo>
                  <a:cubicBezTo>
                    <a:pt x="9" y="3"/>
                    <a:pt x="9" y="3"/>
                    <a:pt x="9" y="3"/>
                  </a:cubicBezTo>
                  <a:cubicBezTo>
                    <a:pt x="9" y="3"/>
                    <a:pt x="9" y="3"/>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9" name="Freeform 1234"/>
            <p:cNvSpPr/>
            <p:nvPr/>
          </p:nvSpPr>
          <p:spPr bwMode="auto">
            <a:xfrm>
              <a:off x="1259" y="1261"/>
              <a:ext cx="4" cy="4"/>
            </a:xfrm>
            <a:custGeom>
              <a:avLst/>
              <a:gdLst>
                <a:gd name="T0" fmla="*/ 0 w 1"/>
                <a:gd name="T1" fmla="*/ 0 h 1"/>
                <a:gd name="T2" fmla="*/ 0 w 1"/>
                <a:gd name="T3" fmla="*/ 1 h 1"/>
                <a:gd name="T4" fmla="*/ 0 w 1"/>
                <a:gd name="T5" fmla="*/ 1 h 1"/>
                <a:gd name="T6" fmla="*/ 1 w 1"/>
                <a:gd name="T7" fmla="*/ 1 h 1"/>
                <a:gd name="T8" fmla="*/ 1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0"/>
                    <a:pt x="0" y="1"/>
                  </a:cubicBezTo>
                  <a:cubicBezTo>
                    <a:pt x="0" y="1"/>
                    <a:pt x="0" y="1"/>
                    <a:pt x="0" y="1"/>
                  </a:cubicBezTo>
                  <a:cubicBezTo>
                    <a:pt x="1" y="1"/>
                    <a:pt x="1" y="1"/>
                    <a:pt x="1" y="1"/>
                  </a:cubicBezTo>
                  <a:cubicBezTo>
                    <a:pt x="1" y="1"/>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0" name="Freeform 1235"/>
            <p:cNvSpPr/>
            <p:nvPr/>
          </p:nvSpPr>
          <p:spPr bwMode="auto">
            <a:xfrm>
              <a:off x="1251" y="1141"/>
              <a:ext cx="4" cy="5"/>
            </a:xfrm>
            <a:custGeom>
              <a:avLst/>
              <a:gdLst>
                <a:gd name="T0" fmla="*/ 0 w 1"/>
                <a:gd name="T1" fmla="*/ 0 h 1"/>
                <a:gd name="T2" fmla="*/ 0 w 1"/>
                <a:gd name="T3" fmla="*/ 0 h 1"/>
                <a:gd name="T4" fmla="*/ 1 w 1"/>
                <a:gd name="T5" fmla="*/ 1 h 1"/>
                <a:gd name="T6" fmla="*/ 1 w 1"/>
                <a:gd name="T7" fmla="*/ 0 h 1"/>
                <a:gd name="T8" fmla="*/ 0 w 1"/>
                <a:gd name="T9" fmla="*/ 0 h 1"/>
                <a:gd name="T10" fmla="*/ 0 w 1"/>
                <a:gd name="T11" fmla="*/ 0 h 1"/>
                <a:gd name="T12" fmla="*/ 0 w 1"/>
                <a:gd name="T13" fmla="*/ 0 h 1"/>
                <a:gd name="T14" fmla="*/ 0 w 1"/>
                <a:gd name="T15" fmla="*/ 0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1"/>
                    <a:pt x="0" y="1"/>
                    <a:pt x="1" y="1"/>
                  </a:cubicBezTo>
                  <a:cubicBezTo>
                    <a:pt x="1" y="1"/>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1" name="Freeform 1236"/>
            <p:cNvSpPr/>
            <p:nvPr/>
          </p:nvSpPr>
          <p:spPr bwMode="auto">
            <a:xfrm>
              <a:off x="1243" y="1460"/>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2" name="Freeform 1237"/>
            <p:cNvSpPr/>
            <p:nvPr/>
          </p:nvSpPr>
          <p:spPr bwMode="auto">
            <a:xfrm>
              <a:off x="1243" y="1447"/>
              <a:ext cx="4" cy="4"/>
            </a:xfrm>
            <a:custGeom>
              <a:avLst/>
              <a:gdLst>
                <a:gd name="T0" fmla="*/ 1 w 1"/>
                <a:gd name="T1" fmla="*/ 0 h 1"/>
                <a:gd name="T2" fmla="*/ 1 w 1"/>
                <a:gd name="T3" fmla="*/ 0 h 1"/>
                <a:gd name="T4" fmla="*/ 1 w 1"/>
                <a:gd name="T5" fmla="*/ 0 h 1"/>
                <a:gd name="T6" fmla="*/ 1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1 h 1"/>
                <a:gd name="T26" fmla="*/ 0 w 1"/>
                <a:gd name="T27" fmla="*/ 0 h 1"/>
                <a:gd name="T28" fmla="*/ 1 w 1"/>
                <a:gd name="T29" fmla="*/ 1 h 1"/>
                <a:gd name="T30" fmla="*/ 1 w 1"/>
                <a:gd name="T31" fmla="*/ 1 h 1"/>
                <a:gd name="T32" fmla="*/ 1 w 1"/>
                <a:gd name="T33" fmla="*/ 1 h 1"/>
                <a:gd name="T34" fmla="*/ 1 w 1"/>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 h="1">
                  <a:moveTo>
                    <a:pt x="1" y="0"/>
                  </a:move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0"/>
                  </a:cubicBezTo>
                  <a:cubicBezTo>
                    <a:pt x="0" y="0"/>
                    <a:pt x="1" y="1"/>
                    <a:pt x="1"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3" name="Freeform 1238"/>
            <p:cNvSpPr/>
            <p:nvPr/>
          </p:nvSpPr>
          <p:spPr bwMode="auto">
            <a:xfrm>
              <a:off x="1239" y="1406"/>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1 w 1"/>
                <a:gd name="T15" fmla="*/ 0 h 1"/>
                <a:gd name="T16" fmla="*/ 1 w 1"/>
                <a:gd name="T17" fmla="*/ 0 h 1"/>
                <a:gd name="T18" fmla="*/ 1 w 1"/>
                <a:gd name="T19" fmla="*/ 0 h 1"/>
                <a:gd name="T20" fmla="*/ 1 w 1"/>
                <a:gd name="T21" fmla="*/ 1 h 1"/>
                <a:gd name="T22" fmla="*/ 1 w 1"/>
                <a:gd name="T23" fmla="*/ 1 h 1"/>
                <a:gd name="T24" fmla="*/ 1 w 1"/>
                <a:gd name="T25" fmla="*/ 1 h 1"/>
                <a:gd name="T26" fmla="*/ 0 w 1"/>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0"/>
                    <a:pt x="1" y="0"/>
                    <a:pt x="1" y="0"/>
                  </a:cubicBezTo>
                  <a:cubicBezTo>
                    <a:pt x="1" y="0"/>
                    <a:pt x="1" y="0"/>
                    <a:pt x="1" y="0"/>
                  </a:cubicBezTo>
                  <a:cubicBezTo>
                    <a:pt x="1" y="0"/>
                    <a:pt x="1" y="0"/>
                    <a:pt x="1" y="0"/>
                  </a:cubicBezTo>
                  <a:cubicBezTo>
                    <a:pt x="1" y="0"/>
                    <a:pt x="1" y="1"/>
                    <a:pt x="1" y="1"/>
                  </a:cubicBezTo>
                  <a:cubicBezTo>
                    <a:pt x="1" y="1"/>
                    <a:pt x="1" y="1"/>
                    <a:pt x="1" y="1"/>
                  </a:cubicBezTo>
                  <a:cubicBezTo>
                    <a:pt x="1" y="1"/>
                    <a:pt x="1"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4" name="Freeform 1239"/>
            <p:cNvSpPr/>
            <p:nvPr/>
          </p:nvSpPr>
          <p:spPr bwMode="auto">
            <a:xfrm>
              <a:off x="1239" y="1439"/>
              <a:ext cx="4" cy="0"/>
            </a:xfrm>
            <a:custGeom>
              <a:avLst/>
              <a:gdLst>
                <a:gd name="T0" fmla="*/ 0 w 1"/>
                <a:gd name="T1" fmla="*/ 1 w 1"/>
                <a:gd name="T2" fmla="*/ 1 w 1"/>
                <a:gd name="T3" fmla="*/ 1 w 1"/>
                <a:gd name="T4" fmla="*/ 0 w 1"/>
                <a:gd name="T5" fmla="*/ 0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5" name="Freeform 1240"/>
            <p:cNvSpPr/>
            <p:nvPr/>
          </p:nvSpPr>
          <p:spPr bwMode="auto">
            <a:xfrm>
              <a:off x="1235" y="1422"/>
              <a:ext cx="0" cy="4"/>
            </a:xfrm>
            <a:custGeom>
              <a:avLst/>
              <a:gdLst>
                <a:gd name="T0" fmla="*/ 0 h 1"/>
                <a:gd name="T1" fmla="*/ 0 h 1"/>
                <a:gd name="T2" fmla="*/ 0 h 1"/>
                <a:gd name="T3" fmla="*/ 0 h 1"/>
                <a:gd name="T4" fmla="*/ 0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6" name="Freeform 1241"/>
            <p:cNvSpPr/>
            <p:nvPr/>
          </p:nvSpPr>
          <p:spPr bwMode="auto">
            <a:xfrm>
              <a:off x="1231" y="1348"/>
              <a:ext cx="4" cy="0"/>
            </a:xfrm>
            <a:custGeom>
              <a:avLst/>
              <a:gdLst>
                <a:gd name="T0" fmla="*/ 0 w 1"/>
                <a:gd name="T1" fmla="*/ 0 w 1"/>
                <a:gd name="T2" fmla="*/ 0 w 1"/>
                <a:gd name="T3" fmla="*/ 0 w 1"/>
                <a:gd name="T4" fmla="*/ 0 w 1"/>
                <a:gd name="T5" fmla="*/ 0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7" name="Freeform 1242"/>
            <p:cNvSpPr/>
            <p:nvPr/>
          </p:nvSpPr>
          <p:spPr bwMode="auto">
            <a:xfrm>
              <a:off x="1222" y="1381"/>
              <a:ext cx="5" cy="4"/>
            </a:xfrm>
            <a:custGeom>
              <a:avLst/>
              <a:gdLst>
                <a:gd name="T0" fmla="*/ 1 w 1"/>
                <a:gd name="T1" fmla="*/ 0 h 1"/>
                <a:gd name="T2" fmla="*/ 1 w 1"/>
                <a:gd name="T3" fmla="*/ 0 h 1"/>
                <a:gd name="T4" fmla="*/ 1 w 1"/>
                <a:gd name="T5" fmla="*/ 0 h 1"/>
                <a:gd name="T6" fmla="*/ 0 w 1"/>
                <a:gd name="T7" fmla="*/ 0 h 1"/>
                <a:gd name="T8" fmla="*/ 0 w 1"/>
                <a:gd name="T9" fmla="*/ 0 h 1"/>
                <a:gd name="T10" fmla="*/ 1 w 1"/>
                <a:gd name="T11" fmla="*/ 1 h 1"/>
                <a:gd name="T12" fmla="*/ 1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1"/>
                    <a:pt x="1" y="0"/>
                    <a:pt x="1" y="0"/>
                  </a:cubicBezTo>
                  <a:cubicBezTo>
                    <a:pt x="1" y="0"/>
                    <a:pt x="1" y="0"/>
                    <a:pt x="1" y="0"/>
                  </a:cubicBezTo>
                  <a:cubicBezTo>
                    <a:pt x="0" y="0"/>
                    <a:pt x="0" y="0"/>
                    <a:pt x="0" y="0"/>
                  </a:cubicBez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8" name="Freeform 1243"/>
            <p:cNvSpPr/>
            <p:nvPr/>
          </p:nvSpPr>
          <p:spPr bwMode="auto">
            <a:xfrm>
              <a:off x="1214" y="1451"/>
              <a:ext cx="8" cy="9"/>
            </a:xfrm>
            <a:custGeom>
              <a:avLst/>
              <a:gdLst>
                <a:gd name="T0" fmla="*/ 1 w 2"/>
                <a:gd name="T1" fmla="*/ 1 h 2"/>
                <a:gd name="T2" fmla="*/ 1 w 2"/>
                <a:gd name="T3" fmla="*/ 1 h 2"/>
                <a:gd name="T4" fmla="*/ 1 w 2"/>
                <a:gd name="T5" fmla="*/ 1 h 2"/>
                <a:gd name="T6" fmla="*/ 1 w 2"/>
                <a:gd name="T7" fmla="*/ 1 h 2"/>
                <a:gd name="T8" fmla="*/ 1 w 2"/>
                <a:gd name="T9" fmla="*/ 1 h 2"/>
                <a:gd name="T10" fmla="*/ 2 w 2"/>
                <a:gd name="T11" fmla="*/ 1 h 2"/>
                <a:gd name="T12" fmla="*/ 1 w 2"/>
                <a:gd name="T13" fmla="*/ 1 h 2"/>
                <a:gd name="T14" fmla="*/ 1 w 2"/>
                <a:gd name="T15" fmla="*/ 0 h 2"/>
                <a:gd name="T16" fmla="*/ 1 w 2"/>
                <a:gd name="T17" fmla="*/ 0 h 2"/>
                <a:gd name="T18" fmla="*/ 1 w 2"/>
                <a:gd name="T19" fmla="*/ 1 h 2"/>
                <a:gd name="T20" fmla="*/ 1 w 2"/>
                <a:gd name="T21" fmla="*/ 1 h 2"/>
                <a:gd name="T22" fmla="*/ 1 w 2"/>
                <a:gd name="T23" fmla="*/ 1 h 2"/>
                <a:gd name="T24" fmla="*/ 1 w 2"/>
                <a:gd name="T25" fmla="*/ 1 h 2"/>
                <a:gd name="T26" fmla="*/ 0 w 2"/>
                <a:gd name="T27" fmla="*/ 2 h 2"/>
                <a:gd name="T28" fmla="*/ 0 w 2"/>
                <a:gd name="T29" fmla="*/ 2 h 2"/>
                <a:gd name="T30" fmla="*/ 0 w 2"/>
                <a:gd name="T31" fmla="*/ 2 h 2"/>
                <a:gd name="T32" fmla="*/ 0 w 2"/>
                <a:gd name="T33" fmla="*/ 2 h 2"/>
                <a:gd name="T34" fmla="*/ 0 w 2"/>
                <a:gd name="T35" fmla="*/ 2 h 2"/>
                <a:gd name="T36" fmla="*/ 1 w 2"/>
                <a:gd name="T37" fmla="*/ 2 h 2"/>
                <a:gd name="T38" fmla="*/ 1 w 2"/>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 h="2">
                  <a:moveTo>
                    <a:pt x="1" y="1"/>
                  </a:move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1" y="1"/>
                  </a:cubicBezTo>
                  <a:cubicBezTo>
                    <a:pt x="1" y="1"/>
                    <a:pt x="1" y="1"/>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2"/>
                    <a:pt x="0" y="2"/>
                    <a:pt x="0" y="2"/>
                  </a:cubicBezTo>
                  <a:cubicBezTo>
                    <a:pt x="0" y="2"/>
                    <a:pt x="0" y="2"/>
                    <a:pt x="0" y="2"/>
                  </a:cubicBezTo>
                  <a:cubicBezTo>
                    <a:pt x="0" y="2"/>
                    <a:pt x="0" y="2"/>
                    <a:pt x="0" y="2"/>
                  </a:cubicBezTo>
                  <a:cubicBezTo>
                    <a:pt x="0" y="2"/>
                    <a:pt x="0" y="2"/>
                    <a:pt x="0" y="2"/>
                  </a:cubicBezTo>
                  <a:cubicBezTo>
                    <a:pt x="1" y="2"/>
                    <a:pt x="1" y="2"/>
                    <a:pt x="1" y="2"/>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9" name="Freeform 1244"/>
            <p:cNvSpPr/>
            <p:nvPr/>
          </p:nvSpPr>
          <p:spPr bwMode="auto">
            <a:xfrm>
              <a:off x="1178" y="1435"/>
              <a:ext cx="8" cy="4"/>
            </a:xfrm>
            <a:custGeom>
              <a:avLst/>
              <a:gdLst>
                <a:gd name="T0" fmla="*/ 2 w 2"/>
                <a:gd name="T1" fmla="*/ 0 h 1"/>
                <a:gd name="T2" fmla="*/ 1 w 2"/>
                <a:gd name="T3" fmla="*/ 0 h 1"/>
                <a:gd name="T4" fmla="*/ 1 w 2"/>
                <a:gd name="T5" fmla="*/ 0 h 1"/>
                <a:gd name="T6" fmla="*/ 1 w 2"/>
                <a:gd name="T7" fmla="*/ 0 h 1"/>
                <a:gd name="T8" fmla="*/ 1 w 2"/>
                <a:gd name="T9" fmla="*/ 0 h 1"/>
                <a:gd name="T10" fmla="*/ 1 w 2"/>
                <a:gd name="T11" fmla="*/ 0 h 1"/>
                <a:gd name="T12" fmla="*/ 0 w 2"/>
                <a:gd name="T13" fmla="*/ 0 h 1"/>
                <a:gd name="T14" fmla="*/ 0 w 2"/>
                <a:gd name="T15" fmla="*/ 0 h 1"/>
                <a:gd name="T16" fmla="*/ 0 w 2"/>
                <a:gd name="T17" fmla="*/ 0 h 1"/>
                <a:gd name="T18" fmla="*/ 0 w 2"/>
                <a:gd name="T19" fmla="*/ 1 h 1"/>
                <a:gd name="T20" fmla="*/ 1 w 2"/>
                <a:gd name="T21" fmla="*/ 0 h 1"/>
                <a:gd name="T22" fmla="*/ 1 w 2"/>
                <a:gd name="T23" fmla="*/ 1 h 1"/>
                <a:gd name="T24" fmla="*/ 1 w 2"/>
                <a:gd name="T25" fmla="*/ 1 h 1"/>
                <a:gd name="T26" fmla="*/ 1 w 2"/>
                <a:gd name="T27" fmla="*/ 1 h 1"/>
                <a:gd name="T28" fmla="*/ 1 w 2"/>
                <a:gd name="T29" fmla="*/ 1 h 1"/>
                <a:gd name="T30" fmla="*/ 1 w 2"/>
                <a:gd name="T31" fmla="*/ 1 h 1"/>
                <a:gd name="T32" fmla="*/ 1 w 2"/>
                <a:gd name="T33" fmla="*/ 1 h 1"/>
                <a:gd name="T34" fmla="*/ 1 w 2"/>
                <a:gd name="T35" fmla="*/ 1 h 1"/>
                <a:gd name="T36" fmla="*/ 1 w 2"/>
                <a:gd name="T37" fmla="*/ 1 h 1"/>
                <a:gd name="T38" fmla="*/ 1 w 2"/>
                <a:gd name="T39" fmla="*/ 1 h 1"/>
                <a:gd name="T40" fmla="*/ 2 w 2"/>
                <a:gd name="T4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 h="1">
                  <a:moveTo>
                    <a:pt x="2"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0" y="1"/>
                    <a:pt x="0" y="1"/>
                    <a:pt x="1" y="0"/>
                  </a:cubicBezTo>
                  <a:cubicBezTo>
                    <a:pt x="1" y="0"/>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0" name="Freeform 1245"/>
            <p:cNvSpPr/>
            <p:nvPr/>
          </p:nvSpPr>
          <p:spPr bwMode="auto">
            <a:xfrm>
              <a:off x="1214" y="1121"/>
              <a:ext cx="4" cy="4"/>
            </a:xfrm>
            <a:custGeom>
              <a:avLst/>
              <a:gdLst>
                <a:gd name="T0" fmla="*/ 1 w 1"/>
                <a:gd name="T1" fmla="*/ 1 h 1"/>
                <a:gd name="T2" fmla="*/ 1 w 1"/>
                <a:gd name="T3" fmla="*/ 1 h 1"/>
                <a:gd name="T4" fmla="*/ 1 w 1"/>
                <a:gd name="T5" fmla="*/ 0 h 1"/>
                <a:gd name="T6" fmla="*/ 1 w 1"/>
                <a:gd name="T7" fmla="*/ 0 h 1"/>
                <a:gd name="T8" fmla="*/ 0 w 1"/>
                <a:gd name="T9" fmla="*/ 1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1"/>
                    <a:pt x="1" y="1"/>
                  </a:cubicBezTo>
                  <a:cubicBezTo>
                    <a:pt x="1" y="0"/>
                    <a:pt x="1" y="0"/>
                    <a:pt x="1" y="0"/>
                  </a:cubicBezTo>
                  <a:cubicBezTo>
                    <a:pt x="1" y="0"/>
                    <a:pt x="1" y="0"/>
                    <a:pt x="1" y="0"/>
                  </a:cubicBezTo>
                  <a:cubicBezTo>
                    <a:pt x="0" y="0"/>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1" name="Freeform 1246"/>
            <p:cNvSpPr/>
            <p:nvPr/>
          </p:nvSpPr>
          <p:spPr bwMode="auto">
            <a:xfrm>
              <a:off x="1202" y="1451"/>
              <a:ext cx="12" cy="9"/>
            </a:xfrm>
            <a:custGeom>
              <a:avLst/>
              <a:gdLst>
                <a:gd name="T0" fmla="*/ 1 w 3"/>
                <a:gd name="T1" fmla="*/ 1 h 2"/>
                <a:gd name="T2" fmla="*/ 1 w 3"/>
                <a:gd name="T3" fmla="*/ 1 h 2"/>
                <a:gd name="T4" fmla="*/ 1 w 3"/>
                <a:gd name="T5" fmla="*/ 1 h 2"/>
                <a:gd name="T6" fmla="*/ 1 w 3"/>
                <a:gd name="T7" fmla="*/ 1 h 2"/>
                <a:gd name="T8" fmla="*/ 0 w 3"/>
                <a:gd name="T9" fmla="*/ 1 h 2"/>
                <a:gd name="T10" fmla="*/ 0 w 3"/>
                <a:gd name="T11" fmla="*/ 1 h 2"/>
                <a:gd name="T12" fmla="*/ 0 w 3"/>
                <a:gd name="T13" fmla="*/ 1 h 2"/>
                <a:gd name="T14" fmla="*/ 0 w 3"/>
                <a:gd name="T15" fmla="*/ 1 h 2"/>
                <a:gd name="T16" fmla="*/ 1 w 3"/>
                <a:gd name="T17" fmla="*/ 1 h 2"/>
                <a:gd name="T18" fmla="*/ 1 w 3"/>
                <a:gd name="T19" fmla="*/ 1 h 2"/>
                <a:gd name="T20" fmla="*/ 1 w 3"/>
                <a:gd name="T21" fmla="*/ 1 h 2"/>
                <a:gd name="T22" fmla="*/ 3 w 3"/>
                <a:gd name="T23" fmla="*/ 2 h 2"/>
                <a:gd name="T24" fmla="*/ 3 w 3"/>
                <a:gd name="T25" fmla="*/ 1 h 2"/>
                <a:gd name="T26" fmla="*/ 2 w 3"/>
                <a:gd name="T27" fmla="*/ 1 h 2"/>
                <a:gd name="T28" fmla="*/ 1 w 3"/>
                <a:gd name="T29" fmla="*/ 1 h 2"/>
                <a:gd name="T30" fmla="*/ 1 w 3"/>
                <a:gd name="T31" fmla="*/ 1 h 2"/>
                <a:gd name="T32" fmla="*/ 1 w 3"/>
                <a:gd name="T33" fmla="*/ 1 h 2"/>
                <a:gd name="T34" fmla="*/ 2 w 3"/>
                <a:gd name="T35" fmla="*/ 1 h 2"/>
                <a:gd name="T36" fmla="*/ 3 w 3"/>
                <a:gd name="T37" fmla="*/ 1 h 2"/>
                <a:gd name="T38" fmla="*/ 2 w 3"/>
                <a:gd name="T39" fmla="*/ 1 h 2"/>
                <a:gd name="T40" fmla="*/ 2 w 3"/>
                <a:gd name="T41" fmla="*/ 1 h 2"/>
                <a:gd name="T42" fmla="*/ 2 w 3"/>
                <a:gd name="T43" fmla="*/ 1 h 2"/>
                <a:gd name="T44" fmla="*/ 1 w 3"/>
                <a:gd name="T4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 h="2">
                  <a:moveTo>
                    <a:pt x="1" y="1"/>
                  </a:moveTo>
                  <a:cubicBezTo>
                    <a:pt x="1" y="1"/>
                    <a:pt x="1" y="1"/>
                    <a:pt x="1" y="1"/>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2" y="2"/>
                    <a:pt x="2" y="2"/>
                    <a:pt x="3" y="2"/>
                  </a:cubicBezTo>
                  <a:cubicBezTo>
                    <a:pt x="3" y="2"/>
                    <a:pt x="3" y="1"/>
                    <a:pt x="3" y="1"/>
                  </a:cubicBezTo>
                  <a:cubicBezTo>
                    <a:pt x="3" y="1"/>
                    <a:pt x="3" y="1"/>
                    <a:pt x="2" y="1"/>
                  </a:cubicBezTo>
                  <a:cubicBezTo>
                    <a:pt x="2" y="1"/>
                    <a:pt x="2" y="1"/>
                    <a:pt x="1" y="1"/>
                  </a:cubicBezTo>
                  <a:cubicBezTo>
                    <a:pt x="1" y="1"/>
                    <a:pt x="1" y="1"/>
                    <a:pt x="1" y="1"/>
                  </a:cubicBezTo>
                  <a:cubicBezTo>
                    <a:pt x="1" y="1"/>
                    <a:pt x="2" y="1"/>
                    <a:pt x="1" y="1"/>
                  </a:cubicBezTo>
                  <a:cubicBezTo>
                    <a:pt x="2" y="1"/>
                    <a:pt x="2" y="1"/>
                    <a:pt x="2" y="1"/>
                  </a:cubicBezTo>
                  <a:cubicBezTo>
                    <a:pt x="2" y="1"/>
                    <a:pt x="2" y="1"/>
                    <a:pt x="3" y="1"/>
                  </a:cubicBezTo>
                  <a:cubicBezTo>
                    <a:pt x="3" y="1"/>
                    <a:pt x="3" y="1"/>
                    <a:pt x="2" y="1"/>
                  </a:cubicBezTo>
                  <a:cubicBezTo>
                    <a:pt x="2" y="1"/>
                    <a:pt x="2" y="1"/>
                    <a:pt x="2" y="1"/>
                  </a:cubicBezTo>
                  <a:cubicBezTo>
                    <a:pt x="2" y="1"/>
                    <a:pt x="2" y="1"/>
                    <a:pt x="2" y="1"/>
                  </a:cubicBezTo>
                  <a:cubicBezTo>
                    <a:pt x="2" y="1"/>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2" name="Freeform 1247"/>
            <p:cNvSpPr/>
            <p:nvPr/>
          </p:nvSpPr>
          <p:spPr bwMode="auto">
            <a:xfrm>
              <a:off x="1206" y="1431"/>
              <a:ext cx="4" cy="0"/>
            </a:xfrm>
            <a:custGeom>
              <a:avLst/>
              <a:gdLst>
                <a:gd name="T0" fmla="*/ 1 w 1"/>
                <a:gd name="T1" fmla="*/ 0 w 1"/>
                <a:gd name="T2" fmla="*/ 1 w 1"/>
                <a:gd name="T3" fmla="*/ 1 w 1"/>
                <a:gd name="T4" fmla="*/ 1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3" name="Freeform 1248"/>
            <p:cNvSpPr/>
            <p:nvPr/>
          </p:nvSpPr>
          <p:spPr bwMode="auto">
            <a:xfrm>
              <a:off x="1206" y="1360"/>
              <a:ext cx="4" cy="0"/>
            </a:xfrm>
            <a:custGeom>
              <a:avLst/>
              <a:gdLst>
                <a:gd name="T0" fmla="*/ 1 w 1"/>
                <a:gd name="T1" fmla="*/ 1 w 1"/>
                <a:gd name="T2" fmla="*/ 1 w 1"/>
                <a:gd name="T3" fmla="*/ 0 w 1"/>
                <a:gd name="T4" fmla="*/ 0 w 1"/>
                <a:gd name="T5" fmla="*/ 0 w 1"/>
                <a:gd name="T6" fmla="*/ 0 w 1"/>
                <a:gd name="T7" fmla="*/ 0 w 1"/>
                <a:gd name="T8" fmla="*/ 0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4" name="Freeform 1249"/>
            <p:cNvSpPr>
              <a:spLocks noEditPoints="1"/>
            </p:cNvSpPr>
            <p:nvPr/>
          </p:nvSpPr>
          <p:spPr bwMode="auto">
            <a:xfrm>
              <a:off x="1169" y="1464"/>
              <a:ext cx="41" cy="8"/>
            </a:xfrm>
            <a:custGeom>
              <a:avLst/>
              <a:gdLst>
                <a:gd name="T0" fmla="*/ 9 w 10"/>
                <a:gd name="T1" fmla="*/ 2 h 2"/>
                <a:gd name="T2" fmla="*/ 9 w 10"/>
                <a:gd name="T3" fmla="*/ 2 h 2"/>
                <a:gd name="T4" fmla="*/ 7 w 10"/>
                <a:gd name="T5" fmla="*/ 1 h 2"/>
                <a:gd name="T6" fmla="*/ 7 w 10"/>
                <a:gd name="T7" fmla="*/ 1 h 2"/>
                <a:gd name="T8" fmla="*/ 6 w 10"/>
                <a:gd name="T9" fmla="*/ 1 h 2"/>
                <a:gd name="T10" fmla="*/ 5 w 10"/>
                <a:gd name="T11" fmla="*/ 1 h 2"/>
                <a:gd name="T12" fmla="*/ 6 w 10"/>
                <a:gd name="T13" fmla="*/ 1 h 2"/>
                <a:gd name="T14" fmla="*/ 4 w 10"/>
                <a:gd name="T15" fmla="*/ 0 h 2"/>
                <a:gd name="T16" fmla="*/ 3 w 10"/>
                <a:gd name="T17" fmla="*/ 0 h 2"/>
                <a:gd name="T18" fmla="*/ 3 w 10"/>
                <a:gd name="T19" fmla="*/ 0 h 2"/>
                <a:gd name="T20" fmla="*/ 3 w 10"/>
                <a:gd name="T21" fmla="*/ 0 h 2"/>
                <a:gd name="T22" fmla="*/ 3 w 10"/>
                <a:gd name="T23" fmla="*/ 0 h 2"/>
                <a:gd name="T24" fmla="*/ 3 w 10"/>
                <a:gd name="T25" fmla="*/ 1 h 2"/>
                <a:gd name="T26" fmla="*/ 3 w 10"/>
                <a:gd name="T27" fmla="*/ 1 h 2"/>
                <a:gd name="T28" fmla="*/ 3 w 10"/>
                <a:gd name="T29" fmla="*/ 1 h 2"/>
                <a:gd name="T30" fmla="*/ 2 w 10"/>
                <a:gd name="T31" fmla="*/ 1 h 2"/>
                <a:gd name="T32" fmla="*/ 1 w 10"/>
                <a:gd name="T33" fmla="*/ 1 h 2"/>
                <a:gd name="T34" fmla="*/ 0 w 10"/>
                <a:gd name="T35" fmla="*/ 1 h 2"/>
                <a:gd name="T36" fmla="*/ 0 w 10"/>
                <a:gd name="T37" fmla="*/ 2 h 2"/>
                <a:gd name="T38" fmla="*/ 1 w 10"/>
                <a:gd name="T39" fmla="*/ 2 h 2"/>
                <a:gd name="T40" fmla="*/ 1 w 10"/>
                <a:gd name="T41" fmla="*/ 1 h 2"/>
                <a:gd name="T42" fmla="*/ 1 w 10"/>
                <a:gd name="T43" fmla="*/ 1 h 2"/>
                <a:gd name="T44" fmla="*/ 4 w 10"/>
                <a:gd name="T45" fmla="*/ 1 h 2"/>
                <a:gd name="T46" fmla="*/ 5 w 10"/>
                <a:gd name="T47" fmla="*/ 1 h 2"/>
                <a:gd name="T48" fmla="*/ 6 w 10"/>
                <a:gd name="T49" fmla="*/ 2 h 2"/>
                <a:gd name="T50" fmla="*/ 6 w 10"/>
                <a:gd name="T51" fmla="*/ 2 h 2"/>
                <a:gd name="T52" fmla="*/ 6 w 10"/>
                <a:gd name="T53" fmla="*/ 2 h 2"/>
                <a:gd name="T54" fmla="*/ 6 w 10"/>
                <a:gd name="T55" fmla="*/ 2 h 2"/>
                <a:gd name="T56" fmla="*/ 7 w 10"/>
                <a:gd name="T57" fmla="*/ 2 h 2"/>
                <a:gd name="T58" fmla="*/ 7 w 10"/>
                <a:gd name="T59" fmla="*/ 2 h 2"/>
                <a:gd name="T60" fmla="*/ 7 w 10"/>
                <a:gd name="T61" fmla="*/ 2 h 2"/>
                <a:gd name="T62" fmla="*/ 7 w 10"/>
                <a:gd name="T63" fmla="*/ 2 h 2"/>
                <a:gd name="T64" fmla="*/ 8 w 10"/>
                <a:gd name="T65" fmla="*/ 2 h 2"/>
                <a:gd name="T66" fmla="*/ 8 w 10"/>
                <a:gd name="T67" fmla="*/ 2 h 2"/>
                <a:gd name="T68" fmla="*/ 8 w 10"/>
                <a:gd name="T69" fmla="*/ 2 h 2"/>
                <a:gd name="T70" fmla="*/ 9 w 10"/>
                <a:gd name="T71" fmla="*/ 2 h 2"/>
                <a:gd name="T72" fmla="*/ 3 w 10"/>
                <a:gd name="T73" fmla="*/ 1 h 2"/>
                <a:gd name="T74" fmla="*/ 4 w 10"/>
                <a:gd name="T75" fmla="*/ 1 h 2"/>
                <a:gd name="T76" fmla="*/ 3 w 10"/>
                <a:gd name="T7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 h="2">
                  <a:moveTo>
                    <a:pt x="9" y="2"/>
                  </a:moveTo>
                  <a:cubicBezTo>
                    <a:pt x="9" y="2"/>
                    <a:pt x="9" y="2"/>
                    <a:pt x="9" y="2"/>
                  </a:cubicBezTo>
                  <a:cubicBezTo>
                    <a:pt x="9" y="2"/>
                    <a:pt x="9" y="2"/>
                    <a:pt x="9" y="2"/>
                  </a:cubicBezTo>
                  <a:cubicBezTo>
                    <a:pt x="10" y="2"/>
                    <a:pt x="10" y="2"/>
                    <a:pt x="9" y="2"/>
                  </a:cubicBezTo>
                  <a:cubicBezTo>
                    <a:pt x="9" y="1"/>
                    <a:pt x="9" y="1"/>
                    <a:pt x="8" y="2"/>
                  </a:cubicBezTo>
                  <a:cubicBezTo>
                    <a:pt x="8" y="1"/>
                    <a:pt x="7" y="1"/>
                    <a:pt x="7" y="1"/>
                  </a:cubicBezTo>
                  <a:cubicBezTo>
                    <a:pt x="7" y="1"/>
                    <a:pt x="7" y="1"/>
                    <a:pt x="7" y="1"/>
                  </a:cubicBezTo>
                  <a:cubicBezTo>
                    <a:pt x="7" y="1"/>
                    <a:pt x="7" y="1"/>
                    <a:pt x="7" y="1"/>
                  </a:cubicBezTo>
                  <a:cubicBezTo>
                    <a:pt x="6" y="1"/>
                    <a:pt x="6" y="1"/>
                    <a:pt x="6" y="1"/>
                  </a:cubicBezTo>
                  <a:cubicBezTo>
                    <a:pt x="6" y="1"/>
                    <a:pt x="6" y="1"/>
                    <a:pt x="6" y="1"/>
                  </a:cubicBezTo>
                  <a:cubicBezTo>
                    <a:pt x="6" y="1"/>
                    <a:pt x="6" y="1"/>
                    <a:pt x="6" y="1"/>
                  </a:cubicBezTo>
                  <a:cubicBezTo>
                    <a:pt x="6" y="1"/>
                    <a:pt x="5" y="1"/>
                    <a:pt x="5" y="1"/>
                  </a:cubicBezTo>
                  <a:cubicBezTo>
                    <a:pt x="5" y="1"/>
                    <a:pt x="5" y="1"/>
                    <a:pt x="5" y="1"/>
                  </a:cubicBezTo>
                  <a:cubicBezTo>
                    <a:pt x="5" y="1"/>
                    <a:pt x="6" y="1"/>
                    <a:pt x="6" y="1"/>
                  </a:cubicBezTo>
                  <a:cubicBezTo>
                    <a:pt x="5" y="1"/>
                    <a:pt x="5" y="0"/>
                    <a:pt x="4" y="0"/>
                  </a:cubicBezTo>
                  <a:cubicBezTo>
                    <a:pt x="4" y="0"/>
                    <a:pt x="4" y="0"/>
                    <a:pt x="4" y="0"/>
                  </a:cubicBezTo>
                  <a:cubicBezTo>
                    <a:pt x="4" y="0"/>
                    <a:pt x="4" y="0"/>
                    <a:pt x="4" y="0"/>
                  </a:cubicBezTo>
                  <a:cubicBezTo>
                    <a:pt x="4" y="0"/>
                    <a:pt x="4"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2" y="1"/>
                    <a:pt x="2" y="0"/>
                  </a:cubicBezTo>
                  <a:cubicBezTo>
                    <a:pt x="2" y="1"/>
                    <a:pt x="2" y="1"/>
                    <a:pt x="2" y="1"/>
                  </a:cubicBezTo>
                  <a:cubicBezTo>
                    <a:pt x="2" y="1"/>
                    <a:pt x="2" y="1"/>
                    <a:pt x="1" y="1"/>
                  </a:cubicBezTo>
                  <a:cubicBezTo>
                    <a:pt x="1" y="1"/>
                    <a:pt x="1" y="1"/>
                    <a:pt x="1" y="1"/>
                  </a:cubicBezTo>
                  <a:cubicBezTo>
                    <a:pt x="1" y="1"/>
                    <a:pt x="1" y="1"/>
                    <a:pt x="1" y="1"/>
                  </a:cubicBezTo>
                  <a:cubicBezTo>
                    <a:pt x="1" y="1"/>
                    <a:pt x="1" y="1"/>
                    <a:pt x="0" y="1"/>
                  </a:cubicBezTo>
                  <a:cubicBezTo>
                    <a:pt x="0" y="1"/>
                    <a:pt x="0" y="1"/>
                    <a:pt x="0" y="1"/>
                  </a:cubicBezTo>
                  <a:cubicBezTo>
                    <a:pt x="0" y="2"/>
                    <a:pt x="0" y="2"/>
                    <a:pt x="0" y="2"/>
                  </a:cubicBezTo>
                  <a:cubicBezTo>
                    <a:pt x="1" y="1"/>
                    <a:pt x="1" y="1"/>
                    <a:pt x="1" y="1"/>
                  </a:cubicBezTo>
                  <a:cubicBezTo>
                    <a:pt x="1" y="2"/>
                    <a:pt x="1" y="2"/>
                    <a:pt x="1" y="2"/>
                  </a:cubicBezTo>
                  <a:cubicBezTo>
                    <a:pt x="1" y="2"/>
                    <a:pt x="1" y="2"/>
                    <a:pt x="1" y="2"/>
                  </a:cubicBezTo>
                  <a:cubicBezTo>
                    <a:pt x="1" y="2"/>
                    <a:pt x="1" y="1"/>
                    <a:pt x="1" y="1"/>
                  </a:cubicBezTo>
                  <a:cubicBezTo>
                    <a:pt x="1" y="1"/>
                    <a:pt x="1" y="1"/>
                    <a:pt x="1" y="1"/>
                  </a:cubicBezTo>
                  <a:cubicBezTo>
                    <a:pt x="1" y="1"/>
                    <a:pt x="1" y="1"/>
                    <a:pt x="1" y="1"/>
                  </a:cubicBezTo>
                  <a:cubicBezTo>
                    <a:pt x="1" y="1"/>
                    <a:pt x="1" y="1"/>
                    <a:pt x="1" y="2"/>
                  </a:cubicBezTo>
                  <a:cubicBezTo>
                    <a:pt x="2" y="1"/>
                    <a:pt x="3" y="2"/>
                    <a:pt x="4" y="1"/>
                  </a:cubicBezTo>
                  <a:cubicBezTo>
                    <a:pt x="4" y="1"/>
                    <a:pt x="5" y="2"/>
                    <a:pt x="5" y="1"/>
                  </a:cubicBezTo>
                  <a:cubicBezTo>
                    <a:pt x="5" y="1"/>
                    <a:pt x="5" y="1"/>
                    <a:pt x="5" y="1"/>
                  </a:cubicBezTo>
                  <a:cubicBezTo>
                    <a:pt x="5" y="1"/>
                    <a:pt x="5" y="1"/>
                    <a:pt x="5" y="1"/>
                  </a:cubicBezTo>
                  <a:cubicBezTo>
                    <a:pt x="5" y="1"/>
                    <a:pt x="6" y="1"/>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9" y="2"/>
                  </a:cubicBezTo>
                  <a:close/>
                  <a:moveTo>
                    <a:pt x="3" y="1"/>
                  </a:moveTo>
                  <a:cubicBezTo>
                    <a:pt x="3" y="1"/>
                    <a:pt x="3" y="1"/>
                    <a:pt x="3" y="1"/>
                  </a:cubicBezTo>
                  <a:cubicBezTo>
                    <a:pt x="4" y="1"/>
                    <a:pt x="4" y="1"/>
                    <a:pt x="4" y="1"/>
                  </a:cubicBezTo>
                  <a:cubicBezTo>
                    <a:pt x="4" y="1"/>
                    <a:pt x="4" y="1"/>
                    <a:pt x="4" y="1"/>
                  </a:cubicBezTo>
                  <a:cubicBezTo>
                    <a:pt x="4" y="1"/>
                    <a:pt x="4" y="1"/>
                    <a:pt x="4" y="1"/>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5" name="Freeform 1250"/>
            <p:cNvSpPr/>
            <p:nvPr/>
          </p:nvSpPr>
          <p:spPr bwMode="auto">
            <a:xfrm>
              <a:off x="1206" y="113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6" name="Freeform 1251"/>
            <p:cNvSpPr/>
            <p:nvPr/>
          </p:nvSpPr>
          <p:spPr bwMode="auto">
            <a:xfrm>
              <a:off x="1194" y="1195"/>
              <a:ext cx="8" cy="4"/>
            </a:xfrm>
            <a:custGeom>
              <a:avLst/>
              <a:gdLst>
                <a:gd name="T0" fmla="*/ 1 w 2"/>
                <a:gd name="T1" fmla="*/ 1 h 1"/>
                <a:gd name="T2" fmla="*/ 1 w 2"/>
                <a:gd name="T3" fmla="*/ 1 h 1"/>
                <a:gd name="T4" fmla="*/ 1 w 2"/>
                <a:gd name="T5" fmla="*/ 1 h 1"/>
                <a:gd name="T6" fmla="*/ 1 w 2"/>
                <a:gd name="T7" fmla="*/ 1 h 1"/>
                <a:gd name="T8" fmla="*/ 1 w 2"/>
                <a:gd name="T9" fmla="*/ 1 h 1"/>
                <a:gd name="T10" fmla="*/ 1 w 2"/>
                <a:gd name="T11" fmla="*/ 1 h 1"/>
                <a:gd name="T12" fmla="*/ 1 w 2"/>
                <a:gd name="T13" fmla="*/ 1 h 1"/>
                <a:gd name="T14" fmla="*/ 1 w 2"/>
                <a:gd name="T15" fmla="*/ 1 h 1"/>
                <a:gd name="T16" fmla="*/ 1 w 2"/>
                <a:gd name="T17" fmla="*/ 1 h 1"/>
                <a:gd name="T18" fmla="*/ 1 w 2"/>
                <a:gd name="T19" fmla="*/ 1 h 1"/>
                <a:gd name="T20" fmla="*/ 1 w 2"/>
                <a:gd name="T21" fmla="*/ 1 h 1"/>
                <a:gd name="T22" fmla="*/ 2 w 2"/>
                <a:gd name="T23" fmla="*/ 1 h 1"/>
                <a:gd name="T24" fmla="*/ 2 w 2"/>
                <a:gd name="T25" fmla="*/ 1 h 1"/>
                <a:gd name="T26" fmla="*/ 2 w 2"/>
                <a:gd name="T27" fmla="*/ 0 h 1"/>
                <a:gd name="T28" fmla="*/ 1 w 2"/>
                <a:gd name="T29" fmla="*/ 0 h 1"/>
                <a:gd name="T30" fmla="*/ 1 w 2"/>
                <a:gd name="T31" fmla="*/ 0 h 1"/>
                <a:gd name="T32" fmla="*/ 1 w 2"/>
                <a:gd name="T33" fmla="*/ 0 h 1"/>
                <a:gd name="T34" fmla="*/ 0 w 2"/>
                <a:gd name="T35" fmla="*/ 0 h 1"/>
                <a:gd name="T36" fmla="*/ 0 w 2"/>
                <a:gd name="T37" fmla="*/ 1 h 1"/>
                <a:gd name="T38" fmla="*/ 0 w 2"/>
                <a:gd name="T39" fmla="*/ 1 h 1"/>
                <a:gd name="T40" fmla="*/ 0 w 2"/>
                <a:gd name="T41" fmla="*/ 1 h 1"/>
                <a:gd name="T42" fmla="*/ 1 w 2"/>
                <a:gd name="T43" fmla="*/ 1 h 1"/>
                <a:gd name="T44" fmla="*/ 1 w 2"/>
                <a:gd name="T45" fmla="*/ 1 h 1"/>
                <a:gd name="T46" fmla="*/ 1 w 2"/>
                <a:gd name="T47" fmla="*/ 1 h 1"/>
                <a:gd name="T48" fmla="*/ 1 w 2"/>
                <a:gd name="T49" fmla="*/ 1 h 1"/>
                <a:gd name="T50" fmla="*/ 1 w 2"/>
                <a:gd name="T51" fmla="*/ 1 h 1"/>
                <a:gd name="T52" fmla="*/ 1 w 2"/>
                <a:gd name="T53" fmla="*/ 1 h 1"/>
                <a:gd name="T54" fmla="*/ 1 w 2"/>
                <a:gd name="T5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 h="1">
                  <a:moveTo>
                    <a:pt x="1" y="1"/>
                  </a:move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0"/>
                    <a:pt x="2" y="0"/>
                  </a:cubicBezTo>
                  <a:cubicBezTo>
                    <a:pt x="2" y="0"/>
                    <a:pt x="1" y="0"/>
                    <a:pt x="1" y="0"/>
                  </a:cubicBezTo>
                  <a:cubicBezTo>
                    <a:pt x="1" y="0"/>
                    <a:pt x="1" y="0"/>
                    <a:pt x="1" y="0"/>
                  </a:cubicBezTo>
                  <a:cubicBezTo>
                    <a:pt x="1" y="0"/>
                    <a:pt x="1" y="0"/>
                    <a:pt x="1" y="0"/>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7" name="Freeform 1252"/>
            <p:cNvSpPr/>
            <p:nvPr/>
          </p:nvSpPr>
          <p:spPr bwMode="auto">
            <a:xfrm>
              <a:off x="1198" y="1398"/>
              <a:ext cx="4" cy="0"/>
            </a:xfrm>
            <a:custGeom>
              <a:avLst/>
              <a:gdLst>
                <a:gd name="T0" fmla="*/ 1 w 1"/>
                <a:gd name="T1" fmla="*/ 1 w 1"/>
                <a:gd name="T2" fmla="*/ 1 w 1"/>
                <a:gd name="T3" fmla="*/ 0 w 1"/>
                <a:gd name="T4" fmla="*/ 0 w 1"/>
                <a:gd name="T5" fmla="*/ 0 w 1"/>
                <a:gd name="T6" fmla="*/ 0 w 1"/>
                <a:gd name="T7" fmla="*/ 1 w 1"/>
                <a:gd name="T8" fmla="*/ 1 w 1"/>
                <a:gd name="T9" fmla="*/ 1 w 1"/>
                <a:gd name="T10"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8" name="Freeform 1253"/>
            <p:cNvSpPr/>
            <p:nvPr/>
          </p:nvSpPr>
          <p:spPr bwMode="auto">
            <a:xfrm>
              <a:off x="1194" y="1137"/>
              <a:ext cx="8" cy="0"/>
            </a:xfrm>
            <a:custGeom>
              <a:avLst/>
              <a:gdLst>
                <a:gd name="T0" fmla="*/ 2 w 2"/>
                <a:gd name="T1" fmla="*/ 1 w 2"/>
                <a:gd name="T2" fmla="*/ 0 w 2"/>
                <a:gd name="T3" fmla="*/ 0 w 2"/>
                <a:gd name="T4" fmla="*/ 0 w 2"/>
                <a:gd name="T5" fmla="*/ 0 w 2"/>
                <a:gd name="T6" fmla="*/ 1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9" name="Freeform 1254"/>
            <p:cNvSpPr/>
            <p:nvPr/>
          </p:nvSpPr>
          <p:spPr bwMode="auto">
            <a:xfrm>
              <a:off x="1190" y="1162"/>
              <a:ext cx="8" cy="4"/>
            </a:xfrm>
            <a:custGeom>
              <a:avLst/>
              <a:gdLst>
                <a:gd name="T0" fmla="*/ 1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1 w 2"/>
                <a:gd name="T15" fmla="*/ 1 h 1"/>
                <a:gd name="T16" fmla="*/ 1 w 2"/>
                <a:gd name="T17" fmla="*/ 1 h 1"/>
                <a:gd name="T18" fmla="*/ 1 w 2"/>
                <a:gd name="T19" fmla="*/ 0 h 1"/>
                <a:gd name="T20" fmla="*/ 1 w 2"/>
                <a:gd name="T21" fmla="*/ 0 h 1"/>
                <a:gd name="T22" fmla="*/ 1 w 2"/>
                <a:gd name="T23" fmla="*/ 0 h 1"/>
                <a:gd name="T24" fmla="*/ 2 w 2"/>
                <a:gd name="T25" fmla="*/ 0 h 1"/>
                <a:gd name="T26" fmla="*/ 2 w 2"/>
                <a:gd name="T27" fmla="*/ 0 h 1"/>
                <a:gd name="T28" fmla="*/ 2 w 2"/>
                <a:gd name="T29" fmla="*/ 0 h 1"/>
                <a:gd name="T30" fmla="*/ 2 w 2"/>
                <a:gd name="T31" fmla="*/ 0 h 1"/>
                <a:gd name="T32" fmla="*/ 2 w 2"/>
                <a:gd name="T33" fmla="*/ 0 h 1"/>
                <a:gd name="T34" fmla="*/ 1 w 2"/>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1" y="1"/>
                    <a:pt x="1" y="1"/>
                  </a:cubicBezTo>
                  <a:cubicBezTo>
                    <a:pt x="1" y="1"/>
                    <a:pt x="1" y="1"/>
                    <a:pt x="1" y="1"/>
                  </a:cubicBezTo>
                  <a:cubicBezTo>
                    <a:pt x="1" y="1"/>
                    <a:pt x="1" y="1"/>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0" name="Freeform 1255"/>
            <p:cNvSpPr/>
            <p:nvPr/>
          </p:nvSpPr>
          <p:spPr bwMode="auto">
            <a:xfrm>
              <a:off x="1186" y="1422"/>
              <a:ext cx="12" cy="4"/>
            </a:xfrm>
            <a:custGeom>
              <a:avLst/>
              <a:gdLst>
                <a:gd name="T0" fmla="*/ 2 w 3"/>
                <a:gd name="T1" fmla="*/ 1 h 1"/>
                <a:gd name="T2" fmla="*/ 2 w 3"/>
                <a:gd name="T3" fmla="*/ 1 h 1"/>
                <a:gd name="T4" fmla="*/ 2 w 3"/>
                <a:gd name="T5" fmla="*/ 1 h 1"/>
                <a:gd name="T6" fmla="*/ 2 w 3"/>
                <a:gd name="T7" fmla="*/ 1 h 1"/>
                <a:gd name="T8" fmla="*/ 3 w 3"/>
                <a:gd name="T9" fmla="*/ 1 h 1"/>
                <a:gd name="T10" fmla="*/ 2 w 3"/>
                <a:gd name="T11" fmla="*/ 1 h 1"/>
                <a:gd name="T12" fmla="*/ 2 w 3"/>
                <a:gd name="T13" fmla="*/ 1 h 1"/>
                <a:gd name="T14" fmla="*/ 2 w 3"/>
                <a:gd name="T15" fmla="*/ 0 h 1"/>
                <a:gd name="T16" fmla="*/ 2 w 3"/>
                <a:gd name="T17" fmla="*/ 0 h 1"/>
                <a:gd name="T18" fmla="*/ 2 w 3"/>
                <a:gd name="T19" fmla="*/ 0 h 1"/>
                <a:gd name="T20" fmla="*/ 2 w 3"/>
                <a:gd name="T21" fmla="*/ 0 h 1"/>
                <a:gd name="T22" fmla="*/ 2 w 3"/>
                <a:gd name="T23" fmla="*/ 0 h 1"/>
                <a:gd name="T24" fmla="*/ 2 w 3"/>
                <a:gd name="T25" fmla="*/ 0 h 1"/>
                <a:gd name="T26" fmla="*/ 2 w 3"/>
                <a:gd name="T27" fmla="*/ 0 h 1"/>
                <a:gd name="T28" fmla="*/ 1 w 3"/>
                <a:gd name="T29" fmla="*/ 0 h 1"/>
                <a:gd name="T30" fmla="*/ 1 w 3"/>
                <a:gd name="T31" fmla="*/ 0 h 1"/>
                <a:gd name="T32" fmla="*/ 1 w 3"/>
                <a:gd name="T33" fmla="*/ 0 h 1"/>
                <a:gd name="T34" fmla="*/ 1 w 3"/>
                <a:gd name="T35" fmla="*/ 0 h 1"/>
                <a:gd name="T36" fmla="*/ 1 w 3"/>
                <a:gd name="T37" fmla="*/ 0 h 1"/>
                <a:gd name="T38" fmla="*/ 2 w 3"/>
                <a:gd name="T39" fmla="*/ 0 h 1"/>
                <a:gd name="T40" fmla="*/ 2 w 3"/>
                <a:gd name="T41" fmla="*/ 0 h 1"/>
                <a:gd name="T42" fmla="*/ 2 w 3"/>
                <a:gd name="T43" fmla="*/ 0 h 1"/>
                <a:gd name="T44" fmla="*/ 2 w 3"/>
                <a:gd name="T45" fmla="*/ 1 h 1"/>
                <a:gd name="T46" fmla="*/ 2 w 3"/>
                <a:gd name="T47" fmla="*/ 1 h 1"/>
                <a:gd name="T48" fmla="*/ 2 w 3"/>
                <a:gd name="T49" fmla="*/ 1 h 1"/>
                <a:gd name="T50" fmla="*/ 1 w 3"/>
                <a:gd name="T51" fmla="*/ 1 h 1"/>
                <a:gd name="T52" fmla="*/ 1 w 3"/>
                <a:gd name="T53" fmla="*/ 1 h 1"/>
                <a:gd name="T54" fmla="*/ 1 w 3"/>
                <a:gd name="T55" fmla="*/ 0 h 1"/>
                <a:gd name="T56" fmla="*/ 1 w 3"/>
                <a:gd name="T57" fmla="*/ 0 h 1"/>
                <a:gd name="T58" fmla="*/ 0 w 3"/>
                <a:gd name="T59" fmla="*/ 0 h 1"/>
                <a:gd name="T60" fmla="*/ 0 w 3"/>
                <a:gd name="T61" fmla="*/ 1 h 1"/>
                <a:gd name="T62" fmla="*/ 0 w 3"/>
                <a:gd name="T63" fmla="*/ 1 h 1"/>
                <a:gd name="T64" fmla="*/ 1 w 3"/>
                <a:gd name="T65" fmla="*/ 1 h 1"/>
                <a:gd name="T66" fmla="*/ 1 w 3"/>
                <a:gd name="T67" fmla="*/ 1 h 1"/>
                <a:gd name="T68" fmla="*/ 1 w 3"/>
                <a:gd name="T69" fmla="*/ 1 h 1"/>
                <a:gd name="T70" fmla="*/ 2 w 3"/>
                <a:gd name="T7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 h="1">
                  <a:moveTo>
                    <a:pt x="2" y="1"/>
                  </a:moveTo>
                  <a:cubicBezTo>
                    <a:pt x="2" y="1"/>
                    <a:pt x="2" y="1"/>
                    <a:pt x="2" y="1"/>
                  </a:cubicBezTo>
                  <a:cubicBezTo>
                    <a:pt x="2" y="1"/>
                    <a:pt x="2" y="1"/>
                    <a:pt x="2" y="1"/>
                  </a:cubicBezTo>
                  <a:cubicBezTo>
                    <a:pt x="3" y="1"/>
                    <a:pt x="2" y="1"/>
                    <a:pt x="2" y="1"/>
                  </a:cubicBezTo>
                  <a:cubicBezTo>
                    <a:pt x="3" y="1"/>
                    <a:pt x="3" y="1"/>
                    <a:pt x="3" y="1"/>
                  </a:cubicBezTo>
                  <a:cubicBezTo>
                    <a:pt x="2" y="1"/>
                    <a:pt x="2" y="1"/>
                    <a:pt x="2" y="1"/>
                  </a:cubicBezTo>
                  <a:cubicBezTo>
                    <a:pt x="2" y="1"/>
                    <a:pt x="2" y="1"/>
                    <a:pt x="2" y="1"/>
                  </a:cubicBezTo>
                  <a:cubicBezTo>
                    <a:pt x="2" y="1"/>
                    <a:pt x="2" y="1"/>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0"/>
                    <a:pt x="1" y="0"/>
                    <a:pt x="1" y="0"/>
                  </a:cubicBezTo>
                  <a:cubicBezTo>
                    <a:pt x="1" y="0"/>
                    <a:pt x="1" y="0"/>
                    <a:pt x="1" y="0"/>
                  </a:cubicBezTo>
                  <a:cubicBezTo>
                    <a:pt x="1" y="0"/>
                    <a:pt x="1" y="0"/>
                    <a:pt x="0" y="0"/>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1" name="Freeform 1256"/>
            <p:cNvSpPr/>
            <p:nvPr/>
          </p:nvSpPr>
          <p:spPr bwMode="auto">
            <a:xfrm>
              <a:off x="1169" y="1451"/>
              <a:ext cx="25" cy="4"/>
            </a:xfrm>
            <a:custGeom>
              <a:avLst/>
              <a:gdLst>
                <a:gd name="T0" fmla="*/ 6 w 6"/>
                <a:gd name="T1" fmla="*/ 1 h 1"/>
                <a:gd name="T2" fmla="*/ 6 w 6"/>
                <a:gd name="T3" fmla="*/ 1 h 1"/>
                <a:gd name="T4" fmla="*/ 6 w 6"/>
                <a:gd name="T5" fmla="*/ 1 h 1"/>
                <a:gd name="T6" fmla="*/ 6 w 6"/>
                <a:gd name="T7" fmla="*/ 1 h 1"/>
                <a:gd name="T8" fmla="*/ 6 w 6"/>
                <a:gd name="T9" fmla="*/ 1 h 1"/>
                <a:gd name="T10" fmla="*/ 5 w 6"/>
                <a:gd name="T11" fmla="*/ 1 h 1"/>
                <a:gd name="T12" fmla="*/ 5 w 6"/>
                <a:gd name="T13" fmla="*/ 1 h 1"/>
                <a:gd name="T14" fmla="*/ 3 w 6"/>
                <a:gd name="T15" fmla="*/ 1 h 1"/>
                <a:gd name="T16" fmla="*/ 4 w 6"/>
                <a:gd name="T17" fmla="*/ 1 h 1"/>
                <a:gd name="T18" fmla="*/ 4 w 6"/>
                <a:gd name="T19" fmla="*/ 0 h 1"/>
                <a:gd name="T20" fmla="*/ 4 w 6"/>
                <a:gd name="T21" fmla="*/ 0 h 1"/>
                <a:gd name="T22" fmla="*/ 4 w 6"/>
                <a:gd name="T23" fmla="*/ 1 h 1"/>
                <a:gd name="T24" fmla="*/ 4 w 6"/>
                <a:gd name="T25" fmla="*/ 1 h 1"/>
                <a:gd name="T26" fmla="*/ 5 w 6"/>
                <a:gd name="T27" fmla="*/ 1 h 1"/>
                <a:gd name="T28" fmla="*/ 5 w 6"/>
                <a:gd name="T29" fmla="*/ 1 h 1"/>
                <a:gd name="T30" fmla="*/ 5 w 6"/>
                <a:gd name="T31" fmla="*/ 0 h 1"/>
                <a:gd name="T32" fmla="*/ 4 w 6"/>
                <a:gd name="T33" fmla="*/ 0 h 1"/>
                <a:gd name="T34" fmla="*/ 4 w 6"/>
                <a:gd name="T35" fmla="*/ 0 h 1"/>
                <a:gd name="T36" fmla="*/ 4 w 6"/>
                <a:gd name="T37" fmla="*/ 0 h 1"/>
                <a:gd name="T38" fmla="*/ 4 w 6"/>
                <a:gd name="T39" fmla="*/ 0 h 1"/>
                <a:gd name="T40" fmla="*/ 3 w 6"/>
                <a:gd name="T41" fmla="*/ 1 h 1"/>
                <a:gd name="T42" fmla="*/ 3 w 6"/>
                <a:gd name="T43" fmla="*/ 1 h 1"/>
                <a:gd name="T44" fmla="*/ 3 w 6"/>
                <a:gd name="T45" fmla="*/ 1 h 1"/>
                <a:gd name="T46" fmla="*/ 3 w 6"/>
                <a:gd name="T47" fmla="*/ 1 h 1"/>
                <a:gd name="T48" fmla="*/ 2 w 6"/>
                <a:gd name="T49" fmla="*/ 1 h 1"/>
                <a:gd name="T50" fmla="*/ 2 w 6"/>
                <a:gd name="T51" fmla="*/ 0 h 1"/>
                <a:gd name="T52" fmla="*/ 1 w 6"/>
                <a:gd name="T53" fmla="*/ 0 h 1"/>
                <a:gd name="T54" fmla="*/ 2 w 6"/>
                <a:gd name="T55" fmla="*/ 1 h 1"/>
                <a:gd name="T56" fmla="*/ 1 w 6"/>
                <a:gd name="T57" fmla="*/ 1 h 1"/>
                <a:gd name="T58" fmla="*/ 1 w 6"/>
                <a:gd name="T59" fmla="*/ 1 h 1"/>
                <a:gd name="T60" fmla="*/ 0 w 6"/>
                <a:gd name="T61" fmla="*/ 1 h 1"/>
                <a:gd name="T62" fmla="*/ 0 w 6"/>
                <a:gd name="T63" fmla="*/ 1 h 1"/>
                <a:gd name="T64" fmla="*/ 0 w 6"/>
                <a:gd name="T65" fmla="*/ 1 h 1"/>
                <a:gd name="T66" fmla="*/ 0 w 6"/>
                <a:gd name="T67" fmla="*/ 1 h 1"/>
                <a:gd name="T68" fmla="*/ 0 w 6"/>
                <a:gd name="T69" fmla="*/ 1 h 1"/>
                <a:gd name="T70" fmla="*/ 1 w 6"/>
                <a:gd name="T71" fmla="*/ 1 h 1"/>
                <a:gd name="T72" fmla="*/ 1 w 6"/>
                <a:gd name="T73" fmla="*/ 1 h 1"/>
                <a:gd name="T74" fmla="*/ 3 w 6"/>
                <a:gd name="T75" fmla="*/ 1 h 1"/>
                <a:gd name="T76" fmla="*/ 3 w 6"/>
                <a:gd name="T77" fmla="*/ 1 h 1"/>
                <a:gd name="T78" fmla="*/ 3 w 6"/>
                <a:gd name="T79" fmla="*/ 1 h 1"/>
                <a:gd name="T80" fmla="*/ 3 w 6"/>
                <a:gd name="T81" fmla="*/ 1 h 1"/>
                <a:gd name="T82" fmla="*/ 3 w 6"/>
                <a:gd name="T83" fmla="*/ 1 h 1"/>
                <a:gd name="T84" fmla="*/ 5 w 6"/>
                <a:gd name="T85" fmla="*/ 1 h 1"/>
                <a:gd name="T86" fmla="*/ 5 w 6"/>
                <a:gd name="T87" fmla="*/ 1 h 1"/>
                <a:gd name="T88" fmla="*/ 5 w 6"/>
                <a:gd name="T89" fmla="*/ 1 h 1"/>
                <a:gd name="T90" fmla="*/ 6 w 6"/>
                <a:gd name="T91" fmla="*/ 1 h 1"/>
                <a:gd name="T92" fmla="*/ 6 w 6"/>
                <a:gd name="T93" fmla="*/ 1 h 1"/>
                <a:gd name="T94" fmla="*/ 6 w 6"/>
                <a:gd name="T95" fmla="*/ 1 h 1"/>
                <a:gd name="T96" fmla="*/ 6 w 6"/>
                <a:gd name="T97" fmla="*/ 1 h 1"/>
                <a:gd name="T98" fmla="*/ 6 w 6"/>
                <a:gd name="T9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 h="1">
                  <a:moveTo>
                    <a:pt x="6" y="1"/>
                  </a:moveTo>
                  <a:cubicBezTo>
                    <a:pt x="6" y="1"/>
                    <a:pt x="6" y="1"/>
                    <a:pt x="6" y="1"/>
                  </a:cubicBezTo>
                  <a:cubicBezTo>
                    <a:pt x="6" y="1"/>
                    <a:pt x="6" y="1"/>
                    <a:pt x="6" y="1"/>
                  </a:cubicBezTo>
                  <a:cubicBezTo>
                    <a:pt x="6" y="1"/>
                    <a:pt x="6" y="1"/>
                    <a:pt x="6" y="1"/>
                  </a:cubicBezTo>
                  <a:cubicBezTo>
                    <a:pt x="6" y="1"/>
                    <a:pt x="6" y="1"/>
                    <a:pt x="6" y="1"/>
                  </a:cubicBezTo>
                  <a:cubicBezTo>
                    <a:pt x="6" y="1"/>
                    <a:pt x="6" y="1"/>
                    <a:pt x="5" y="1"/>
                  </a:cubicBezTo>
                  <a:cubicBezTo>
                    <a:pt x="5" y="1"/>
                    <a:pt x="5" y="1"/>
                    <a:pt x="5" y="1"/>
                  </a:cubicBezTo>
                  <a:cubicBezTo>
                    <a:pt x="4" y="1"/>
                    <a:pt x="4" y="1"/>
                    <a:pt x="3" y="1"/>
                  </a:cubicBezTo>
                  <a:cubicBezTo>
                    <a:pt x="3" y="1"/>
                    <a:pt x="4" y="1"/>
                    <a:pt x="4" y="1"/>
                  </a:cubicBezTo>
                  <a:cubicBezTo>
                    <a:pt x="4" y="1"/>
                    <a:pt x="4" y="0"/>
                    <a:pt x="4" y="0"/>
                  </a:cubicBezTo>
                  <a:cubicBezTo>
                    <a:pt x="4" y="0"/>
                    <a:pt x="4" y="0"/>
                    <a:pt x="4" y="0"/>
                  </a:cubicBezTo>
                  <a:cubicBezTo>
                    <a:pt x="4" y="1"/>
                    <a:pt x="4" y="1"/>
                    <a:pt x="4" y="1"/>
                  </a:cubicBezTo>
                  <a:cubicBezTo>
                    <a:pt x="4" y="1"/>
                    <a:pt x="4" y="1"/>
                    <a:pt x="4" y="1"/>
                  </a:cubicBezTo>
                  <a:cubicBezTo>
                    <a:pt x="4" y="1"/>
                    <a:pt x="4" y="1"/>
                    <a:pt x="5" y="1"/>
                  </a:cubicBezTo>
                  <a:cubicBezTo>
                    <a:pt x="5" y="1"/>
                    <a:pt x="5" y="1"/>
                    <a:pt x="5" y="1"/>
                  </a:cubicBezTo>
                  <a:cubicBezTo>
                    <a:pt x="5" y="1"/>
                    <a:pt x="5" y="1"/>
                    <a:pt x="5" y="0"/>
                  </a:cubicBezTo>
                  <a:cubicBezTo>
                    <a:pt x="5" y="0"/>
                    <a:pt x="5" y="0"/>
                    <a:pt x="4" y="0"/>
                  </a:cubicBezTo>
                  <a:cubicBezTo>
                    <a:pt x="4" y="0"/>
                    <a:pt x="4" y="0"/>
                    <a:pt x="4" y="0"/>
                  </a:cubicBezTo>
                  <a:cubicBezTo>
                    <a:pt x="4" y="0"/>
                    <a:pt x="4" y="0"/>
                    <a:pt x="4" y="0"/>
                  </a:cubicBezTo>
                  <a:cubicBezTo>
                    <a:pt x="4" y="0"/>
                    <a:pt x="4" y="0"/>
                    <a:pt x="4" y="0"/>
                  </a:cubicBezTo>
                  <a:cubicBezTo>
                    <a:pt x="4" y="0"/>
                    <a:pt x="3" y="1"/>
                    <a:pt x="3" y="1"/>
                  </a:cubicBezTo>
                  <a:cubicBezTo>
                    <a:pt x="3" y="1"/>
                    <a:pt x="3" y="1"/>
                    <a:pt x="3" y="1"/>
                  </a:cubicBezTo>
                  <a:cubicBezTo>
                    <a:pt x="3" y="1"/>
                    <a:pt x="3" y="1"/>
                    <a:pt x="3" y="1"/>
                  </a:cubicBezTo>
                  <a:cubicBezTo>
                    <a:pt x="3" y="1"/>
                    <a:pt x="3" y="1"/>
                    <a:pt x="3" y="1"/>
                  </a:cubicBezTo>
                  <a:cubicBezTo>
                    <a:pt x="3" y="0"/>
                    <a:pt x="3" y="1"/>
                    <a:pt x="2" y="1"/>
                  </a:cubicBezTo>
                  <a:cubicBezTo>
                    <a:pt x="2" y="0"/>
                    <a:pt x="3" y="0"/>
                    <a:pt x="2" y="0"/>
                  </a:cubicBezTo>
                  <a:cubicBezTo>
                    <a:pt x="2" y="0"/>
                    <a:pt x="1" y="0"/>
                    <a:pt x="1" y="0"/>
                  </a:cubicBezTo>
                  <a:cubicBezTo>
                    <a:pt x="2" y="0"/>
                    <a:pt x="2" y="0"/>
                    <a:pt x="2" y="1"/>
                  </a:cubicBezTo>
                  <a:cubicBezTo>
                    <a:pt x="2" y="1"/>
                    <a:pt x="1"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2" y="1"/>
                    <a:pt x="2" y="1"/>
                    <a:pt x="3" y="1"/>
                  </a:cubicBezTo>
                  <a:cubicBezTo>
                    <a:pt x="3" y="1"/>
                    <a:pt x="3" y="1"/>
                    <a:pt x="3" y="1"/>
                  </a:cubicBezTo>
                  <a:cubicBezTo>
                    <a:pt x="3" y="1"/>
                    <a:pt x="3" y="1"/>
                    <a:pt x="3" y="1"/>
                  </a:cubicBezTo>
                  <a:cubicBezTo>
                    <a:pt x="3" y="1"/>
                    <a:pt x="3" y="1"/>
                    <a:pt x="3" y="1"/>
                  </a:cubicBezTo>
                  <a:cubicBezTo>
                    <a:pt x="3" y="1"/>
                    <a:pt x="3" y="1"/>
                    <a:pt x="3" y="1"/>
                  </a:cubicBezTo>
                  <a:cubicBezTo>
                    <a:pt x="4" y="1"/>
                    <a:pt x="4" y="1"/>
                    <a:pt x="5" y="1"/>
                  </a:cubicBezTo>
                  <a:cubicBezTo>
                    <a:pt x="5" y="1"/>
                    <a:pt x="5" y="1"/>
                    <a:pt x="5" y="1"/>
                  </a:cubicBezTo>
                  <a:cubicBezTo>
                    <a:pt x="5" y="1"/>
                    <a:pt x="5" y="1"/>
                    <a:pt x="5"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2" name="Freeform 1257"/>
            <p:cNvSpPr/>
            <p:nvPr/>
          </p:nvSpPr>
          <p:spPr bwMode="auto">
            <a:xfrm>
              <a:off x="1186" y="1464"/>
              <a:ext cx="4" cy="0"/>
            </a:xfrm>
            <a:custGeom>
              <a:avLst/>
              <a:gdLst>
                <a:gd name="T0" fmla="*/ 1 w 1"/>
                <a:gd name="T1" fmla="*/ 0 w 1"/>
                <a:gd name="T2" fmla="*/ 0 w 1"/>
                <a:gd name="T3" fmla="*/ 0 w 1"/>
                <a:gd name="T4" fmla="*/ 0 w 1"/>
                <a:gd name="T5" fmla="*/ 0 w 1"/>
                <a:gd name="T6" fmla="*/ 0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3" name="Freeform 1258"/>
            <p:cNvSpPr/>
            <p:nvPr/>
          </p:nvSpPr>
          <p:spPr bwMode="auto">
            <a:xfrm>
              <a:off x="1182" y="1426"/>
              <a:ext cx="4" cy="5"/>
            </a:xfrm>
            <a:custGeom>
              <a:avLst/>
              <a:gdLst>
                <a:gd name="T0" fmla="*/ 0 w 1"/>
                <a:gd name="T1" fmla="*/ 1 h 1"/>
                <a:gd name="T2" fmla="*/ 0 w 1"/>
                <a:gd name="T3" fmla="*/ 1 h 1"/>
                <a:gd name="T4" fmla="*/ 1 w 1"/>
                <a:gd name="T5" fmla="*/ 1 h 1"/>
                <a:gd name="T6" fmla="*/ 1 w 1"/>
                <a:gd name="T7" fmla="*/ 1 h 1"/>
                <a:gd name="T8" fmla="*/ 1 w 1"/>
                <a:gd name="T9" fmla="*/ 1 h 1"/>
                <a:gd name="T10" fmla="*/ 1 w 1"/>
                <a:gd name="T11" fmla="*/ 1 h 1"/>
                <a:gd name="T12" fmla="*/ 1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0"/>
                    <a:pt x="0" y="0"/>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4" name="Freeform 1259"/>
            <p:cNvSpPr/>
            <p:nvPr/>
          </p:nvSpPr>
          <p:spPr bwMode="auto">
            <a:xfrm>
              <a:off x="1182" y="146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5" name="Freeform 1260"/>
            <p:cNvSpPr/>
            <p:nvPr/>
          </p:nvSpPr>
          <p:spPr bwMode="auto">
            <a:xfrm>
              <a:off x="1161" y="1418"/>
              <a:ext cx="17" cy="8"/>
            </a:xfrm>
            <a:custGeom>
              <a:avLst/>
              <a:gdLst>
                <a:gd name="T0" fmla="*/ 1 w 4"/>
                <a:gd name="T1" fmla="*/ 1 h 2"/>
                <a:gd name="T2" fmla="*/ 1 w 4"/>
                <a:gd name="T3" fmla="*/ 1 h 2"/>
                <a:gd name="T4" fmla="*/ 1 w 4"/>
                <a:gd name="T5" fmla="*/ 1 h 2"/>
                <a:gd name="T6" fmla="*/ 1 w 4"/>
                <a:gd name="T7" fmla="*/ 1 h 2"/>
                <a:gd name="T8" fmla="*/ 1 w 4"/>
                <a:gd name="T9" fmla="*/ 1 h 2"/>
                <a:gd name="T10" fmla="*/ 1 w 4"/>
                <a:gd name="T11" fmla="*/ 2 h 2"/>
                <a:gd name="T12" fmla="*/ 1 w 4"/>
                <a:gd name="T13" fmla="*/ 2 h 2"/>
                <a:gd name="T14" fmla="*/ 1 w 4"/>
                <a:gd name="T15" fmla="*/ 2 h 2"/>
                <a:gd name="T16" fmla="*/ 1 w 4"/>
                <a:gd name="T17" fmla="*/ 1 h 2"/>
                <a:gd name="T18" fmla="*/ 1 w 4"/>
                <a:gd name="T19" fmla="*/ 1 h 2"/>
                <a:gd name="T20" fmla="*/ 1 w 4"/>
                <a:gd name="T21" fmla="*/ 1 h 2"/>
                <a:gd name="T22" fmla="*/ 2 w 4"/>
                <a:gd name="T23" fmla="*/ 1 h 2"/>
                <a:gd name="T24" fmla="*/ 2 w 4"/>
                <a:gd name="T25" fmla="*/ 1 h 2"/>
                <a:gd name="T26" fmla="*/ 2 w 4"/>
                <a:gd name="T27" fmla="*/ 1 h 2"/>
                <a:gd name="T28" fmla="*/ 2 w 4"/>
                <a:gd name="T29" fmla="*/ 1 h 2"/>
                <a:gd name="T30" fmla="*/ 2 w 4"/>
                <a:gd name="T31" fmla="*/ 1 h 2"/>
                <a:gd name="T32" fmla="*/ 3 w 4"/>
                <a:gd name="T33" fmla="*/ 1 h 2"/>
                <a:gd name="T34" fmla="*/ 3 w 4"/>
                <a:gd name="T35" fmla="*/ 1 h 2"/>
                <a:gd name="T36" fmla="*/ 4 w 4"/>
                <a:gd name="T37" fmla="*/ 1 h 2"/>
                <a:gd name="T38" fmla="*/ 3 w 4"/>
                <a:gd name="T39" fmla="*/ 1 h 2"/>
                <a:gd name="T40" fmla="*/ 3 w 4"/>
                <a:gd name="T41" fmla="*/ 1 h 2"/>
                <a:gd name="T42" fmla="*/ 2 w 4"/>
                <a:gd name="T43" fmla="*/ 1 h 2"/>
                <a:gd name="T44" fmla="*/ 2 w 4"/>
                <a:gd name="T45" fmla="*/ 0 h 2"/>
                <a:gd name="T46" fmla="*/ 2 w 4"/>
                <a:gd name="T47" fmla="*/ 1 h 2"/>
                <a:gd name="T48" fmla="*/ 1 w 4"/>
                <a:gd name="T49" fmla="*/ 0 h 2"/>
                <a:gd name="T50" fmla="*/ 1 w 4"/>
                <a:gd name="T51" fmla="*/ 0 h 2"/>
                <a:gd name="T52" fmla="*/ 1 w 4"/>
                <a:gd name="T53" fmla="*/ 1 h 2"/>
                <a:gd name="T54" fmla="*/ 1 w 4"/>
                <a:gd name="T55" fmla="*/ 1 h 2"/>
                <a:gd name="T56" fmla="*/ 0 w 4"/>
                <a:gd name="T57" fmla="*/ 0 h 2"/>
                <a:gd name="T58" fmla="*/ 0 w 4"/>
                <a:gd name="T59" fmla="*/ 0 h 2"/>
                <a:gd name="T60" fmla="*/ 0 w 4"/>
                <a:gd name="T61" fmla="*/ 0 h 2"/>
                <a:gd name="T62" fmla="*/ 0 w 4"/>
                <a:gd name="T63" fmla="*/ 0 h 2"/>
                <a:gd name="T64" fmla="*/ 0 w 4"/>
                <a:gd name="T65" fmla="*/ 1 h 2"/>
                <a:gd name="T66" fmla="*/ 0 w 4"/>
                <a:gd name="T67" fmla="*/ 1 h 2"/>
                <a:gd name="T68" fmla="*/ 1 w 4"/>
                <a:gd name="T69" fmla="*/ 1 h 2"/>
                <a:gd name="T70" fmla="*/ 1 w 4"/>
                <a:gd name="T71" fmla="*/ 1 h 2"/>
                <a:gd name="T72" fmla="*/ 1 w 4"/>
                <a:gd name="T73" fmla="*/ 1 h 2"/>
                <a:gd name="T74" fmla="*/ 1 w 4"/>
                <a:gd name="T75" fmla="*/ 1 h 2"/>
                <a:gd name="T76" fmla="*/ 1 w 4"/>
                <a:gd name="T77" fmla="*/ 1 h 2"/>
                <a:gd name="T78" fmla="*/ 1 w 4"/>
                <a:gd name="T79" fmla="*/ 1 h 2"/>
                <a:gd name="T80" fmla="*/ 1 w 4"/>
                <a:gd name="T81" fmla="*/ 1 h 2"/>
                <a:gd name="T82" fmla="*/ 1 w 4"/>
                <a:gd name="T83" fmla="*/ 1 h 2"/>
                <a:gd name="T84" fmla="*/ 1 w 4"/>
                <a:gd name="T85" fmla="*/ 1 h 2"/>
                <a:gd name="T86" fmla="*/ 1 w 4"/>
                <a:gd name="T8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 h="2">
                  <a:moveTo>
                    <a:pt x="1" y="1"/>
                  </a:moveTo>
                  <a:cubicBezTo>
                    <a:pt x="1" y="1"/>
                    <a:pt x="1" y="1"/>
                    <a:pt x="1" y="1"/>
                  </a:cubicBezTo>
                  <a:cubicBezTo>
                    <a:pt x="1" y="1"/>
                    <a:pt x="1" y="1"/>
                    <a:pt x="1" y="1"/>
                  </a:cubicBezTo>
                  <a:cubicBezTo>
                    <a:pt x="1" y="1"/>
                    <a:pt x="1" y="1"/>
                    <a:pt x="1" y="1"/>
                  </a:cubicBezTo>
                  <a:cubicBezTo>
                    <a:pt x="1" y="1"/>
                    <a:pt x="1" y="1"/>
                    <a:pt x="1" y="1"/>
                  </a:cubicBezTo>
                  <a:cubicBezTo>
                    <a:pt x="1" y="1"/>
                    <a:pt x="1" y="2"/>
                    <a:pt x="1" y="2"/>
                  </a:cubicBezTo>
                  <a:cubicBezTo>
                    <a:pt x="1" y="2"/>
                    <a:pt x="1" y="2"/>
                    <a:pt x="1" y="2"/>
                  </a:cubicBezTo>
                  <a:cubicBezTo>
                    <a:pt x="1" y="2"/>
                    <a:pt x="1" y="2"/>
                    <a:pt x="1" y="2"/>
                  </a:cubicBezTo>
                  <a:cubicBezTo>
                    <a:pt x="1" y="2"/>
                    <a:pt x="1" y="1"/>
                    <a:pt x="1" y="1"/>
                  </a:cubicBezTo>
                  <a:cubicBezTo>
                    <a:pt x="2" y="1"/>
                    <a:pt x="1" y="1"/>
                    <a:pt x="1" y="1"/>
                  </a:cubicBez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2" y="1"/>
                    <a:pt x="4" y="1"/>
                    <a:pt x="4" y="1"/>
                  </a:cubicBezTo>
                  <a:cubicBezTo>
                    <a:pt x="3" y="1"/>
                    <a:pt x="3" y="1"/>
                    <a:pt x="3" y="1"/>
                  </a:cubicBezTo>
                  <a:cubicBezTo>
                    <a:pt x="3" y="1"/>
                    <a:pt x="3" y="1"/>
                    <a:pt x="3" y="1"/>
                  </a:cubicBezTo>
                  <a:cubicBezTo>
                    <a:pt x="3" y="1"/>
                    <a:pt x="3" y="1"/>
                    <a:pt x="2" y="1"/>
                  </a:cubicBezTo>
                  <a:cubicBezTo>
                    <a:pt x="2" y="1"/>
                    <a:pt x="2" y="0"/>
                    <a:pt x="2" y="0"/>
                  </a:cubicBezTo>
                  <a:cubicBezTo>
                    <a:pt x="2" y="0"/>
                    <a:pt x="2" y="0"/>
                    <a:pt x="2" y="1"/>
                  </a:cubicBezTo>
                  <a:cubicBezTo>
                    <a:pt x="2" y="0"/>
                    <a:pt x="1" y="0"/>
                    <a:pt x="1" y="0"/>
                  </a:cubicBezTo>
                  <a:cubicBezTo>
                    <a:pt x="1" y="0"/>
                    <a:pt x="1" y="0"/>
                    <a:pt x="1" y="0"/>
                  </a:cubicBezTo>
                  <a:cubicBezTo>
                    <a:pt x="1" y="0"/>
                    <a:pt x="1" y="0"/>
                    <a:pt x="1" y="1"/>
                  </a:cubicBezTo>
                  <a:cubicBezTo>
                    <a:pt x="1" y="1"/>
                    <a:pt x="1" y="1"/>
                    <a:pt x="1" y="1"/>
                  </a:cubicBezTo>
                  <a:cubicBezTo>
                    <a:pt x="1" y="0"/>
                    <a:pt x="1" y="0"/>
                    <a:pt x="0" y="0"/>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6" name="Freeform 1261"/>
            <p:cNvSpPr/>
            <p:nvPr/>
          </p:nvSpPr>
          <p:spPr bwMode="auto">
            <a:xfrm>
              <a:off x="1165" y="1352"/>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7" name="Freeform 1262"/>
            <p:cNvSpPr/>
            <p:nvPr/>
          </p:nvSpPr>
          <p:spPr bwMode="auto">
            <a:xfrm>
              <a:off x="1153" y="1154"/>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8" name="Freeform 1263"/>
            <p:cNvSpPr/>
            <p:nvPr/>
          </p:nvSpPr>
          <p:spPr bwMode="auto">
            <a:xfrm>
              <a:off x="1145" y="1418"/>
              <a:ext cx="12" cy="4"/>
            </a:xfrm>
            <a:custGeom>
              <a:avLst/>
              <a:gdLst>
                <a:gd name="T0" fmla="*/ 3 w 3"/>
                <a:gd name="T1" fmla="*/ 0 h 1"/>
                <a:gd name="T2" fmla="*/ 0 w 3"/>
                <a:gd name="T3" fmla="*/ 0 h 1"/>
                <a:gd name="T4" fmla="*/ 0 w 3"/>
                <a:gd name="T5" fmla="*/ 0 h 1"/>
                <a:gd name="T6" fmla="*/ 0 w 3"/>
                <a:gd name="T7" fmla="*/ 0 h 1"/>
                <a:gd name="T8" fmla="*/ 3 w 3"/>
                <a:gd name="T9" fmla="*/ 1 h 1"/>
                <a:gd name="T10" fmla="*/ 3 w 3"/>
                <a:gd name="T11" fmla="*/ 1 h 1"/>
                <a:gd name="T12" fmla="*/ 3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3" y="0"/>
                  </a:moveTo>
                  <a:cubicBezTo>
                    <a:pt x="2" y="0"/>
                    <a:pt x="1" y="0"/>
                    <a:pt x="0" y="0"/>
                  </a:cubicBezTo>
                  <a:cubicBezTo>
                    <a:pt x="0" y="0"/>
                    <a:pt x="0" y="0"/>
                    <a:pt x="0" y="0"/>
                  </a:cubicBezTo>
                  <a:cubicBezTo>
                    <a:pt x="0" y="0"/>
                    <a:pt x="0" y="0"/>
                    <a:pt x="0" y="0"/>
                  </a:cubicBezTo>
                  <a:cubicBezTo>
                    <a:pt x="1" y="0"/>
                    <a:pt x="2" y="0"/>
                    <a:pt x="3" y="1"/>
                  </a:cubicBezTo>
                  <a:cubicBezTo>
                    <a:pt x="3" y="1"/>
                    <a:pt x="3"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9" name="Freeform 1264"/>
            <p:cNvSpPr/>
            <p:nvPr/>
          </p:nvSpPr>
          <p:spPr bwMode="auto">
            <a:xfrm>
              <a:off x="1145" y="1183"/>
              <a:ext cx="8" cy="0"/>
            </a:xfrm>
            <a:custGeom>
              <a:avLst/>
              <a:gdLst>
                <a:gd name="T0" fmla="*/ 0 w 2"/>
                <a:gd name="T1" fmla="*/ 0 w 2"/>
                <a:gd name="T2" fmla="*/ 0 w 2"/>
                <a:gd name="T3" fmla="*/ 0 w 2"/>
                <a:gd name="T4" fmla="*/ 1 w 2"/>
                <a:gd name="T5" fmla="*/ 2 w 2"/>
                <a:gd name="T6" fmla="*/ 2 w 2"/>
                <a:gd name="T7" fmla="*/ 2 w 2"/>
                <a:gd name="T8" fmla="*/ 1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0" y="0"/>
                    <a:pt x="0" y="0"/>
                  </a:cubicBezTo>
                  <a:cubicBezTo>
                    <a:pt x="1" y="0"/>
                    <a:pt x="1" y="0"/>
                    <a:pt x="1"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0" name="Freeform 1265"/>
            <p:cNvSpPr/>
            <p:nvPr/>
          </p:nvSpPr>
          <p:spPr bwMode="auto">
            <a:xfrm>
              <a:off x="1145" y="1154"/>
              <a:ext cx="8" cy="4"/>
            </a:xfrm>
            <a:custGeom>
              <a:avLst/>
              <a:gdLst>
                <a:gd name="T0" fmla="*/ 2 w 2"/>
                <a:gd name="T1" fmla="*/ 1 h 1"/>
                <a:gd name="T2" fmla="*/ 1 w 2"/>
                <a:gd name="T3" fmla="*/ 0 h 1"/>
                <a:gd name="T4" fmla="*/ 1 w 2"/>
                <a:gd name="T5" fmla="*/ 0 h 1"/>
                <a:gd name="T6" fmla="*/ 0 w 2"/>
                <a:gd name="T7" fmla="*/ 0 h 1"/>
                <a:gd name="T8" fmla="*/ 0 w 2"/>
                <a:gd name="T9" fmla="*/ 1 h 1"/>
                <a:gd name="T10" fmla="*/ 0 w 2"/>
                <a:gd name="T11" fmla="*/ 1 h 1"/>
                <a:gd name="T12" fmla="*/ 0 w 2"/>
                <a:gd name="T13" fmla="*/ 1 h 1"/>
                <a:gd name="T14" fmla="*/ 1 w 2"/>
                <a:gd name="T15" fmla="*/ 1 h 1"/>
                <a:gd name="T16" fmla="*/ 1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0"/>
                    <a:pt x="1" y="0"/>
                    <a:pt x="1" y="0"/>
                  </a:cubicBezTo>
                  <a:cubicBezTo>
                    <a:pt x="1" y="0"/>
                    <a:pt x="1" y="0"/>
                    <a:pt x="1" y="0"/>
                  </a:cubicBezTo>
                  <a:cubicBezTo>
                    <a:pt x="1" y="0"/>
                    <a:pt x="0" y="0"/>
                    <a:pt x="0" y="0"/>
                  </a:cubicBezTo>
                  <a:cubicBezTo>
                    <a:pt x="0" y="0"/>
                    <a:pt x="0" y="0"/>
                    <a:pt x="0" y="1"/>
                  </a:cubicBezTo>
                  <a:cubicBezTo>
                    <a:pt x="0" y="1"/>
                    <a:pt x="0" y="1"/>
                    <a:pt x="0" y="1"/>
                  </a:cubicBezTo>
                  <a:cubicBezTo>
                    <a:pt x="0" y="1"/>
                    <a:pt x="0" y="1"/>
                    <a:pt x="0" y="1"/>
                  </a:cubicBezTo>
                  <a:cubicBezTo>
                    <a:pt x="0" y="0"/>
                    <a:pt x="1"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1" name="Freeform 1266"/>
            <p:cNvSpPr>
              <a:spLocks noEditPoints="1"/>
            </p:cNvSpPr>
            <p:nvPr/>
          </p:nvSpPr>
          <p:spPr bwMode="auto">
            <a:xfrm>
              <a:off x="1088" y="1348"/>
              <a:ext cx="57" cy="8"/>
            </a:xfrm>
            <a:custGeom>
              <a:avLst/>
              <a:gdLst>
                <a:gd name="T0" fmla="*/ 11 w 14"/>
                <a:gd name="T1" fmla="*/ 1 h 2"/>
                <a:gd name="T2" fmla="*/ 11 w 14"/>
                <a:gd name="T3" fmla="*/ 2 h 2"/>
                <a:gd name="T4" fmla="*/ 11 w 14"/>
                <a:gd name="T5" fmla="*/ 2 h 2"/>
                <a:gd name="T6" fmla="*/ 11 w 14"/>
                <a:gd name="T7" fmla="*/ 2 h 2"/>
                <a:gd name="T8" fmla="*/ 11 w 14"/>
                <a:gd name="T9" fmla="*/ 1 h 2"/>
                <a:gd name="T10" fmla="*/ 10 w 14"/>
                <a:gd name="T11" fmla="*/ 1 h 2"/>
                <a:gd name="T12" fmla="*/ 9 w 14"/>
                <a:gd name="T13" fmla="*/ 1 h 2"/>
                <a:gd name="T14" fmla="*/ 12 w 14"/>
                <a:gd name="T15" fmla="*/ 1 h 2"/>
                <a:gd name="T16" fmla="*/ 12 w 14"/>
                <a:gd name="T17" fmla="*/ 1 h 2"/>
                <a:gd name="T18" fmla="*/ 12 w 14"/>
                <a:gd name="T19" fmla="*/ 1 h 2"/>
                <a:gd name="T20" fmla="*/ 12 w 14"/>
                <a:gd name="T21" fmla="*/ 1 h 2"/>
                <a:gd name="T22" fmla="*/ 11 w 14"/>
                <a:gd name="T23" fmla="*/ 1 h 2"/>
                <a:gd name="T24" fmla="*/ 11 w 14"/>
                <a:gd name="T25" fmla="*/ 1 h 2"/>
                <a:gd name="T26" fmla="*/ 12 w 14"/>
                <a:gd name="T27" fmla="*/ 1 h 2"/>
                <a:gd name="T28" fmla="*/ 13 w 14"/>
                <a:gd name="T29" fmla="*/ 1 h 2"/>
                <a:gd name="T30" fmla="*/ 14 w 14"/>
                <a:gd name="T31" fmla="*/ 2 h 2"/>
                <a:gd name="T32" fmla="*/ 14 w 14"/>
                <a:gd name="T33" fmla="*/ 1 h 2"/>
                <a:gd name="T34" fmla="*/ 13 w 14"/>
                <a:gd name="T35" fmla="*/ 1 h 2"/>
                <a:gd name="T36" fmla="*/ 13 w 14"/>
                <a:gd name="T37" fmla="*/ 0 h 2"/>
                <a:gd name="T38" fmla="*/ 12 w 14"/>
                <a:gd name="T39" fmla="*/ 0 h 2"/>
                <a:gd name="T40" fmla="*/ 8 w 14"/>
                <a:gd name="T41" fmla="*/ 0 h 2"/>
                <a:gd name="T42" fmla="*/ 8 w 14"/>
                <a:gd name="T43" fmla="*/ 0 h 2"/>
                <a:gd name="T44" fmla="*/ 6 w 14"/>
                <a:gd name="T45" fmla="*/ 0 h 2"/>
                <a:gd name="T46" fmla="*/ 5 w 14"/>
                <a:gd name="T47" fmla="*/ 0 h 2"/>
                <a:gd name="T48" fmla="*/ 5 w 14"/>
                <a:gd name="T49" fmla="*/ 0 h 2"/>
                <a:gd name="T50" fmla="*/ 5 w 14"/>
                <a:gd name="T51" fmla="*/ 0 h 2"/>
                <a:gd name="T52" fmla="*/ 3 w 14"/>
                <a:gd name="T53" fmla="*/ 0 h 2"/>
                <a:gd name="T54" fmla="*/ 2 w 14"/>
                <a:gd name="T55" fmla="*/ 0 h 2"/>
                <a:gd name="T56" fmla="*/ 1 w 14"/>
                <a:gd name="T57" fmla="*/ 0 h 2"/>
                <a:gd name="T58" fmla="*/ 0 w 14"/>
                <a:gd name="T59" fmla="*/ 0 h 2"/>
                <a:gd name="T60" fmla="*/ 0 w 14"/>
                <a:gd name="T61" fmla="*/ 0 h 2"/>
                <a:gd name="T62" fmla="*/ 2 w 14"/>
                <a:gd name="T63" fmla="*/ 0 h 2"/>
                <a:gd name="T64" fmla="*/ 3 w 14"/>
                <a:gd name="T65" fmla="*/ 1 h 2"/>
                <a:gd name="T66" fmla="*/ 2 w 14"/>
                <a:gd name="T67" fmla="*/ 1 h 2"/>
                <a:gd name="T68" fmla="*/ 3 w 14"/>
                <a:gd name="T69" fmla="*/ 1 h 2"/>
                <a:gd name="T70" fmla="*/ 5 w 14"/>
                <a:gd name="T71" fmla="*/ 1 h 2"/>
                <a:gd name="T72" fmla="*/ 6 w 14"/>
                <a:gd name="T73" fmla="*/ 1 h 2"/>
                <a:gd name="T74" fmla="*/ 9 w 14"/>
                <a:gd name="T75" fmla="*/ 1 h 2"/>
                <a:gd name="T76" fmla="*/ 9 w 14"/>
                <a:gd name="T77" fmla="*/ 2 h 2"/>
                <a:gd name="T78" fmla="*/ 10 w 14"/>
                <a:gd name="T79" fmla="*/ 1 h 2"/>
                <a:gd name="T80" fmla="*/ 10 w 14"/>
                <a:gd name="T81" fmla="*/ 1 h 2"/>
                <a:gd name="T82" fmla="*/ 11 w 14"/>
                <a:gd name="T83" fmla="*/ 2 h 2"/>
                <a:gd name="T84" fmla="*/ 11 w 14"/>
                <a:gd name="T85" fmla="*/ 2 h 2"/>
                <a:gd name="T86" fmla="*/ 11 w 14"/>
                <a:gd name="T87" fmla="*/ 2 h 2"/>
                <a:gd name="T88" fmla="*/ 13 w 14"/>
                <a:gd name="T89" fmla="*/ 1 h 2"/>
                <a:gd name="T90" fmla="*/ 13 w 14"/>
                <a:gd name="T91" fmla="*/ 1 h 2"/>
                <a:gd name="T92" fmla="*/ 12 w 14"/>
                <a:gd name="T93" fmla="*/ 1 h 2"/>
                <a:gd name="T94" fmla="*/ 12 w 14"/>
                <a:gd name="T95" fmla="*/ 1 h 2"/>
                <a:gd name="T96" fmla="*/ 13 w 14"/>
                <a:gd name="T97" fmla="*/ 1 h 2"/>
                <a:gd name="T98" fmla="*/ 7 w 14"/>
                <a:gd name="T99" fmla="*/ 1 h 2"/>
                <a:gd name="T100" fmla="*/ 7 w 14"/>
                <a:gd name="T101" fmla="*/ 1 h 2"/>
                <a:gd name="T102" fmla="*/ 7 w 14"/>
                <a:gd name="T103" fmla="*/ 0 h 2"/>
                <a:gd name="T104" fmla="*/ 7 w 14"/>
                <a:gd name="T105" fmla="*/ 1 h 2"/>
                <a:gd name="T106" fmla="*/ 7 w 14"/>
                <a:gd name="T10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 h="2">
                  <a:moveTo>
                    <a:pt x="10" y="1"/>
                  </a:moveTo>
                  <a:cubicBezTo>
                    <a:pt x="11" y="1"/>
                    <a:pt x="11" y="1"/>
                    <a:pt x="11" y="1"/>
                  </a:cubicBezTo>
                  <a:cubicBezTo>
                    <a:pt x="11" y="1"/>
                    <a:pt x="11" y="1"/>
                    <a:pt x="11" y="1"/>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1"/>
                    <a:pt x="11" y="1"/>
                    <a:pt x="11" y="1"/>
                  </a:cubicBezTo>
                  <a:cubicBezTo>
                    <a:pt x="11" y="1"/>
                    <a:pt x="11" y="1"/>
                    <a:pt x="11" y="1"/>
                  </a:cubicBezTo>
                  <a:cubicBezTo>
                    <a:pt x="11" y="1"/>
                    <a:pt x="11" y="1"/>
                    <a:pt x="11" y="1"/>
                  </a:cubicBezTo>
                  <a:cubicBezTo>
                    <a:pt x="11" y="1"/>
                    <a:pt x="10" y="1"/>
                    <a:pt x="10" y="1"/>
                  </a:cubicBezTo>
                  <a:cubicBezTo>
                    <a:pt x="10" y="1"/>
                    <a:pt x="9" y="1"/>
                    <a:pt x="9" y="1"/>
                  </a:cubicBezTo>
                  <a:cubicBezTo>
                    <a:pt x="9" y="1"/>
                    <a:pt x="9" y="1"/>
                    <a:pt x="9" y="1"/>
                  </a:cubicBezTo>
                  <a:cubicBezTo>
                    <a:pt x="9" y="1"/>
                    <a:pt x="9" y="1"/>
                    <a:pt x="9" y="1"/>
                  </a:cubicBezTo>
                  <a:cubicBezTo>
                    <a:pt x="10" y="1"/>
                    <a:pt x="11"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1" y="1"/>
                  </a:cubicBezTo>
                  <a:cubicBezTo>
                    <a:pt x="11" y="1"/>
                    <a:pt x="11" y="1"/>
                    <a:pt x="11" y="1"/>
                  </a:cubicBezTo>
                  <a:cubicBezTo>
                    <a:pt x="11" y="1"/>
                    <a:pt x="11" y="1"/>
                    <a:pt x="11" y="1"/>
                  </a:cubicBezTo>
                  <a:cubicBezTo>
                    <a:pt x="11" y="1"/>
                    <a:pt x="11" y="1"/>
                    <a:pt x="11" y="1"/>
                  </a:cubicBezTo>
                  <a:cubicBezTo>
                    <a:pt x="12" y="1"/>
                    <a:pt x="12" y="1"/>
                    <a:pt x="12" y="1"/>
                  </a:cubicBezTo>
                  <a:cubicBezTo>
                    <a:pt x="12" y="1"/>
                    <a:pt x="12" y="1"/>
                    <a:pt x="12" y="1"/>
                  </a:cubicBezTo>
                  <a:cubicBezTo>
                    <a:pt x="12" y="1"/>
                    <a:pt x="13" y="1"/>
                    <a:pt x="13" y="1"/>
                  </a:cubicBezTo>
                  <a:cubicBezTo>
                    <a:pt x="13" y="1"/>
                    <a:pt x="13" y="1"/>
                    <a:pt x="13" y="1"/>
                  </a:cubicBezTo>
                  <a:cubicBezTo>
                    <a:pt x="13" y="1"/>
                    <a:pt x="13" y="1"/>
                    <a:pt x="13" y="1"/>
                  </a:cubicBezTo>
                  <a:cubicBezTo>
                    <a:pt x="13" y="1"/>
                    <a:pt x="13" y="1"/>
                    <a:pt x="14" y="2"/>
                  </a:cubicBezTo>
                  <a:cubicBezTo>
                    <a:pt x="14" y="2"/>
                    <a:pt x="14" y="1"/>
                    <a:pt x="14" y="1"/>
                  </a:cubicBezTo>
                  <a:cubicBezTo>
                    <a:pt x="14" y="1"/>
                    <a:pt x="14" y="1"/>
                    <a:pt x="14" y="1"/>
                  </a:cubicBezTo>
                  <a:cubicBezTo>
                    <a:pt x="13" y="1"/>
                    <a:pt x="13" y="1"/>
                    <a:pt x="13" y="1"/>
                  </a:cubicBezTo>
                  <a:cubicBezTo>
                    <a:pt x="13" y="1"/>
                    <a:pt x="13" y="1"/>
                    <a:pt x="13" y="1"/>
                  </a:cubicBezTo>
                  <a:cubicBezTo>
                    <a:pt x="13" y="1"/>
                    <a:pt x="13" y="1"/>
                    <a:pt x="13" y="1"/>
                  </a:cubicBezTo>
                  <a:cubicBezTo>
                    <a:pt x="13" y="1"/>
                    <a:pt x="13" y="0"/>
                    <a:pt x="13" y="0"/>
                  </a:cubicBezTo>
                  <a:cubicBezTo>
                    <a:pt x="13" y="0"/>
                    <a:pt x="12" y="0"/>
                    <a:pt x="12" y="0"/>
                  </a:cubicBezTo>
                  <a:cubicBezTo>
                    <a:pt x="12" y="0"/>
                    <a:pt x="12" y="0"/>
                    <a:pt x="12" y="0"/>
                  </a:cubicBezTo>
                  <a:cubicBezTo>
                    <a:pt x="11" y="0"/>
                    <a:pt x="10" y="0"/>
                    <a:pt x="9" y="0"/>
                  </a:cubicBezTo>
                  <a:cubicBezTo>
                    <a:pt x="9" y="0"/>
                    <a:pt x="8" y="0"/>
                    <a:pt x="8" y="0"/>
                  </a:cubicBezTo>
                  <a:cubicBezTo>
                    <a:pt x="8" y="0"/>
                    <a:pt x="8" y="0"/>
                    <a:pt x="8" y="0"/>
                  </a:cubicBezTo>
                  <a:cubicBezTo>
                    <a:pt x="8" y="0"/>
                    <a:pt x="8" y="0"/>
                    <a:pt x="8" y="0"/>
                  </a:cubicBezTo>
                  <a:cubicBezTo>
                    <a:pt x="8" y="0"/>
                    <a:pt x="8" y="0"/>
                    <a:pt x="7" y="0"/>
                  </a:cubicBezTo>
                  <a:cubicBezTo>
                    <a:pt x="7" y="0"/>
                    <a:pt x="7" y="0"/>
                    <a:pt x="6" y="0"/>
                  </a:cubicBezTo>
                  <a:cubicBezTo>
                    <a:pt x="6" y="0"/>
                    <a:pt x="6" y="1"/>
                    <a:pt x="6" y="1"/>
                  </a:cubicBezTo>
                  <a:cubicBezTo>
                    <a:pt x="5" y="1"/>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4" y="0"/>
                    <a:pt x="3" y="0"/>
                    <a:pt x="3" y="0"/>
                  </a:cubicBezTo>
                  <a:cubicBezTo>
                    <a:pt x="3" y="0"/>
                    <a:pt x="3" y="0"/>
                    <a:pt x="2"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1"/>
                    <a:pt x="3" y="0"/>
                    <a:pt x="4" y="1"/>
                  </a:cubicBezTo>
                  <a:cubicBezTo>
                    <a:pt x="3" y="1"/>
                    <a:pt x="3" y="1"/>
                    <a:pt x="3" y="1"/>
                  </a:cubicBezTo>
                  <a:cubicBezTo>
                    <a:pt x="3" y="1"/>
                    <a:pt x="3" y="1"/>
                    <a:pt x="3" y="1"/>
                  </a:cubicBezTo>
                  <a:cubicBezTo>
                    <a:pt x="2" y="1"/>
                    <a:pt x="2" y="1"/>
                    <a:pt x="2" y="1"/>
                  </a:cubicBezTo>
                  <a:cubicBezTo>
                    <a:pt x="2" y="1"/>
                    <a:pt x="2" y="1"/>
                    <a:pt x="2" y="1"/>
                  </a:cubicBezTo>
                  <a:cubicBezTo>
                    <a:pt x="2" y="1"/>
                    <a:pt x="2" y="1"/>
                    <a:pt x="3" y="1"/>
                  </a:cubicBezTo>
                  <a:cubicBezTo>
                    <a:pt x="3" y="1"/>
                    <a:pt x="3" y="1"/>
                    <a:pt x="3" y="1"/>
                  </a:cubicBezTo>
                  <a:cubicBezTo>
                    <a:pt x="4" y="2"/>
                    <a:pt x="5" y="1"/>
                    <a:pt x="5" y="1"/>
                  </a:cubicBezTo>
                  <a:cubicBezTo>
                    <a:pt x="5" y="1"/>
                    <a:pt x="5" y="1"/>
                    <a:pt x="6" y="1"/>
                  </a:cubicBezTo>
                  <a:cubicBezTo>
                    <a:pt x="6" y="1"/>
                    <a:pt x="5" y="1"/>
                    <a:pt x="6" y="1"/>
                  </a:cubicBezTo>
                  <a:cubicBezTo>
                    <a:pt x="6" y="1"/>
                    <a:pt x="7" y="1"/>
                    <a:pt x="8" y="1"/>
                  </a:cubicBezTo>
                  <a:cubicBezTo>
                    <a:pt x="8" y="1"/>
                    <a:pt x="8" y="1"/>
                    <a:pt x="9" y="1"/>
                  </a:cubicBezTo>
                  <a:cubicBezTo>
                    <a:pt x="9" y="1"/>
                    <a:pt x="9" y="1"/>
                    <a:pt x="9" y="2"/>
                  </a:cubicBezTo>
                  <a:cubicBezTo>
                    <a:pt x="9" y="1"/>
                    <a:pt x="9" y="2"/>
                    <a:pt x="9" y="2"/>
                  </a:cubicBezTo>
                  <a:cubicBezTo>
                    <a:pt x="9" y="1"/>
                    <a:pt x="9" y="1"/>
                    <a:pt x="9" y="1"/>
                  </a:cubicBezTo>
                  <a:cubicBezTo>
                    <a:pt x="10" y="1"/>
                    <a:pt x="10" y="1"/>
                    <a:pt x="10" y="1"/>
                  </a:cubicBezTo>
                  <a:cubicBezTo>
                    <a:pt x="10" y="1"/>
                    <a:pt x="10" y="1"/>
                    <a:pt x="10" y="1"/>
                  </a:cubicBezTo>
                  <a:cubicBezTo>
                    <a:pt x="10" y="1"/>
                    <a:pt x="10" y="1"/>
                    <a:pt x="10" y="1"/>
                  </a:cubicBezTo>
                  <a:cubicBezTo>
                    <a:pt x="10" y="1"/>
                    <a:pt x="10" y="1"/>
                    <a:pt x="10" y="1"/>
                  </a:cubicBezTo>
                  <a:close/>
                  <a:moveTo>
                    <a:pt x="11" y="2"/>
                  </a:move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lose/>
                  <a:moveTo>
                    <a:pt x="13" y="1"/>
                  </a:moveTo>
                  <a:cubicBezTo>
                    <a:pt x="13" y="1"/>
                    <a:pt x="13" y="1"/>
                    <a:pt x="13" y="1"/>
                  </a:cubicBezTo>
                  <a:cubicBezTo>
                    <a:pt x="13" y="1"/>
                    <a:pt x="13" y="1"/>
                    <a:pt x="13" y="1"/>
                  </a:cubicBezTo>
                  <a:cubicBezTo>
                    <a:pt x="13" y="1"/>
                    <a:pt x="13" y="1"/>
                    <a:pt x="13" y="1"/>
                  </a:cubicBezTo>
                  <a:cubicBezTo>
                    <a:pt x="13" y="1"/>
                    <a:pt x="12" y="1"/>
                    <a:pt x="12" y="1"/>
                  </a:cubicBezTo>
                  <a:cubicBezTo>
                    <a:pt x="12" y="1"/>
                    <a:pt x="12" y="1"/>
                    <a:pt x="12" y="1"/>
                  </a:cubicBezTo>
                  <a:cubicBezTo>
                    <a:pt x="12" y="1"/>
                    <a:pt x="12" y="1"/>
                    <a:pt x="12" y="1"/>
                  </a:cubicBezTo>
                  <a:cubicBezTo>
                    <a:pt x="13" y="1"/>
                    <a:pt x="13" y="1"/>
                    <a:pt x="13" y="1"/>
                  </a:cubicBezTo>
                  <a:cubicBezTo>
                    <a:pt x="13" y="1"/>
                    <a:pt x="13" y="1"/>
                    <a:pt x="13" y="1"/>
                  </a:cubicBezTo>
                  <a:cubicBezTo>
                    <a:pt x="13" y="1"/>
                    <a:pt x="13" y="1"/>
                    <a:pt x="13" y="1"/>
                  </a:cubicBezTo>
                  <a:close/>
                  <a:moveTo>
                    <a:pt x="7" y="1"/>
                  </a:moveTo>
                  <a:cubicBezTo>
                    <a:pt x="7" y="0"/>
                    <a:pt x="7" y="0"/>
                    <a:pt x="7" y="0"/>
                  </a:cubicBezTo>
                  <a:cubicBezTo>
                    <a:pt x="7" y="1"/>
                    <a:pt x="7" y="1"/>
                    <a:pt x="7" y="1"/>
                  </a:cubicBezTo>
                  <a:cubicBezTo>
                    <a:pt x="7" y="1"/>
                    <a:pt x="7" y="1"/>
                    <a:pt x="7" y="1"/>
                  </a:cubicBezTo>
                  <a:cubicBezTo>
                    <a:pt x="7" y="0"/>
                    <a:pt x="7" y="0"/>
                    <a:pt x="7" y="0"/>
                  </a:cubicBezTo>
                  <a:cubicBezTo>
                    <a:pt x="8" y="0"/>
                    <a:pt x="8" y="1"/>
                    <a:pt x="8" y="1"/>
                  </a:cubicBezTo>
                  <a:cubicBezTo>
                    <a:pt x="8" y="1"/>
                    <a:pt x="8" y="1"/>
                    <a:pt x="7" y="1"/>
                  </a:cubicBezTo>
                  <a:cubicBezTo>
                    <a:pt x="7" y="1"/>
                    <a:pt x="7" y="1"/>
                    <a:pt x="7" y="1"/>
                  </a:cubicBezTo>
                  <a:cubicBezTo>
                    <a:pt x="7" y="1"/>
                    <a:pt x="7" y="1"/>
                    <a:pt x="7" y="1"/>
                  </a:cubicBezTo>
                  <a:cubicBezTo>
                    <a:pt x="7" y="1"/>
                    <a:pt x="7"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2" name="Freeform 1267"/>
            <p:cNvSpPr/>
            <p:nvPr/>
          </p:nvSpPr>
          <p:spPr bwMode="auto">
            <a:xfrm>
              <a:off x="1133" y="1150"/>
              <a:ext cx="4" cy="4"/>
            </a:xfrm>
            <a:custGeom>
              <a:avLst/>
              <a:gdLst>
                <a:gd name="T0" fmla="*/ 1 w 1"/>
                <a:gd name="T1" fmla="*/ 1 h 1"/>
                <a:gd name="T2" fmla="*/ 1 w 1"/>
                <a:gd name="T3" fmla="*/ 1 h 1"/>
                <a:gd name="T4" fmla="*/ 1 w 1"/>
                <a:gd name="T5" fmla="*/ 1 h 1"/>
                <a:gd name="T6" fmla="*/ 0 w 1"/>
                <a:gd name="T7" fmla="*/ 1 h 1"/>
                <a:gd name="T8" fmla="*/ 0 w 1"/>
                <a:gd name="T9" fmla="*/ 1 h 1"/>
                <a:gd name="T10" fmla="*/ 0 w 1"/>
                <a:gd name="T11" fmla="*/ 1 h 1"/>
                <a:gd name="T12" fmla="*/ 0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1"/>
                    <a:pt x="1" y="1"/>
                  </a:cubicBezTo>
                  <a:cubicBezTo>
                    <a:pt x="1" y="1"/>
                    <a:pt x="1" y="1"/>
                    <a:pt x="1" y="1"/>
                  </a:cubicBezTo>
                  <a:cubicBezTo>
                    <a:pt x="1" y="1"/>
                    <a:pt x="0" y="0"/>
                    <a:pt x="0" y="1"/>
                  </a:cubicBezTo>
                  <a:cubicBezTo>
                    <a:pt x="0" y="1"/>
                    <a:pt x="0" y="1"/>
                    <a:pt x="0" y="1"/>
                  </a:cubicBezTo>
                  <a:cubicBezTo>
                    <a:pt x="0" y="1"/>
                    <a:pt x="0" y="1"/>
                    <a:pt x="0" y="1"/>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3" name="Freeform 1268"/>
            <p:cNvSpPr>
              <a:spLocks noEditPoints="1"/>
            </p:cNvSpPr>
            <p:nvPr/>
          </p:nvSpPr>
          <p:spPr bwMode="auto">
            <a:xfrm>
              <a:off x="1108" y="1154"/>
              <a:ext cx="25" cy="8"/>
            </a:xfrm>
            <a:custGeom>
              <a:avLst/>
              <a:gdLst>
                <a:gd name="T0" fmla="*/ 0 w 6"/>
                <a:gd name="T1" fmla="*/ 0 h 2"/>
                <a:gd name="T2" fmla="*/ 1 w 6"/>
                <a:gd name="T3" fmla="*/ 0 h 2"/>
                <a:gd name="T4" fmla="*/ 1 w 6"/>
                <a:gd name="T5" fmla="*/ 0 h 2"/>
                <a:gd name="T6" fmla="*/ 2 w 6"/>
                <a:gd name="T7" fmla="*/ 0 h 2"/>
                <a:gd name="T8" fmla="*/ 2 w 6"/>
                <a:gd name="T9" fmla="*/ 0 h 2"/>
                <a:gd name="T10" fmla="*/ 2 w 6"/>
                <a:gd name="T11" fmla="*/ 0 h 2"/>
                <a:gd name="T12" fmla="*/ 3 w 6"/>
                <a:gd name="T13" fmla="*/ 0 h 2"/>
                <a:gd name="T14" fmla="*/ 3 w 6"/>
                <a:gd name="T15" fmla="*/ 1 h 2"/>
                <a:gd name="T16" fmla="*/ 2 w 6"/>
                <a:gd name="T17" fmla="*/ 1 h 2"/>
                <a:gd name="T18" fmla="*/ 2 w 6"/>
                <a:gd name="T19" fmla="*/ 1 h 2"/>
                <a:gd name="T20" fmla="*/ 1 w 6"/>
                <a:gd name="T21" fmla="*/ 1 h 2"/>
                <a:gd name="T22" fmla="*/ 2 w 6"/>
                <a:gd name="T23" fmla="*/ 1 h 2"/>
                <a:gd name="T24" fmla="*/ 2 w 6"/>
                <a:gd name="T25" fmla="*/ 1 h 2"/>
                <a:gd name="T26" fmla="*/ 2 w 6"/>
                <a:gd name="T27" fmla="*/ 1 h 2"/>
                <a:gd name="T28" fmla="*/ 3 w 6"/>
                <a:gd name="T29" fmla="*/ 1 h 2"/>
                <a:gd name="T30" fmla="*/ 4 w 6"/>
                <a:gd name="T31" fmla="*/ 1 h 2"/>
                <a:gd name="T32" fmla="*/ 6 w 6"/>
                <a:gd name="T33" fmla="*/ 1 h 2"/>
                <a:gd name="T34" fmla="*/ 6 w 6"/>
                <a:gd name="T35" fmla="*/ 1 h 2"/>
                <a:gd name="T36" fmla="*/ 6 w 6"/>
                <a:gd name="T37" fmla="*/ 1 h 2"/>
                <a:gd name="T38" fmla="*/ 4 w 6"/>
                <a:gd name="T39" fmla="*/ 1 h 2"/>
                <a:gd name="T40" fmla="*/ 3 w 6"/>
                <a:gd name="T41" fmla="*/ 1 h 2"/>
                <a:gd name="T42" fmla="*/ 3 w 6"/>
                <a:gd name="T43" fmla="*/ 0 h 2"/>
                <a:gd name="T44" fmla="*/ 3 w 6"/>
                <a:gd name="T45" fmla="*/ 0 h 2"/>
                <a:gd name="T46" fmla="*/ 4 w 6"/>
                <a:gd name="T47" fmla="*/ 1 h 2"/>
                <a:gd name="T48" fmla="*/ 4 w 6"/>
                <a:gd name="T49" fmla="*/ 0 h 2"/>
                <a:gd name="T50" fmla="*/ 4 w 6"/>
                <a:gd name="T51" fmla="*/ 0 h 2"/>
                <a:gd name="T52" fmla="*/ 3 w 6"/>
                <a:gd name="T53" fmla="*/ 0 h 2"/>
                <a:gd name="T54" fmla="*/ 3 w 6"/>
                <a:gd name="T55" fmla="*/ 0 h 2"/>
                <a:gd name="T56" fmla="*/ 3 w 6"/>
                <a:gd name="T57" fmla="*/ 0 h 2"/>
                <a:gd name="T58" fmla="*/ 2 w 6"/>
                <a:gd name="T59" fmla="*/ 0 h 2"/>
                <a:gd name="T60" fmla="*/ 2 w 6"/>
                <a:gd name="T61" fmla="*/ 0 h 2"/>
                <a:gd name="T62" fmla="*/ 2 w 6"/>
                <a:gd name="T63" fmla="*/ 0 h 2"/>
                <a:gd name="T64" fmla="*/ 2 w 6"/>
                <a:gd name="T65" fmla="*/ 0 h 2"/>
                <a:gd name="T66" fmla="*/ 2 w 6"/>
                <a:gd name="T67" fmla="*/ 0 h 2"/>
                <a:gd name="T68" fmla="*/ 1 w 6"/>
                <a:gd name="T69" fmla="*/ 0 h 2"/>
                <a:gd name="T70" fmla="*/ 1 w 6"/>
                <a:gd name="T71" fmla="*/ 0 h 2"/>
                <a:gd name="T72" fmla="*/ 1 w 6"/>
                <a:gd name="T73" fmla="*/ 0 h 2"/>
                <a:gd name="T74" fmla="*/ 1 w 6"/>
                <a:gd name="T75" fmla="*/ 0 h 2"/>
                <a:gd name="T76" fmla="*/ 1 w 6"/>
                <a:gd name="T77" fmla="*/ 0 h 2"/>
                <a:gd name="T78" fmla="*/ 1 w 6"/>
                <a:gd name="T79" fmla="*/ 0 h 2"/>
                <a:gd name="T80" fmla="*/ 1 w 6"/>
                <a:gd name="T81" fmla="*/ 0 h 2"/>
                <a:gd name="T82" fmla="*/ 1 w 6"/>
                <a:gd name="T83" fmla="*/ 0 h 2"/>
                <a:gd name="T84" fmla="*/ 1 w 6"/>
                <a:gd name="T85" fmla="*/ 0 h 2"/>
                <a:gd name="T86" fmla="*/ 1 w 6"/>
                <a:gd name="T87" fmla="*/ 0 h 2"/>
                <a:gd name="T88" fmla="*/ 1 w 6"/>
                <a:gd name="T89" fmla="*/ 0 h 2"/>
                <a:gd name="T90" fmla="*/ 0 w 6"/>
                <a:gd name="T91" fmla="*/ 0 h 2"/>
                <a:gd name="T92" fmla="*/ 1 w 6"/>
                <a:gd name="T93" fmla="*/ 0 h 2"/>
                <a:gd name="T94" fmla="*/ 2 w 6"/>
                <a:gd name="T95" fmla="*/ 0 h 2"/>
                <a:gd name="T96" fmla="*/ 2 w 6"/>
                <a:gd name="T97" fmla="*/ 0 h 2"/>
                <a:gd name="T98" fmla="*/ 1 w 6"/>
                <a:gd name="T99" fmla="*/ 0 h 2"/>
                <a:gd name="T100" fmla="*/ 1 w 6"/>
                <a:gd name="T10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 h="2">
                  <a:moveTo>
                    <a:pt x="0" y="0"/>
                  </a:moveTo>
                  <a:cubicBezTo>
                    <a:pt x="1" y="0"/>
                    <a:pt x="1" y="1"/>
                    <a:pt x="1" y="0"/>
                  </a:cubicBezTo>
                  <a:cubicBezTo>
                    <a:pt x="1" y="0"/>
                    <a:pt x="1" y="0"/>
                    <a:pt x="1" y="0"/>
                  </a:cubicBezTo>
                  <a:cubicBezTo>
                    <a:pt x="1" y="0"/>
                    <a:pt x="1" y="0"/>
                    <a:pt x="2" y="0"/>
                  </a:cubicBezTo>
                  <a:cubicBezTo>
                    <a:pt x="2" y="0"/>
                    <a:pt x="2" y="0"/>
                    <a:pt x="2" y="0"/>
                  </a:cubicBezTo>
                  <a:cubicBezTo>
                    <a:pt x="2" y="0"/>
                    <a:pt x="2" y="0"/>
                    <a:pt x="2" y="0"/>
                  </a:cubicBezTo>
                  <a:cubicBezTo>
                    <a:pt x="2" y="0"/>
                    <a:pt x="3" y="0"/>
                    <a:pt x="3" y="0"/>
                  </a:cubicBezTo>
                  <a:cubicBezTo>
                    <a:pt x="3" y="1"/>
                    <a:pt x="3" y="1"/>
                    <a:pt x="3" y="1"/>
                  </a:cubicBezTo>
                  <a:cubicBezTo>
                    <a:pt x="3" y="1"/>
                    <a:pt x="2" y="1"/>
                    <a:pt x="2" y="1"/>
                  </a:cubicBezTo>
                  <a:cubicBezTo>
                    <a:pt x="2" y="1"/>
                    <a:pt x="2" y="1"/>
                    <a:pt x="2" y="1"/>
                  </a:cubicBezTo>
                  <a:cubicBezTo>
                    <a:pt x="2" y="1"/>
                    <a:pt x="2" y="1"/>
                    <a:pt x="1" y="1"/>
                  </a:cubicBezTo>
                  <a:cubicBezTo>
                    <a:pt x="1" y="1"/>
                    <a:pt x="2" y="2"/>
                    <a:pt x="2" y="1"/>
                  </a:cubicBezTo>
                  <a:cubicBezTo>
                    <a:pt x="2" y="1"/>
                    <a:pt x="2" y="1"/>
                    <a:pt x="2" y="1"/>
                  </a:cubicBezTo>
                  <a:cubicBezTo>
                    <a:pt x="2" y="1"/>
                    <a:pt x="2" y="1"/>
                    <a:pt x="2" y="1"/>
                  </a:cubicBezTo>
                  <a:cubicBezTo>
                    <a:pt x="3" y="1"/>
                    <a:pt x="3" y="1"/>
                    <a:pt x="3" y="1"/>
                  </a:cubicBezTo>
                  <a:cubicBezTo>
                    <a:pt x="3" y="1"/>
                    <a:pt x="4" y="1"/>
                    <a:pt x="4" y="1"/>
                  </a:cubicBezTo>
                  <a:cubicBezTo>
                    <a:pt x="5" y="1"/>
                    <a:pt x="5" y="1"/>
                    <a:pt x="6" y="1"/>
                  </a:cubicBezTo>
                  <a:cubicBezTo>
                    <a:pt x="6" y="1"/>
                    <a:pt x="6" y="1"/>
                    <a:pt x="6" y="1"/>
                  </a:cubicBezTo>
                  <a:cubicBezTo>
                    <a:pt x="6" y="1"/>
                    <a:pt x="6" y="1"/>
                    <a:pt x="6" y="1"/>
                  </a:cubicBezTo>
                  <a:cubicBezTo>
                    <a:pt x="5" y="1"/>
                    <a:pt x="5" y="1"/>
                    <a:pt x="4" y="1"/>
                  </a:cubicBezTo>
                  <a:cubicBezTo>
                    <a:pt x="4" y="1"/>
                    <a:pt x="3" y="1"/>
                    <a:pt x="3" y="1"/>
                  </a:cubicBezTo>
                  <a:cubicBezTo>
                    <a:pt x="3" y="1"/>
                    <a:pt x="3" y="1"/>
                    <a:pt x="3" y="0"/>
                  </a:cubicBezTo>
                  <a:cubicBezTo>
                    <a:pt x="3" y="0"/>
                    <a:pt x="3" y="0"/>
                    <a:pt x="3" y="0"/>
                  </a:cubicBezTo>
                  <a:cubicBezTo>
                    <a:pt x="3" y="1"/>
                    <a:pt x="4" y="1"/>
                    <a:pt x="4" y="1"/>
                  </a:cubicBezTo>
                  <a:cubicBezTo>
                    <a:pt x="4" y="1"/>
                    <a:pt x="4" y="0"/>
                    <a:pt x="4" y="0"/>
                  </a:cubicBezTo>
                  <a:cubicBezTo>
                    <a:pt x="4" y="0"/>
                    <a:pt x="4" y="0"/>
                    <a:pt x="4" y="0"/>
                  </a:cubicBezTo>
                  <a:cubicBezTo>
                    <a:pt x="4" y="0"/>
                    <a:pt x="4" y="0"/>
                    <a:pt x="3" y="0"/>
                  </a:cubicBezTo>
                  <a:cubicBezTo>
                    <a:pt x="3" y="0"/>
                    <a:pt x="3" y="0"/>
                    <a:pt x="3" y="0"/>
                  </a:cubicBezTo>
                  <a:cubicBezTo>
                    <a:pt x="3" y="0"/>
                    <a:pt x="3" y="0"/>
                    <a:pt x="3" y="0"/>
                  </a:cubicBezTo>
                  <a:cubicBezTo>
                    <a:pt x="3" y="0"/>
                    <a:pt x="2" y="0"/>
                    <a:pt x="2" y="0"/>
                  </a:cubicBezTo>
                  <a:cubicBezTo>
                    <a:pt x="2" y="0"/>
                    <a:pt x="2" y="0"/>
                    <a:pt x="2" y="0"/>
                  </a:cubicBezTo>
                  <a:cubicBezTo>
                    <a:pt x="2"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moveTo>
                    <a:pt x="1" y="0"/>
                  </a:moveTo>
                  <a:cubicBezTo>
                    <a:pt x="1" y="0"/>
                    <a:pt x="2" y="0"/>
                    <a:pt x="2" y="0"/>
                  </a:cubicBezTo>
                  <a:cubicBezTo>
                    <a:pt x="2" y="0"/>
                    <a:pt x="2" y="0"/>
                    <a:pt x="2" y="0"/>
                  </a:cubicBezTo>
                  <a:cubicBezTo>
                    <a:pt x="2" y="0"/>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4" name="Freeform 1269"/>
            <p:cNvSpPr/>
            <p:nvPr/>
          </p:nvSpPr>
          <p:spPr bwMode="auto">
            <a:xfrm>
              <a:off x="1088" y="1509"/>
              <a:ext cx="28" cy="8"/>
            </a:xfrm>
            <a:custGeom>
              <a:avLst/>
              <a:gdLst>
                <a:gd name="T0" fmla="*/ 6 w 7"/>
                <a:gd name="T1" fmla="*/ 2 h 2"/>
                <a:gd name="T2" fmla="*/ 6 w 7"/>
                <a:gd name="T3" fmla="*/ 2 h 2"/>
                <a:gd name="T4" fmla="*/ 6 w 7"/>
                <a:gd name="T5" fmla="*/ 1 h 2"/>
                <a:gd name="T6" fmla="*/ 7 w 7"/>
                <a:gd name="T7" fmla="*/ 2 h 2"/>
                <a:gd name="T8" fmla="*/ 6 w 7"/>
                <a:gd name="T9" fmla="*/ 0 h 2"/>
                <a:gd name="T10" fmla="*/ 6 w 7"/>
                <a:gd name="T11" fmla="*/ 1 h 2"/>
                <a:gd name="T12" fmla="*/ 5 w 7"/>
                <a:gd name="T13" fmla="*/ 1 h 2"/>
                <a:gd name="T14" fmla="*/ 4 w 7"/>
                <a:gd name="T15" fmla="*/ 1 h 2"/>
                <a:gd name="T16" fmla="*/ 5 w 7"/>
                <a:gd name="T17" fmla="*/ 1 h 2"/>
                <a:gd name="T18" fmla="*/ 5 w 7"/>
                <a:gd name="T19" fmla="*/ 1 h 2"/>
                <a:gd name="T20" fmla="*/ 5 w 7"/>
                <a:gd name="T21" fmla="*/ 1 h 2"/>
                <a:gd name="T22" fmla="*/ 5 w 7"/>
                <a:gd name="T23" fmla="*/ 1 h 2"/>
                <a:gd name="T24" fmla="*/ 5 w 7"/>
                <a:gd name="T25" fmla="*/ 0 h 2"/>
                <a:gd name="T26" fmla="*/ 4 w 7"/>
                <a:gd name="T27" fmla="*/ 1 h 2"/>
                <a:gd name="T28" fmla="*/ 4 w 7"/>
                <a:gd name="T29" fmla="*/ 1 h 2"/>
                <a:gd name="T30" fmla="*/ 3 w 7"/>
                <a:gd name="T31" fmla="*/ 1 h 2"/>
                <a:gd name="T32" fmla="*/ 1 w 7"/>
                <a:gd name="T33" fmla="*/ 1 h 2"/>
                <a:gd name="T34" fmla="*/ 0 w 7"/>
                <a:gd name="T35" fmla="*/ 1 h 2"/>
                <a:gd name="T36" fmla="*/ 0 w 7"/>
                <a:gd name="T37" fmla="*/ 1 h 2"/>
                <a:gd name="T38" fmla="*/ 0 w 7"/>
                <a:gd name="T39" fmla="*/ 1 h 2"/>
                <a:gd name="T40" fmla="*/ 1 w 7"/>
                <a:gd name="T41" fmla="*/ 1 h 2"/>
                <a:gd name="T42" fmla="*/ 2 w 7"/>
                <a:gd name="T43" fmla="*/ 1 h 2"/>
                <a:gd name="T44" fmla="*/ 2 w 7"/>
                <a:gd name="T45" fmla="*/ 1 h 2"/>
                <a:gd name="T46" fmla="*/ 3 w 7"/>
                <a:gd name="T47" fmla="*/ 1 h 2"/>
                <a:gd name="T48" fmla="*/ 4 w 7"/>
                <a:gd name="T49" fmla="*/ 1 h 2"/>
                <a:gd name="T50" fmla="*/ 6 w 7"/>
                <a:gd name="T51" fmla="*/ 1 h 2"/>
                <a:gd name="T52" fmla="*/ 6 w 7"/>
                <a:gd name="T53" fmla="*/ 1 h 2"/>
                <a:gd name="T54" fmla="*/ 6 w 7"/>
                <a:gd name="T55" fmla="*/ 2 h 2"/>
                <a:gd name="T56" fmla="*/ 3 w 7"/>
                <a:gd name="T57" fmla="*/ 2 h 2"/>
                <a:gd name="T58" fmla="*/ 3 w 7"/>
                <a:gd name="T59" fmla="*/ 2 h 2"/>
                <a:gd name="T60" fmla="*/ 6 w 7"/>
                <a:gd name="T61" fmla="*/ 2 h 2"/>
                <a:gd name="T62" fmla="*/ 7 w 7"/>
                <a:gd name="T63" fmla="*/ 2 h 2"/>
                <a:gd name="T64" fmla="*/ 7 w 7"/>
                <a:gd name="T6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 h="2">
                  <a:moveTo>
                    <a:pt x="7" y="2"/>
                  </a:moveTo>
                  <a:cubicBezTo>
                    <a:pt x="7" y="2"/>
                    <a:pt x="6" y="2"/>
                    <a:pt x="6" y="2"/>
                  </a:cubicBezTo>
                  <a:cubicBezTo>
                    <a:pt x="6" y="2"/>
                    <a:pt x="6" y="2"/>
                    <a:pt x="6" y="2"/>
                  </a:cubicBezTo>
                  <a:cubicBezTo>
                    <a:pt x="6" y="2"/>
                    <a:pt x="6" y="2"/>
                    <a:pt x="6" y="2"/>
                  </a:cubicBezTo>
                  <a:cubicBezTo>
                    <a:pt x="6" y="1"/>
                    <a:pt x="6" y="1"/>
                    <a:pt x="6" y="1"/>
                  </a:cubicBezTo>
                  <a:cubicBezTo>
                    <a:pt x="6" y="1"/>
                    <a:pt x="6" y="1"/>
                    <a:pt x="6" y="1"/>
                  </a:cubicBezTo>
                  <a:cubicBezTo>
                    <a:pt x="6" y="1"/>
                    <a:pt x="6" y="1"/>
                    <a:pt x="6" y="1"/>
                  </a:cubicBezTo>
                  <a:cubicBezTo>
                    <a:pt x="6" y="1"/>
                    <a:pt x="6" y="2"/>
                    <a:pt x="7" y="2"/>
                  </a:cubicBezTo>
                  <a:cubicBezTo>
                    <a:pt x="7" y="1"/>
                    <a:pt x="7" y="1"/>
                    <a:pt x="7" y="1"/>
                  </a:cubicBezTo>
                  <a:cubicBezTo>
                    <a:pt x="7" y="1"/>
                    <a:pt x="7" y="0"/>
                    <a:pt x="6" y="0"/>
                  </a:cubicBezTo>
                  <a:cubicBezTo>
                    <a:pt x="6" y="1"/>
                    <a:pt x="6" y="1"/>
                    <a:pt x="6" y="1"/>
                  </a:cubicBezTo>
                  <a:cubicBezTo>
                    <a:pt x="6" y="1"/>
                    <a:pt x="6" y="1"/>
                    <a:pt x="6" y="1"/>
                  </a:cubicBezTo>
                  <a:cubicBezTo>
                    <a:pt x="6" y="1"/>
                    <a:pt x="6" y="1"/>
                    <a:pt x="6" y="1"/>
                  </a:cubicBezTo>
                  <a:cubicBezTo>
                    <a:pt x="5" y="1"/>
                    <a:pt x="5" y="1"/>
                    <a:pt x="5" y="1"/>
                  </a:cubicBezTo>
                  <a:cubicBezTo>
                    <a:pt x="5" y="1"/>
                    <a:pt x="4" y="1"/>
                    <a:pt x="4" y="1"/>
                  </a:cubicBezTo>
                  <a:cubicBezTo>
                    <a:pt x="4" y="1"/>
                    <a:pt x="4" y="1"/>
                    <a:pt x="4" y="1"/>
                  </a:cubicBezTo>
                  <a:cubicBezTo>
                    <a:pt x="4" y="1"/>
                    <a:pt x="4" y="1"/>
                    <a:pt x="4" y="1"/>
                  </a:cubicBezTo>
                  <a:cubicBezTo>
                    <a:pt x="4"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0"/>
                    <a:pt x="5" y="0"/>
                    <a:pt x="5" y="0"/>
                  </a:cubicBezTo>
                  <a:cubicBezTo>
                    <a:pt x="5" y="0"/>
                    <a:pt x="5" y="0"/>
                    <a:pt x="5" y="0"/>
                  </a:cubicBezTo>
                  <a:cubicBezTo>
                    <a:pt x="5" y="0"/>
                    <a:pt x="4" y="0"/>
                    <a:pt x="4" y="0"/>
                  </a:cubicBezTo>
                  <a:cubicBezTo>
                    <a:pt x="4" y="1"/>
                    <a:pt x="4" y="1"/>
                    <a:pt x="4" y="1"/>
                  </a:cubicBezTo>
                  <a:cubicBezTo>
                    <a:pt x="4" y="1"/>
                    <a:pt x="4" y="1"/>
                    <a:pt x="4" y="1"/>
                  </a:cubicBezTo>
                  <a:cubicBezTo>
                    <a:pt x="4" y="1"/>
                    <a:pt x="4" y="1"/>
                    <a:pt x="4" y="1"/>
                  </a:cubicBezTo>
                  <a:cubicBezTo>
                    <a:pt x="4" y="1"/>
                    <a:pt x="4" y="1"/>
                    <a:pt x="4" y="1"/>
                  </a:cubicBezTo>
                  <a:cubicBezTo>
                    <a:pt x="4" y="1"/>
                    <a:pt x="3" y="1"/>
                    <a:pt x="3" y="1"/>
                  </a:cubicBezTo>
                  <a:cubicBezTo>
                    <a:pt x="3" y="1"/>
                    <a:pt x="3" y="1"/>
                    <a:pt x="2" y="1"/>
                  </a:cubicBezTo>
                  <a:cubicBezTo>
                    <a:pt x="2" y="1"/>
                    <a:pt x="2"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2"/>
                    <a:pt x="2" y="1"/>
                    <a:pt x="2" y="1"/>
                  </a:cubicBezTo>
                  <a:cubicBezTo>
                    <a:pt x="2" y="1"/>
                    <a:pt x="2" y="1"/>
                    <a:pt x="2" y="1"/>
                  </a:cubicBezTo>
                  <a:cubicBezTo>
                    <a:pt x="2" y="1"/>
                    <a:pt x="2" y="1"/>
                    <a:pt x="2" y="1"/>
                  </a:cubicBezTo>
                  <a:cubicBezTo>
                    <a:pt x="2" y="1"/>
                    <a:pt x="2" y="1"/>
                    <a:pt x="2" y="1"/>
                  </a:cubicBezTo>
                  <a:cubicBezTo>
                    <a:pt x="3" y="1"/>
                    <a:pt x="3" y="1"/>
                    <a:pt x="3" y="1"/>
                  </a:cubicBezTo>
                  <a:cubicBezTo>
                    <a:pt x="3" y="1"/>
                    <a:pt x="4" y="1"/>
                    <a:pt x="4" y="1"/>
                  </a:cubicBezTo>
                  <a:cubicBezTo>
                    <a:pt x="4" y="1"/>
                    <a:pt x="4" y="1"/>
                    <a:pt x="4" y="1"/>
                  </a:cubicBezTo>
                  <a:cubicBezTo>
                    <a:pt x="4" y="1"/>
                    <a:pt x="5" y="1"/>
                    <a:pt x="5" y="1"/>
                  </a:cubicBezTo>
                  <a:cubicBezTo>
                    <a:pt x="5" y="1"/>
                    <a:pt x="5" y="1"/>
                    <a:pt x="6" y="1"/>
                  </a:cubicBezTo>
                  <a:cubicBezTo>
                    <a:pt x="6" y="1"/>
                    <a:pt x="6" y="1"/>
                    <a:pt x="6" y="1"/>
                  </a:cubicBezTo>
                  <a:cubicBezTo>
                    <a:pt x="6" y="1"/>
                    <a:pt x="6" y="1"/>
                    <a:pt x="6" y="1"/>
                  </a:cubicBezTo>
                  <a:cubicBezTo>
                    <a:pt x="6" y="1"/>
                    <a:pt x="6" y="2"/>
                    <a:pt x="6" y="2"/>
                  </a:cubicBezTo>
                  <a:cubicBezTo>
                    <a:pt x="6" y="2"/>
                    <a:pt x="6" y="2"/>
                    <a:pt x="6" y="2"/>
                  </a:cubicBezTo>
                  <a:cubicBezTo>
                    <a:pt x="6" y="2"/>
                    <a:pt x="6" y="2"/>
                    <a:pt x="6" y="2"/>
                  </a:cubicBezTo>
                  <a:cubicBezTo>
                    <a:pt x="5" y="2"/>
                    <a:pt x="4" y="2"/>
                    <a:pt x="3" y="2"/>
                  </a:cubicBezTo>
                  <a:cubicBezTo>
                    <a:pt x="3" y="2"/>
                    <a:pt x="3" y="2"/>
                    <a:pt x="3" y="2"/>
                  </a:cubicBezTo>
                  <a:cubicBezTo>
                    <a:pt x="3" y="2"/>
                    <a:pt x="3" y="2"/>
                    <a:pt x="3" y="2"/>
                  </a:cubicBezTo>
                  <a:cubicBezTo>
                    <a:pt x="4" y="2"/>
                    <a:pt x="5" y="2"/>
                    <a:pt x="6" y="2"/>
                  </a:cubicBezTo>
                  <a:cubicBezTo>
                    <a:pt x="6" y="2"/>
                    <a:pt x="6" y="2"/>
                    <a:pt x="6" y="2"/>
                  </a:cubicBezTo>
                  <a:cubicBezTo>
                    <a:pt x="6" y="2"/>
                    <a:pt x="6" y="2"/>
                    <a:pt x="6" y="2"/>
                  </a:cubicBezTo>
                  <a:cubicBezTo>
                    <a:pt x="6" y="2"/>
                    <a:pt x="7" y="2"/>
                    <a:pt x="7" y="2"/>
                  </a:cubicBezTo>
                  <a:cubicBezTo>
                    <a:pt x="7" y="2"/>
                    <a:pt x="7" y="2"/>
                    <a:pt x="7" y="2"/>
                  </a:cubicBezTo>
                  <a:cubicBezTo>
                    <a:pt x="7" y="2"/>
                    <a:pt x="7" y="2"/>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5" name="Freeform 1270"/>
            <p:cNvSpPr/>
            <p:nvPr/>
          </p:nvSpPr>
          <p:spPr bwMode="auto">
            <a:xfrm>
              <a:off x="1100" y="1307"/>
              <a:ext cx="16" cy="4"/>
            </a:xfrm>
            <a:custGeom>
              <a:avLst/>
              <a:gdLst>
                <a:gd name="T0" fmla="*/ 3 w 4"/>
                <a:gd name="T1" fmla="*/ 1 h 1"/>
                <a:gd name="T2" fmla="*/ 4 w 4"/>
                <a:gd name="T3" fmla="*/ 0 h 1"/>
                <a:gd name="T4" fmla="*/ 4 w 4"/>
                <a:gd name="T5" fmla="*/ 0 h 1"/>
                <a:gd name="T6" fmla="*/ 4 w 4"/>
                <a:gd name="T7" fmla="*/ 0 h 1"/>
                <a:gd name="T8" fmla="*/ 3 w 4"/>
                <a:gd name="T9" fmla="*/ 0 h 1"/>
                <a:gd name="T10" fmla="*/ 3 w 4"/>
                <a:gd name="T11" fmla="*/ 0 h 1"/>
                <a:gd name="T12" fmla="*/ 2 w 4"/>
                <a:gd name="T13" fmla="*/ 0 h 1"/>
                <a:gd name="T14" fmla="*/ 2 w 4"/>
                <a:gd name="T15" fmla="*/ 0 h 1"/>
                <a:gd name="T16" fmla="*/ 3 w 4"/>
                <a:gd name="T17" fmla="*/ 0 h 1"/>
                <a:gd name="T18" fmla="*/ 3 w 4"/>
                <a:gd name="T19" fmla="*/ 0 h 1"/>
                <a:gd name="T20" fmla="*/ 3 w 4"/>
                <a:gd name="T21" fmla="*/ 0 h 1"/>
                <a:gd name="T22" fmla="*/ 2 w 4"/>
                <a:gd name="T23" fmla="*/ 0 h 1"/>
                <a:gd name="T24" fmla="*/ 2 w 4"/>
                <a:gd name="T25" fmla="*/ 0 h 1"/>
                <a:gd name="T26" fmla="*/ 2 w 4"/>
                <a:gd name="T27" fmla="*/ 0 h 1"/>
                <a:gd name="T28" fmla="*/ 2 w 4"/>
                <a:gd name="T29" fmla="*/ 0 h 1"/>
                <a:gd name="T30" fmla="*/ 1 w 4"/>
                <a:gd name="T31" fmla="*/ 0 h 1"/>
                <a:gd name="T32" fmla="*/ 0 w 4"/>
                <a:gd name="T33" fmla="*/ 0 h 1"/>
                <a:gd name="T34" fmla="*/ 0 w 4"/>
                <a:gd name="T35" fmla="*/ 0 h 1"/>
                <a:gd name="T36" fmla="*/ 0 w 4"/>
                <a:gd name="T37" fmla="*/ 0 h 1"/>
                <a:gd name="T38" fmla="*/ 0 w 4"/>
                <a:gd name="T39" fmla="*/ 1 h 1"/>
                <a:gd name="T40" fmla="*/ 1 w 4"/>
                <a:gd name="T41" fmla="*/ 1 h 1"/>
                <a:gd name="T42" fmla="*/ 3 w 4"/>
                <a:gd name="T43" fmla="*/ 1 h 1"/>
                <a:gd name="T44" fmla="*/ 3 w 4"/>
                <a:gd name="T45" fmla="*/ 1 h 1"/>
                <a:gd name="T46" fmla="*/ 3 w 4"/>
                <a:gd name="T4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1">
                  <a:moveTo>
                    <a:pt x="3" y="1"/>
                  </a:moveTo>
                  <a:cubicBezTo>
                    <a:pt x="3" y="1"/>
                    <a:pt x="4" y="1"/>
                    <a:pt x="4" y="0"/>
                  </a:cubicBezTo>
                  <a:cubicBezTo>
                    <a:pt x="4" y="0"/>
                    <a:pt x="4" y="0"/>
                    <a:pt x="4" y="0"/>
                  </a:cubicBezTo>
                  <a:cubicBezTo>
                    <a:pt x="4" y="0"/>
                    <a:pt x="4" y="0"/>
                    <a:pt x="4" y="0"/>
                  </a:cubicBezTo>
                  <a:cubicBezTo>
                    <a:pt x="4" y="0"/>
                    <a:pt x="3" y="0"/>
                    <a:pt x="3" y="0"/>
                  </a:cubicBezTo>
                  <a:cubicBezTo>
                    <a:pt x="3" y="0"/>
                    <a:pt x="3" y="0"/>
                    <a:pt x="3" y="0"/>
                  </a:cubicBezTo>
                  <a:cubicBezTo>
                    <a:pt x="3" y="0"/>
                    <a:pt x="3" y="0"/>
                    <a:pt x="2" y="0"/>
                  </a:cubicBezTo>
                  <a:cubicBezTo>
                    <a:pt x="2" y="0"/>
                    <a:pt x="2" y="0"/>
                    <a:pt x="2" y="0"/>
                  </a:cubicBezTo>
                  <a:cubicBezTo>
                    <a:pt x="2" y="0"/>
                    <a:pt x="2"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ubicBezTo>
                    <a:pt x="0" y="0"/>
                    <a:pt x="0" y="0"/>
                    <a:pt x="0" y="0"/>
                  </a:cubicBezTo>
                  <a:cubicBezTo>
                    <a:pt x="0" y="0"/>
                    <a:pt x="0" y="0"/>
                    <a:pt x="0" y="0"/>
                  </a:cubicBezTo>
                  <a:cubicBezTo>
                    <a:pt x="0" y="1"/>
                    <a:pt x="0" y="1"/>
                    <a:pt x="0" y="1"/>
                  </a:cubicBezTo>
                  <a:cubicBezTo>
                    <a:pt x="1" y="1"/>
                    <a:pt x="1" y="1"/>
                    <a:pt x="1" y="1"/>
                  </a:cubicBezTo>
                  <a:cubicBezTo>
                    <a:pt x="2" y="1"/>
                    <a:pt x="2"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6" name="Freeform 1271"/>
            <p:cNvSpPr>
              <a:spLocks noEditPoints="1"/>
            </p:cNvSpPr>
            <p:nvPr/>
          </p:nvSpPr>
          <p:spPr bwMode="auto">
            <a:xfrm>
              <a:off x="1075" y="1484"/>
              <a:ext cx="45" cy="9"/>
            </a:xfrm>
            <a:custGeom>
              <a:avLst/>
              <a:gdLst>
                <a:gd name="T0" fmla="*/ 9 w 11"/>
                <a:gd name="T1" fmla="*/ 2 h 2"/>
                <a:gd name="T2" fmla="*/ 9 w 11"/>
                <a:gd name="T3" fmla="*/ 2 h 2"/>
                <a:gd name="T4" fmla="*/ 9 w 11"/>
                <a:gd name="T5" fmla="*/ 2 h 2"/>
                <a:gd name="T6" fmla="*/ 9 w 11"/>
                <a:gd name="T7" fmla="*/ 2 h 2"/>
                <a:gd name="T8" fmla="*/ 8 w 11"/>
                <a:gd name="T9" fmla="*/ 2 h 2"/>
                <a:gd name="T10" fmla="*/ 8 w 11"/>
                <a:gd name="T11" fmla="*/ 2 h 2"/>
                <a:gd name="T12" fmla="*/ 7 w 11"/>
                <a:gd name="T13" fmla="*/ 2 h 2"/>
                <a:gd name="T14" fmla="*/ 7 w 11"/>
                <a:gd name="T15" fmla="*/ 1 h 2"/>
                <a:gd name="T16" fmla="*/ 7 w 11"/>
                <a:gd name="T17" fmla="*/ 1 h 2"/>
                <a:gd name="T18" fmla="*/ 8 w 11"/>
                <a:gd name="T19" fmla="*/ 1 h 2"/>
                <a:gd name="T20" fmla="*/ 8 w 11"/>
                <a:gd name="T21" fmla="*/ 1 h 2"/>
                <a:gd name="T22" fmla="*/ 8 w 11"/>
                <a:gd name="T23" fmla="*/ 1 h 2"/>
                <a:gd name="T24" fmla="*/ 9 w 11"/>
                <a:gd name="T25" fmla="*/ 1 h 2"/>
                <a:gd name="T26" fmla="*/ 10 w 11"/>
                <a:gd name="T27" fmla="*/ 1 h 2"/>
                <a:gd name="T28" fmla="*/ 11 w 11"/>
                <a:gd name="T29" fmla="*/ 1 h 2"/>
                <a:gd name="T30" fmla="*/ 10 w 11"/>
                <a:gd name="T31" fmla="*/ 1 h 2"/>
                <a:gd name="T32" fmla="*/ 9 w 11"/>
                <a:gd name="T33" fmla="*/ 0 h 2"/>
                <a:gd name="T34" fmla="*/ 7 w 11"/>
                <a:gd name="T35" fmla="*/ 0 h 2"/>
                <a:gd name="T36" fmla="*/ 7 w 11"/>
                <a:gd name="T37" fmla="*/ 0 h 2"/>
                <a:gd name="T38" fmla="*/ 6 w 11"/>
                <a:gd name="T39" fmla="*/ 0 h 2"/>
                <a:gd name="T40" fmla="*/ 6 w 11"/>
                <a:gd name="T41" fmla="*/ 0 h 2"/>
                <a:gd name="T42" fmla="*/ 5 w 11"/>
                <a:gd name="T43" fmla="*/ 0 h 2"/>
                <a:gd name="T44" fmla="*/ 4 w 11"/>
                <a:gd name="T45" fmla="*/ 0 h 2"/>
                <a:gd name="T46" fmla="*/ 1 w 11"/>
                <a:gd name="T47" fmla="*/ 0 h 2"/>
                <a:gd name="T48" fmla="*/ 0 w 11"/>
                <a:gd name="T49" fmla="*/ 1 h 2"/>
                <a:gd name="T50" fmla="*/ 2 w 11"/>
                <a:gd name="T51" fmla="*/ 1 h 2"/>
                <a:gd name="T52" fmla="*/ 5 w 11"/>
                <a:gd name="T53" fmla="*/ 1 h 2"/>
                <a:gd name="T54" fmla="*/ 6 w 11"/>
                <a:gd name="T55" fmla="*/ 1 h 2"/>
                <a:gd name="T56" fmla="*/ 6 w 11"/>
                <a:gd name="T57" fmla="*/ 1 h 2"/>
                <a:gd name="T58" fmla="*/ 7 w 11"/>
                <a:gd name="T59" fmla="*/ 1 h 2"/>
                <a:gd name="T60" fmla="*/ 7 w 11"/>
                <a:gd name="T61" fmla="*/ 1 h 2"/>
                <a:gd name="T62" fmla="*/ 7 w 11"/>
                <a:gd name="T63" fmla="*/ 2 h 2"/>
                <a:gd name="T64" fmla="*/ 7 w 11"/>
                <a:gd name="T65" fmla="*/ 2 h 2"/>
                <a:gd name="T66" fmla="*/ 8 w 11"/>
                <a:gd name="T67" fmla="*/ 2 h 2"/>
                <a:gd name="T68" fmla="*/ 8 w 11"/>
                <a:gd name="T69" fmla="*/ 2 h 2"/>
                <a:gd name="T70" fmla="*/ 8 w 11"/>
                <a:gd name="T71" fmla="*/ 2 h 2"/>
                <a:gd name="T72" fmla="*/ 6 w 11"/>
                <a:gd name="T73" fmla="*/ 0 h 2"/>
                <a:gd name="T74" fmla="*/ 6 w 11"/>
                <a:gd name="T75" fmla="*/ 0 h 2"/>
                <a:gd name="T76" fmla="*/ 7 w 11"/>
                <a:gd name="T77" fmla="*/ 0 h 2"/>
                <a:gd name="T78" fmla="*/ 7 w 11"/>
                <a:gd name="T79" fmla="*/ 0 h 2"/>
                <a:gd name="T80" fmla="*/ 6 w 11"/>
                <a:gd name="T81" fmla="*/ 0 h 2"/>
                <a:gd name="T82" fmla="*/ 7 w 11"/>
                <a:gd name="T83" fmla="*/ 1 h 2"/>
                <a:gd name="T84" fmla="*/ 8 w 11"/>
                <a:gd name="T85" fmla="*/ 1 h 2"/>
                <a:gd name="T86" fmla="*/ 8 w 11"/>
                <a:gd name="T87" fmla="*/ 2 h 2"/>
                <a:gd name="T88" fmla="*/ 8 w 11"/>
                <a:gd name="T89" fmla="*/ 2 h 2"/>
                <a:gd name="T90" fmla="*/ 9 w 11"/>
                <a:gd name="T91" fmla="*/ 2 h 2"/>
                <a:gd name="T92" fmla="*/ 8 w 11"/>
                <a:gd name="T9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 h="2">
                  <a:moveTo>
                    <a:pt x="9" y="2"/>
                  </a:move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8" y="2"/>
                  </a:cubicBezTo>
                  <a:cubicBezTo>
                    <a:pt x="8" y="2"/>
                    <a:pt x="8" y="2"/>
                    <a:pt x="8" y="2"/>
                  </a:cubicBezTo>
                  <a:cubicBezTo>
                    <a:pt x="8" y="2"/>
                    <a:pt x="8" y="2"/>
                    <a:pt x="8" y="2"/>
                  </a:cubicBezTo>
                  <a:cubicBezTo>
                    <a:pt x="8" y="2"/>
                    <a:pt x="8" y="2"/>
                    <a:pt x="8" y="2"/>
                  </a:cubicBezTo>
                  <a:cubicBezTo>
                    <a:pt x="8" y="2"/>
                    <a:pt x="8" y="2"/>
                    <a:pt x="8" y="2"/>
                  </a:cubicBezTo>
                  <a:cubicBezTo>
                    <a:pt x="8" y="1"/>
                    <a:pt x="7" y="1"/>
                    <a:pt x="7" y="2"/>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8" y="1"/>
                    <a:pt x="8" y="1"/>
                  </a:cubicBezTo>
                  <a:cubicBezTo>
                    <a:pt x="8" y="1"/>
                    <a:pt x="8" y="1"/>
                    <a:pt x="8" y="1"/>
                  </a:cubicBezTo>
                  <a:cubicBezTo>
                    <a:pt x="8" y="2"/>
                    <a:pt x="8" y="1"/>
                    <a:pt x="8" y="1"/>
                  </a:cubicBezTo>
                  <a:cubicBezTo>
                    <a:pt x="8" y="1"/>
                    <a:pt x="8" y="1"/>
                    <a:pt x="8" y="1"/>
                  </a:cubicBezTo>
                  <a:cubicBezTo>
                    <a:pt x="8" y="1"/>
                    <a:pt x="8" y="1"/>
                    <a:pt x="8" y="1"/>
                  </a:cubicBezTo>
                  <a:cubicBezTo>
                    <a:pt x="9" y="1"/>
                    <a:pt x="9" y="1"/>
                    <a:pt x="9" y="1"/>
                  </a:cubicBezTo>
                  <a:cubicBezTo>
                    <a:pt x="9" y="1"/>
                    <a:pt x="9" y="1"/>
                    <a:pt x="9" y="1"/>
                  </a:cubicBezTo>
                  <a:cubicBezTo>
                    <a:pt x="9" y="1"/>
                    <a:pt x="9" y="1"/>
                    <a:pt x="9" y="1"/>
                  </a:cubicBezTo>
                  <a:cubicBezTo>
                    <a:pt x="10" y="1"/>
                    <a:pt x="10" y="1"/>
                    <a:pt x="10" y="1"/>
                  </a:cubicBezTo>
                  <a:cubicBezTo>
                    <a:pt x="10" y="1"/>
                    <a:pt x="10" y="1"/>
                    <a:pt x="10" y="1"/>
                  </a:cubicBezTo>
                  <a:cubicBezTo>
                    <a:pt x="11" y="1"/>
                    <a:pt x="11" y="1"/>
                    <a:pt x="11" y="1"/>
                  </a:cubicBezTo>
                  <a:cubicBezTo>
                    <a:pt x="11" y="1"/>
                    <a:pt x="11" y="0"/>
                    <a:pt x="11" y="0"/>
                  </a:cubicBezTo>
                  <a:cubicBezTo>
                    <a:pt x="10" y="0"/>
                    <a:pt x="10" y="0"/>
                    <a:pt x="10" y="1"/>
                  </a:cubicBezTo>
                  <a:cubicBezTo>
                    <a:pt x="10" y="1"/>
                    <a:pt x="10" y="1"/>
                    <a:pt x="9" y="1"/>
                  </a:cubicBezTo>
                  <a:cubicBezTo>
                    <a:pt x="10" y="0"/>
                    <a:pt x="9" y="0"/>
                    <a:pt x="9" y="0"/>
                  </a:cubicBezTo>
                  <a:cubicBezTo>
                    <a:pt x="8" y="0"/>
                    <a:pt x="8" y="0"/>
                    <a:pt x="7" y="0"/>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0"/>
                    <a:pt x="6" y="0"/>
                    <a:pt x="6" y="0"/>
                  </a:cubicBezTo>
                  <a:cubicBezTo>
                    <a:pt x="5" y="0"/>
                    <a:pt x="5" y="0"/>
                    <a:pt x="5" y="0"/>
                  </a:cubicBezTo>
                  <a:cubicBezTo>
                    <a:pt x="5" y="0"/>
                    <a:pt x="5" y="0"/>
                    <a:pt x="5" y="0"/>
                  </a:cubicBezTo>
                  <a:cubicBezTo>
                    <a:pt x="4" y="0"/>
                    <a:pt x="4" y="0"/>
                    <a:pt x="4" y="0"/>
                  </a:cubicBezTo>
                  <a:cubicBezTo>
                    <a:pt x="4" y="0"/>
                    <a:pt x="4" y="0"/>
                    <a:pt x="4" y="0"/>
                  </a:cubicBezTo>
                  <a:cubicBezTo>
                    <a:pt x="4" y="1"/>
                    <a:pt x="3" y="1"/>
                    <a:pt x="2" y="0"/>
                  </a:cubicBezTo>
                  <a:cubicBezTo>
                    <a:pt x="2" y="0"/>
                    <a:pt x="1" y="0"/>
                    <a:pt x="1" y="0"/>
                  </a:cubicBezTo>
                  <a:cubicBezTo>
                    <a:pt x="1" y="0"/>
                    <a:pt x="0" y="1"/>
                    <a:pt x="0" y="1"/>
                  </a:cubicBezTo>
                  <a:cubicBezTo>
                    <a:pt x="0" y="1"/>
                    <a:pt x="0" y="1"/>
                    <a:pt x="0" y="1"/>
                  </a:cubicBezTo>
                  <a:cubicBezTo>
                    <a:pt x="0" y="1"/>
                    <a:pt x="1" y="1"/>
                    <a:pt x="1" y="1"/>
                  </a:cubicBezTo>
                  <a:cubicBezTo>
                    <a:pt x="1" y="1"/>
                    <a:pt x="2" y="1"/>
                    <a:pt x="2" y="1"/>
                  </a:cubicBezTo>
                  <a:cubicBezTo>
                    <a:pt x="3" y="1"/>
                    <a:pt x="4" y="1"/>
                    <a:pt x="5" y="1"/>
                  </a:cubicBezTo>
                  <a:cubicBezTo>
                    <a:pt x="5" y="1"/>
                    <a:pt x="5" y="1"/>
                    <a:pt x="5" y="1"/>
                  </a:cubicBezTo>
                  <a:cubicBezTo>
                    <a:pt x="5" y="1"/>
                    <a:pt x="6" y="1"/>
                    <a:pt x="6" y="1"/>
                  </a:cubicBezTo>
                  <a:cubicBezTo>
                    <a:pt x="6" y="1"/>
                    <a:pt x="6" y="1"/>
                    <a:pt x="6" y="1"/>
                  </a:cubicBezTo>
                  <a:cubicBezTo>
                    <a:pt x="6" y="1"/>
                    <a:pt x="6" y="0"/>
                    <a:pt x="6" y="0"/>
                  </a:cubicBezTo>
                  <a:cubicBezTo>
                    <a:pt x="6" y="0"/>
                    <a:pt x="6" y="1"/>
                    <a:pt x="6" y="1"/>
                  </a:cubicBezTo>
                  <a:cubicBezTo>
                    <a:pt x="6" y="1"/>
                    <a:pt x="6" y="1"/>
                    <a:pt x="7" y="1"/>
                  </a:cubicBezTo>
                  <a:cubicBezTo>
                    <a:pt x="7" y="1"/>
                    <a:pt x="7" y="1"/>
                    <a:pt x="7" y="1"/>
                  </a:cubicBezTo>
                  <a:cubicBezTo>
                    <a:pt x="7" y="1"/>
                    <a:pt x="7" y="1"/>
                    <a:pt x="7" y="1"/>
                  </a:cubicBezTo>
                  <a:cubicBezTo>
                    <a:pt x="7" y="1"/>
                    <a:pt x="7" y="1"/>
                    <a:pt x="7" y="1"/>
                  </a:cubicBezTo>
                  <a:cubicBezTo>
                    <a:pt x="7" y="1"/>
                    <a:pt x="7" y="2"/>
                    <a:pt x="7" y="2"/>
                  </a:cubicBezTo>
                  <a:cubicBezTo>
                    <a:pt x="7" y="2"/>
                    <a:pt x="7" y="2"/>
                    <a:pt x="7" y="2"/>
                  </a:cubicBezTo>
                  <a:cubicBezTo>
                    <a:pt x="7" y="2"/>
                    <a:pt x="7" y="2"/>
                    <a:pt x="7" y="2"/>
                  </a:cubicBezTo>
                  <a:cubicBezTo>
                    <a:pt x="7" y="2"/>
                    <a:pt x="7" y="2"/>
                    <a:pt x="7"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9" y="2"/>
                    <a:pt x="9" y="2"/>
                  </a:cubicBezTo>
                  <a:close/>
                  <a:moveTo>
                    <a:pt x="6" y="0"/>
                  </a:moveTo>
                  <a:cubicBezTo>
                    <a:pt x="6" y="0"/>
                    <a:pt x="6" y="0"/>
                    <a:pt x="6" y="0"/>
                  </a:cubicBezTo>
                  <a:cubicBezTo>
                    <a:pt x="6" y="0"/>
                    <a:pt x="6" y="0"/>
                    <a:pt x="6" y="0"/>
                  </a:cubicBezTo>
                  <a:cubicBezTo>
                    <a:pt x="6" y="0"/>
                    <a:pt x="6" y="0"/>
                    <a:pt x="7" y="0"/>
                  </a:cubicBezTo>
                  <a:cubicBezTo>
                    <a:pt x="7" y="0"/>
                    <a:pt x="7" y="0"/>
                    <a:pt x="7" y="0"/>
                  </a:cubicBezTo>
                  <a:cubicBezTo>
                    <a:pt x="7" y="0"/>
                    <a:pt x="7" y="0"/>
                    <a:pt x="7" y="0"/>
                  </a:cubicBezTo>
                  <a:cubicBezTo>
                    <a:pt x="7" y="0"/>
                    <a:pt x="7" y="0"/>
                    <a:pt x="7" y="0"/>
                  </a:cubicBezTo>
                  <a:cubicBezTo>
                    <a:pt x="7" y="1"/>
                    <a:pt x="7" y="1"/>
                    <a:pt x="7" y="1"/>
                  </a:cubicBezTo>
                  <a:cubicBezTo>
                    <a:pt x="6" y="1"/>
                    <a:pt x="6" y="1"/>
                    <a:pt x="6" y="0"/>
                  </a:cubicBezTo>
                  <a:close/>
                  <a:moveTo>
                    <a:pt x="8" y="1"/>
                  </a:moveTo>
                  <a:cubicBezTo>
                    <a:pt x="8" y="1"/>
                    <a:pt x="8" y="1"/>
                    <a:pt x="7" y="1"/>
                  </a:cubicBezTo>
                  <a:cubicBezTo>
                    <a:pt x="7" y="1"/>
                    <a:pt x="8" y="1"/>
                    <a:pt x="8" y="1"/>
                  </a:cubicBezTo>
                  <a:cubicBezTo>
                    <a:pt x="8" y="1"/>
                    <a:pt x="8" y="1"/>
                    <a:pt x="8" y="1"/>
                  </a:cubicBezTo>
                  <a:cubicBezTo>
                    <a:pt x="8" y="1"/>
                    <a:pt x="8" y="1"/>
                    <a:pt x="8" y="1"/>
                  </a:cubicBezTo>
                  <a:close/>
                  <a:moveTo>
                    <a:pt x="8" y="2"/>
                  </a:moveTo>
                  <a:cubicBezTo>
                    <a:pt x="8" y="2"/>
                    <a:pt x="8" y="2"/>
                    <a:pt x="8" y="2"/>
                  </a:cubicBezTo>
                  <a:cubicBezTo>
                    <a:pt x="8" y="2"/>
                    <a:pt x="8" y="2"/>
                    <a:pt x="8" y="2"/>
                  </a:cubicBezTo>
                  <a:cubicBezTo>
                    <a:pt x="8" y="2"/>
                    <a:pt x="8" y="2"/>
                    <a:pt x="8" y="2"/>
                  </a:cubicBezTo>
                  <a:cubicBezTo>
                    <a:pt x="9" y="2"/>
                    <a:pt x="9" y="2"/>
                    <a:pt x="9" y="2"/>
                  </a:cubicBezTo>
                  <a:cubicBezTo>
                    <a:pt x="8" y="2"/>
                    <a:pt x="8" y="2"/>
                    <a:pt x="8" y="2"/>
                  </a:cubicBezTo>
                  <a:cubicBezTo>
                    <a:pt x="8" y="2"/>
                    <a:pt x="8" y="2"/>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7" name="Freeform 1272"/>
            <p:cNvSpPr/>
            <p:nvPr/>
          </p:nvSpPr>
          <p:spPr bwMode="auto">
            <a:xfrm>
              <a:off x="1092" y="1480"/>
              <a:ext cx="8" cy="4"/>
            </a:xfrm>
            <a:custGeom>
              <a:avLst/>
              <a:gdLst>
                <a:gd name="T0" fmla="*/ 1 w 2"/>
                <a:gd name="T1" fmla="*/ 0 h 1"/>
                <a:gd name="T2" fmla="*/ 1 w 2"/>
                <a:gd name="T3" fmla="*/ 0 h 1"/>
                <a:gd name="T4" fmla="*/ 1 w 2"/>
                <a:gd name="T5" fmla="*/ 0 h 1"/>
                <a:gd name="T6" fmla="*/ 1 w 2"/>
                <a:gd name="T7" fmla="*/ 0 h 1"/>
                <a:gd name="T8" fmla="*/ 2 w 2"/>
                <a:gd name="T9" fmla="*/ 0 h 1"/>
                <a:gd name="T10" fmla="*/ 2 w 2"/>
                <a:gd name="T11" fmla="*/ 0 h 1"/>
                <a:gd name="T12" fmla="*/ 2 w 2"/>
                <a:gd name="T13" fmla="*/ 0 h 1"/>
                <a:gd name="T14" fmla="*/ 1 w 2"/>
                <a:gd name="T15" fmla="*/ 0 h 1"/>
                <a:gd name="T16" fmla="*/ 1 w 2"/>
                <a:gd name="T17" fmla="*/ 0 h 1"/>
                <a:gd name="T18" fmla="*/ 1 w 2"/>
                <a:gd name="T19" fmla="*/ 0 h 1"/>
                <a:gd name="T20" fmla="*/ 0 w 2"/>
                <a:gd name="T21" fmla="*/ 0 h 1"/>
                <a:gd name="T22" fmla="*/ 0 w 2"/>
                <a:gd name="T23" fmla="*/ 1 h 1"/>
                <a:gd name="T24" fmla="*/ 1 w 2"/>
                <a:gd name="T25" fmla="*/ 1 h 1"/>
                <a:gd name="T26" fmla="*/ 1 w 2"/>
                <a:gd name="T27" fmla="*/ 1 h 1"/>
                <a:gd name="T28" fmla="*/ 1 w 2"/>
                <a:gd name="T29" fmla="*/ 1 h 1"/>
                <a:gd name="T30" fmla="*/ 1 w 2"/>
                <a:gd name="T31" fmla="*/ 0 h 1"/>
                <a:gd name="T32" fmla="*/ 1 w 2"/>
                <a:gd name="T3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 h="1">
                  <a:moveTo>
                    <a:pt x="1" y="0"/>
                  </a:move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0" y="0"/>
                  </a:cubicBezTo>
                  <a:cubicBezTo>
                    <a:pt x="0" y="1"/>
                    <a:pt x="1" y="0"/>
                    <a:pt x="0" y="1"/>
                  </a:cubicBezTo>
                  <a:cubicBezTo>
                    <a:pt x="1" y="1"/>
                    <a:pt x="1" y="1"/>
                    <a:pt x="1" y="1"/>
                  </a:cubicBezTo>
                  <a:cubicBezTo>
                    <a:pt x="1" y="1"/>
                    <a:pt x="1" y="1"/>
                    <a:pt x="1" y="1"/>
                  </a:cubicBezTo>
                  <a:cubicBezTo>
                    <a:pt x="1" y="1"/>
                    <a:pt x="1" y="1"/>
                    <a:pt x="1" y="1"/>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8" name="Freeform 1273"/>
            <p:cNvSpPr/>
            <p:nvPr/>
          </p:nvSpPr>
          <p:spPr bwMode="auto">
            <a:xfrm>
              <a:off x="1096" y="1497"/>
              <a:ext cx="4" cy="4"/>
            </a:xfrm>
            <a:custGeom>
              <a:avLst/>
              <a:gdLst>
                <a:gd name="T0" fmla="*/ 1 w 1"/>
                <a:gd name="T1" fmla="*/ 1 h 1"/>
                <a:gd name="T2" fmla="*/ 1 w 1"/>
                <a:gd name="T3" fmla="*/ 0 h 1"/>
                <a:gd name="T4" fmla="*/ 0 w 1"/>
                <a:gd name="T5" fmla="*/ 0 h 1"/>
                <a:gd name="T6" fmla="*/ 0 w 1"/>
                <a:gd name="T7" fmla="*/ 1 h 1"/>
                <a:gd name="T8" fmla="*/ 0 w 1"/>
                <a:gd name="T9" fmla="*/ 1 h 1"/>
                <a:gd name="T10" fmla="*/ 0 w 1"/>
                <a:gd name="T11" fmla="*/ 1 h 1"/>
                <a:gd name="T12" fmla="*/ 0 w 1"/>
                <a:gd name="T13" fmla="*/ 0 h 1"/>
                <a:gd name="T14" fmla="*/ 1 w 1"/>
                <a:gd name="T15" fmla="*/ 1 h 1"/>
                <a:gd name="T16" fmla="*/ 0 w 1"/>
                <a:gd name="T17" fmla="*/ 1 h 1"/>
                <a:gd name="T18" fmla="*/ 0 w 1"/>
                <a:gd name="T19" fmla="*/ 1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0"/>
                    <a:pt x="1" y="0"/>
                    <a:pt x="1" y="0"/>
                  </a:cubicBezTo>
                  <a:cubicBezTo>
                    <a:pt x="0" y="0"/>
                    <a:pt x="0" y="0"/>
                    <a:pt x="0" y="0"/>
                  </a:cubicBezTo>
                  <a:cubicBezTo>
                    <a:pt x="0" y="1"/>
                    <a:pt x="0" y="1"/>
                    <a:pt x="0" y="1"/>
                  </a:cubicBezTo>
                  <a:cubicBezTo>
                    <a:pt x="0" y="1"/>
                    <a:pt x="0" y="1"/>
                    <a:pt x="0" y="1"/>
                  </a:cubicBezTo>
                  <a:cubicBezTo>
                    <a:pt x="0" y="1"/>
                    <a:pt x="0" y="1"/>
                    <a:pt x="0" y="1"/>
                  </a:cubicBezTo>
                  <a:cubicBezTo>
                    <a:pt x="0" y="0"/>
                    <a:pt x="0" y="0"/>
                    <a:pt x="0" y="0"/>
                  </a:cubicBezTo>
                  <a:cubicBezTo>
                    <a:pt x="1" y="0"/>
                    <a:pt x="1" y="1"/>
                    <a:pt x="1" y="1"/>
                  </a:cubicBezTo>
                  <a:cubicBezTo>
                    <a:pt x="0" y="1"/>
                    <a:pt x="0" y="1"/>
                    <a:pt x="0" y="1"/>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9" name="Freeform 1274"/>
            <p:cNvSpPr/>
            <p:nvPr/>
          </p:nvSpPr>
          <p:spPr bwMode="auto">
            <a:xfrm>
              <a:off x="1047" y="1261"/>
              <a:ext cx="41" cy="4"/>
            </a:xfrm>
            <a:custGeom>
              <a:avLst/>
              <a:gdLst>
                <a:gd name="T0" fmla="*/ 10 w 10"/>
                <a:gd name="T1" fmla="*/ 1 h 1"/>
                <a:gd name="T2" fmla="*/ 10 w 10"/>
                <a:gd name="T3" fmla="*/ 1 h 1"/>
                <a:gd name="T4" fmla="*/ 10 w 10"/>
                <a:gd name="T5" fmla="*/ 1 h 1"/>
                <a:gd name="T6" fmla="*/ 6 w 10"/>
                <a:gd name="T7" fmla="*/ 0 h 1"/>
                <a:gd name="T8" fmla="*/ 1 w 10"/>
                <a:gd name="T9" fmla="*/ 0 h 1"/>
                <a:gd name="T10" fmla="*/ 0 w 10"/>
                <a:gd name="T11" fmla="*/ 0 h 1"/>
                <a:gd name="T12" fmla="*/ 0 w 10"/>
                <a:gd name="T13" fmla="*/ 0 h 1"/>
                <a:gd name="T14" fmla="*/ 1 w 10"/>
                <a:gd name="T15" fmla="*/ 0 h 1"/>
                <a:gd name="T16" fmla="*/ 6 w 10"/>
                <a:gd name="T17" fmla="*/ 0 h 1"/>
                <a:gd name="T18" fmla="*/ 10 w 10"/>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
                  <a:moveTo>
                    <a:pt x="10" y="1"/>
                  </a:moveTo>
                  <a:cubicBezTo>
                    <a:pt x="10" y="1"/>
                    <a:pt x="10" y="1"/>
                    <a:pt x="10" y="1"/>
                  </a:cubicBezTo>
                  <a:cubicBezTo>
                    <a:pt x="10" y="1"/>
                    <a:pt x="10" y="1"/>
                    <a:pt x="10" y="1"/>
                  </a:cubicBezTo>
                  <a:cubicBezTo>
                    <a:pt x="9" y="0"/>
                    <a:pt x="8" y="0"/>
                    <a:pt x="6" y="0"/>
                  </a:cubicBezTo>
                  <a:cubicBezTo>
                    <a:pt x="5" y="0"/>
                    <a:pt x="3" y="0"/>
                    <a:pt x="1" y="0"/>
                  </a:cubicBezTo>
                  <a:cubicBezTo>
                    <a:pt x="1" y="0"/>
                    <a:pt x="0" y="0"/>
                    <a:pt x="0" y="0"/>
                  </a:cubicBezTo>
                  <a:cubicBezTo>
                    <a:pt x="0" y="0"/>
                    <a:pt x="0" y="0"/>
                    <a:pt x="0" y="0"/>
                  </a:cubicBezTo>
                  <a:cubicBezTo>
                    <a:pt x="0" y="0"/>
                    <a:pt x="1" y="0"/>
                    <a:pt x="1" y="0"/>
                  </a:cubicBezTo>
                  <a:cubicBezTo>
                    <a:pt x="3" y="0"/>
                    <a:pt x="5" y="0"/>
                    <a:pt x="6" y="0"/>
                  </a:cubicBezTo>
                  <a:cubicBezTo>
                    <a:pt x="7" y="1"/>
                    <a:pt x="9"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0" name="Freeform 1275"/>
            <p:cNvSpPr/>
            <p:nvPr/>
          </p:nvSpPr>
          <p:spPr bwMode="auto">
            <a:xfrm>
              <a:off x="1084" y="1162"/>
              <a:ext cx="4" cy="4"/>
            </a:xfrm>
            <a:custGeom>
              <a:avLst/>
              <a:gdLst>
                <a:gd name="T0" fmla="*/ 0 w 1"/>
                <a:gd name="T1" fmla="*/ 0 h 1"/>
                <a:gd name="T2" fmla="*/ 0 w 1"/>
                <a:gd name="T3" fmla="*/ 0 h 1"/>
                <a:gd name="T4" fmla="*/ 0 w 1"/>
                <a:gd name="T5" fmla="*/ 1 h 1"/>
                <a:gd name="T6" fmla="*/ 1 w 1"/>
                <a:gd name="T7" fmla="*/ 1 h 1"/>
                <a:gd name="T8" fmla="*/ 1 w 1"/>
                <a:gd name="T9" fmla="*/ 1 h 1"/>
                <a:gd name="T10" fmla="*/ 1 w 1"/>
                <a:gd name="T11" fmla="*/ 0 h 1"/>
                <a:gd name="T12" fmla="*/ 0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1"/>
                  </a:cubicBezTo>
                  <a:cubicBezTo>
                    <a:pt x="0" y="1"/>
                    <a:pt x="0"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1" name="Freeform 1276"/>
            <p:cNvSpPr/>
            <p:nvPr/>
          </p:nvSpPr>
          <p:spPr bwMode="auto">
            <a:xfrm>
              <a:off x="1075" y="1501"/>
              <a:ext cx="5" cy="4"/>
            </a:xfrm>
            <a:custGeom>
              <a:avLst/>
              <a:gdLst>
                <a:gd name="T0" fmla="*/ 1 w 1"/>
                <a:gd name="T1" fmla="*/ 1 h 1"/>
                <a:gd name="T2" fmla="*/ 1 w 1"/>
                <a:gd name="T3" fmla="*/ 1 h 1"/>
                <a:gd name="T4" fmla="*/ 1 w 1"/>
                <a:gd name="T5" fmla="*/ 1 h 1"/>
                <a:gd name="T6" fmla="*/ 0 w 1"/>
                <a:gd name="T7" fmla="*/ 1 h 1"/>
                <a:gd name="T8" fmla="*/ 0 w 1"/>
                <a:gd name="T9" fmla="*/ 1 h 1"/>
                <a:gd name="T10" fmla="*/ 0 w 1"/>
                <a:gd name="T11" fmla="*/ 1 h 1"/>
                <a:gd name="T12" fmla="*/ 0 w 1"/>
                <a:gd name="T13" fmla="*/ 1 h 1"/>
                <a:gd name="T14" fmla="*/ 0 w 1"/>
                <a:gd name="T15" fmla="*/ 1 h 1"/>
                <a:gd name="T16" fmla="*/ 0 w 1"/>
                <a:gd name="T17" fmla="*/ 1 h 1"/>
                <a:gd name="T18" fmla="*/ 1 w 1"/>
                <a:gd name="T19" fmla="*/ 1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1"/>
                    <a:pt x="1" y="1"/>
                    <a:pt x="1" y="1"/>
                  </a:cubicBezTo>
                  <a:cubicBezTo>
                    <a:pt x="1" y="1"/>
                    <a:pt x="1" y="1"/>
                    <a:pt x="1" y="1"/>
                  </a:cubicBezTo>
                  <a:cubicBezTo>
                    <a:pt x="1" y="0"/>
                    <a:pt x="1" y="0"/>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2" name="Freeform 1277"/>
            <p:cNvSpPr/>
            <p:nvPr/>
          </p:nvSpPr>
          <p:spPr bwMode="auto">
            <a:xfrm>
              <a:off x="1075" y="1406"/>
              <a:ext cx="5" cy="0"/>
            </a:xfrm>
            <a:custGeom>
              <a:avLst/>
              <a:gdLst>
                <a:gd name="T0" fmla="*/ 1 w 1"/>
                <a:gd name="T1" fmla="*/ 1 w 1"/>
                <a:gd name="T2" fmla="*/ 0 w 1"/>
                <a:gd name="T3" fmla="*/ 0 w 1"/>
                <a:gd name="T4" fmla="*/ 0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3" name="Freeform 1278"/>
            <p:cNvSpPr/>
            <p:nvPr/>
          </p:nvSpPr>
          <p:spPr bwMode="auto">
            <a:xfrm>
              <a:off x="1071" y="1162"/>
              <a:ext cx="4" cy="4"/>
            </a:xfrm>
            <a:custGeom>
              <a:avLst/>
              <a:gdLst>
                <a:gd name="T0" fmla="*/ 0 w 1"/>
                <a:gd name="T1" fmla="*/ 1 h 1"/>
                <a:gd name="T2" fmla="*/ 1 w 1"/>
                <a:gd name="T3" fmla="*/ 1 h 1"/>
                <a:gd name="T4" fmla="*/ 1 w 1"/>
                <a:gd name="T5" fmla="*/ 1 h 1"/>
                <a:gd name="T6" fmla="*/ 1 w 1"/>
                <a:gd name="T7" fmla="*/ 1 h 1"/>
                <a:gd name="T8" fmla="*/ 1 w 1"/>
                <a:gd name="T9" fmla="*/ 1 h 1"/>
                <a:gd name="T10" fmla="*/ 1 w 1"/>
                <a:gd name="T11" fmla="*/ 1 h 1"/>
                <a:gd name="T12" fmla="*/ 1 w 1"/>
                <a:gd name="T13" fmla="*/ 1 h 1"/>
                <a:gd name="T14" fmla="*/ 1 w 1"/>
                <a:gd name="T15" fmla="*/ 1 h 1"/>
                <a:gd name="T16" fmla="*/ 1 w 1"/>
                <a:gd name="T17" fmla="*/ 1 h 1"/>
                <a:gd name="T18" fmla="*/ 1 w 1"/>
                <a:gd name="T19" fmla="*/ 1 h 1"/>
                <a:gd name="T20" fmla="*/ 1 w 1"/>
                <a:gd name="T21" fmla="*/ 0 h 1"/>
                <a:gd name="T22" fmla="*/ 0 w 1"/>
                <a:gd name="T23" fmla="*/ 0 h 1"/>
                <a:gd name="T24" fmla="*/ 0 w 1"/>
                <a:gd name="T25" fmla="*/ 1 h 1"/>
                <a:gd name="T26" fmla="*/ 0 w 1"/>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1"/>
                  </a:moveTo>
                  <a:cubicBezTo>
                    <a:pt x="0" y="1"/>
                    <a:pt x="0"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0"/>
                  </a:cubicBezTo>
                  <a:cubicBezTo>
                    <a:pt x="1" y="0"/>
                    <a:pt x="1"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4" name="Freeform 1279"/>
            <p:cNvSpPr/>
            <p:nvPr/>
          </p:nvSpPr>
          <p:spPr bwMode="auto">
            <a:xfrm>
              <a:off x="1055" y="1154"/>
              <a:ext cx="12" cy="0"/>
            </a:xfrm>
            <a:custGeom>
              <a:avLst/>
              <a:gdLst>
                <a:gd name="T0" fmla="*/ 2 w 3"/>
                <a:gd name="T1" fmla="*/ 2 w 3"/>
                <a:gd name="T2" fmla="*/ 3 w 3"/>
                <a:gd name="T3" fmla="*/ 2 w 3"/>
                <a:gd name="T4" fmla="*/ 2 w 3"/>
                <a:gd name="T5" fmla="*/ 0 w 3"/>
                <a:gd name="T6" fmla="*/ 0 w 3"/>
                <a:gd name="T7" fmla="*/ 0 w 3"/>
                <a:gd name="T8" fmla="*/ 0 w 3"/>
                <a:gd name="T9"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2" y="0"/>
                  </a:moveTo>
                  <a:cubicBezTo>
                    <a:pt x="2" y="0"/>
                    <a:pt x="2" y="0"/>
                    <a:pt x="2" y="0"/>
                  </a:cubicBezTo>
                  <a:cubicBezTo>
                    <a:pt x="2" y="0"/>
                    <a:pt x="3" y="0"/>
                    <a:pt x="3" y="0"/>
                  </a:cubicBezTo>
                  <a:cubicBezTo>
                    <a:pt x="3"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5" name="Freeform 1280"/>
            <p:cNvSpPr/>
            <p:nvPr/>
          </p:nvSpPr>
          <p:spPr bwMode="auto">
            <a:xfrm>
              <a:off x="1055" y="1311"/>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6" name="Freeform 1281"/>
            <p:cNvSpPr/>
            <p:nvPr/>
          </p:nvSpPr>
          <p:spPr bwMode="auto">
            <a:xfrm>
              <a:off x="1039" y="1426"/>
              <a:ext cx="4" cy="0"/>
            </a:xfrm>
            <a:custGeom>
              <a:avLst/>
              <a:gdLst>
                <a:gd name="T0" fmla="*/ 1 w 1"/>
                <a:gd name="T1" fmla="*/ 1 w 1"/>
                <a:gd name="T2" fmla="*/ 1 w 1"/>
                <a:gd name="T3" fmla="*/ 0 w 1"/>
                <a:gd name="T4" fmla="*/ 0 w 1"/>
                <a:gd name="T5" fmla="*/ 0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7" name="Rectangle 1282"/>
            <p:cNvSpPr>
              <a:spLocks noChangeArrowheads="1"/>
            </p:cNvSpPr>
            <p:nvPr/>
          </p:nvSpPr>
          <p:spPr bwMode="auto">
            <a:xfrm>
              <a:off x="1039" y="1426"/>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28" name="Freeform 1283"/>
            <p:cNvSpPr/>
            <p:nvPr/>
          </p:nvSpPr>
          <p:spPr bwMode="auto">
            <a:xfrm>
              <a:off x="1022" y="1513"/>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9" name="Freeform 1284"/>
            <p:cNvSpPr/>
            <p:nvPr/>
          </p:nvSpPr>
          <p:spPr bwMode="auto">
            <a:xfrm>
              <a:off x="1010" y="1278"/>
              <a:ext cx="8" cy="0"/>
            </a:xfrm>
            <a:custGeom>
              <a:avLst/>
              <a:gdLst>
                <a:gd name="T0" fmla="*/ 2 w 2"/>
                <a:gd name="T1" fmla="*/ 1 w 2"/>
                <a:gd name="T2" fmla="*/ 0 w 2"/>
                <a:gd name="T3" fmla="*/ 0 w 2"/>
                <a:gd name="T4" fmla="*/ 0 w 2"/>
                <a:gd name="T5" fmla="*/ 0 w 2"/>
                <a:gd name="T6" fmla="*/ 1 w 2"/>
                <a:gd name="T7" fmla="*/ 2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2" y="0"/>
                  </a:move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0" name="Freeform 1285"/>
            <p:cNvSpPr/>
            <p:nvPr/>
          </p:nvSpPr>
          <p:spPr bwMode="auto">
            <a:xfrm>
              <a:off x="982" y="1327"/>
              <a:ext cx="20" cy="4"/>
            </a:xfrm>
            <a:custGeom>
              <a:avLst/>
              <a:gdLst>
                <a:gd name="T0" fmla="*/ 4 w 5"/>
                <a:gd name="T1" fmla="*/ 0 h 1"/>
                <a:gd name="T2" fmla="*/ 2 w 5"/>
                <a:gd name="T3" fmla="*/ 0 h 1"/>
                <a:gd name="T4" fmla="*/ 2 w 5"/>
                <a:gd name="T5" fmla="*/ 0 h 1"/>
                <a:gd name="T6" fmla="*/ 1 w 5"/>
                <a:gd name="T7" fmla="*/ 0 h 1"/>
                <a:gd name="T8" fmla="*/ 0 w 5"/>
                <a:gd name="T9" fmla="*/ 1 h 1"/>
                <a:gd name="T10" fmla="*/ 0 w 5"/>
                <a:gd name="T11" fmla="*/ 1 h 1"/>
                <a:gd name="T12" fmla="*/ 1 w 5"/>
                <a:gd name="T13" fmla="*/ 1 h 1"/>
                <a:gd name="T14" fmla="*/ 2 w 5"/>
                <a:gd name="T15" fmla="*/ 1 h 1"/>
                <a:gd name="T16" fmla="*/ 2 w 5"/>
                <a:gd name="T17" fmla="*/ 1 h 1"/>
                <a:gd name="T18" fmla="*/ 4 w 5"/>
                <a:gd name="T19" fmla="*/ 1 h 1"/>
                <a:gd name="T20" fmla="*/ 4 w 5"/>
                <a:gd name="T21" fmla="*/ 1 h 1"/>
                <a:gd name="T22" fmla="*/ 5 w 5"/>
                <a:gd name="T23" fmla="*/ 0 h 1"/>
                <a:gd name="T24" fmla="*/ 4 w 5"/>
                <a:gd name="T25" fmla="*/ 0 h 1"/>
                <a:gd name="T26" fmla="*/ 4 w 5"/>
                <a:gd name="T27" fmla="*/ 0 h 1"/>
                <a:gd name="T28" fmla="*/ 4 w 5"/>
                <a:gd name="T29" fmla="*/ 0 h 1"/>
                <a:gd name="T30" fmla="*/ 4 w 5"/>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
                  <a:moveTo>
                    <a:pt x="4" y="0"/>
                  </a:moveTo>
                  <a:cubicBezTo>
                    <a:pt x="3" y="0"/>
                    <a:pt x="3" y="0"/>
                    <a:pt x="2" y="0"/>
                  </a:cubicBezTo>
                  <a:cubicBezTo>
                    <a:pt x="2" y="0"/>
                    <a:pt x="2" y="0"/>
                    <a:pt x="2" y="0"/>
                  </a:cubicBezTo>
                  <a:cubicBezTo>
                    <a:pt x="2" y="0"/>
                    <a:pt x="1" y="0"/>
                    <a:pt x="1" y="0"/>
                  </a:cubicBezTo>
                  <a:cubicBezTo>
                    <a:pt x="0" y="0"/>
                    <a:pt x="0" y="1"/>
                    <a:pt x="0" y="1"/>
                  </a:cubicBezTo>
                  <a:cubicBezTo>
                    <a:pt x="0" y="1"/>
                    <a:pt x="0" y="1"/>
                    <a:pt x="0" y="1"/>
                  </a:cubicBezTo>
                  <a:cubicBezTo>
                    <a:pt x="0" y="1"/>
                    <a:pt x="0" y="1"/>
                    <a:pt x="1" y="1"/>
                  </a:cubicBezTo>
                  <a:cubicBezTo>
                    <a:pt x="1" y="1"/>
                    <a:pt x="2" y="1"/>
                    <a:pt x="2" y="1"/>
                  </a:cubicBezTo>
                  <a:cubicBezTo>
                    <a:pt x="2" y="1"/>
                    <a:pt x="2" y="1"/>
                    <a:pt x="2" y="1"/>
                  </a:cubicBezTo>
                  <a:cubicBezTo>
                    <a:pt x="3" y="1"/>
                    <a:pt x="3" y="1"/>
                    <a:pt x="4" y="1"/>
                  </a:cubicBezTo>
                  <a:cubicBezTo>
                    <a:pt x="4" y="1"/>
                    <a:pt x="4" y="1"/>
                    <a:pt x="4" y="1"/>
                  </a:cubicBezTo>
                  <a:cubicBezTo>
                    <a:pt x="4" y="1"/>
                    <a:pt x="4" y="1"/>
                    <a:pt x="5" y="0"/>
                  </a:cubicBezTo>
                  <a:cubicBezTo>
                    <a:pt x="4" y="0"/>
                    <a:pt x="4" y="0"/>
                    <a:pt x="4" y="0"/>
                  </a:cubicBezTo>
                  <a:cubicBezTo>
                    <a:pt x="4" y="0"/>
                    <a:pt x="4" y="0"/>
                    <a:pt x="4" y="0"/>
                  </a:cubicBezTo>
                  <a:cubicBezTo>
                    <a:pt x="4" y="0"/>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1" name="Freeform 1286"/>
            <p:cNvSpPr/>
            <p:nvPr/>
          </p:nvSpPr>
          <p:spPr bwMode="auto">
            <a:xfrm>
              <a:off x="961" y="1327"/>
              <a:ext cx="8" cy="9"/>
            </a:xfrm>
            <a:custGeom>
              <a:avLst/>
              <a:gdLst>
                <a:gd name="T0" fmla="*/ 2 w 2"/>
                <a:gd name="T1" fmla="*/ 2 h 2"/>
                <a:gd name="T2" fmla="*/ 2 w 2"/>
                <a:gd name="T3" fmla="*/ 1 h 2"/>
                <a:gd name="T4" fmla="*/ 2 w 2"/>
                <a:gd name="T5" fmla="*/ 1 h 2"/>
                <a:gd name="T6" fmla="*/ 2 w 2"/>
                <a:gd name="T7" fmla="*/ 1 h 2"/>
                <a:gd name="T8" fmla="*/ 0 w 2"/>
                <a:gd name="T9" fmla="*/ 1 h 2"/>
                <a:gd name="T10" fmla="*/ 0 w 2"/>
                <a:gd name="T11" fmla="*/ 1 h 2"/>
                <a:gd name="T12" fmla="*/ 0 w 2"/>
                <a:gd name="T13" fmla="*/ 1 h 2"/>
                <a:gd name="T14" fmla="*/ 0 w 2"/>
                <a:gd name="T15" fmla="*/ 1 h 2"/>
                <a:gd name="T16" fmla="*/ 2 w 2"/>
                <a:gd name="T17" fmla="*/ 2 h 2"/>
                <a:gd name="T18" fmla="*/ 2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2"/>
                  </a:moveTo>
                  <a:cubicBezTo>
                    <a:pt x="2" y="2"/>
                    <a:pt x="2" y="1"/>
                    <a:pt x="2" y="1"/>
                  </a:cubicBezTo>
                  <a:cubicBezTo>
                    <a:pt x="2" y="1"/>
                    <a:pt x="2" y="1"/>
                    <a:pt x="2" y="1"/>
                  </a:cubicBezTo>
                  <a:cubicBezTo>
                    <a:pt x="2" y="1"/>
                    <a:pt x="2" y="1"/>
                    <a:pt x="2" y="1"/>
                  </a:cubicBezTo>
                  <a:cubicBezTo>
                    <a:pt x="1" y="1"/>
                    <a:pt x="1" y="0"/>
                    <a:pt x="0" y="1"/>
                  </a:cubicBezTo>
                  <a:cubicBezTo>
                    <a:pt x="0" y="1"/>
                    <a:pt x="0" y="1"/>
                    <a:pt x="0" y="1"/>
                  </a:cubicBezTo>
                  <a:cubicBezTo>
                    <a:pt x="0" y="1"/>
                    <a:pt x="0" y="1"/>
                    <a:pt x="0" y="1"/>
                  </a:cubicBezTo>
                  <a:cubicBezTo>
                    <a:pt x="0" y="1"/>
                    <a:pt x="0" y="1"/>
                    <a:pt x="0" y="1"/>
                  </a:cubicBezTo>
                  <a:cubicBezTo>
                    <a:pt x="1" y="1"/>
                    <a:pt x="1" y="1"/>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2" name="Freeform 1287"/>
            <p:cNvSpPr/>
            <p:nvPr/>
          </p:nvSpPr>
          <p:spPr bwMode="auto">
            <a:xfrm>
              <a:off x="957" y="1484"/>
              <a:ext cx="4" cy="4"/>
            </a:xfrm>
            <a:custGeom>
              <a:avLst/>
              <a:gdLst>
                <a:gd name="T0" fmla="*/ 1 w 1"/>
                <a:gd name="T1" fmla="*/ 1 h 1"/>
                <a:gd name="T2" fmla="*/ 1 w 1"/>
                <a:gd name="T3" fmla="*/ 0 h 1"/>
                <a:gd name="T4" fmla="*/ 1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1" y="0"/>
                  </a:cubicBezTo>
                  <a:cubicBezTo>
                    <a:pt x="1" y="0"/>
                    <a:pt x="1" y="0"/>
                    <a:pt x="0" y="0"/>
                  </a:cubicBezTo>
                  <a:cubicBezTo>
                    <a:pt x="0" y="0"/>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3" name="Freeform 1288"/>
            <p:cNvSpPr/>
            <p:nvPr/>
          </p:nvSpPr>
          <p:spPr bwMode="auto">
            <a:xfrm>
              <a:off x="806" y="1257"/>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4" name="Freeform 1289"/>
            <p:cNvSpPr/>
            <p:nvPr/>
          </p:nvSpPr>
          <p:spPr bwMode="auto">
            <a:xfrm>
              <a:off x="749" y="1253"/>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5" name="Freeform 1290"/>
            <p:cNvSpPr/>
            <p:nvPr/>
          </p:nvSpPr>
          <p:spPr bwMode="auto">
            <a:xfrm>
              <a:off x="589" y="1241"/>
              <a:ext cx="13" cy="0"/>
            </a:xfrm>
            <a:custGeom>
              <a:avLst/>
              <a:gdLst>
                <a:gd name="T0" fmla="*/ 3 w 3"/>
                <a:gd name="T1" fmla="*/ 2 w 3"/>
                <a:gd name="T2" fmla="*/ 0 w 3"/>
                <a:gd name="T3" fmla="*/ 0 w 3"/>
                <a:gd name="T4" fmla="*/ 0 w 3"/>
                <a:gd name="T5" fmla="*/ 0 w 3"/>
                <a:gd name="T6" fmla="*/ 2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ubicBezTo>
                    <a:pt x="2" y="0"/>
                    <a:pt x="2"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6" name="Freeform 1291"/>
            <p:cNvSpPr/>
            <p:nvPr/>
          </p:nvSpPr>
          <p:spPr bwMode="auto">
            <a:xfrm>
              <a:off x="1606" y="1166"/>
              <a:ext cx="4" cy="4"/>
            </a:xfrm>
            <a:custGeom>
              <a:avLst/>
              <a:gdLst>
                <a:gd name="T0" fmla="*/ 0 w 1"/>
                <a:gd name="T1" fmla="*/ 0 h 1"/>
                <a:gd name="T2" fmla="*/ 0 w 1"/>
                <a:gd name="T3" fmla="*/ 0 h 1"/>
                <a:gd name="T4" fmla="*/ 0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1"/>
                    <a:pt x="1" y="1"/>
                  </a:cubicBezTo>
                  <a:cubicBezTo>
                    <a:pt x="1" y="1"/>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7" name="Freeform 1292"/>
            <p:cNvSpPr/>
            <p:nvPr/>
          </p:nvSpPr>
          <p:spPr bwMode="auto">
            <a:xfrm>
              <a:off x="1504" y="1162"/>
              <a:ext cx="4" cy="4"/>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0 h 1"/>
                <a:gd name="T16" fmla="*/ 0 w 1"/>
                <a:gd name="T17" fmla="*/ 0 h 1"/>
                <a:gd name="T18" fmla="*/ 0 w 1"/>
                <a:gd name="T19" fmla="*/ 1 h 1"/>
                <a:gd name="T20" fmla="*/ 0 w 1"/>
                <a:gd name="T21" fmla="*/ 1 h 1"/>
                <a:gd name="T22" fmla="*/ 0 w 1"/>
                <a:gd name="T23" fmla="*/ 1 h 1"/>
                <a:gd name="T24" fmla="*/ 0 w 1"/>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0"/>
                  </a:cubicBezTo>
                  <a:cubicBezTo>
                    <a:pt x="1" y="1"/>
                    <a:pt x="1" y="0"/>
                    <a:pt x="0" y="0"/>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8" name="Freeform 1293"/>
            <p:cNvSpPr/>
            <p:nvPr/>
          </p:nvSpPr>
          <p:spPr bwMode="auto">
            <a:xfrm>
              <a:off x="1292" y="1241"/>
              <a:ext cx="49" cy="8"/>
            </a:xfrm>
            <a:custGeom>
              <a:avLst/>
              <a:gdLst>
                <a:gd name="T0" fmla="*/ 6 w 12"/>
                <a:gd name="T1" fmla="*/ 0 h 2"/>
                <a:gd name="T2" fmla="*/ 6 w 12"/>
                <a:gd name="T3" fmla="*/ 0 h 2"/>
                <a:gd name="T4" fmla="*/ 5 w 12"/>
                <a:gd name="T5" fmla="*/ 0 h 2"/>
                <a:gd name="T6" fmla="*/ 5 w 12"/>
                <a:gd name="T7" fmla="*/ 0 h 2"/>
                <a:gd name="T8" fmla="*/ 5 w 12"/>
                <a:gd name="T9" fmla="*/ 0 h 2"/>
                <a:gd name="T10" fmla="*/ 5 w 12"/>
                <a:gd name="T11" fmla="*/ 0 h 2"/>
                <a:gd name="T12" fmla="*/ 6 w 12"/>
                <a:gd name="T13" fmla="*/ 0 h 2"/>
                <a:gd name="T14" fmla="*/ 6 w 12"/>
                <a:gd name="T15" fmla="*/ 1 h 2"/>
                <a:gd name="T16" fmla="*/ 5 w 12"/>
                <a:gd name="T17" fmla="*/ 1 h 2"/>
                <a:gd name="T18" fmla="*/ 5 w 12"/>
                <a:gd name="T19" fmla="*/ 1 h 2"/>
                <a:gd name="T20" fmla="*/ 4 w 12"/>
                <a:gd name="T21" fmla="*/ 0 h 2"/>
                <a:gd name="T22" fmla="*/ 0 w 12"/>
                <a:gd name="T23" fmla="*/ 0 h 2"/>
                <a:gd name="T24" fmla="*/ 0 w 12"/>
                <a:gd name="T25" fmla="*/ 0 h 2"/>
                <a:gd name="T26" fmla="*/ 0 w 12"/>
                <a:gd name="T27" fmla="*/ 0 h 2"/>
                <a:gd name="T28" fmla="*/ 0 w 12"/>
                <a:gd name="T29" fmla="*/ 0 h 2"/>
                <a:gd name="T30" fmla="*/ 4 w 12"/>
                <a:gd name="T31" fmla="*/ 1 h 2"/>
                <a:gd name="T32" fmla="*/ 5 w 12"/>
                <a:gd name="T33" fmla="*/ 1 h 2"/>
                <a:gd name="T34" fmla="*/ 7 w 12"/>
                <a:gd name="T35" fmla="*/ 1 h 2"/>
                <a:gd name="T36" fmla="*/ 7 w 12"/>
                <a:gd name="T37" fmla="*/ 1 h 2"/>
                <a:gd name="T38" fmla="*/ 7 w 12"/>
                <a:gd name="T39" fmla="*/ 1 h 2"/>
                <a:gd name="T40" fmla="*/ 7 w 12"/>
                <a:gd name="T41" fmla="*/ 1 h 2"/>
                <a:gd name="T42" fmla="*/ 8 w 12"/>
                <a:gd name="T43" fmla="*/ 1 h 2"/>
                <a:gd name="T44" fmla="*/ 10 w 12"/>
                <a:gd name="T45" fmla="*/ 1 h 2"/>
                <a:gd name="T46" fmla="*/ 12 w 12"/>
                <a:gd name="T47" fmla="*/ 2 h 2"/>
                <a:gd name="T48" fmla="*/ 12 w 12"/>
                <a:gd name="T49" fmla="*/ 2 h 2"/>
                <a:gd name="T50" fmla="*/ 12 w 12"/>
                <a:gd name="T51" fmla="*/ 2 h 2"/>
                <a:gd name="T52" fmla="*/ 12 w 12"/>
                <a:gd name="T53" fmla="*/ 2 h 2"/>
                <a:gd name="T54" fmla="*/ 12 w 12"/>
                <a:gd name="T55" fmla="*/ 2 h 2"/>
                <a:gd name="T56" fmla="*/ 12 w 12"/>
                <a:gd name="T57" fmla="*/ 1 h 2"/>
                <a:gd name="T58" fmla="*/ 12 w 12"/>
                <a:gd name="T59" fmla="*/ 1 h 2"/>
                <a:gd name="T60" fmla="*/ 12 w 12"/>
                <a:gd name="T61" fmla="*/ 1 h 2"/>
                <a:gd name="T62" fmla="*/ 12 w 12"/>
                <a:gd name="T63" fmla="*/ 1 h 2"/>
                <a:gd name="T64" fmla="*/ 12 w 12"/>
                <a:gd name="T65" fmla="*/ 1 h 2"/>
                <a:gd name="T66" fmla="*/ 12 w 12"/>
                <a:gd name="T67" fmla="*/ 1 h 2"/>
                <a:gd name="T68" fmla="*/ 10 w 12"/>
                <a:gd name="T69" fmla="*/ 1 h 2"/>
                <a:gd name="T70" fmla="*/ 8 w 12"/>
                <a:gd name="T71" fmla="*/ 1 h 2"/>
                <a:gd name="T72" fmla="*/ 8 w 12"/>
                <a:gd name="T73" fmla="*/ 1 h 2"/>
                <a:gd name="T74" fmla="*/ 8 w 12"/>
                <a:gd name="T75" fmla="*/ 1 h 2"/>
                <a:gd name="T76" fmla="*/ 8 w 12"/>
                <a:gd name="T77" fmla="*/ 1 h 2"/>
                <a:gd name="T78" fmla="*/ 8 w 12"/>
                <a:gd name="T79" fmla="*/ 1 h 2"/>
                <a:gd name="T80" fmla="*/ 8 w 12"/>
                <a:gd name="T81" fmla="*/ 1 h 2"/>
                <a:gd name="T82" fmla="*/ 7 w 12"/>
                <a:gd name="T83" fmla="*/ 1 h 2"/>
                <a:gd name="T84" fmla="*/ 7 w 12"/>
                <a:gd name="T85" fmla="*/ 1 h 2"/>
                <a:gd name="T86" fmla="*/ 7 w 12"/>
                <a:gd name="T87" fmla="*/ 0 h 2"/>
                <a:gd name="T88" fmla="*/ 7 w 12"/>
                <a:gd name="T89" fmla="*/ 0 h 2"/>
                <a:gd name="T90" fmla="*/ 7 w 12"/>
                <a:gd name="T91" fmla="*/ 0 h 2"/>
                <a:gd name="T92" fmla="*/ 7 w 12"/>
                <a:gd name="T93" fmla="*/ 0 h 2"/>
                <a:gd name="T94" fmla="*/ 7 w 12"/>
                <a:gd name="T95" fmla="*/ 1 h 2"/>
                <a:gd name="T96" fmla="*/ 7 w 12"/>
                <a:gd name="T97" fmla="*/ 1 h 2"/>
                <a:gd name="T98" fmla="*/ 6 w 12"/>
                <a:gd name="T9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 h="2">
                  <a:moveTo>
                    <a:pt x="6" y="0"/>
                  </a:moveTo>
                  <a:cubicBezTo>
                    <a:pt x="6" y="0"/>
                    <a:pt x="6" y="0"/>
                    <a:pt x="6" y="0"/>
                  </a:cubicBezTo>
                  <a:cubicBezTo>
                    <a:pt x="5" y="0"/>
                    <a:pt x="5" y="0"/>
                    <a:pt x="5" y="0"/>
                  </a:cubicBezTo>
                  <a:cubicBezTo>
                    <a:pt x="5" y="0"/>
                    <a:pt x="5" y="0"/>
                    <a:pt x="5" y="0"/>
                  </a:cubicBezTo>
                  <a:cubicBezTo>
                    <a:pt x="5" y="0"/>
                    <a:pt x="5" y="0"/>
                    <a:pt x="5" y="0"/>
                  </a:cubicBezTo>
                  <a:cubicBezTo>
                    <a:pt x="5" y="0"/>
                    <a:pt x="5" y="0"/>
                    <a:pt x="5" y="0"/>
                  </a:cubicBezTo>
                  <a:cubicBezTo>
                    <a:pt x="5" y="0"/>
                    <a:pt x="5" y="0"/>
                    <a:pt x="6" y="0"/>
                  </a:cubicBezTo>
                  <a:cubicBezTo>
                    <a:pt x="6" y="0"/>
                    <a:pt x="6" y="0"/>
                    <a:pt x="6" y="1"/>
                  </a:cubicBezTo>
                  <a:cubicBezTo>
                    <a:pt x="6" y="1"/>
                    <a:pt x="6" y="1"/>
                    <a:pt x="5" y="1"/>
                  </a:cubicBezTo>
                  <a:cubicBezTo>
                    <a:pt x="5" y="1"/>
                    <a:pt x="5" y="1"/>
                    <a:pt x="5" y="1"/>
                  </a:cubicBezTo>
                  <a:cubicBezTo>
                    <a:pt x="5" y="1"/>
                    <a:pt x="4" y="0"/>
                    <a:pt x="4" y="0"/>
                  </a:cubicBezTo>
                  <a:cubicBezTo>
                    <a:pt x="3" y="0"/>
                    <a:pt x="1" y="0"/>
                    <a:pt x="0" y="0"/>
                  </a:cubicBezTo>
                  <a:cubicBezTo>
                    <a:pt x="0" y="0"/>
                    <a:pt x="0" y="0"/>
                    <a:pt x="0" y="0"/>
                  </a:cubicBezTo>
                  <a:cubicBezTo>
                    <a:pt x="0" y="0"/>
                    <a:pt x="0" y="0"/>
                    <a:pt x="0" y="0"/>
                  </a:cubicBezTo>
                  <a:cubicBezTo>
                    <a:pt x="0" y="0"/>
                    <a:pt x="0" y="0"/>
                    <a:pt x="0" y="0"/>
                  </a:cubicBezTo>
                  <a:cubicBezTo>
                    <a:pt x="1" y="0"/>
                    <a:pt x="3" y="0"/>
                    <a:pt x="4" y="1"/>
                  </a:cubicBezTo>
                  <a:cubicBezTo>
                    <a:pt x="4" y="1"/>
                    <a:pt x="5" y="1"/>
                    <a:pt x="5" y="1"/>
                  </a:cubicBezTo>
                  <a:cubicBezTo>
                    <a:pt x="6" y="1"/>
                    <a:pt x="6" y="1"/>
                    <a:pt x="7" y="1"/>
                  </a:cubicBezTo>
                  <a:cubicBezTo>
                    <a:pt x="7" y="1"/>
                    <a:pt x="7" y="1"/>
                    <a:pt x="7" y="1"/>
                  </a:cubicBezTo>
                  <a:cubicBezTo>
                    <a:pt x="7" y="1"/>
                    <a:pt x="7" y="1"/>
                    <a:pt x="7" y="1"/>
                  </a:cubicBezTo>
                  <a:cubicBezTo>
                    <a:pt x="7" y="1"/>
                    <a:pt x="7" y="1"/>
                    <a:pt x="7" y="1"/>
                  </a:cubicBezTo>
                  <a:cubicBezTo>
                    <a:pt x="8" y="1"/>
                    <a:pt x="8" y="1"/>
                    <a:pt x="8" y="1"/>
                  </a:cubicBezTo>
                  <a:cubicBezTo>
                    <a:pt x="8" y="1"/>
                    <a:pt x="9" y="1"/>
                    <a:pt x="10" y="1"/>
                  </a:cubicBezTo>
                  <a:cubicBezTo>
                    <a:pt x="11" y="1"/>
                    <a:pt x="11" y="2"/>
                    <a:pt x="12" y="2"/>
                  </a:cubicBezTo>
                  <a:cubicBezTo>
                    <a:pt x="12" y="2"/>
                    <a:pt x="12" y="2"/>
                    <a:pt x="12" y="2"/>
                  </a:cubicBezTo>
                  <a:cubicBezTo>
                    <a:pt x="12" y="2"/>
                    <a:pt x="12" y="2"/>
                    <a:pt x="12" y="2"/>
                  </a:cubicBezTo>
                  <a:cubicBezTo>
                    <a:pt x="12" y="2"/>
                    <a:pt x="12" y="2"/>
                    <a:pt x="12" y="2"/>
                  </a:cubicBezTo>
                  <a:cubicBezTo>
                    <a:pt x="12" y="2"/>
                    <a:pt x="12" y="2"/>
                    <a:pt x="12" y="2"/>
                  </a:cubicBezTo>
                  <a:cubicBezTo>
                    <a:pt x="12" y="2"/>
                    <a:pt x="12" y="2"/>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1" y="1"/>
                    <a:pt x="11" y="1"/>
                    <a:pt x="10" y="1"/>
                  </a:cubicBezTo>
                  <a:cubicBezTo>
                    <a:pt x="9"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7" y="1"/>
                    <a:pt x="7" y="1"/>
                  </a:cubicBezTo>
                  <a:cubicBezTo>
                    <a:pt x="7" y="1"/>
                    <a:pt x="7" y="1"/>
                    <a:pt x="7" y="1"/>
                  </a:cubicBezTo>
                  <a:cubicBezTo>
                    <a:pt x="7" y="0"/>
                    <a:pt x="7" y="0"/>
                    <a:pt x="7" y="0"/>
                  </a:cubicBezTo>
                  <a:cubicBezTo>
                    <a:pt x="7" y="0"/>
                    <a:pt x="7" y="0"/>
                    <a:pt x="7" y="0"/>
                  </a:cubicBezTo>
                  <a:cubicBezTo>
                    <a:pt x="7" y="0"/>
                    <a:pt x="7" y="0"/>
                    <a:pt x="7" y="0"/>
                  </a:cubicBezTo>
                  <a:cubicBezTo>
                    <a:pt x="7" y="0"/>
                    <a:pt x="7" y="0"/>
                    <a:pt x="7" y="0"/>
                  </a:cubicBezTo>
                  <a:cubicBezTo>
                    <a:pt x="7" y="0"/>
                    <a:pt x="7" y="1"/>
                    <a:pt x="7" y="1"/>
                  </a:cubicBezTo>
                  <a:cubicBezTo>
                    <a:pt x="7" y="1"/>
                    <a:pt x="7" y="1"/>
                    <a:pt x="7" y="1"/>
                  </a:cubicBezTo>
                  <a:cubicBezTo>
                    <a:pt x="7" y="0"/>
                    <a:pt x="7"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9" name="Freeform 1294"/>
            <p:cNvSpPr/>
            <p:nvPr/>
          </p:nvSpPr>
          <p:spPr bwMode="auto">
            <a:xfrm>
              <a:off x="1288" y="1146"/>
              <a:ext cx="49" cy="4"/>
            </a:xfrm>
            <a:custGeom>
              <a:avLst/>
              <a:gdLst>
                <a:gd name="T0" fmla="*/ 12 w 12"/>
                <a:gd name="T1" fmla="*/ 1 h 1"/>
                <a:gd name="T2" fmla="*/ 12 w 12"/>
                <a:gd name="T3" fmla="*/ 1 h 1"/>
                <a:gd name="T4" fmla="*/ 4 w 12"/>
                <a:gd name="T5" fmla="*/ 1 h 1"/>
                <a:gd name="T6" fmla="*/ 4 w 12"/>
                <a:gd name="T7" fmla="*/ 0 h 1"/>
                <a:gd name="T8" fmla="*/ 3 w 12"/>
                <a:gd name="T9" fmla="*/ 1 h 1"/>
                <a:gd name="T10" fmla="*/ 3 w 12"/>
                <a:gd name="T11" fmla="*/ 1 h 1"/>
                <a:gd name="T12" fmla="*/ 1 w 12"/>
                <a:gd name="T13" fmla="*/ 0 h 1"/>
                <a:gd name="T14" fmla="*/ 0 w 12"/>
                <a:gd name="T15" fmla="*/ 0 h 1"/>
                <a:gd name="T16" fmla="*/ 0 w 12"/>
                <a:gd name="T17" fmla="*/ 0 h 1"/>
                <a:gd name="T18" fmla="*/ 0 w 12"/>
                <a:gd name="T19" fmla="*/ 0 h 1"/>
                <a:gd name="T20" fmla="*/ 0 w 12"/>
                <a:gd name="T21" fmla="*/ 0 h 1"/>
                <a:gd name="T22" fmla="*/ 1 w 12"/>
                <a:gd name="T23" fmla="*/ 1 h 1"/>
                <a:gd name="T24" fmla="*/ 3 w 12"/>
                <a:gd name="T25" fmla="*/ 1 h 1"/>
                <a:gd name="T26" fmla="*/ 4 w 12"/>
                <a:gd name="T27" fmla="*/ 1 h 1"/>
                <a:gd name="T28" fmla="*/ 4 w 12"/>
                <a:gd name="T29" fmla="*/ 1 h 1"/>
                <a:gd name="T30" fmla="*/ 12 w 12"/>
                <a:gd name="T31" fmla="*/ 1 h 1"/>
                <a:gd name="T32" fmla="*/ 12 w 12"/>
                <a:gd name="T3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
                  <a:moveTo>
                    <a:pt x="12" y="1"/>
                  </a:moveTo>
                  <a:cubicBezTo>
                    <a:pt x="12" y="1"/>
                    <a:pt x="12" y="1"/>
                    <a:pt x="12" y="1"/>
                  </a:cubicBezTo>
                  <a:cubicBezTo>
                    <a:pt x="9" y="1"/>
                    <a:pt x="6" y="1"/>
                    <a:pt x="4" y="1"/>
                  </a:cubicBezTo>
                  <a:cubicBezTo>
                    <a:pt x="4" y="0"/>
                    <a:pt x="4" y="0"/>
                    <a:pt x="4" y="0"/>
                  </a:cubicBezTo>
                  <a:cubicBezTo>
                    <a:pt x="3" y="0"/>
                    <a:pt x="3" y="0"/>
                    <a:pt x="3" y="1"/>
                  </a:cubicBezTo>
                  <a:cubicBezTo>
                    <a:pt x="3" y="1"/>
                    <a:pt x="3" y="1"/>
                    <a:pt x="3" y="1"/>
                  </a:cubicBezTo>
                  <a:cubicBezTo>
                    <a:pt x="3"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1"/>
                    <a:pt x="1" y="1"/>
                  </a:cubicBezTo>
                  <a:cubicBezTo>
                    <a:pt x="2" y="1"/>
                    <a:pt x="3" y="1"/>
                    <a:pt x="3" y="1"/>
                  </a:cubicBezTo>
                  <a:cubicBezTo>
                    <a:pt x="3" y="1"/>
                    <a:pt x="3" y="1"/>
                    <a:pt x="4" y="1"/>
                  </a:cubicBezTo>
                  <a:cubicBezTo>
                    <a:pt x="4" y="1"/>
                    <a:pt x="4" y="1"/>
                    <a:pt x="4" y="1"/>
                  </a:cubicBezTo>
                  <a:cubicBezTo>
                    <a:pt x="6" y="1"/>
                    <a:pt x="9" y="1"/>
                    <a:pt x="12" y="1"/>
                  </a:cubicBezTo>
                  <a:cubicBezTo>
                    <a:pt x="12" y="1"/>
                    <a:pt x="12" y="1"/>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0" name="Freeform 1295"/>
            <p:cNvSpPr/>
            <p:nvPr/>
          </p:nvSpPr>
          <p:spPr bwMode="auto">
            <a:xfrm>
              <a:off x="1251" y="1381"/>
              <a:ext cx="12" cy="4"/>
            </a:xfrm>
            <a:custGeom>
              <a:avLst/>
              <a:gdLst>
                <a:gd name="T0" fmla="*/ 3 w 3"/>
                <a:gd name="T1" fmla="*/ 0 h 1"/>
                <a:gd name="T2" fmla="*/ 2 w 3"/>
                <a:gd name="T3" fmla="*/ 0 h 1"/>
                <a:gd name="T4" fmla="*/ 2 w 3"/>
                <a:gd name="T5" fmla="*/ 0 h 1"/>
                <a:gd name="T6" fmla="*/ 2 w 3"/>
                <a:gd name="T7" fmla="*/ 1 h 1"/>
                <a:gd name="T8" fmla="*/ 1 w 3"/>
                <a:gd name="T9" fmla="*/ 1 h 1"/>
                <a:gd name="T10" fmla="*/ 0 w 3"/>
                <a:gd name="T11" fmla="*/ 0 h 1"/>
                <a:gd name="T12" fmla="*/ 0 w 3"/>
                <a:gd name="T13" fmla="*/ 1 h 1"/>
                <a:gd name="T14" fmla="*/ 0 w 3"/>
                <a:gd name="T15" fmla="*/ 1 h 1"/>
                <a:gd name="T16" fmla="*/ 0 w 3"/>
                <a:gd name="T17" fmla="*/ 1 h 1"/>
                <a:gd name="T18" fmla="*/ 1 w 3"/>
                <a:gd name="T19" fmla="*/ 1 h 1"/>
                <a:gd name="T20" fmla="*/ 2 w 3"/>
                <a:gd name="T21" fmla="*/ 1 h 1"/>
                <a:gd name="T22" fmla="*/ 3 w 3"/>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3" y="0"/>
                  </a:moveTo>
                  <a:cubicBezTo>
                    <a:pt x="2" y="0"/>
                    <a:pt x="2" y="0"/>
                    <a:pt x="2" y="0"/>
                  </a:cubicBezTo>
                  <a:cubicBezTo>
                    <a:pt x="2" y="0"/>
                    <a:pt x="2" y="0"/>
                    <a:pt x="2" y="0"/>
                  </a:cubicBezTo>
                  <a:cubicBezTo>
                    <a:pt x="2" y="1"/>
                    <a:pt x="2" y="1"/>
                    <a:pt x="2" y="1"/>
                  </a:cubicBezTo>
                  <a:cubicBezTo>
                    <a:pt x="2" y="1"/>
                    <a:pt x="2" y="1"/>
                    <a:pt x="1" y="1"/>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2" y="1"/>
                    <a:pt x="2" y="1"/>
                    <a:pt x="2" y="1"/>
                  </a:cubicBezTo>
                  <a:cubicBezTo>
                    <a:pt x="2"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1" name="Freeform 1296"/>
            <p:cNvSpPr/>
            <p:nvPr/>
          </p:nvSpPr>
          <p:spPr bwMode="auto">
            <a:xfrm>
              <a:off x="1227" y="1443"/>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2" name="Freeform 1297"/>
            <p:cNvSpPr/>
            <p:nvPr/>
          </p:nvSpPr>
          <p:spPr bwMode="auto">
            <a:xfrm>
              <a:off x="1214" y="1224"/>
              <a:ext cx="25" cy="4"/>
            </a:xfrm>
            <a:custGeom>
              <a:avLst/>
              <a:gdLst>
                <a:gd name="T0" fmla="*/ 3 w 6"/>
                <a:gd name="T1" fmla="*/ 1 h 1"/>
                <a:gd name="T2" fmla="*/ 5 w 6"/>
                <a:gd name="T3" fmla="*/ 1 h 1"/>
                <a:gd name="T4" fmla="*/ 6 w 6"/>
                <a:gd name="T5" fmla="*/ 1 h 1"/>
                <a:gd name="T6" fmla="*/ 6 w 6"/>
                <a:gd name="T7" fmla="*/ 1 h 1"/>
                <a:gd name="T8" fmla="*/ 6 w 6"/>
                <a:gd name="T9" fmla="*/ 1 h 1"/>
                <a:gd name="T10" fmla="*/ 5 w 6"/>
                <a:gd name="T11" fmla="*/ 1 h 1"/>
                <a:gd name="T12" fmla="*/ 3 w 6"/>
                <a:gd name="T13" fmla="*/ 1 h 1"/>
                <a:gd name="T14" fmla="*/ 3 w 6"/>
                <a:gd name="T15" fmla="*/ 1 h 1"/>
                <a:gd name="T16" fmla="*/ 3 w 6"/>
                <a:gd name="T17" fmla="*/ 1 h 1"/>
                <a:gd name="T18" fmla="*/ 3 w 6"/>
                <a:gd name="T19" fmla="*/ 1 h 1"/>
                <a:gd name="T20" fmla="*/ 3 w 6"/>
                <a:gd name="T21" fmla="*/ 1 h 1"/>
                <a:gd name="T22" fmla="*/ 3 w 6"/>
                <a:gd name="T23" fmla="*/ 1 h 1"/>
                <a:gd name="T24" fmla="*/ 3 w 6"/>
                <a:gd name="T25" fmla="*/ 1 h 1"/>
                <a:gd name="T26" fmla="*/ 2 w 6"/>
                <a:gd name="T27" fmla="*/ 1 h 1"/>
                <a:gd name="T28" fmla="*/ 1 w 6"/>
                <a:gd name="T29" fmla="*/ 0 h 1"/>
                <a:gd name="T30" fmla="*/ 0 w 6"/>
                <a:gd name="T31" fmla="*/ 0 h 1"/>
                <a:gd name="T32" fmla="*/ 0 w 6"/>
                <a:gd name="T33" fmla="*/ 1 h 1"/>
                <a:gd name="T34" fmla="*/ 1 w 6"/>
                <a:gd name="T35" fmla="*/ 1 h 1"/>
                <a:gd name="T36" fmla="*/ 2 w 6"/>
                <a:gd name="T37" fmla="*/ 1 h 1"/>
                <a:gd name="T38" fmla="*/ 2 w 6"/>
                <a:gd name="T39" fmla="*/ 1 h 1"/>
                <a:gd name="T40" fmla="*/ 3 w 6"/>
                <a:gd name="T41" fmla="*/ 1 h 1"/>
                <a:gd name="T42" fmla="*/ 3 w 6"/>
                <a:gd name="T43" fmla="*/ 1 h 1"/>
                <a:gd name="T44" fmla="*/ 3 w 6"/>
                <a:gd name="T45" fmla="*/ 1 h 1"/>
                <a:gd name="T46" fmla="*/ 3 w 6"/>
                <a:gd name="T47" fmla="*/ 1 h 1"/>
                <a:gd name="T48" fmla="*/ 3 w 6"/>
                <a:gd name="T49" fmla="*/ 1 h 1"/>
                <a:gd name="T50" fmla="*/ 3 w 6"/>
                <a:gd name="T51" fmla="*/ 1 h 1"/>
                <a:gd name="T52" fmla="*/ 3 w 6"/>
                <a:gd name="T5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 h="1">
                  <a:moveTo>
                    <a:pt x="3" y="1"/>
                  </a:moveTo>
                  <a:cubicBezTo>
                    <a:pt x="4" y="1"/>
                    <a:pt x="5" y="1"/>
                    <a:pt x="5" y="1"/>
                  </a:cubicBezTo>
                  <a:cubicBezTo>
                    <a:pt x="6" y="1"/>
                    <a:pt x="6" y="1"/>
                    <a:pt x="6" y="1"/>
                  </a:cubicBezTo>
                  <a:cubicBezTo>
                    <a:pt x="6" y="1"/>
                    <a:pt x="6" y="1"/>
                    <a:pt x="6" y="1"/>
                  </a:cubicBezTo>
                  <a:cubicBezTo>
                    <a:pt x="6" y="1"/>
                    <a:pt x="6" y="1"/>
                    <a:pt x="6" y="1"/>
                  </a:cubicBezTo>
                  <a:cubicBezTo>
                    <a:pt x="5" y="1"/>
                    <a:pt x="5" y="1"/>
                    <a:pt x="5" y="1"/>
                  </a:cubicBezTo>
                  <a:cubicBezTo>
                    <a:pt x="5" y="1"/>
                    <a:pt x="4"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1" y="1"/>
                    <a:pt x="1" y="0"/>
                  </a:cubicBezTo>
                  <a:cubicBezTo>
                    <a:pt x="1" y="0"/>
                    <a:pt x="0" y="0"/>
                    <a:pt x="0" y="0"/>
                  </a:cubicBezTo>
                  <a:cubicBezTo>
                    <a:pt x="0" y="1"/>
                    <a:pt x="0" y="1"/>
                    <a:pt x="0" y="1"/>
                  </a:cubicBezTo>
                  <a:cubicBezTo>
                    <a:pt x="0" y="1"/>
                    <a:pt x="0" y="1"/>
                    <a:pt x="1" y="1"/>
                  </a:cubicBezTo>
                  <a:cubicBezTo>
                    <a:pt x="1" y="1"/>
                    <a:pt x="2" y="1"/>
                    <a:pt x="2" y="1"/>
                  </a:cubicBezTo>
                  <a:cubicBezTo>
                    <a:pt x="2" y="1"/>
                    <a:pt x="2" y="1"/>
                    <a:pt x="2" y="1"/>
                  </a:cubicBezTo>
                  <a:cubicBezTo>
                    <a:pt x="2"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3" name="Freeform 1298"/>
            <p:cNvSpPr>
              <a:spLocks noEditPoints="1"/>
            </p:cNvSpPr>
            <p:nvPr/>
          </p:nvSpPr>
          <p:spPr bwMode="auto">
            <a:xfrm>
              <a:off x="1178" y="1410"/>
              <a:ext cx="53" cy="8"/>
            </a:xfrm>
            <a:custGeom>
              <a:avLst/>
              <a:gdLst>
                <a:gd name="T0" fmla="*/ 13 w 13"/>
                <a:gd name="T1" fmla="*/ 1 h 2"/>
                <a:gd name="T2" fmla="*/ 12 w 13"/>
                <a:gd name="T3" fmla="*/ 1 h 2"/>
                <a:gd name="T4" fmla="*/ 12 w 13"/>
                <a:gd name="T5" fmla="*/ 1 h 2"/>
                <a:gd name="T6" fmla="*/ 13 w 13"/>
                <a:gd name="T7" fmla="*/ 1 h 2"/>
                <a:gd name="T8" fmla="*/ 12 w 13"/>
                <a:gd name="T9" fmla="*/ 1 h 2"/>
                <a:gd name="T10" fmla="*/ 12 w 13"/>
                <a:gd name="T11" fmla="*/ 1 h 2"/>
                <a:gd name="T12" fmla="*/ 11 w 13"/>
                <a:gd name="T13" fmla="*/ 1 h 2"/>
                <a:gd name="T14" fmla="*/ 11 w 13"/>
                <a:gd name="T15" fmla="*/ 1 h 2"/>
                <a:gd name="T16" fmla="*/ 8 w 13"/>
                <a:gd name="T17" fmla="*/ 1 h 2"/>
                <a:gd name="T18" fmla="*/ 7 w 13"/>
                <a:gd name="T19" fmla="*/ 1 h 2"/>
                <a:gd name="T20" fmla="*/ 6 w 13"/>
                <a:gd name="T21" fmla="*/ 1 h 2"/>
                <a:gd name="T22" fmla="*/ 4 w 13"/>
                <a:gd name="T23" fmla="*/ 0 h 2"/>
                <a:gd name="T24" fmla="*/ 3 w 13"/>
                <a:gd name="T25" fmla="*/ 0 h 2"/>
                <a:gd name="T26" fmla="*/ 3 w 13"/>
                <a:gd name="T27" fmla="*/ 0 h 2"/>
                <a:gd name="T28" fmla="*/ 3 w 13"/>
                <a:gd name="T29" fmla="*/ 0 h 2"/>
                <a:gd name="T30" fmla="*/ 2 w 13"/>
                <a:gd name="T31" fmla="*/ 0 h 2"/>
                <a:gd name="T32" fmla="*/ 1 w 13"/>
                <a:gd name="T33" fmla="*/ 0 h 2"/>
                <a:gd name="T34" fmla="*/ 1 w 13"/>
                <a:gd name="T35" fmla="*/ 0 h 2"/>
                <a:gd name="T36" fmla="*/ 0 w 13"/>
                <a:gd name="T37" fmla="*/ 0 h 2"/>
                <a:gd name="T38" fmla="*/ 0 w 13"/>
                <a:gd name="T39" fmla="*/ 0 h 2"/>
                <a:gd name="T40" fmla="*/ 1 w 13"/>
                <a:gd name="T41" fmla="*/ 0 h 2"/>
                <a:gd name="T42" fmla="*/ 1 w 13"/>
                <a:gd name="T43" fmla="*/ 0 h 2"/>
                <a:gd name="T44" fmla="*/ 2 w 13"/>
                <a:gd name="T45" fmla="*/ 1 h 2"/>
                <a:gd name="T46" fmla="*/ 3 w 13"/>
                <a:gd name="T47" fmla="*/ 1 h 2"/>
                <a:gd name="T48" fmla="*/ 3 w 13"/>
                <a:gd name="T49" fmla="*/ 1 h 2"/>
                <a:gd name="T50" fmla="*/ 5 w 13"/>
                <a:gd name="T51" fmla="*/ 1 h 2"/>
                <a:gd name="T52" fmla="*/ 6 w 13"/>
                <a:gd name="T53" fmla="*/ 1 h 2"/>
                <a:gd name="T54" fmla="*/ 7 w 13"/>
                <a:gd name="T55" fmla="*/ 1 h 2"/>
                <a:gd name="T56" fmla="*/ 8 w 13"/>
                <a:gd name="T57" fmla="*/ 1 h 2"/>
                <a:gd name="T58" fmla="*/ 8 w 13"/>
                <a:gd name="T59" fmla="*/ 1 h 2"/>
                <a:gd name="T60" fmla="*/ 11 w 13"/>
                <a:gd name="T61" fmla="*/ 1 h 2"/>
                <a:gd name="T62" fmla="*/ 12 w 13"/>
                <a:gd name="T63" fmla="*/ 2 h 2"/>
                <a:gd name="T64" fmla="*/ 13 w 13"/>
                <a:gd name="T65" fmla="*/ 2 h 2"/>
                <a:gd name="T66" fmla="*/ 13 w 13"/>
                <a:gd name="T67" fmla="*/ 2 h 2"/>
                <a:gd name="T68" fmla="*/ 3 w 13"/>
                <a:gd name="T69" fmla="*/ 0 h 2"/>
                <a:gd name="T70" fmla="*/ 3 w 13"/>
                <a:gd name="T71" fmla="*/ 0 h 2"/>
                <a:gd name="T72" fmla="*/ 3 w 13"/>
                <a:gd name="T73" fmla="*/ 0 h 2"/>
                <a:gd name="T74" fmla="*/ 6 w 13"/>
                <a:gd name="T75" fmla="*/ 1 h 2"/>
                <a:gd name="T76" fmla="*/ 5 w 13"/>
                <a:gd name="T77" fmla="*/ 1 h 2"/>
                <a:gd name="T78" fmla="*/ 6 w 13"/>
                <a:gd name="T79" fmla="*/ 1 h 2"/>
                <a:gd name="T80" fmla="*/ 11 w 13"/>
                <a:gd name="T81" fmla="*/ 1 h 2"/>
                <a:gd name="T82" fmla="*/ 11 w 13"/>
                <a:gd name="T83" fmla="*/ 1 h 2"/>
                <a:gd name="T84" fmla="*/ 12 w 13"/>
                <a:gd name="T85" fmla="*/ 1 h 2"/>
                <a:gd name="T86" fmla="*/ 11 w 13"/>
                <a:gd name="T8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 h="2">
                  <a:moveTo>
                    <a:pt x="13" y="2"/>
                  </a:moveTo>
                  <a:cubicBezTo>
                    <a:pt x="13" y="1"/>
                    <a:pt x="13" y="1"/>
                    <a:pt x="13"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3" y="1"/>
                    <a:pt x="13" y="1"/>
                    <a:pt x="13" y="1"/>
                  </a:cubicBezTo>
                  <a:cubicBezTo>
                    <a:pt x="13" y="1"/>
                    <a:pt x="13"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1" y="1"/>
                    <a:pt x="11" y="1"/>
                  </a:cubicBezTo>
                  <a:cubicBezTo>
                    <a:pt x="11" y="1"/>
                    <a:pt x="11" y="1"/>
                    <a:pt x="11" y="1"/>
                  </a:cubicBezTo>
                  <a:cubicBezTo>
                    <a:pt x="11" y="1"/>
                    <a:pt x="11" y="1"/>
                    <a:pt x="11" y="1"/>
                  </a:cubicBezTo>
                  <a:cubicBezTo>
                    <a:pt x="10" y="1"/>
                    <a:pt x="9" y="1"/>
                    <a:pt x="8" y="1"/>
                  </a:cubicBezTo>
                  <a:cubicBezTo>
                    <a:pt x="8" y="1"/>
                    <a:pt x="8" y="1"/>
                    <a:pt x="8" y="1"/>
                  </a:cubicBezTo>
                  <a:cubicBezTo>
                    <a:pt x="8" y="1"/>
                    <a:pt x="8" y="1"/>
                    <a:pt x="8" y="1"/>
                  </a:cubicBezTo>
                  <a:cubicBezTo>
                    <a:pt x="8" y="1"/>
                    <a:pt x="7" y="1"/>
                    <a:pt x="7" y="1"/>
                  </a:cubicBezTo>
                  <a:cubicBezTo>
                    <a:pt x="7" y="1"/>
                    <a:pt x="7" y="1"/>
                    <a:pt x="7" y="1"/>
                  </a:cubicBezTo>
                  <a:cubicBezTo>
                    <a:pt x="7" y="0"/>
                    <a:pt x="6" y="0"/>
                    <a:pt x="6" y="1"/>
                  </a:cubicBezTo>
                  <a:cubicBezTo>
                    <a:pt x="6" y="0"/>
                    <a:pt x="5" y="1"/>
                    <a:pt x="5" y="1"/>
                  </a:cubicBezTo>
                  <a:cubicBezTo>
                    <a:pt x="5" y="1"/>
                    <a:pt x="5" y="0"/>
                    <a:pt x="4" y="0"/>
                  </a:cubicBezTo>
                  <a:cubicBezTo>
                    <a:pt x="4"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1"/>
                    <a:pt x="2" y="1"/>
                    <a:pt x="2" y="1"/>
                  </a:cubicBezTo>
                  <a:cubicBezTo>
                    <a:pt x="2" y="1"/>
                    <a:pt x="2" y="1"/>
                    <a:pt x="2" y="1"/>
                  </a:cubicBezTo>
                  <a:cubicBezTo>
                    <a:pt x="2" y="1"/>
                    <a:pt x="2" y="1"/>
                    <a:pt x="3" y="1"/>
                  </a:cubicBezTo>
                  <a:cubicBezTo>
                    <a:pt x="3" y="1"/>
                    <a:pt x="3" y="1"/>
                    <a:pt x="3" y="1"/>
                  </a:cubicBezTo>
                  <a:cubicBezTo>
                    <a:pt x="3" y="1"/>
                    <a:pt x="3" y="1"/>
                    <a:pt x="3" y="1"/>
                  </a:cubicBezTo>
                  <a:cubicBezTo>
                    <a:pt x="3" y="1"/>
                    <a:pt x="3" y="1"/>
                    <a:pt x="3" y="1"/>
                  </a:cubicBezTo>
                  <a:cubicBezTo>
                    <a:pt x="4" y="1"/>
                    <a:pt x="5" y="1"/>
                    <a:pt x="5" y="1"/>
                  </a:cubicBezTo>
                  <a:cubicBezTo>
                    <a:pt x="5" y="1"/>
                    <a:pt x="5" y="1"/>
                    <a:pt x="5" y="1"/>
                  </a:cubicBezTo>
                  <a:cubicBezTo>
                    <a:pt x="5" y="1"/>
                    <a:pt x="5" y="1"/>
                    <a:pt x="5" y="1"/>
                  </a:cubicBezTo>
                  <a:cubicBezTo>
                    <a:pt x="6" y="1"/>
                    <a:pt x="6" y="1"/>
                    <a:pt x="6" y="1"/>
                  </a:cubicBezTo>
                  <a:cubicBezTo>
                    <a:pt x="6" y="1"/>
                    <a:pt x="6" y="1"/>
                    <a:pt x="6" y="1"/>
                  </a:cubicBezTo>
                  <a:cubicBezTo>
                    <a:pt x="6" y="1"/>
                    <a:pt x="7" y="1"/>
                    <a:pt x="7" y="1"/>
                  </a:cubicBezTo>
                  <a:cubicBezTo>
                    <a:pt x="7" y="1"/>
                    <a:pt x="7" y="1"/>
                    <a:pt x="7" y="1"/>
                  </a:cubicBezTo>
                  <a:cubicBezTo>
                    <a:pt x="7" y="1"/>
                    <a:pt x="8" y="1"/>
                    <a:pt x="8" y="1"/>
                  </a:cubicBezTo>
                  <a:cubicBezTo>
                    <a:pt x="8" y="1"/>
                    <a:pt x="8" y="1"/>
                    <a:pt x="8" y="1"/>
                  </a:cubicBezTo>
                  <a:cubicBezTo>
                    <a:pt x="8" y="1"/>
                    <a:pt x="8" y="1"/>
                    <a:pt x="8" y="1"/>
                  </a:cubicBezTo>
                  <a:cubicBezTo>
                    <a:pt x="9" y="1"/>
                    <a:pt x="10" y="2"/>
                    <a:pt x="11" y="1"/>
                  </a:cubicBezTo>
                  <a:cubicBezTo>
                    <a:pt x="11" y="1"/>
                    <a:pt x="11" y="1"/>
                    <a:pt x="11" y="1"/>
                  </a:cubicBezTo>
                  <a:cubicBezTo>
                    <a:pt x="11" y="2"/>
                    <a:pt x="11" y="2"/>
                    <a:pt x="12" y="1"/>
                  </a:cubicBezTo>
                  <a:cubicBezTo>
                    <a:pt x="12" y="2"/>
                    <a:pt x="12" y="2"/>
                    <a:pt x="12" y="2"/>
                  </a:cubicBezTo>
                  <a:cubicBezTo>
                    <a:pt x="12" y="2"/>
                    <a:pt x="12" y="2"/>
                    <a:pt x="12" y="2"/>
                  </a:cubicBezTo>
                  <a:cubicBezTo>
                    <a:pt x="12" y="2"/>
                    <a:pt x="12" y="2"/>
                    <a:pt x="13" y="2"/>
                  </a:cubicBezTo>
                  <a:cubicBezTo>
                    <a:pt x="13" y="2"/>
                    <a:pt x="13" y="2"/>
                    <a:pt x="13" y="2"/>
                  </a:cubicBezTo>
                  <a:cubicBezTo>
                    <a:pt x="13" y="2"/>
                    <a:pt x="13" y="2"/>
                    <a:pt x="13" y="2"/>
                  </a:cubicBezTo>
                  <a:cubicBezTo>
                    <a:pt x="13" y="2"/>
                    <a:pt x="13" y="2"/>
                    <a:pt x="13" y="2"/>
                  </a:cubicBezTo>
                  <a:close/>
                  <a:moveTo>
                    <a:pt x="3" y="0"/>
                  </a:moveTo>
                  <a:cubicBezTo>
                    <a:pt x="3" y="0"/>
                    <a:pt x="3" y="0"/>
                    <a:pt x="3" y="0"/>
                  </a:cubicBezTo>
                  <a:cubicBezTo>
                    <a:pt x="3" y="0"/>
                    <a:pt x="3" y="0"/>
                    <a:pt x="3" y="0"/>
                  </a:cubicBezTo>
                  <a:cubicBezTo>
                    <a:pt x="3" y="0"/>
                    <a:pt x="3" y="0"/>
                    <a:pt x="3" y="0"/>
                  </a:cubicBezTo>
                  <a:cubicBezTo>
                    <a:pt x="3" y="1"/>
                    <a:pt x="3" y="1"/>
                    <a:pt x="3" y="0"/>
                  </a:cubicBezTo>
                  <a:close/>
                  <a:moveTo>
                    <a:pt x="6" y="1"/>
                  </a:moveTo>
                  <a:cubicBezTo>
                    <a:pt x="6" y="1"/>
                    <a:pt x="6" y="1"/>
                    <a:pt x="6" y="1"/>
                  </a:cubicBezTo>
                  <a:cubicBezTo>
                    <a:pt x="6" y="1"/>
                    <a:pt x="6" y="1"/>
                    <a:pt x="6" y="1"/>
                  </a:cubicBezTo>
                  <a:cubicBezTo>
                    <a:pt x="5" y="1"/>
                    <a:pt x="5" y="1"/>
                    <a:pt x="5" y="1"/>
                  </a:cubicBezTo>
                  <a:cubicBezTo>
                    <a:pt x="5" y="1"/>
                    <a:pt x="5" y="1"/>
                    <a:pt x="5" y="1"/>
                  </a:cubicBezTo>
                  <a:cubicBezTo>
                    <a:pt x="5" y="1"/>
                    <a:pt x="5" y="1"/>
                    <a:pt x="6" y="1"/>
                  </a:cubicBezTo>
                  <a:cubicBezTo>
                    <a:pt x="6" y="1"/>
                    <a:pt x="6" y="1"/>
                    <a:pt x="6" y="1"/>
                  </a:cubicBezTo>
                  <a:close/>
                  <a:moveTo>
                    <a:pt x="11" y="1"/>
                  </a:moveTo>
                  <a:cubicBezTo>
                    <a:pt x="11" y="1"/>
                    <a:pt x="11" y="1"/>
                    <a:pt x="11" y="1"/>
                  </a:cubicBezTo>
                  <a:cubicBezTo>
                    <a:pt x="11" y="1"/>
                    <a:pt x="11" y="1"/>
                    <a:pt x="11" y="1"/>
                  </a:cubicBezTo>
                  <a:cubicBezTo>
                    <a:pt x="11" y="1"/>
                    <a:pt x="11" y="1"/>
                    <a:pt x="11" y="1"/>
                  </a:cubicBezTo>
                  <a:cubicBezTo>
                    <a:pt x="11" y="1"/>
                    <a:pt x="11" y="1"/>
                    <a:pt x="12" y="1"/>
                  </a:cubicBezTo>
                  <a:cubicBezTo>
                    <a:pt x="12" y="1"/>
                    <a:pt x="12" y="1"/>
                    <a:pt x="12"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44" name="文本框 2643"/>
          <p:cNvSpPr txBox="1"/>
          <p:nvPr/>
        </p:nvSpPr>
        <p:spPr>
          <a:xfrm>
            <a:off x="9319508" y="3750403"/>
            <a:ext cx="1676058" cy="584775"/>
          </a:xfrm>
          <a:prstGeom prst="rect">
            <a:avLst/>
          </a:prstGeom>
          <a:noFill/>
        </p:spPr>
        <p:txBody>
          <a:bodyPr wrap="square" rtlCol="0">
            <a:spAutoFit/>
          </a:bodyPr>
          <a:lstStyle/>
          <a:p>
            <a:r>
              <a:rPr lang="zh-CN" altLang="en-US" sz="3200" dirty="0" smtClean="0">
                <a:solidFill>
                  <a:schemeClr val="bg1"/>
                </a:solidFill>
                <a:latin typeface="禹卫书法行书简体" panose="02000603000000000000" pitchFamily="2" charset="-122"/>
                <a:ea typeface="禹卫书法行书简体" panose="02000603000000000000" pitchFamily="2" charset="-122"/>
              </a:rPr>
              <a:t>文本</a:t>
            </a:r>
            <a:endParaRPr lang="zh-CN" altLang="en-US" sz="3200" dirty="0">
              <a:solidFill>
                <a:schemeClr val="bg1"/>
              </a:solidFill>
              <a:latin typeface="禹卫书法行书简体" panose="02000603000000000000" pitchFamily="2" charset="-122"/>
              <a:ea typeface="禹卫书法行书简体" panose="02000603000000000000" pitchFamily="2" charset="-122"/>
            </a:endParaRPr>
          </a:p>
        </p:txBody>
      </p:sp>
      <p:sp>
        <p:nvSpPr>
          <p:cNvPr id="2645" name="文本框 2644"/>
          <p:cNvSpPr txBox="1"/>
          <p:nvPr/>
        </p:nvSpPr>
        <p:spPr>
          <a:xfrm>
            <a:off x="8219270" y="4672833"/>
            <a:ext cx="3139734" cy="1631216"/>
          </a:xfrm>
          <a:prstGeom prst="rect">
            <a:avLst/>
          </a:prstGeom>
          <a:noFill/>
        </p:spPr>
        <p:txBody>
          <a:bodyPr wrap="square" rtlCol="0">
            <a:spAutoFit/>
          </a:bodyPr>
          <a:lstStyle/>
          <a:p>
            <a:pPr algn="ct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a:p>
            <a:pPr algn="ct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grpSp>
        <p:nvGrpSpPr>
          <p:cNvPr id="2646" name="Group 410"/>
          <p:cNvGrpSpPr/>
          <p:nvPr/>
        </p:nvGrpSpPr>
        <p:grpSpPr bwMode="auto">
          <a:xfrm rot="371381">
            <a:off x="3177975" y="3295705"/>
            <a:ext cx="6087440" cy="2160450"/>
            <a:chOff x="3444" y="3067"/>
            <a:chExt cx="2009" cy="713"/>
          </a:xfrm>
        </p:grpSpPr>
        <p:sp>
          <p:nvSpPr>
            <p:cNvPr id="2647" name="Oval 210"/>
            <p:cNvSpPr>
              <a:spLocks noChangeArrowheads="1"/>
            </p:cNvSpPr>
            <p:nvPr/>
          </p:nvSpPr>
          <p:spPr bwMode="auto">
            <a:xfrm>
              <a:off x="3556" y="3473"/>
              <a:ext cx="1" cy="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8" name="Freeform 211"/>
            <p:cNvSpPr/>
            <p:nvPr/>
          </p:nvSpPr>
          <p:spPr bwMode="auto">
            <a:xfrm>
              <a:off x="3551" y="3345"/>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9" name="Freeform 212"/>
            <p:cNvSpPr/>
            <p:nvPr/>
          </p:nvSpPr>
          <p:spPr bwMode="auto">
            <a:xfrm>
              <a:off x="3547" y="3355"/>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0" name="Freeform 213"/>
            <p:cNvSpPr/>
            <p:nvPr/>
          </p:nvSpPr>
          <p:spPr bwMode="auto">
            <a:xfrm>
              <a:off x="3542" y="3355"/>
              <a:ext cx="5"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1" name="Freeform 214"/>
            <p:cNvSpPr/>
            <p:nvPr/>
          </p:nvSpPr>
          <p:spPr bwMode="auto">
            <a:xfrm>
              <a:off x="3537" y="3492"/>
              <a:ext cx="10"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0" y="0"/>
                    <a:pt x="1" y="0"/>
                  </a:cubicBezTo>
                  <a:cubicBezTo>
                    <a:pt x="1" y="0"/>
                    <a:pt x="2"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2" name="Freeform 215"/>
            <p:cNvSpPr/>
            <p:nvPr/>
          </p:nvSpPr>
          <p:spPr bwMode="auto">
            <a:xfrm>
              <a:off x="3533" y="3705"/>
              <a:ext cx="9" cy="4"/>
            </a:xfrm>
            <a:custGeom>
              <a:avLst/>
              <a:gdLst>
                <a:gd name="T0" fmla="*/ 2 w 2"/>
                <a:gd name="T1" fmla="*/ 0 h 1"/>
                <a:gd name="T2" fmla="*/ 0 w 2"/>
                <a:gd name="T3" fmla="*/ 1 h 1"/>
                <a:gd name="T4" fmla="*/ 0 w 2"/>
                <a:gd name="T5" fmla="*/ 1 h 1"/>
                <a:gd name="T6" fmla="*/ 0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1" y="0"/>
                    <a:pt x="0" y="0"/>
                    <a:pt x="0" y="1"/>
                  </a:cubicBezTo>
                  <a:cubicBezTo>
                    <a:pt x="0" y="1"/>
                    <a:pt x="0" y="1"/>
                    <a:pt x="0" y="1"/>
                  </a:cubicBezTo>
                  <a:cubicBezTo>
                    <a:pt x="0" y="1"/>
                    <a:pt x="0" y="1"/>
                    <a:pt x="0" y="1"/>
                  </a:cubicBezTo>
                  <a:cubicBezTo>
                    <a:pt x="0" y="1"/>
                    <a:pt x="2" y="1"/>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3" name="Freeform 216"/>
            <p:cNvSpPr/>
            <p:nvPr/>
          </p:nvSpPr>
          <p:spPr bwMode="auto">
            <a:xfrm>
              <a:off x="3528" y="3388"/>
              <a:ext cx="5" cy="5"/>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1" y="0"/>
                  </a:cubicBezTo>
                  <a:cubicBezTo>
                    <a:pt x="1" y="0"/>
                    <a:pt x="0"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4" name="Freeform 217"/>
            <p:cNvSpPr/>
            <p:nvPr/>
          </p:nvSpPr>
          <p:spPr bwMode="auto">
            <a:xfrm>
              <a:off x="3528" y="3388"/>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5" name="Freeform 218"/>
            <p:cNvSpPr/>
            <p:nvPr/>
          </p:nvSpPr>
          <p:spPr bwMode="auto">
            <a:xfrm>
              <a:off x="3519" y="3487"/>
              <a:ext cx="4" cy="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1"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6" name="Freeform 219"/>
            <p:cNvSpPr/>
            <p:nvPr/>
          </p:nvSpPr>
          <p:spPr bwMode="auto">
            <a:xfrm>
              <a:off x="3519" y="349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7" name="Freeform 220"/>
            <p:cNvSpPr/>
            <p:nvPr/>
          </p:nvSpPr>
          <p:spPr bwMode="auto">
            <a:xfrm>
              <a:off x="3514" y="3709"/>
              <a:ext cx="5" cy="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1"/>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8" name="Freeform 221"/>
            <p:cNvSpPr/>
            <p:nvPr/>
          </p:nvSpPr>
          <p:spPr bwMode="auto">
            <a:xfrm>
              <a:off x="3519" y="3482"/>
              <a:ext cx="0" cy="5"/>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9" name="Freeform 222"/>
            <p:cNvSpPr/>
            <p:nvPr/>
          </p:nvSpPr>
          <p:spPr bwMode="auto">
            <a:xfrm>
              <a:off x="3514" y="3492"/>
              <a:ext cx="5" cy="5"/>
            </a:xfrm>
            <a:custGeom>
              <a:avLst/>
              <a:gdLst>
                <a:gd name="T0" fmla="*/ 0 w 1"/>
                <a:gd name="T1" fmla="*/ 0 h 1"/>
                <a:gd name="T2" fmla="*/ 0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0" name="Freeform 223"/>
            <p:cNvSpPr/>
            <p:nvPr/>
          </p:nvSpPr>
          <p:spPr bwMode="auto">
            <a:xfrm>
              <a:off x="3505" y="3492"/>
              <a:ext cx="4" cy="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1" y="1"/>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1" name="Freeform 224"/>
            <p:cNvSpPr/>
            <p:nvPr/>
          </p:nvSpPr>
          <p:spPr bwMode="auto">
            <a:xfrm>
              <a:off x="3509" y="347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2" name="Freeform 225"/>
            <p:cNvSpPr/>
            <p:nvPr/>
          </p:nvSpPr>
          <p:spPr bwMode="auto">
            <a:xfrm>
              <a:off x="3495" y="3492"/>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3" name="Freeform 226"/>
            <p:cNvSpPr/>
            <p:nvPr/>
          </p:nvSpPr>
          <p:spPr bwMode="auto">
            <a:xfrm>
              <a:off x="3491" y="3478"/>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1"/>
                    <a:pt x="0" y="0"/>
                  </a:cubicBezTo>
                  <a:cubicBezTo>
                    <a:pt x="0"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4" name="Oval 227"/>
            <p:cNvSpPr>
              <a:spLocks noChangeArrowheads="1"/>
            </p:cNvSpPr>
            <p:nvPr/>
          </p:nvSpPr>
          <p:spPr bwMode="auto">
            <a:xfrm>
              <a:off x="3491" y="3492"/>
              <a:ext cx="4" cy="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5" name="Freeform 228"/>
            <p:cNvSpPr/>
            <p:nvPr/>
          </p:nvSpPr>
          <p:spPr bwMode="auto">
            <a:xfrm>
              <a:off x="3486" y="3487"/>
              <a:ext cx="5"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6" name="Freeform 229"/>
            <p:cNvSpPr/>
            <p:nvPr/>
          </p:nvSpPr>
          <p:spPr bwMode="auto">
            <a:xfrm>
              <a:off x="3481" y="3478"/>
              <a:ext cx="5"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0"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7" name="Freeform 230"/>
            <p:cNvSpPr/>
            <p:nvPr/>
          </p:nvSpPr>
          <p:spPr bwMode="auto">
            <a:xfrm>
              <a:off x="3476" y="3364"/>
              <a:ext cx="10" cy="0"/>
            </a:xfrm>
            <a:custGeom>
              <a:avLst/>
              <a:gdLst>
                <a:gd name="T0" fmla="*/ 1 w 2"/>
                <a:gd name="T1" fmla="*/ 1 w 2"/>
              </a:gdLst>
              <a:ahLst/>
              <a:cxnLst>
                <a:cxn ang="0">
                  <a:pos x="T0" y="0"/>
                </a:cxn>
                <a:cxn ang="0">
                  <a:pos x="T1" y="0"/>
                </a:cxn>
              </a:cxnLst>
              <a:rect l="0" t="0" r="r" b="b"/>
              <a:pathLst>
                <a:path w="2">
                  <a:moveTo>
                    <a:pt x="1" y="0"/>
                  </a:moveTo>
                  <a:cubicBezTo>
                    <a:pt x="0" y="0"/>
                    <a:pt x="2"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8" name="Freeform 231"/>
            <p:cNvSpPr/>
            <p:nvPr/>
          </p:nvSpPr>
          <p:spPr bwMode="auto">
            <a:xfrm>
              <a:off x="3476" y="3487"/>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9" name="Freeform 232"/>
            <p:cNvSpPr/>
            <p:nvPr/>
          </p:nvSpPr>
          <p:spPr bwMode="auto">
            <a:xfrm>
              <a:off x="3476" y="3374"/>
              <a:ext cx="5" cy="5"/>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0" name="Freeform 233"/>
            <p:cNvSpPr/>
            <p:nvPr/>
          </p:nvSpPr>
          <p:spPr bwMode="auto">
            <a:xfrm>
              <a:off x="3476" y="3426"/>
              <a:ext cx="5" cy="5"/>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1"/>
                  </a:cubicBezTo>
                  <a:cubicBezTo>
                    <a:pt x="0" y="1"/>
                    <a:pt x="0" y="0"/>
                    <a:pt x="1" y="1"/>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1" name="Freeform 234"/>
            <p:cNvSpPr/>
            <p:nvPr/>
          </p:nvSpPr>
          <p:spPr bwMode="auto">
            <a:xfrm>
              <a:off x="3472" y="3426"/>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0"/>
                    <a:pt x="0" y="1"/>
                  </a:cubicBezTo>
                  <a:cubicBezTo>
                    <a:pt x="0" y="1"/>
                    <a:pt x="0" y="1"/>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2" name="Freeform 235"/>
            <p:cNvSpPr/>
            <p:nvPr/>
          </p:nvSpPr>
          <p:spPr bwMode="auto">
            <a:xfrm>
              <a:off x="3462" y="3482"/>
              <a:ext cx="5" cy="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1"/>
                    <a:pt x="1"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3" name="Freeform 236"/>
            <p:cNvSpPr/>
            <p:nvPr/>
          </p:nvSpPr>
          <p:spPr bwMode="auto">
            <a:xfrm>
              <a:off x="3458" y="3482"/>
              <a:ext cx="4" cy="5"/>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0"/>
                    <a:pt x="1" y="0"/>
                  </a:cubicBezTo>
                  <a:cubicBezTo>
                    <a:pt x="1" y="0"/>
                    <a:pt x="0" y="0"/>
                    <a:pt x="0" y="0"/>
                  </a:cubicBezTo>
                  <a:cubicBezTo>
                    <a:pt x="0" y="0"/>
                    <a:pt x="0" y="1"/>
                    <a:pt x="0" y="1"/>
                  </a:cubicBezTo>
                  <a:cubicBezTo>
                    <a:pt x="0"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4" name="Freeform 237"/>
            <p:cNvSpPr/>
            <p:nvPr/>
          </p:nvSpPr>
          <p:spPr bwMode="auto">
            <a:xfrm>
              <a:off x="3453" y="3482"/>
              <a:ext cx="5" cy="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0"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5" name="Freeform 238"/>
            <p:cNvSpPr/>
            <p:nvPr/>
          </p:nvSpPr>
          <p:spPr bwMode="auto">
            <a:xfrm>
              <a:off x="5359" y="3534"/>
              <a:ext cx="10" cy="5"/>
            </a:xfrm>
            <a:custGeom>
              <a:avLst/>
              <a:gdLst>
                <a:gd name="T0" fmla="*/ 2 w 2"/>
                <a:gd name="T1" fmla="*/ 0 h 1"/>
                <a:gd name="T2" fmla="*/ 2 w 2"/>
                <a:gd name="T3" fmla="*/ 0 h 1"/>
                <a:gd name="T4" fmla="*/ 2 w 2"/>
                <a:gd name="T5" fmla="*/ 0 h 1"/>
                <a:gd name="T6" fmla="*/ 0 w 2"/>
                <a:gd name="T7" fmla="*/ 0 h 1"/>
                <a:gd name="T8" fmla="*/ 0 w 2"/>
                <a:gd name="T9" fmla="*/ 1 h 1"/>
                <a:gd name="T10" fmla="*/ 1 w 2"/>
                <a:gd name="T11" fmla="*/ 1 h 1"/>
                <a:gd name="T12" fmla="*/ 2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0"/>
                  </a:moveTo>
                  <a:cubicBezTo>
                    <a:pt x="2" y="0"/>
                    <a:pt x="2" y="0"/>
                    <a:pt x="2" y="0"/>
                  </a:cubicBezTo>
                  <a:cubicBezTo>
                    <a:pt x="2" y="0"/>
                    <a:pt x="2" y="0"/>
                    <a:pt x="2" y="0"/>
                  </a:cubicBezTo>
                  <a:cubicBezTo>
                    <a:pt x="1" y="0"/>
                    <a:pt x="1" y="0"/>
                    <a:pt x="0" y="0"/>
                  </a:cubicBezTo>
                  <a:cubicBezTo>
                    <a:pt x="0" y="0"/>
                    <a:pt x="1" y="0"/>
                    <a:pt x="0" y="1"/>
                  </a:cubicBezTo>
                  <a:cubicBezTo>
                    <a:pt x="1" y="1"/>
                    <a:pt x="1" y="1"/>
                    <a:pt x="1" y="1"/>
                  </a:cubicBezTo>
                  <a:cubicBezTo>
                    <a:pt x="1" y="1"/>
                    <a:pt x="2"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6" name="Freeform 239"/>
            <p:cNvSpPr/>
            <p:nvPr/>
          </p:nvSpPr>
          <p:spPr bwMode="auto">
            <a:xfrm>
              <a:off x="5355" y="3539"/>
              <a:ext cx="4" cy="5"/>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7" name="Freeform 240"/>
            <p:cNvSpPr>
              <a:spLocks noEditPoints="1"/>
            </p:cNvSpPr>
            <p:nvPr/>
          </p:nvSpPr>
          <p:spPr bwMode="auto">
            <a:xfrm>
              <a:off x="3986" y="3501"/>
              <a:ext cx="1345" cy="270"/>
            </a:xfrm>
            <a:custGeom>
              <a:avLst/>
              <a:gdLst>
                <a:gd name="T0" fmla="*/ 32 w 288"/>
                <a:gd name="T1" fmla="*/ 56 h 57"/>
                <a:gd name="T2" fmla="*/ 39 w 288"/>
                <a:gd name="T3" fmla="*/ 55 h 57"/>
                <a:gd name="T4" fmla="*/ 56 w 288"/>
                <a:gd name="T5" fmla="*/ 51 h 57"/>
                <a:gd name="T6" fmla="*/ 77 w 288"/>
                <a:gd name="T7" fmla="*/ 47 h 57"/>
                <a:gd name="T8" fmla="*/ 85 w 288"/>
                <a:gd name="T9" fmla="*/ 45 h 57"/>
                <a:gd name="T10" fmla="*/ 87 w 288"/>
                <a:gd name="T11" fmla="*/ 44 h 57"/>
                <a:gd name="T12" fmla="*/ 101 w 288"/>
                <a:gd name="T13" fmla="*/ 41 h 57"/>
                <a:gd name="T14" fmla="*/ 106 w 288"/>
                <a:gd name="T15" fmla="*/ 40 h 57"/>
                <a:gd name="T16" fmla="*/ 134 w 288"/>
                <a:gd name="T17" fmla="*/ 37 h 57"/>
                <a:gd name="T18" fmla="*/ 147 w 288"/>
                <a:gd name="T19" fmla="*/ 39 h 57"/>
                <a:gd name="T20" fmla="*/ 166 w 288"/>
                <a:gd name="T21" fmla="*/ 39 h 57"/>
                <a:gd name="T22" fmla="*/ 182 w 288"/>
                <a:gd name="T23" fmla="*/ 43 h 57"/>
                <a:gd name="T24" fmla="*/ 195 w 288"/>
                <a:gd name="T25" fmla="*/ 44 h 57"/>
                <a:gd name="T26" fmla="*/ 204 w 288"/>
                <a:gd name="T27" fmla="*/ 41 h 57"/>
                <a:gd name="T28" fmla="*/ 212 w 288"/>
                <a:gd name="T29" fmla="*/ 39 h 57"/>
                <a:gd name="T30" fmla="*/ 185 w 288"/>
                <a:gd name="T31" fmla="*/ 34 h 57"/>
                <a:gd name="T32" fmla="*/ 226 w 288"/>
                <a:gd name="T33" fmla="*/ 31 h 57"/>
                <a:gd name="T34" fmla="*/ 262 w 288"/>
                <a:gd name="T35" fmla="*/ 27 h 57"/>
                <a:gd name="T36" fmla="*/ 255 w 288"/>
                <a:gd name="T37" fmla="*/ 21 h 57"/>
                <a:gd name="T38" fmla="*/ 268 w 288"/>
                <a:gd name="T39" fmla="*/ 17 h 57"/>
                <a:gd name="T40" fmla="*/ 274 w 288"/>
                <a:gd name="T41" fmla="*/ 13 h 57"/>
                <a:gd name="T42" fmla="*/ 277 w 288"/>
                <a:gd name="T43" fmla="*/ 11 h 57"/>
                <a:gd name="T44" fmla="*/ 281 w 288"/>
                <a:gd name="T45" fmla="*/ 8 h 57"/>
                <a:gd name="T46" fmla="*/ 279 w 288"/>
                <a:gd name="T47" fmla="*/ 6 h 57"/>
                <a:gd name="T48" fmla="*/ 251 w 288"/>
                <a:gd name="T49" fmla="*/ 2 h 57"/>
                <a:gd name="T50" fmla="*/ 220 w 288"/>
                <a:gd name="T51" fmla="*/ 9 h 57"/>
                <a:gd name="T52" fmla="*/ 174 w 288"/>
                <a:gd name="T53" fmla="*/ 12 h 57"/>
                <a:gd name="T54" fmla="*/ 170 w 288"/>
                <a:gd name="T55" fmla="*/ 12 h 57"/>
                <a:gd name="T56" fmla="*/ 166 w 288"/>
                <a:gd name="T57" fmla="*/ 13 h 57"/>
                <a:gd name="T58" fmla="*/ 157 w 288"/>
                <a:gd name="T59" fmla="*/ 14 h 57"/>
                <a:gd name="T60" fmla="*/ 145 w 288"/>
                <a:gd name="T61" fmla="*/ 14 h 57"/>
                <a:gd name="T62" fmla="*/ 140 w 288"/>
                <a:gd name="T63" fmla="*/ 16 h 57"/>
                <a:gd name="T64" fmla="*/ 137 w 288"/>
                <a:gd name="T65" fmla="*/ 17 h 57"/>
                <a:gd name="T66" fmla="*/ 108 w 288"/>
                <a:gd name="T67" fmla="*/ 22 h 57"/>
                <a:gd name="T68" fmla="*/ 87 w 288"/>
                <a:gd name="T69" fmla="*/ 26 h 57"/>
                <a:gd name="T70" fmla="*/ 73 w 288"/>
                <a:gd name="T71" fmla="*/ 29 h 57"/>
                <a:gd name="T72" fmla="*/ 54 w 288"/>
                <a:gd name="T73" fmla="*/ 33 h 57"/>
                <a:gd name="T74" fmla="*/ 45 w 288"/>
                <a:gd name="T75" fmla="*/ 35 h 57"/>
                <a:gd name="T76" fmla="*/ 35 w 288"/>
                <a:gd name="T77" fmla="*/ 38 h 57"/>
                <a:gd name="T78" fmla="*/ 25 w 288"/>
                <a:gd name="T79" fmla="*/ 40 h 57"/>
                <a:gd name="T80" fmla="*/ 15 w 288"/>
                <a:gd name="T81" fmla="*/ 43 h 57"/>
                <a:gd name="T82" fmla="*/ 30 w 288"/>
                <a:gd name="T83" fmla="*/ 42 h 57"/>
                <a:gd name="T84" fmla="*/ 39 w 288"/>
                <a:gd name="T85" fmla="*/ 42 h 57"/>
                <a:gd name="T86" fmla="*/ 35 w 288"/>
                <a:gd name="T87" fmla="*/ 43 h 57"/>
                <a:gd name="T88" fmla="*/ 30 w 288"/>
                <a:gd name="T89" fmla="*/ 47 h 57"/>
                <a:gd name="T90" fmla="*/ 25 w 288"/>
                <a:gd name="T91" fmla="*/ 47 h 57"/>
                <a:gd name="T92" fmla="*/ 16 w 288"/>
                <a:gd name="T93" fmla="*/ 50 h 57"/>
                <a:gd name="T94" fmla="*/ 0 w 288"/>
                <a:gd name="T95" fmla="*/ 53 h 57"/>
                <a:gd name="T96" fmla="*/ 3 w 288"/>
                <a:gd name="T97" fmla="*/ 54 h 57"/>
                <a:gd name="T98" fmla="*/ 5 w 288"/>
                <a:gd name="T99" fmla="*/ 53 h 57"/>
                <a:gd name="T100" fmla="*/ 14 w 288"/>
                <a:gd name="T101" fmla="*/ 53 h 57"/>
                <a:gd name="T102" fmla="*/ 18 w 288"/>
                <a:gd name="T103" fmla="*/ 52 h 57"/>
                <a:gd name="T104" fmla="*/ 33 w 288"/>
                <a:gd name="T105" fmla="*/ 51 h 57"/>
                <a:gd name="T106" fmla="*/ 30 w 288"/>
                <a:gd name="T107" fmla="*/ 56 h 57"/>
                <a:gd name="T108" fmla="*/ 165 w 288"/>
                <a:gd name="T109" fmla="*/ 25 h 57"/>
                <a:gd name="T110" fmla="*/ 44 w 288"/>
                <a:gd name="T111" fmla="*/ 35 h 57"/>
                <a:gd name="T112" fmla="*/ 43 w 288"/>
                <a:gd name="T113" fmla="*/ 40 h 57"/>
                <a:gd name="T114" fmla="*/ 26 w 288"/>
                <a:gd name="T115" fmla="*/ 41 h 57"/>
                <a:gd name="T116" fmla="*/ 41 w 288"/>
                <a:gd name="T117" fmla="*/ 41 h 57"/>
                <a:gd name="T118" fmla="*/ 9 w 288"/>
                <a:gd name="T119" fmla="*/ 5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8" h="57">
                  <a:moveTo>
                    <a:pt x="30" y="55"/>
                  </a:moveTo>
                  <a:cubicBezTo>
                    <a:pt x="30" y="56"/>
                    <a:pt x="30" y="55"/>
                    <a:pt x="31" y="55"/>
                  </a:cubicBezTo>
                  <a:cubicBezTo>
                    <a:pt x="31" y="55"/>
                    <a:pt x="31" y="55"/>
                    <a:pt x="31" y="55"/>
                  </a:cubicBezTo>
                  <a:cubicBezTo>
                    <a:pt x="33" y="55"/>
                    <a:pt x="35" y="55"/>
                    <a:pt x="37" y="54"/>
                  </a:cubicBezTo>
                  <a:cubicBezTo>
                    <a:pt x="37" y="55"/>
                    <a:pt x="36" y="55"/>
                    <a:pt x="36" y="55"/>
                  </a:cubicBezTo>
                  <a:cubicBezTo>
                    <a:pt x="36" y="55"/>
                    <a:pt x="36" y="55"/>
                    <a:pt x="36" y="55"/>
                  </a:cubicBezTo>
                  <a:cubicBezTo>
                    <a:pt x="35" y="55"/>
                    <a:pt x="34" y="55"/>
                    <a:pt x="34" y="56"/>
                  </a:cubicBezTo>
                  <a:cubicBezTo>
                    <a:pt x="33" y="56"/>
                    <a:pt x="32" y="56"/>
                    <a:pt x="32" y="56"/>
                  </a:cubicBezTo>
                  <a:cubicBezTo>
                    <a:pt x="32" y="56"/>
                    <a:pt x="32" y="56"/>
                    <a:pt x="32" y="56"/>
                  </a:cubicBezTo>
                  <a:cubicBezTo>
                    <a:pt x="32" y="56"/>
                    <a:pt x="32" y="56"/>
                    <a:pt x="32" y="56"/>
                  </a:cubicBezTo>
                  <a:cubicBezTo>
                    <a:pt x="32" y="56"/>
                    <a:pt x="32" y="56"/>
                    <a:pt x="32" y="56"/>
                  </a:cubicBezTo>
                  <a:cubicBezTo>
                    <a:pt x="33" y="56"/>
                    <a:pt x="33" y="56"/>
                    <a:pt x="34" y="56"/>
                  </a:cubicBezTo>
                  <a:cubicBezTo>
                    <a:pt x="34" y="56"/>
                    <a:pt x="35" y="56"/>
                    <a:pt x="36" y="55"/>
                  </a:cubicBezTo>
                  <a:cubicBezTo>
                    <a:pt x="36" y="55"/>
                    <a:pt x="36" y="55"/>
                    <a:pt x="36" y="55"/>
                  </a:cubicBezTo>
                  <a:cubicBezTo>
                    <a:pt x="36" y="55"/>
                    <a:pt x="36" y="55"/>
                    <a:pt x="36" y="55"/>
                  </a:cubicBezTo>
                  <a:cubicBezTo>
                    <a:pt x="37" y="55"/>
                    <a:pt x="38" y="55"/>
                    <a:pt x="38" y="55"/>
                  </a:cubicBezTo>
                  <a:cubicBezTo>
                    <a:pt x="38" y="55"/>
                    <a:pt x="38" y="55"/>
                    <a:pt x="38" y="55"/>
                  </a:cubicBezTo>
                  <a:cubicBezTo>
                    <a:pt x="38" y="54"/>
                    <a:pt x="38" y="54"/>
                    <a:pt x="38" y="54"/>
                  </a:cubicBezTo>
                  <a:cubicBezTo>
                    <a:pt x="38" y="54"/>
                    <a:pt x="39" y="54"/>
                    <a:pt x="39" y="54"/>
                  </a:cubicBezTo>
                  <a:cubicBezTo>
                    <a:pt x="39" y="54"/>
                    <a:pt x="39" y="54"/>
                    <a:pt x="39" y="54"/>
                  </a:cubicBezTo>
                  <a:cubicBezTo>
                    <a:pt x="39" y="55"/>
                    <a:pt x="39" y="55"/>
                    <a:pt x="39" y="55"/>
                  </a:cubicBezTo>
                  <a:cubicBezTo>
                    <a:pt x="39" y="55"/>
                    <a:pt x="39" y="55"/>
                    <a:pt x="39" y="55"/>
                  </a:cubicBezTo>
                  <a:cubicBezTo>
                    <a:pt x="40" y="54"/>
                    <a:pt x="40" y="55"/>
                    <a:pt x="40" y="55"/>
                  </a:cubicBezTo>
                  <a:cubicBezTo>
                    <a:pt x="41" y="54"/>
                    <a:pt x="42" y="54"/>
                    <a:pt x="43" y="54"/>
                  </a:cubicBezTo>
                  <a:cubicBezTo>
                    <a:pt x="45" y="53"/>
                    <a:pt x="47" y="53"/>
                    <a:pt x="49" y="53"/>
                  </a:cubicBezTo>
                  <a:cubicBezTo>
                    <a:pt x="50" y="53"/>
                    <a:pt x="50" y="52"/>
                    <a:pt x="51" y="52"/>
                  </a:cubicBezTo>
                  <a:cubicBezTo>
                    <a:pt x="51" y="52"/>
                    <a:pt x="51" y="52"/>
                    <a:pt x="52" y="52"/>
                  </a:cubicBezTo>
                  <a:cubicBezTo>
                    <a:pt x="53" y="52"/>
                    <a:pt x="54" y="52"/>
                    <a:pt x="55" y="51"/>
                  </a:cubicBezTo>
                  <a:cubicBezTo>
                    <a:pt x="55" y="51"/>
                    <a:pt x="55" y="51"/>
                    <a:pt x="55" y="51"/>
                  </a:cubicBezTo>
                  <a:cubicBezTo>
                    <a:pt x="55" y="51"/>
                    <a:pt x="55" y="51"/>
                    <a:pt x="55" y="51"/>
                  </a:cubicBezTo>
                  <a:cubicBezTo>
                    <a:pt x="54" y="50"/>
                    <a:pt x="55" y="50"/>
                    <a:pt x="56" y="50"/>
                  </a:cubicBezTo>
                  <a:cubicBezTo>
                    <a:pt x="56" y="51"/>
                    <a:pt x="55" y="51"/>
                    <a:pt x="55" y="51"/>
                  </a:cubicBezTo>
                  <a:cubicBezTo>
                    <a:pt x="56" y="51"/>
                    <a:pt x="56" y="51"/>
                    <a:pt x="56" y="51"/>
                  </a:cubicBezTo>
                  <a:cubicBezTo>
                    <a:pt x="55" y="51"/>
                    <a:pt x="55" y="51"/>
                    <a:pt x="55" y="51"/>
                  </a:cubicBezTo>
                  <a:cubicBezTo>
                    <a:pt x="56" y="52"/>
                    <a:pt x="57" y="51"/>
                    <a:pt x="57" y="51"/>
                  </a:cubicBezTo>
                  <a:cubicBezTo>
                    <a:pt x="57" y="51"/>
                    <a:pt x="58" y="51"/>
                    <a:pt x="58" y="51"/>
                  </a:cubicBezTo>
                  <a:cubicBezTo>
                    <a:pt x="58" y="51"/>
                    <a:pt x="59" y="51"/>
                    <a:pt x="59" y="50"/>
                  </a:cubicBezTo>
                  <a:cubicBezTo>
                    <a:pt x="61" y="50"/>
                    <a:pt x="62" y="50"/>
                    <a:pt x="63" y="50"/>
                  </a:cubicBezTo>
                  <a:cubicBezTo>
                    <a:pt x="63" y="50"/>
                    <a:pt x="63" y="50"/>
                    <a:pt x="64" y="50"/>
                  </a:cubicBezTo>
                  <a:cubicBezTo>
                    <a:pt x="64" y="50"/>
                    <a:pt x="64" y="50"/>
                    <a:pt x="64" y="50"/>
                  </a:cubicBezTo>
                  <a:cubicBezTo>
                    <a:pt x="65" y="49"/>
                    <a:pt x="66" y="50"/>
                    <a:pt x="67" y="49"/>
                  </a:cubicBezTo>
                  <a:cubicBezTo>
                    <a:pt x="69" y="49"/>
                    <a:pt x="72" y="48"/>
                    <a:pt x="74" y="48"/>
                  </a:cubicBezTo>
                  <a:cubicBezTo>
                    <a:pt x="74" y="48"/>
                    <a:pt x="74" y="47"/>
                    <a:pt x="75" y="47"/>
                  </a:cubicBezTo>
                  <a:cubicBezTo>
                    <a:pt x="75" y="48"/>
                    <a:pt x="77" y="47"/>
                    <a:pt x="77" y="47"/>
                  </a:cubicBezTo>
                  <a:cubicBezTo>
                    <a:pt x="78" y="47"/>
                    <a:pt x="79" y="47"/>
                    <a:pt x="79" y="47"/>
                  </a:cubicBezTo>
                  <a:cubicBezTo>
                    <a:pt x="80" y="47"/>
                    <a:pt x="80" y="46"/>
                    <a:pt x="80" y="46"/>
                  </a:cubicBezTo>
                  <a:cubicBezTo>
                    <a:pt x="80" y="46"/>
                    <a:pt x="80" y="46"/>
                    <a:pt x="81" y="46"/>
                  </a:cubicBezTo>
                  <a:cubicBezTo>
                    <a:pt x="81" y="46"/>
                    <a:pt x="81" y="46"/>
                    <a:pt x="81" y="46"/>
                  </a:cubicBezTo>
                  <a:cubicBezTo>
                    <a:pt x="82" y="46"/>
                    <a:pt x="82" y="46"/>
                    <a:pt x="82" y="46"/>
                  </a:cubicBezTo>
                  <a:cubicBezTo>
                    <a:pt x="83" y="46"/>
                    <a:pt x="84" y="46"/>
                    <a:pt x="85" y="45"/>
                  </a:cubicBezTo>
                  <a:cubicBezTo>
                    <a:pt x="85" y="45"/>
                    <a:pt x="85" y="45"/>
                    <a:pt x="85" y="45"/>
                  </a:cubicBezTo>
                  <a:cubicBezTo>
                    <a:pt x="85" y="45"/>
                    <a:pt x="85" y="45"/>
                    <a:pt x="85" y="45"/>
                  </a:cubicBezTo>
                  <a:cubicBezTo>
                    <a:pt x="85" y="45"/>
                    <a:pt x="85" y="45"/>
                    <a:pt x="85" y="44"/>
                  </a:cubicBezTo>
                  <a:cubicBezTo>
                    <a:pt x="85" y="44"/>
                    <a:pt x="85" y="45"/>
                    <a:pt x="85" y="45"/>
                  </a:cubicBezTo>
                  <a:cubicBezTo>
                    <a:pt x="85" y="45"/>
                    <a:pt x="85" y="45"/>
                    <a:pt x="85" y="45"/>
                  </a:cubicBezTo>
                  <a:cubicBezTo>
                    <a:pt x="86" y="45"/>
                    <a:pt x="86" y="45"/>
                    <a:pt x="86" y="45"/>
                  </a:cubicBezTo>
                  <a:cubicBezTo>
                    <a:pt x="85" y="45"/>
                    <a:pt x="85" y="45"/>
                    <a:pt x="85" y="45"/>
                  </a:cubicBezTo>
                  <a:cubicBezTo>
                    <a:pt x="86" y="45"/>
                    <a:pt x="86" y="45"/>
                    <a:pt x="86" y="45"/>
                  </a:cubicBezTo>
                  <a:cubicBezTo>
                    <a:pt x="86" y="45"/>
                    <a:pt x="86" y="45"/>
                    <a:pt x="86" y="45"/>
                  </a:cubicBezTo>
                  <a:cubicBezTo>
                    <a:pt x="86" y="45"/>
                    <a:pt x="86" y="45"/>
                    <a:pt x="86" y="45"/>
                  </a:cubicBezTo>
                  <a:cubicBezTo>
                    <a:pt x="86" y="44"/>
                    <a:pt x="86" y="44"/>
                    <a:pt x="87" y="44"/>
                  </a:cubicBezTo>
                  <a:cubicBezTo>
                    <a:pt x="87" y="44"/>
                    <a:pt x="87" y="45"/>
                    <a:pt x="87" y="45"/>
                  </a:cubicBezTo>
                  <a:cubicBezTo>
                    <a:pt x="87" y="45"/>
                    <a:pt x="87" y="45"/>
                    <a:pt x="87" y="45"/>
                  </a:cubicBezTo>
                  <a:cubicBezTo>
                    <a:pt x="87" y="45"/>
                    <a:pt x="87" y="45"/>
                    <a:pt x="87" y="45"/>
                  </a:cubicBezTo>
                  <a:cubicBezTo>
                    <a:pt x="87" y="45"/>
                    <a:pt x="87" y="45"/>
                    <a:pt x="87" y="45"/>
                  </a:cubicBezTo>
                  <a:cubicBezTo>
                    <a:pt x="87" y="44"/>
                    <a:pt x="87" y="44"/>
                    <a:pt x="87" y="44"/>
                  </a:cubicBezTo>
                  <a:cubicBezTo>
                    <a:pt x="87" y="44"/>
                    <a:pt x="87" y="44"/>
                    <a:pt x="87" y="44"/>
                  </a:cubicBezTo>
                  <a:cubicBezTo>
                    <a:pt x="87" y="44"/>
                    <a:pt x="88" y="44"/>
                    <a:pt x="88" y="44"/>
                  </a:cubicBezTo>
                  <a:cubicBezTo>
                    <a:pt x="88" y="44"/>
                    <a:pt x="88" y="44"/>
                    <a:pt x="88" y="44"/>
                  </a:cubicBezTo>
                  <a:cubicBezTo>
                    <a:pt x="88" y="44"/>
                    <a:pt x="88" y="44"/>
                    <a:pt x="88" y="44"/>
                  </a:cubicBezTo>
                  <a:cubicBezTo>
                    <a:pt x="88" y="45"/>
                    <a:pt x="88" y="45"/>
                    <a:pt x="88" y="45"/>
                  </a:cubicBezTo>
                  <a:cubicBezTo>
                    <a:pt x="89" y="44"/>
                    <a:pt x="90" y="44"/>
                    <a:pt x="91" y="44"/>
                  </a:cubicBezTo>
                  <a:cubicBezTo>
                    <a:pt x="91" y="44"/>
                    <a:pt x="90" y="44"/>
                    <a:pt x="90" y="44"/>
                  </a:cubicBezTo>
                  <a:cubicBezTo>
                    <a:pt x="92" y="43"/>
                    <a:pt x="95" y="43"/>
                    <a:pt x="97" y="42"/>
                  </a:cubicBezTo>
                  <a:cubicBezTo>
                    <a:pt x="98" y="42"/>
                    <a:pt x="98" y="42"/>
                    <a:pt x="99" y="41"/>
                  </a:cubicBezTo>
                  <a:cubicBezTo>
                    <a:pt x="99" y="41"/>
                    <a:pt x="99" y="42"/>
                    <a:pt x="100" y="42"/>
                  </a:cubicBezTo>
                  <a:cubicBezTo>
                    <a:pt x="100" y="41"/>
                    <a:pt x="100" y="41"/>
                    <a:pt x="101" y="41"/>
                  </a:cubicBezTo>
                  <a:cubicBezTo>
                    <a:pt x="101" y="41"/>
                    <a:pt x="102" y="41"/>
                    <a:pt x="103" y="41"/>
                  </a:cubicBezTo>
                  <a:cubicBezTo>
                    <a:pt x="102" y="41"/>
                    <a:pt x="102" y="41"/>
                    <a:pt x="102" y="41"/>
                  </a:cubicBezTo>
                  <a:cubicBezTo>
                    <a:pt x="102" y="41"/>
                    <a:pt x="102" y="41"/>
                    <a:pt x="103" y="41"/>
                  </a:cubicBezTo>
                  <a:cubicBezTo>
                    <a:pt x="103" y="41"/>
                    <a:pt x="103" y="41"/>
                    <a:pt x="103" y="41"/>
                  </a:cubicBezTo>
                  <a:cubicBezTo>
                    <a:pt x="103" y="41"/>
                    <a:pt x="103" y="41"/>
                    <a:pt x="103" y="41"/>
                  </a:cubicBezTo>
                  <a:cubicBezTo>
                    <a:pt x="103" y="41"/>
                    <a:pt x="104" y="40"/>
                    <a:pt x="104" y="41"/>
                  </a:cubicBezTo>
                  <a:cubicBezTo>
                    <a:pt x="105" y="41"/>
                    <a:pt x="105" y="41"/>
                    <a:pt x="105" y="41"/>
                  </a:cubicBezTo>
                  <a:cubicBezTo>
                    <a:pt x="105" y="41"/>
                    <a:pt x="105" y="41"/>
                    <a:pt x="105" y="41"/>
                  </a:cubicBezTo>
                  <a:cubicBezTo>
                    <a:pt x="105" y="41"/>
                    <a:pt x="105" y="41"/>
                    <a:pt x="106" y="41"/>
                  </a:cubicBezTo>
                  <a:cubicBezTo>
                    <a:pt x="105" y="40"/>
                    <a:pt x="105" y="40"/>
                    <a:pt x="105" y="40"/>
                  </a:cubicBezTo>
                  <a:cubicBezTo>
                    <a:pt x="106" y="40"/>
                    <a:pt x="106" y="40"/>
                    <a:pt x="106" y="40"/>
                  </a:cubicBezTo>
                  <a:cubicBezTo>
                    <a:pt x="109" y="39"/>
                    <a:pt x="113" y="39"/>
                    <a:pt x="117" y="38"/>
                  </a:cubicBezTo>
                  <a:cubicBezTo>
                    <a:pt x="119" y="38"/>
                    <a:pt x="120" y="37"/>
                    <a:pt x="122" y="37"/>
                  </a:cubicBezTo>
                  <a:cubicBezTo>
                    <a:pt x="122" y="37"/>
                    <a:pt x="123" y="37"/>
                    <a:pt x="124" y="37"/>
                  </a:cubicBezTo>
                  <a:cubicBezTo>
                    <a:pt x="125" y="36"/>
                    <a:pt x="128" y="36"/>
                    <a:pt x="130" y="36"/>
                  </a:cubicBezTo>
                  <a:cubicBezTo>
                    <a:pt x="131" y="36"/>
                    <a:pt x="133" y="35"/>
                    <a:pt x="134" y="35"/>
                  </a:cubicBezTo>
                  <a:cubicBezTo>
                    <a:pt x="135" y="35"/>
                    <a:pt x="136" y="35"/>
                    <a:pt x="136" y="36"/>
                  </a:cubicBezTo>
                  <a:cubicBezTo>
                    <a:pt x="136" y="36"/>
                    <a:pt x="136" y="36"/>
                    <a:pt x="136" y="36"/>
                  </a:cubicBezTo>
                  <a:cubicBezTo>
                    <a:pt x="136" y="36"/>
                    <a:pt x="136" y="36"/>
                    <a:pt x="135" y="36"/>
                  </a:cubicBezTo>
                  <a:cubicBezTo>
                    <a:pt x="135" y="36"/>
                    <a:pt x="135" y="36"/>
                    <a:pt x="134" y="36"/>
                  </a:cubicBezTo>
                  <a:cubicBezTo>
                    <a:pt x="134" y="37"/>
                    <a:pt x="134" y="37"/>
                    <a:pt x="134" y="37"/>
                  </a:cubicBezTo>
                  <a:cubicBezTo>
                    <a:pt x="134" y="37"/>
                    <a:pt x="134" y="37"/>
                    <a:pt x="134" y="37"/>
                  </a:cubicBezTo>
                  <a:cubicBezTo>
                    <a:pt x="134" y="37"/>
                    <a:pt x="134" y="37"/>
                    <a:pt x="135" y="37"/>
                  </a:cubicBezTo>
                  <a:cubicBezTo>
                    <a:pt x="135" y="37"/>
                    <a:pt x="135" y="37"/>
                    <a:pt x="135" y="37"/>
                  </a:cubicBezTo>
                  <a:cubicBezTo>
                    <a:pt x="136" y="37"/>
                    <a:pt x="136" y="37"/>
                    <a:pt x="136" y="37"/>
                  </a:cubicBezTo>
                  <a:cubicBezTo>
                    <a:pt x="136" y="37"/>
                    <a:pt x="136" y="37"/>
                    <a:pt x="136" y="37"/>
                  </a:cubicBezTo>
                  <a:cubicBezTo>
                    <a:pt x="140" y="37"/>
                    <a:pt x="144" y="37"/>
                    <a:pt x="147" y="36"/>
                  </a:cubicBezTo>
                  <a:cubicBezTo>
                    <a:pt x="147" y="37"/>
                    <a:pt x="148" y="36"/>
                    <a:pt x="149" y="37"/>
                  </a:cubicBezTo>
                  <a:cubicBezTo>
                    <a:pt x="149" y="37"/>
                    <a:pt x="149" y="37"/>
                    <a:pt x="149" y="37"/>
                  </a:cubicBezTo>
                  <a:cubicBezTo>
                    <a:pt x="150" y="37"/>
                    <a:pt x="150" y="37"/>
                    <a:pt x="150" y="37"/>
                  </a:cubicBezTo>
                  <a:cubicBezTo>
                    <a:pt x="150" y="37"/>
                    <a:pt x="151" y="37"/>
                    <a:pt x="151" y="38"/>
                  </a:cubicBezTo>
                  <a:cubicBezTo>
                    <a:pt x="151" y="38"/>
                    <a:pt x="150" y="38"/>
                    <a:pt x="149" y="38"/>
                  </a:cubicBezTo>
                  <a:cubicBezTo>
                    <a:pt x="149" y="38"/>
                    <a:pt x="148" y="38"/>
                    <a:pt x="147" y="39"/>
                  </a:cubicBezTo>
                  <a:cubicBezTo>
                    <a:pt x="147" y="39"/>
                    <a:pt x="146" y="39"/>
                    <a:pt x="146" y="39"/>
                  </a:cubicBezTo>
                  <a:cubicBezTo>
                    <a:pt x="145" y="39"/>
                    <a:pt x="145" y="39"/>
                    <a:pt x="144" y="39"/>
                  </a:cubicBezTo>
                  <a:cubicBezTo>
                    <a:pt x="144" y="39"/>
                    <a:pt x="144" y="39"/>
                    <a:pt x="144" y="39"/>
                  </a:cubicBezTo>
                  <a:cubicBezTo>
                    <a:pt x="144" y="39"/>
                    <a:pt x="144" y="39"/>
                    <a:pt x="144" y="39"/>
                  </a:cubicBezTo>
                  <a:cubicBezTo>
                    <a:pt x="144" y="39"/>
                    <a:pt x="144" y="39"/>
                    <a:pt x="144" y="39"/>
                  </a:cubicBezTo>
                  <a:cubicBezTo>
                    <a:pt x="145" y="39"/>
                    <a:pt x="145" y="39"/>
                    <a:pt x="146" y="39"/>
                  </a:cubicBezTo>
                  <a:cubicBezTo>
                    <a:pt x="146" y="39"/>
                    <a:pt x="147" y="39"/>
                    <a:pt x="147" y="39"/>
                  </a:cubicBezTo>
                  <a:cubicBezTo>
                    <a:pt x="147" y="39"/>
                    <a:pt x="147" y="39"/>
                    <a:pt x="147" y="39"/>
                  </a:cubicBezTo>
                  <a:cubicBezTo>
                    <a:pt x="147" y="39"/>
                    <a:pt x="147" y="39"/>
                    <a:pt x="147" y="39"/>
                  </a:cubicBezTo>
                  <a:cubicBezTo>
                    <a:pt x="152" y="39"/>
                    <a:pt x="158" y="39"/>
                    <a:pt x="163" y="39"/>
                  </a:cubicBezTo>
                  <a:cubicBezTo>
                    <a:pt x="164" y="39"/>
                    <a:pt x="165" y="39"/>
                    <a:pt x="166" y="39"/>
                  </a:cubicBezTo>
                  <a:cubicBezTo>
                    <a:pt x="167" y="39"/>
                    <a:pt x="168" y="40"/>
                    <a:pt x="169" y="40"/>
                  </a:cubicBezTo>
                  <a:cubicBezTo>
                    <a:pt x="169" y="40"/>
                    <a:pt x="170" y="40"/>
                    <a:pt x="170" y="40"/>
                  </a:cubicBezTo>
                  <a:cubicBezTo>
                    <a:pt x="171" y="41"/>
                    <a:pt x="172" y="40"/>
                    <a:pt x="173" y="40"/>
                  </a:cubicBezTo>
                  <a:cubicBezTo>
                    <a:pt x="174" y="40"/>
                    <a:pt x="175" y="41"/>
                    <a:pt x="176" y="40"/>
                  </a:cubicBezTo>
                  <a:cubicBezTo>
                    <a:pt x="176" y="41"/>
                    <a:pt x="177" y="41"/>
                    <a:pt x="177" y="41"/>
                  </a:cubicBezTo>
                  <a:cubicBezTo>
                    <a:pt x="178" y="41"/>
                    <a:pt x="179" y="41"/>
                    <a:pt x="180" y="41"/>
                  </a:cubicBezTo>
                  <a:cubicBezTo>
                    <a:pt x="180" y="41"/>
                    <a:pt x="181" y="41"/>
                    <a:pt x="181" y="42"/>
                  </a:cubicBezTo>
                  <a:cubicBezTo>
                    <a:pt x="182" y="42"/>
                    <a:pt x="182" y="42"/>
                    <a:pt x="182" y="42"/>
                  </a:cubicBezTo>
                  <a:cubicBezTo>
                    <a:pt x="181" y="43"/>
                    <a:pt x="181" y="43"/>
                    <a:pt x="181" y="43"/>
                  </a:cubicBezTo>
                  <a:cubicBezTo>
                    <a:pt x="181" y="43"/>
                    <a:pt x="182" y="43"/>
                    <a:pt x="182" y="43"/>
                  </a:cubicBezTo>
                  <a:cubicBezTo>
                    <a:pt x="182" y="43"/>
                    <a:pt x="182" y="43"/>
                    <a:pt x="182" y="43"/>
                  </a:cubicBezTo>
                  <a:cubicBezTo>
                    <a:pt x="182" y="43"/>
                    <a:pt x="182" y="43"/>
                    <a:pt x="182" y="43"/>
                  </a:cubicBezTo>
                  <a:cubicBezTo>
                    <a:pt x="182" y="42"/>
                    <a:pt x="183" y="42"/>
                    <a:pt x="183" y="42"/>
                  </a:cubicBezTo>
                  <a:cubicBezTo>
                    <a:pt x="183" y="42"/>
                    <a:pt x="182" y="42"/>
                    <a:pt x="183" y="43"/>
                  </a:cubicBezTo>
                  <a:cubicBezTo>
                    <a:pt x="183" y="43"/>
                    <a:pt x="183" y="43"/>
                    <a:pt x="183" y="43"/>
                  </a:cubicBezTo>
                  <a:cubicBezTo>
                    <a:pt x="183" y="43"/>
                    <a:pt x="183" y="43"/>
                    <a:pt x="183" y="43"/>
                  </a:cubicBezTo>
                  <a:cubicBezTo>
                    <a:pt x="184" y="43"/>
                    <a:pt x="185" y="44"/>
                    <a:pt x="186" y="43"/>
                  </a:cubicBezTo>
                  <a:cubicBezTo>
                    <a:pt x="186" y="43"/>
                    <a:pt x="186" y="43"/>
                    <a:pt x="187" y="43"/>
                  </a:cubicBezTo>
                  <a:cubicBezTo>
                    <a:pt x="188" y="44"/>
                    <a:pt x="190" y="44"/>
                    <a:pt x="191" y="44"/>
                  </a:cubicBezTo>
                  <a:cubicBezTo>
                    <a:pt x="191" y="44"/>
                    <a:pt x="191" y="44"/>
                    <a:pt x="191" y="44"/>
                  </a:cubicBezTo>
                  <a:cubicBezTo>
                    <a:pt x="191" y="44"/>
                    <a:pt x="191" y="44"/>
                    <a:pt x="191" y="44"/>
                  </a:cubicBezTo>
                  <a:cubicBezTo>
                    <a:pt x="192" y="43"/>
                    <a:pt x="194" y="44"/>
                    <a:pt x="195" y="44"/>
                  </a:cubicBezTo>
                  <a:cubicBezTo>
                    <a:pt x="196" y="44"/>
                    <a:pt x="196" y="45"/>
                    <a:pt x="196" y="44"/>
                  </a:cubicBezTo>
                  <a:cubicBezTo>
                    <a:pt x="196" y="44"/>
                    <a:pt x="196" y="44"/>
                    <a:pt x="196" y="44"/>
                  </a:cubicBezTo>
                  <a:cubicBezTo>
                    <a:pt x="198" y="44"/>
                    <a:pt x="200" y="45"/>
                    <a:pt x="202" y="44"/>
                  </a:cubicBezTo>
                  <a:cubicBezTo>
                    <a:pt x="202" y="44"/>
                    <a:pt x="202" y="44"/>
                    <a:pt x="202" y="44"/>
                  </a:cubicBezTo>
                  <a:cubicBezTo>
                    <a:pt x="203" y="44"/>
                    <a:pt x="204" y="44"/>
                    <a:pt x="205" y="43"/>
                  </a:cubicBezTo>
                  <a:cubicBezTo>
                    <a:pt x="205" y="43"/>
                    <a:pt x="204" y="43"/>
                    <a:pt x="205" y="43"/>
                  </a:cubicBezTo>
                  <a:cubicBezTo>
                    <a:pt x="205" y="43"/>
                    <a:pt x="206" y="43"/>
                    <a:pt x="206" y="43"/>
                  </a:cubicBezTo>
                  <a:cubicBezTo>
                    <a:pt x="205" y="43"/>
                    <a:pt x="205" y="42"/>
                    <a:pt x="205" y="42"/>
                  </a:cubicBezTo>
                  <a:cubicBezTo>
                    <a:pt x="205" y="42"/>
                    <a:pt x="205" y="43"/>
                    <a:pt x="204" y="42"/>
                  </a:cubicBezTo>
                  <a:cubicBezTo>
                    <a:pt x="204" y="42"/>
                    <a:pt x="205" y="42"/>
                    <a:pt x="205" y="41"/>
                  </a:cubicBezTo>
                  <a:cubicBezTo>
                    <a:pt x="205" y="41"/>
                    <a:pt x="204" y="42"/>
                    <a:pt x="204" y="41"/>
                  </a:cubicBezTo>
                  <a:cubicBezTo>
                    <a:pt x="205" y="41"/>
                    <a:pt x="205" y="41"/>
                    <a:pt x="205" y="41"/>
                  </a:cubicBezTo>
                  <a:cubicBezTo>
                    <a:pt x="205" y="41"/>
                    <a:pt x="205" y="40"/>
                    <a:pt x="205" y="40"/>
                  </a:cubicBezTo>
                  <a:cubicBezTo>
                    <a:pt x="206" y="40"/>
                    <a:pt x="205" y="41"/>
                    <a:pt x="206" y="41"/>
                  </a:cubicBezTo>
                  <a:cubicBezTo>
                    <a:pt x="206" y="40"/>
                    <a:pt x="206" y="40"/>
                    <a:pt x="207" y="40"/>
                  </a:cubicBezTo>
                  <a:cubicBezTo>
                    <a:pt x="209" y="40"/>
                    <a:pt x="211" y="41"/>
                    <a:pt x="213" y="40"/>
                  </a:cubicBezTo>
                  <a:cubicBezTo>
                    <a:pt x="213" y="40"/>
                    <a:pt x="213" y="40"/>
                    <a:pt x="213" y="40"/>
                  </a:cubicBezTo>
                  <a:cubicBezTo>
                    <a:pt x="213" y="40"/>
                    <a:pt x="214" y="40"/>
                    <a:pt x="214" y="40"/>
                  </a:cubicBezTo>
                  <a:cubicBezTo>
                    <a:pt x="214" y="40"/>
                    <a:pt x="214" y="40"/>
                    <a:pt x="214" y="40"/>
                  </a:cubicBezTo>
                  <a:cubicBezTo>
                    <a:pt x="214" y="40"/>
                    <a:pt x="214" y="40"/>
                    <a:pt x="214" y="40"/>
                  </a:cubicBezTo>
                  <a:cubicBezTo>
                    <a:pt x="214" y="40"/>
                    <a:pt x="213" y="40"/>
                    <a:pt x="213" y="40"/>
                  </a:cubicBezTo>
                  <a:cubicBezTo>
                    <a:pt x="213" y="39"/>
                    <a:pt x="212" y="40"/>
                    <a:pt x="212" y="39"/>
                  </a:cubicBezTo>
                  <a:cubicBezTo>
                    <a:pt x="212" y="39"/>
                    <a:pt x="213" y="39"/>
                    <a:pt x="213" y="39"/>
                  </a:cubicBezTo>
                  <a:cubicBezTo>
                    <a:pt x="210" y="39"/>
                    <a:pt x="206" y="39"/>
                    <a:pt x="204" y="38"/>
                  </a:cubicBezTo>
                  <a:cubicBezTo>
                    <a:pt x="204" y="38"/>
                    <a:pt x="204" y="38"/>
                    <a:pt x="204" y="38"/>
                  </a:cubicBezTo>
                  <a:cubicBezTo>
                    <a:pt x="203" y="37"/>
                    <a:pt x="200" y="36"/>
                    <a:pt x="197" y="36"/>
                  </a:cubicBezTo>
                  <a:cubicBezTo>
                    <a:pt x="197" y="35"/>
                    <a:pt x="196" y="36"/>
                    <a:pt x="195" y="35"/>
                  </a:cubicBezTo>
                  <a:cubicBezTo>
                    <a:pt x="195" y="35"/>
                    <a:pt x="195" y="35"/>
                    <a:pt x="195" y="35"/>
                  </a:cubicBezTo>
                  <a:cubicBezTo>
                    <a:pt x="195" y="35"/>
                    <a:pt x="194" y="35"/>
                    <a:pt x="193" y="35"/>
                  </a:cubicBezTo>
                  <a:cubicBezTo>
                    <a:pt x="193" y="35"/>
                    <a:pt x="193" y="34"/>
                    <a:pt x="192" y="34"/>
                  </a:cubicBezTo>
                  <a:cubicBezTo>
                    <a:pt x="191" y="35"/>
                    <a:pt x="190" y="34"/>
                    <a:pt x="189" y="34"/>
                  </a:cubicBezTo>
                  <a:cubicBezTo>
                    <a:pt x="188" y="34"/>
                    <a:pt x="187" y="34"/>
                    <a:pt x="186" y="34"/>
                  </a:cubicBezTo>
                  <a:cubicBezTo>
                    <a:pt x="186" y="33"/>
                    <a:pt x="185" y="34"/>
                    <a:pt x="185" y="34"/>
                  </a:cubicBezTo>
                  <a:cubicBezTo>
                    <a:pt x="183" y="32"/>
                    <a:pt x="178" y="33"/>
                    <a:pt x="176" y="32"/>
                  </a:cubicBezTo>
                  <a:cubicBezTo>
                    <a:pt x="179" y="31"/>
                    <a:pt x="182" y="32"/>
                    <a:pt x="185" y="32"/>
                  </a:cubicBezTo>
                  <a:cubicBezTo>
                    <a:pt x="189" y="32"/>
                    <a:pt x="193" y="32"/>
                    <a:pt x="197" y="32"/>
                  </a:cubicBezTo>
                  <a:cubicBezTo>
                    <a:pt x="198" y="32"/>
                    <a:pt x="199" y="32"/>
                    <a:pt x="200" y="32"/>
                  </a:cubicBezTo>
                  <a:cubicBezTo>
                    <a:pt x="203" y="31"/>
                    <a:pt x="208" y="32"/>
                    <a:pt x="211" y="31"/>
                  </a:cubicBezTo>
                  <a:cubicBezTo>
                    <a:pt x="211" y="31"/>
                    <a:pt x="211" y="31"/>
                    <a:pt x="212" y="31"/>
                  </a:cubicBezTo>
                  <a:cubicBezTo>
                    <a:pt x="215" y="31"/>
                    <a:pt x="218" y="31"/>
                    <a:pt x="222" y="31"/>
                  </a:cubicBezTo>
                  <a:cubicBezTo>
                    <a:pt x="223" y="31"/>
                    <a:pt x="224" y="30"/>
                    <a:pt x="225" y="30"/>
                  </a:cubicBezTo>
                  <a:cubicBezTo>
                    <a:pt x="225" y="30"/>
                    <a:pt x="225" y="31"/>
                    <a:pt x="225" y="31"/>
                  </a:cubicBezTo>
                  <a:cubicBezTo>
                    <a:pt x="225" y="31"/>
                    <a:pt x="225" y="30"/>
                    <a:pt x="225" y="30"/>
                  </a:cubicBezTo>
                  <a:cubicBezTo>
                    <a:pt x="226" y="30"/>
                    <a:pt x="225" y="31"/>
                    <a:pt x="226" y="31"/>
                  </a:cubicBezTo>
                  <a:cubicBezTo>
                    <a:pt x="227" y="31"/>
                    <a:pt x="228" y="30"/>
                    <a:pt x="229" y="30"/>
                  </a:cubicBezTo>
                  <a:cubicBezTo>
                    <a:pt x="230" y="30"/>
                    <a:pt x="230" y="30"/>
                    <a:pt x="230" y="30"/>
                  </a:cubicBezTo>
                  <a:cubicBezTo>
                    <a:pt x="232" y="31"/>
                    <a:pt x="235" y="29"/>
                    <a:pt x="237" y="29"/>
                  </a:cubicBezTo>
                  <a:cubicBezTo>
                    <a:pt x="237" y="28"/>
                    <a:pt x="237" y="29"/>
                    <a:pt x="238" y="28"/>
                  </a:cubicBezTo>
                  <a:cubicBezTo>
                    <a:pt x="238" y="28"/>
                    <a:pt x="238" y="29"/>
                    <a:pt x="239" y="29"/>
                  </a:cubicBezTo>
                  <a:cubicBezTo>
                    <a:pt x="240" y="28"/>
                    <a:pt x="242" y="28"/>
                    <a:pt x="242" y="28"/>
                  </a:cubicBezTo>
                  <a:cubicBezTo>
                    <a:pt x="244" y="28"/>
                    <a:pt x="247" y="28"/>
                    <a:pt x="250" y="28"/>
                  </a:cubicBezTo>
                  <a:cubicBezTo>
                    <a:pt x="252" y="28"/>
                    <a:pt x="254" y="28"/>
                    <a:pt x="256" y="28"/>
                  </a:cubicBezTo>
                  <a:cubicBezTo>
                    <a:pt x="256" y="28"/>
                    <a:pt x="257" y="28"/>
                    <a:pt x="258" y="28"/>
                  </a:cubicBezTo>
                  <a:cubicBezTo>
                    <a:pt x="258" y="28"/>
                    <a:pt x="259" y="28"/>
                    <a:pt x="259" y="28"/>
                  </a:cubicBezTo>
                  <a:cubicBezTo>
                    <a:pt x="260" y="28"/>
                    <a:pt x="261" y="28"/>
                    <a:pt x="262" y="27"/>
                  </a:cubicBezTo>
                  <a:cubicBezTo>
                    <a:pt x="262" y="27"/>
                    <a:pt x="261" y="27"/>
                    <a:pt x="261" y="26"/>
                  </a:cubicBezTo>
                  <a:cubicBezTo>
                    <a:pt x="260" y="26"/>
                    <a:pt x="261" y="26"/>
                    <a:pt x="261" y="26"/>
                  </a:cubicBezTo>
                  <a:cubicBezTo>
                    <a:pt x="260" y="26"/>
                    <a:pt x="260" y="26"/>
                    <a:pt x="260" y="25"/>
                  </a:cubicBezTo>
                  <a:cubicBezTo>
                    <a:pt x="259" y="25"/>
                    <a:pt x="259" y="25"/>
                    <a:pt x="259" y="24"/>
                  </a:cubicBezTo>
                  <a:cubicBezTo>
                    <a:pt x="258" y="24"/>
                    <a:pt x="258" y="23"/>
                    <a:pt x="257" y="23"/>
                  </a:cubicBezTo>
                  <a:cubicBezTo>
                    <a:pt x="257" y="22"/>
                    <a:pt x="257" y="22"/>
                    <a:pt x="258" y="22"/>
                  </a:cubicBezTo>
                  <a:cubicBezTo>
                    <a:pt x="257" y="22"/>
                    <a:pt x="256" y="21"/>
                    <a:pt x="255" y="21"/>
                  </a:cubicBezTo>
                  <a:cubicBezTo>
                    <a:pt x="255" y="21"/>
                    <a:pt x="255" y="21"/>
                    <a:pt x="255" y="21"/>
                  </a:cubicBezTo>
                  <a:cubicBezTo>
                    <a:pt x="255" y="21"/>
                    <a:pt x="255" y="21"/>
                    <a:pt x="255" y="21"/>
                  </a:cubicBezTo>
                  <a:cubicBezTo>
                    <a:pt x="255" y="21"/>
                    <a:pt x="255" y="21"/>
                    <a:pt x="255" y="21"/>
                  </a:cubicBezTo>
                  <a:cubicBezTo>
                    <a:pt x="255" y="21"/>
                    <a:pt x="255" y="21"/>
                    <a:pt x="255" y="21"/>
                  </a:cubicBezTo>
                  <a:cubicBezTo>
                    <a:pt x="255" y="21"/>
                    <a:pt x="256" y="20"/>
                    <a:pt x="256" y="20"/>
                  </a:cubicBezTo>
                  <a:cubicBezTo>
                    <a:pt x="256" y="20"/>
                    <a:pt x="256" y="20"/>
                    <a:pt x="256" y="20"/>
                  </a:cubicBezTo>
                  <a:cubicBezTo>
                    <a:pt x="256" y="20"/>
                    <a:pt x="256" y="20"/>
                    <a:pt x="256" y="20"/>
                  </a:cubicBezTo>
                  <a:cubicBezTo>
                    <a:pt x="257" y="20"/>
                    <a:pt x="258" y="19"/>
                    <a:pt x="259" y="20"/>
                  </a:cubicBezTo>
                  <a:cubicBezTo>
                    <a:pt x="259" y="19"/>
                    <a:pt x="260" y="19"/>
                    <a:pt x="261" y="19"/>
                  </a:cubicBezTo>
                  <a:cubicBezTo>
                    <a:pt x="262" y="18"/>
                    <a:pt x="264" y="19"/>
                    <a:pt x="265" y="18"/>
                  </a:cubicBezTo>
                  <a:cubicBezTo>
                    <a:pt x="265" y="18"/>
                    <a:pt x="265" y="18"/>
                    <a:pt x="265" y="18"/>
                  </a:cubicBezTo>
                  <a:cubicBezTo>
                    <a:pt x="265" y="18"/>
                    <a:pt x="265" y="18"/>
                    <a:pt x="265" y="18"/>
                  </a:cubicBezTo>
                  <a:cubicBezTo>
                    <a:pt x="265" y="18"/>
                    <a:pt x="266" y="18"/>
                    <a:pt x="266" y="18"/>
                  </a:cubicBezTo>
                  <a:cubicBezTo>
                    <a:pt x="267" y="17"/>
                    <a:pt x="268" y="17"/>
                    <a:pt x="268" y="17"/>
                  </a:cubicBezTo>
                  <a:cubicBezTo>
                    <a:pt x="268" y="17"/>
                    <a:pt x="268" y="17"/>
                    <a:pt x="268" y="17"/>
                  </a:cubicBezTo>
                  <a:cubicBezTo>
                    <a:pt x="268" y="17"/>
                    <a:pt x="268" y="17"/>
                    <a:pt x="268" y="17"/>
                  </a:cubicBezTo>
                  <a:cubicBezTo>
                    <a:pt x="267" y="17"/>
                    <a:pt x="267" y="17"/>
                    <a:pt x="266" y="17"/>
                  </a:cubicBezTo>
                  <a:cubicBezTo>
                    <a:pt x="266" y="17"/>
                    <a:pt x="265" y="17"/>
                    <a:pt x="265" y="17"/>
                  </a:cubicBezTo>
                  <a:cubicBezTo>
                    <a:pt x="265" y="17"/>
                    <a:pt x="265" y="17"/>
                    <a:pt x="265" y="18"/>
                  </a:cubicBezTo>
                  <a:cubicBezTo>
                    <a:pt x="261" y="18"/>
                    <a:pt x="259" y="19"/>
                    <a:pt x="255" y="19"/>
                  </a:cubicBezTo>
                  <a:cubicBezTo>
                    <a:pt x="256" y="18"/>
                    <a:pt x="258" y="18"/>
                    <a:pt x="260" y="18"/>
                  </a:cubicBezTo>
                  <a:cubicBezTo>
                    <a:pt x="260" y="18"/>
                    <a:pt x="260" y="18"/>
                    <a:pt x="260" y="17"/>
                  </a:cubicBezTo>
                  <a:cubicBezTo>
                    <a:pt x="261" y="17"/>
                    <a:pt x="263" y="17"/>
                    <a:pt x="264" y="17"/>
                  </a:cubicBezTo>
                  <a:cubicBezTo>
                    <a:pt x="264" y="17"/>
                    <a:pt x="264" y="16"/>
                    <a:pt x="265" y="16"/>
                  </a:cubicBezTo>
                  <a:cubicBezTo>
                    <a:pt x="267" y="16"/>
                    <a:pt x="270" y="15"/>
                    <a:pt x="272" y="15"/>
                  </a:cubicBezTo>
                  <a:cubicBezTo>
                    <a:pt x="273" y="14"/>
                    <a:pt x="273" y="14"/>
                    <a:pt x="274" y="13"/>
                  </a:cubicBezTo>
                  <a:cubicBezTo>
                    <a:pt x="274" y="13"/>
                    <a:pt x="274" y="13"/>
                    <a:pt x="274" y="13"/>
                  </a:cubicBezTo>
                  <a:cubicBezTo>
                    <a:pt x="274" y="13"/>
                    <a:pt x="274" y="13"/>
                    <a:pt x="275" y="13"/>
                  </a:cubicBezTo>
                  <a:cubicBezTo>
                    <a:pt x="275" y="13"/>
                    <a:pt x="275" y="13"/>
                    <a:pt x="275" y="13"/>
                  </a:cubicBezTo>
                  <a:cubicBezTo>
                    <a:pt x="275" y="13"/>
                    <a:pt x="276" y="13"/>
                    <a:pt x="276" y="13"/>
                  </a:cubicBezTo>
                  <a:cubicBezTo>
                    <a:pt x="276" y="13"/>
                    <a:pt x="277" y="13"/>
                    <a:pt x="277" y="13"/>
                  </a:cubicBezTo>
                  <a:cubicBezTo>
                    <a:pt x="277" y="13"/>
                    <a:pt x="277" y="13"/>
                    <a:pt x="277" y="13"/>
                  </a:cubicBezTo>
                  <a:cubicBezTo>
                    <a:pt x="277" y="12"/>
                    <a:pt x="277" y="12"/>
                    <a:pt x="277" y="12"/>
                  </a:cubicBezTo>
                  <a:cubicBezTo>
                    <a:pt x="277" y="12"/>
                    <a:pt x="276" y="12"/>
                    <a:pt x="276" y="12"/>
                  </a:cubicBezTo>
                  <a:cubicBezTo>
                    <a:pt x="276" y="12"/>
                    <a:pt x="275" y="12"/>
                    <a:pt x="275" y="12"/>
                  </a:cubicBezTo>
                  <a:cubicBezTo>
                    <a:pt x="275" y="12"/>
                    <a:pt x="275" y="12"/>
                    <a:pt x="275" y="11"/>
                  </a:cubicBezTo>
                  <a:cubicBezTo>
                    <a:pt x="275" y="11"/>
                    <a:pt x="276" y="11"/>
                    <a:pt x="277" y="11"/>
                  </a:cubicBezTo>
                  <a:cubicBezTo>
                    <a:pt x="276" y="11"/>
                    <a:pt x="276" y="11"/>
                    <a:pt x="276" y="11"/>
                  </a:cubicBezTo>
                  <a:cubicBezTo>
                    <a:pt x="277" y="11"/>
                    <a:pt x="277" y="11"/>
                    <a:pt x="277" y="11"/>
                  </a:cubicBezTo>
                  <a:cubicBezTo>
                    <a:pt x="276" y="10"/>
                    <a:pt x="277" y="10"/>
                    <a:pt x="277" y="10"/>
                  </a:cubicBezTo>
                  <a:cubicBezTo>
                    <a:pt x="277" y="10"/>
                    <a:pt x="277" y="10"/>
                    <a:pt x="277" y="10"/>
                  </a:cubicBezTo>
                  <a:cubicBezTo>
                    <a:pt x="277" y="9"/>
                    <a:pt x="277" y="9"/>
                    <a:pt x="277" y="9"/>
                  </a:cubicBezTo>
                  <a:cubicBezTo>
                    <a:pt x="277" y="9"/>
                    <a:pt x="277" y="9"/>
                    <a:pt x="277" y="9"/>
                  </a:cubicBezTo>
                  <a:cubicBezTo>
                    <a:pt x="277" y="9"/>
                    <a:pt x="277" y="9"/>
                    <a:pt x="277" y="9"/>
                  </a:cubicBezTo>
                  <a:cubicBezTo>
                    <a:pt x="277" y="9"/>
                    <a:pt x="277" y="9"/>
                    <a:pt x="277" y="9"/>
                  </a:cubicBezTo>
                  <a:cubicBezTo>
                    <a:pt x="276" y="10"/>
                    <a:pt x="275" y="10"/>
                    <a:pt x="274" y="10"/>
                  </a:cubicBezTo>
                  <a:cubicBezTo>
                    <a:pt x="273" y="10"/>
                    <a:pt x="273" y="9"/>
                    <a:pt x="273" y="9"/>
                  </a:cubicBezTo>
                  <a:cubicBezTo>
                    <a:pt x="276" y="8"/>
                    <a:pt x="278" y="8"/>
                    <a:pt x="281" y="8"/>
                  </a:cubicBezTo>
                  <a:cubicBezTo>
                    <a:pt x="280" y="9"/>
                    <a:pt x="278" y="9"/>
                    <a:pt x="277" y="9"/>
                  </a:cubicBezTo>
                  <a:cubicBezTo>
                    <a:pt x="277" y="10"/>
                    <a:pt x="277" y="10"/>
                    <a:pt x="277" y="10"/>
                  </a:cubicBezTo>
                  <a:cubicBezTo>
                    <a:pt x="277" y="10"/>
                    <a:pt x="277" y="10"/>
                    <a:pt x="277" y="10"/>
                  </a:cubicBezTo>
                  <a:cubicBezTo>
                    <a:pt x="280" y="10"/>
                    <a:pt x="284" y="8"/>
                    <a:pt x="287" y="8"/>
                  </a:cubicBezTo>
                  <a:cubicBezTo>
                    <a:pt x="287" y="8"/>
                    <a:pt x="288" y="8"/>
                    <a:pt x="288" y="7"/>
                  </a:cubicBezTo>
                  <a:cubicBezTo>
                    <a:pt x="288" y="7"/>
                    <a:pt x="288" y="7"/>
                    <a:pt x="288" y="7"/>
                  </a:cubicBezTo>
                  <a:cubicBezTo>
                    <a:pt x="288" y="7"/>
                    <a:pt x="288" y="7"/>
                    <a:pt x="288" y="7"/>
                  </a:cubicBezTo>
                  <a:cubicBezTo>
                    <a:pt x="288" y="7"/>
                    <a:pt x="287" y="7"/>
                    <a:pt x="288" y="6"/>
                  </a:cubicBezTo>
                  <a:cubicBezTo>
                    <a:pt x="286" y="6"/>
                    <a:pt x="285" y="6"/>
                    <a:pt x="284" y="6"/>
                  </a:cubicBezTo>
                  <a:cubicBezTo>
                    <a:pt x="284" y="6"/>
                    <a:pt x="284" y="6"/>
                    <a:pt x="283" y="6"/>
                  </a:cubicBezTo>
                  <a:cubicBezTo>
                    <a:pt x="282" y="6"/>
                    <a:pt x="280" y="6"/>
                    <a:pt x="279" y="6"/>
                  </a:cubicBezTo>
                  <a:cubicBezTo>
                    <a:pt x="278" y="6"/>
                    <a:pt x="278" y="5"/>
                    <a:pt x="278" y="5"/>
                  </a:cubicBezTo>
                  <a:cubicBezTo>
                    <a:pt x="277" y="5"/>
                    <a:pt x="275" y="5"/>
                    <a:pt x="274" y="5"/>
                  </a:cubicBezTo>
                  <a:cubicBezTo>
                    <a:pt x="272" y="5"/>
                    <a:pt x="269" y="5"/>
                    <a:pt x="267" y="5"/>
                  </a:cubicBezTo>
                  <a:cubicBezTo>
                    <a:pt x="266" y="5"/>
                    <a:pt x="265" y="4"/>
                    <a:pt x="264" y="5"/>
                  </a:cubicBezTo>
                  <a:cubicBezTo>
                    <a:pt x="263" y="4"/>
                    <a:pt x="261" y="5"/>
                    <a:pt x="260" y="4"/>
                  </a:cubicBezTo>
                  <a:cubicBezTo>
                    <a:pt x="260" y="4"/>
                    <a:pt x="260" y="4"/>
                    <a:pt x="260" y="4"/>
                  </a:cubicBezTo>
                  <a:cubicBezTo>
                    <a:pt x="259" y="4"/>
                    <a:pt x="258" y="4"/>
                    <a:pt x="257" y="4"/>
                  </a:cubicBezTo>
                  <a:cubicBezTo>
                    <a:pt x="257" y="4"/>
                    <a:pt x="257" y="3"/>
                    <a:pt x="258" y="3"/>
                  </a:cubicBezTo>
                  <a:cubicBezTo>
                    <a:pt x="257" y="3"/>
                    <a:pt x="257" y="3"/>
                    <a:pt x="257" y="3"/>
                  </a:cubicBezTo>
                  <a:cubicBezTo>
                    <a:pt x="258" y="3"/>
                    <a:pt x="258" y="3"/>
                    <a:pt x="258" y="3"/>
                  </a:cubicBezTo>
                  <a:cubicBezTo>
                    <a:pt x="255" y="2"/>
                    <a:pt x="253" y="3"/>
                    <a:pt x="251" y="2"/>
                  </a:cubicBezTo>
                  <a:cubicBezTo>
                    <a:pt x="250" y="2"/>
                    <a:pt x="248" y="3"/>
                    <a:pt x="247" y="3"/>
                  </a:cubicBezTo>
                  <a:cubicBezTo>
                    <a:pt x="247" y="3"/>
                    <a:pt x="248" y="3"/>
                    <a:pt x="248" y="2"/>
                  </a:cubicBezTo>
                  <a:cubicBezTo>
                    <a:pt x="248" y="2"/>
                    <a:pt x="248" y="2"/>
                    <a:pt x="248" y="2"/>
                  </a:cubicBezTo>
                  <a:cubicBezTo>
                    <a:pt x="248" y="2"/>
                    <a:pt x="248" y="2"/>
                    <a:pt x="248" y="2"/>
                  </a:cubicBezTo>
                  <a:cubicBezTo>
                    <a:pt x="248" y="2"/>
                    <a:pt x="247" y="2"/>
                    <a:pt x="247" y="2"/>
                  </a:cubicBezTo>
                  <a:cubicBezTo>
                    <a:pt x="248" y="1"/>
                    <a:pt x="249" y="2"/>
                    <a:pt x="249" y="1"/>
                  </a:cubicBezTo>
                  <a:cubicBezTo>
                    <a:pt x="243" y="0"/>
                    <a:pt x="237" y="3"/>
                    <a:pt x="232" y="5"/>
                  </a:cubicBezTo>
                  <a:cubicBezTo>
                    <a:pt x="232" y="5"/>
                    <a:pt x="232" y="5"/>
                    <a:pt x="231" y="5"/>
                  </a:cubicBezTo>
                  <a:cubicBezTo>
                    <a:pt x="228" y="6"/>
                    <a:pt x="224" y="7"/>
                    <a:pt x="221" y="9"/>
                  </a:cubicBezTo>
                  <a:cubicBezTo>
                    <a:pt x="221" y="9"/>
                    <a:pt x="220" y="9"/>
                    <a:pt x="220" y="9"/>
                  </a:cubicBezTo>
                  <a:cubicBezTo>
                    <a:pt x="220" y="9"/>
                    <a:pt x="220" y="9"/>
                    <a:pt x="220" y="9"/>
                  </a:cubicBezTo>
                  <a:cubicBezTo>
                    <a:pt x="219" y="9"/>
                    <a:pt x="219" y="9"/>
                    <a:pt x="219" y="9"/>
                  </a:cubicBezTo>
                  <a:cubicBezTo>
                    <a:pt x="219" y="9"/>
                    <a:pt x="219" y="10"/>
                    <a:pt x="219" y="10"/>
                  </a:cubicBezTo>
                  <a:cubicBezTo>
                    <a:pt x="217" y="9"/>
                    <a:pt x="216" y="10"/>
                    <a:pt x="216" y="10"/>
                  </a:cubicBezTo>
                  <a:cubicBezTo>
                    <a:pt x="214" y="10"/>
                    <a:pt x="211" y="10"/>
                    <a:pt x="209" y="11"/>
                  </a:cubicBezTo>
                  <a:cubicBezTo>
                    <a:pt x="208" y="11"/>
                    <a:pt x="207" y="11"/>
                    <a:pt x="205" y="11"/>
                  </a:cubicBezTo>
                  <a:cubicBezTo>
                    <a:pt x="201" y="11"/>
                    <a:pt x="198" y="11"/>
                    <a:pt x="194" y="11"/>
                  </a:cubicBezTo>
                  <a:cubicBezTo>
                    <a:pt x="194" y="11"/>
                    <a:pt x="194" y="11"/>
                    <a:pt x="193" y="11"/>
                  </a:cubicBezTo>
                  <a:cubicBezTo>
                    <a:pt x="191" y="11"/>
                    <a:pt x="187" y="11"/>
                    <a:pt x="184" y="12"/>
                  </a:cubicBezTo>
                  <a:cubicBezTo>
                    <a:pt x="183" y="11"/>
                    <a:pt x="181" y="11"/>
                    <a:pt x="180" y="11"/>
                  </a:cubicBezTo>
                  <a:cubicBezTo>
                    <a:pt x="180" y="12"/>
                    <a:pt x="179" y="12"/>
                    <a:pt x="179" y="12"/>
                  </a:cubicBezTo>
                  <a:cubicBezTo>
                    <a:pt x="177" y="12"/>
                    <a:pt x="176" y="12"/>
                    <a:pt x="174" y="12"/>
                  </a:cubicBezTo>
                  <a:cubicBezTo>
                    <a:pt x="174" y="12"/>
                    <a:pt x="174" y="12"/>
                    <a:pt x="174" y="12"/>
                  </a:cubicBezTo>
                  <a:cubicBezTo>
                    <a:pt x="174" y="12"/>
                    <a:pt x="174" y="12"/>
                    <a:pt x="174" y="12"/>
                  </a:cubicBezTo>
                  <a:cubicBezTo>
                    <a:pt x="174" y="12"/>
                    <a:pt x="174" y="12"/>
                    <a:pt x="174" y="12"/>
                  </a:cubicBezTo>
                  <a:cubicBezTo>
                    <a:pt x="174" y="13"/>
                    <a:pt x="173" y="13"/>
                    <a:pt x="173" y="12"/>
                  </a:cubicBezTo>
                  <a:cubicBezTo>
                    <a:pt x="173" y="12"/>
                    <a:pt x="173" y="12"/>
                    <a:pt x="173" y="12"/>
                  </a:cubicBezTo>
                  <a:cubicBezTo>
                    <a:pt x="173" y="12"/>
                    <a:pt x="173" y="12"/>
                    <a:pt x="173" y="12"/>
                  </a:cubicBezTo>
                  <a:cubicBezTo>
                    <a:pt x="172" y="12"/>
                    <a:pt x="171" y="12"/>
                    <a:pt x="170" y="12"/>
                  </a:cubicBezTo>
                  <a:cubicBezTo>
                    <a:pt x="171" y="12"/>
                    <a:pt x="171" y="12"/>
                    <a:pt x="171" y="12"/>
                  </a:cubicBezTo>
                  <a:cubicBezTo>
                    <a:pt x="171" y="13"/>
                    <a:pt x="171" y="13"/>
                    <a:pt x="171" y="13"/>
                  </a:cubicBezTo>
                  <a:cubicBezTo>
                    <a:pt x="171" y="13"/>
                    <a:pt x="170" y="13"/>
                    <a:pt x="170" y="13"/>
                  </a:cubicBezTo>
                  <a:cubicBezTo>
                    <a:pt x="170" y="12"/>
                    <a:pt x="170" y="12"/>
                    <a:pt x="170" y="12"/>
                  </a:cubicBezTo>
                  <a:cubicBezTo>
                    <a:pt x="170" y="12"/>
                    <a:pt x="170" y="12"/>
                    <a:pt x="170" y="12"/>
                  </a:cubicBezTo>
                  <a:cubicBezTo>
                    <a:pt x="170" y="12"/>
                    <a:pt x="169" y="12"/>
                    <a:pt x="169" y="12"/>
                  </a:cubicBezTo>
                  <a:cubicBezTo>
                    <a:pt x="169" y="12"/>
                    <a:pt x="169" y="12"/>
                    <a:pt x="169" y="12"/>
                  </a:cubicBezTo>
                  <a:cubicBezTo>
                    <a:pt x="169" y="13"/>
                    <a:pt x="169" y="13"/>
                    <a:pt x="169" y="13"/>
                  </a:cubicBezTo>
                  <a:cubicBezTo>
                    <a:pt x="169" y="13"/>
                    <a:pt x="168" y="13"/>
                    <a:pt x="168" y="13"/>
                  </a:cubicBezTo>
                  <a:cubicBezTo>
                    <a:pt x="168" y="13"/>
                    <a:pt x="168" y="13"/>
                    <a:pt x="168" y="13"/>
                  </a:cubicBezTo>
                  <a:cubicBezTo>
                    <a:pt x="168" y="13"/>
                    <a:pt x="168" y="13"/>
                    <a:pt x="168" y="13"/>
                  </a:cubicBezTo>
                  <a:cubicBezTo>
                    <a:pt x="168" y="13"/>
                    <a:pt x="167" y="13"/>
                    <a:pt x="167" y="13"/>
                  </a:cubicBezTo>
                  <a:cubicBezTo>
                    <a:pt x="167" y="13"/>
                    <a:pt x="167" y="13"/>
                    <a:pt x="167" y="13"/>
                  </a:cubicBezTo>
                  <a:cubicBezTo>
                    <a:pt x="167" y="13"/>
                    <a:pt x="167" y="13"/>
                    <a:pt x="167" y="13"/>
                  </a:cubicBezTo>
                  <a:cubicBezTo>
                    <a:pt x="167" y="13"/>
                    <a:pt x="166" y="13"/>
                    <a:pt x="166" y="13"/>
                  </a:cubicBezTo>
                  <a:cubicBezTo>
                    <a:pt x="166" y="13"/>
                    <a:pt x="166" y="13"/>
                    <a:pt x="166" y="13"/>
                  </a:cubicBezTo>
                  <a:cubicBezTo>
                    <a:pt x="166" y="13"/>
                    <a:pt x="166" y="13"/>
                    <a:pt x="166" y="13"/>
                  </a:cubicBezTo>
                  <a:cubicBezTo>
                    <a:pt x="166" y="14"/>
                    <a:pt x="166" y="14"/>
                    <a:pt x="166" y="13"/>
                  </a:cubicBezTo>
                  <a:cubicBezTo>
                    <a:pt x="165" y="14"/>
                    <a:pt x="165" y="14"/>
                    <a:pt x="165" y="14"/>
                  </a:cubicBezTo>
                  <a:cubicBezTo>
                    <a:pt x="165" y="13"/>
                    <a:pt x="165" y="13"/>
                    <a:pt x="165" y="13"/>
                  </a:cubicBezTo>
                  <a:cubicBezTo>
                    <a:pt x="164" y="13"/>
                    <a:pt x="164" y="13"/>
                    <a:pt x="163" y="13"/>
                  </a:cubicBezTo>
                  <a:cubicBezTo>
                    <a:pt x="163" y="13"/>
                    <a:pt x="163" y="13"/>
                    <a:pt x="163" y="13"/>
                  </a:cubicBezTo>
                  <a:cubicBezTo>
                    <a:pt x="163" y="13"/>
                    <a:pt x="163" y="13"/>
                    <a:pt x="163" y="13"/>
                  </a:cubicBezTo>
                  <a:cubicBezTo>
                    <a:pt x="162" y="14"/>
                    <a:pt x="161" y="14"/>
                    <a:pt x="160" y="14"/>
                  </a:cubicBezTo>
                  <a:cubicBezTo>
                    <a:pt x="160" y="14"/>
                    <a:pt x="160" y="14"/>
                    <a:pt x="160" y="14"/>
                  </a:cubicBezTo>
                  <a:cubicBezTo>
                    <a:pt x="159" y="14"/>
                    <a:pt x="158" y="14"/>
                    <a:pt x="157" y="14"/>
                  </a:cubicBezTo>
                  <a:cubicBezTo>
                    <a:pt x="158" y="14"/>
                    <a:pt x="158" y="14"/>
                    <a:pt x="158" y="14"/>
                  </a:cubicBezTo>
                  <a:cubicBezTo>
                    <a:pt x="157" y="14"/>
                    <a:pt x="157" y="14"/>
                    <a:pt x="157" y="14"/>
                  </a:cubicBezTo>
                  <a:cubicBezTo>
                    <a:pt x="157" y="14"/>
                    <a:pt x="156" y="14"/>
                    <a:pt x="156" y="14"/>
                  </a:cubicBezTo>
                  <a:cubicBezTo>
                    <a:pt x="156" y="14"/>
                    <a:pt x="156" y="14"/>
                    <a:pt x="156" y="14"/>
                  </a:cubicBezTo>
                  <a:cubicBezTo>
                    <a:pt x="155" y="14"/>
                    <a:pt x="155" y="14"/>
                    <a:pt x="155" y="14"/>
                  </a:cubicBezTo>
                  <a:cubicBezTo>
                    <a:pt x="154" y="15"/>
                    <a:pt x="151" y="14"/>
                    <a:pt x="150" y="15"/>
                  </a:cubicBezTo>
                  <a:cubicBezTo>
                    <a:pt x="150" y="15"/>
                    <a:pt x="150" y="15"/>
                    <a:pt x="150" y="15"/>
                  </a:cubicBezTo>
                  <a:cubicBezTo>
                    <a:pt x="148" y="15"/>
                    <a:pt x="145" y="16"/>
                    <a:pt x="144" y="16"/>
                  </a:cubicBezTo>
                  <a:cubicBezTo>
                    <a:pt x="144" y="15"/>
                    <a:pt x="145" y="15"/>
                    <a:pt x="145" y="15"/>
                  </a:cubicBezTo>
                  <a:cubicBezTo>
                    <a:pt x="145" y="15"/>
                    <a:pt x="145" y="15"/>
                    <a:pt x="145" y="15"/>
                  </a:cubicBezTo>
                  <a:cubicBezTo>
                    <a:pt x="145" y="14"/>
                    <a:pt x="145" y="14"/>
                    <a:pt x="145" y="14"/>
                  </a:cubicBezTo>
                  <a:cubicBezTo>
                    <a:pt x="144" y="14"/>
                    <a:pt x="141" y="15"/>
                    <a:pt x="140" y="15"/>
                  </a:cubicBezTo>
                  <a:cubicBezTo>
                    <a:pt x="140" y="15"/>
                    <a:pt x="140" y="15"/>
                    <a:pt x="140" y="15"/>
                  </a:cubicBezTo>
                  <a:cubicBezTo>
                    <a:pt x="138" y="15"/>
                    <a:pt x="138" y="15"/>
                    <a:pt x="138" y="15"/>
                  </a:cubicBezTo>
                  <a:cubicBezTo>
                    <a:pt x="136" y="15"/>
                    <a:pt x="135" y="16"/>
                    <a:pt x="133" y="16"/>
                  </a:cubicBezTo>
                  <a:cubicBezTo>
                    <a:pt x="132" y="16"/>
                    <a:pt x="130" y="16"/>
                    <a:pt x="130" y="17"/>
                  </a:cubicBezTo>
                  <a:cubicBezTo>
                    <a:pt x="130" y="17"/>
                    <a:pt x="130" y="17"/>
                    <a:pt x="130" y="17"/>
                  </a:cubicBezTo>
                  <a:cubicBezTo>
                    <a:pt x="131" y="17"/>
                    <a:pt x="132" y="17"/>
                    <a:pt x="133" y="17"/>
                  </a:cubicBezTo>
                  <a:cubicBezTo>
                    <a:pt x="133" y="17"/>
                    <a:pt x="133" y="17"/>
                    <a:pt x="133" y="17"/>
                  </a:cubicBezTo>
                  <a:cubicBezTo>
                    <a:pt x="135" y="16"/>
                    <a:pt x="137" y="16"/>
                    <a:pt x="138" y="16"/>
                  </a:cubicBezTo>
                  <a:cubicBezTo>
                    <a:pt x="140" y="16"/>
                    <a:pt x="140" y="16"/>
                    <a:pt x="140" y="16"/>
                  </a:cubicBezTo>
                  <a:cubicBezTo>
                    <a:pt x="140" y="16"/>
                    <a:pt x="140" y="16"/>
                    <a:pt x="140" y="16"/>
                  </a:cubicBezTo>
                  <a:cubicBezTo>
                    <a:pt x="140" y="16"/>
                    <a:pt x="141" y="16"/>
                    <a:pt x="141" y="16"/>
                  </a:cubicBezTo>
                  <a:cubicBezTo>
                    <a:pt x="141" y="15"/>
                    <a:pt x="141" y="15"/>
                    <a:pt x="141" y="15"/>
                  </a:cubicBezTo>
                  <a:cubicBezTo>
                    <a:pt x="142" y="16"/>
                    <a:pt x="142" y="16"/>
                    <a:pt x="142" y="16"/>
                  </a:cubicBezTo>
                  <a:cubicBezTo>
                    <a:pt x="142" y="15"/>
                    <a:pt x="142" y="15"/>
                    <a:pt x="143" y="15"/>
                  </a:cubicBezTo>
                  <a:cubicBezTo>
                    <a:pt x="143" y="16"/>
                    <a:pt x="142" y="16"/>
                    <a:pt x="142" y="16"/>
                  </a:cubicBezTo>
                  <a:cubicBezTo>
                    <a:pt x="142" y="16"/>
                    <a:pt x="142" y="16"/>
                    <a:pt x="142" y="16"/>
                  </a:cubicBezTo>
                  <a:cubicBezTo>
                    <a:pt x="141" y="16"/>
                    <a:pt x="141" y="16"/>
                    <a:pt x="141" y="16"/>
                  </a:cubicBezTo>
                  <a:cubicBezTo>
                    <a:pt x="141" y="16"/>
                    <a:pt x="141" y="16"/>
                    <a:pt x="141" y="16"/>
                  </a:cubicBezTo>
                  <a:cubicBezTo>
                    <a:pt x="140" y="16"/>
                    <a:pt x="140" y="17"/>
                    <a:pt x="139" y="17"/>
                  </a:cubicBezTo>
                  <a:cubicBezTo>
                    <a:pt x="139" y="17"/>
                    <a:pt x="139" y="17"/>
                    <a:pt x="139" y="17"/>
                  </a:cubicBezTo>
                  <a:cubicBezTo>
                    <a:pt x="138" y="17"/>
                    <a:pt x="138" y="17"/>
                    <a:pt x="137" y="17"/>
                  </a:cubicBezTo>
                  <a:cubicBezTo>
                    <a:pt x="137" y="17"/>
                    <a:pt x="136" y="17"/>
                    <a:pt x="136" y="17"/>
                  </a:cubicBezTo>
                  <a:cubicBezTo>
                    <a:pt x="136" y="17"/>
                    <a:pt x="136" y="17"/>
                    <a:pt x="136" y="17"/>
                  </a:cubicBezTo>
                  <a:cubicBezTo>
                    <a:pt x="134" y="17"/>
                    <a:pt x="132" y="18"/>
                    <a:pt x="130" y="17"/>
                  </a:cubicBezTo>
                  <a:cubicBezTo>
                    <a:pt x="130" y="18"/>
                    <a:pt x="130" y="18"/>
                    <a:pt x="129" y="18"/>
                  </a:cubicBezTo>
                  <a:cubicBezTo>
                    <a:pt x="129" y="18"/>
                    <a:pt x="128" y="19"/>
                    <a:pt x="127" y="18"/>
                  </a:cubicBezTo>
                  <a:cubicBezTo>
                    <a:pt x="126" y="19"/>
                    <a:pt x="124" y="19"/>
                    <a:pt x="122" y="19"/>
                  </a:cubicBezTo>
                  <a:cubicBezTo>
                    <a:pt x="121" y="19"/>
                    <a:pt x="121" y="20"/>
                    <a:pt x="120" y="20"/>
                  </a:cubicBezTo>
                  <a:cubicBezTo>
                    <a:pt x="116" y="20"/>
                    <a:pt x="114" y="21"/>
                    <a:pt x="111" y="22"/>
                  </a:cubicBezTo>
                  <a:cubicBezTo>
                    <a:pt x="110" y="22"/>
                    <a:pt x="110" y="22"/>
                    <a:pt x="109" y="22"/>
                  </a:cubicBezTo>
                  <a:cubicBezTo>
                    <a:pt x="109" y="22"/>
                    <a:pt x="109" y="22"/>
                    <a:pt x="109" y="22"/>
                  </a:cubicBezTo>
                  <a:cubicBezTo>
                    <a:pt x="109" y="22"/>
                    <a:pt x="108" y="22"/>
                    <a:pt x="108" y="22"/>
                  </a:cubicBezTo>
                  <a:cubicBezTo>
                    <a:pt x="108" y="22"/>
                    <a:pt x="107" y="22"/>
                    <a:pt x="107" y="22"/>
                  </a:cubicBezTo>
                  <a:cubicBezTo>
                    <a:pt x="104" y="22"/>
                    <a:pt x="102" y="23"/>
                    <a:pt x="99" y="23"/>
                  </a:cubicBezTo>
                  <a:cubicBezTo>
                    <a:pt x="99" y="23"/>
                    <a:pt x="99" y="23"/>
                    <a:pt x="99" y="23"/>
                  </a:cubicBezTo>
                  <a:cubicBezTo>
                    <a:pt x="99" y="23"/>
                    <a:pt x="99" y="23"/>
                    <a:pt x="99" y="23"/>
                  </a:cubicBezTo>
                  <a:cubicBezTo>
                    <a:pt x="99" y="23"/>
                    <a:pt x="99" y="23"/>
                    <a:pt x="99" y="23"/>
                  </a:cubicBezTo>
                  <a:cubicBezTo>
                    <a:pt x="99" y="23"/>
                    <a:pt x="99" y="23"/>
                    <a:pt x="99" y="23"/>
                  </a:cubicBezTo>
                  <a:cubicBezTo>
                    <a:pt x="98" y="23"/>
                    <a:pt x="98" y="23"/>
                    <a:pt x="98" y="23"/>
                  </a:cubicBezTo>
                  <a:cubicBezTo>
                    <a:pt x="98" y="23"/>
                    <a:pt x="98" y="23"/>
                    <a:pt x="98" y="23"/>
                  </a:cubicBezTo>
                  <a:cubicBezTo>
                    <a:pt x="98" y="24"/>
                    <a:pt x="97" y="24"/>
                    <a:pt x="96" y="25"/>
                  </a:cubicBezTo>
                  <a:cubicBezTo>
                    <a:pt x="96" y="25"/>
                    <a:pt x="96" y="24"/>
                    <a:pt x="95" y="24"/>
                  </a:cubicBezTo>
                  <a:cubicBezTo>
                    <a:pt x="92" y="25"/>
                    <a:pt x="90" y="25"/>
                    <a:pt x="87" y="26"/>
                  </a:cubicBezTo>
                  <a:cubicBezTo>
                    <a:pt x="87" y="26"/>
                    <a:pt x="87" y="26"/>
                    <a:pt x="87" y="26"/>
                  </a:cubicBezTo>
                  <a:cubicBezTo>
                    <a:pt x="87" y="27"/>
                    <a:pt x="87" y="27"/>
                    <a:pt x="87" y="27"/>
                  </a:cubicBezTo>
                  <a:cubicBezTo>
                    <a:pt x="87" y="27"/>
                    <a:pt x="87" y="27"/>
                    <a:pt x="87" y="27"/>
                  </a:cubicBezTo>
                  <a:cubicBezTo>
                    <a:pt x="87" y="27"/>
                    <a:pt x="87" y="27"/>
                    <a:pt x="87" y="27"/>
                  </a:cubicBezTo>
                  <a:cubicBezTo>
                    <a:pt x="87" y="27"/>
                    <a:pt x="87" y="27"/>
                    <a:pt x="87" y="27"/>
                  </a:cubicBezTo>
                  <a:cubicBezTo>
                    <a:pt x="87" y="27"/>
                    <a:pt x="87" y="27"/>
                    <a:pt x="87" y="27"/>
                  </a:cubicBezTo>
                  <a:cubicBezTo>
                    <a:pt x="87" y="26"/>
                    <a:pt x="87" y="26"/>
                    <a:pt x="87" y="26"/>
                  </a:cubicBezTo>
                  <a:cubicBezTo>
                    <a:pt x="84" y="26"/>
                    <a:pt x="82" y="28"/>
                    <a:pt x="79" y="28"/>
                  </a:cubicBezTo>
                  <a:cubicBezTo>
                    <a:pt x="79" y="28"/>
                    <a:pt x="79" y="28"/>
                    <a:pt x="79" y="28"/>
                  </a:cubicBezTo>
                  <a:cubicBezTo>
                    <a:pt x="77" y="28"/>
                    <a:pt x="74" y="29"/>
                    <a:pt x="73" y="29"/>
                  </a:cubicBezTo>
                  <a:cubicBezTo>
                    <a:pt x="73" y="29"/>
                    <a:pt x="73" y="29"/>
                    <a:pt x="73" y="29"/>
                  </a:cubicBezTo>
                  <a:cubicBezTo>
                    <a:pt x="69" y="29"/>
                    <a:pt x="65" y="31"/>
                    <a:pt x="60" y="32"/>
                  </a:cubicBezTo>
                  <a:cubicBezTo>
                    <a:pt x="60" y="32"/>
                    <a:pt x="60" y="32"/>
                    <a:pt x="60" y="32"/>
                  </a:cubicBezTo>
                  <a:cubicBezTo>
                    <a:pt x="60" y="32"/>
                    <a:pt x="60" y="32"/>
                    <a:pt x="60" y="32"/>
                  </a:cubicBezTo>
                  <a:cubicBezTo>
                    <a:pt x="60" y="32"/>
                    <a:pt x="60" y="32"/>
                    <a:pt x="60" y="32"/>
                  </a:cubicBezTo>
                  <a:cubicBezTo>
                    <a:pt x="60" y="32"/>
                    <a:pt x="60" y="33"/>
                    <a:pt x="60" y="33"/>
                  </a:cubicBezTo>
                  <a:cubicBezTo>
                    <a:pt x="60" y="33"/>
                    <a:pt x="60" y="33"/>
                    <a:pt x="60" y="32"/>
                  </a:cubicBezTo>
                  <a:cubicBezTo>
                    <a:pt x="60" y="32"/>
                    <a:pt x="60" y="32"/>
                    <a:pt x="60" y="32"/>
                  </a:cubicBezTo>
                  <a:cubicBezTo>
                    <a:pt x="60" y="32"/>
                    <a:pt x="60" y="32"/>
                    <a:pt x="60" y="32"/>
                  </a:cubicBezTo>
                  <a:cubicBezTo>
                    <a:pt x="60" y="32"/>
                    <a:pt x="60" y="32"/>
                    <a:pt x="60" y="32"/>
                  </a:cubicBezTo>
                  <a:cubicBezTo>
                    <a:pt x="59" y="32"/>
                    <a:pt x="59" y="32"/>
                    <a:pt x="58" y="32"/>
                  </a:cubicBezTo>
                  <a:cubicBezTo>
                    <a:pt x="56" y="32"/>
                    <a:pt x="55" y="33"/>
                    <a:pt x="54" y="33"/>
                  </a:cubicBezTo>
                  <a:cubicBezTo>
                    <a:pt x="53" y="33"/>
                    <a:pt x="53" y="34"/>
                    <a:pt x="52" y="33"/>
                  </a:cubicBezTo>
                  <a:cubicBezTo>
                    <a:pt x="52" y="34"/>
                    <a:pt x="52" y="34"/>
                    <a:pt x="51" y="34"/>
                  </a:cubicBezTo>
                  <a:cubicBezTo>
                    <a:pt x="51" y="34"/>
                    <a:pt x="51" y="34"/>
                    <a:pt x="50" y="34"/>
                  </a:cubicBezTo>
                  <a:cubicBezTo>
                    <a:pt x="50" y="34"/>
                    <a:pt x="50" y="35"/>
                    <a:pt x="49" y="35"/>
                  </a:cubicBezTo>
                  <a:cubicBezTo>
                    <a:pt x="49" y="35"/>
                    <a:pt x="49" y="35"/>
                    <a:pt x="49" y="34"/>
                  </a:cubicBezTo>
                  <a:cubicBezTo>
                    <a:pt x="49" y="35"/>
                    <a:pt x="48" y="34"/>
                    <a:pt x="47" y="35"/>
                  </a:cubicBezTo>
                  <a:cubicBezTo>
                    <a:pt x="48" y="35"/>
                    <a:pt x="48" y="35"/>
                    <a:pt x="48" y="35"/>
                  </a:cubicBezTo>
                  <a:cubicBezTo>
                    <a:pt x="47" y="35"/>
                    <a:pt x="46" y="36"/>
                    <a:pt x="45" y="36"/>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4" y="35"/>
                    <a:pt x="44" y="35"/>
                    <a:pt x="44" y="35"/>
                  </a:cubicBezTo>
                  <a:cubicBezTo>
                    <a:pt x="44" y="35"/>
                    <a:pt x="44" y="35"/>
                    <a:pt x="44" y="35"/>
                  </a:cubicBezTo>
                  <a:cubicBezTo>
                    <a:pt x="44" y="35"/>
                    <a:pt x="44" y="35"/>
                    <a:pt x="44" y="35"/>
                  </a:cubicBezTo>
                  <a:cubicBezTo>
                    <a:pt x="44" y="35"/>
                    <a:pt x="44" y="35"/>
                    <a:pt x="44" y="35"/>
                  </a:cubicBezTo>
                  <a:cubicBezTo>
                    <a:pt x="43" y="35"/>
                    <a:pt x="43" y="35"/>
                    <a:pt x="43" y="35"/>
                  </a:cubicBezTo>
                  <a:cubicBezTo>
                    <a:pt x="41" y="36"/>
                    <a:pt x="39" y="37"/>
                    <a:pt x="36" y="37"/>
                  </a:cubicBezTo>
                  <a:cubicBezTo>
                    <a:pt x="36" y="37"/>
                    <a:pt x="36" y="37"/>
                    <a:pt x="36" y="37"/>
                  </a:cubicBezTo>
                  <a:cubicBezTo>
                    <a:pt x="36" y="37"/>
                    <a:pt x="36" y="37"/>
                    <a:pt x="35" y="37"/>
                  </a:cubicBezTo>
                  <a:cubicBezTo>
                    <a:pt x="35" y="38"/>
                    <a:pt x="36" y="38"/>
                    <a:pt x="35" y="38"/>
                  </a:cubicBezTo>
                  <a:cubicBezTo>
                    <a:pt x="34" y="38"/>
                    <a:pt x="33" y="39"/>
                    <a:pt x="32" y="38"/>
                  </a:cubicBezTo>
                  <a:cubicBezTo>
                    <a:pt x="32" y="39"/>
                    <a:pt x="32" y="39"/>
                    <a:pt x="31" y="39"/>
                  </a:cubicBezTo>
                  <a:cubicBezTo>
                    <a:pt x="32" y="39"/>
                    <a:pt x="31" y="39"/>
                    <a:pt x="30" y="39"/>
                  </a:cubicBezTo>
                  <a:cubicBezTo>
                    <a:pt x="30" y="39"/>
                    <a:pt x="30" y="39"/>
                    <a:pt x="30" y="39"/>
                  </a:cubicBezTo>
                  <a:cubicBezTo>
                    <a:pt x="30" y="39"/>
                    <a:pt x="30" y="39"/>
                    <a:pt x="30" y="39"/>
                  </a:cubicBezTo>
                  <a:cubicBezTo>
                    <a:pt x="30" y="39"/>
                    <a:pt x="30" y="39"/>
                    <a:pt x="30" y="39"/>
                  </a:cubicBezTo>
                  <a:cubicBezTo>
                    <a:pt x="30" y="39"/>
                    <a:pt x="30" y="39"/>
                    <a:pt x="30" y="38"/>
                  </a:cubicBezTo>
                  <a:cubicBezTo>
                    <a:pt x="30" y="39"/>
                    <a:pt x="30" y="39"/>
                    <a:pt x="30" y="39"/>
                  </a:cubicBezTo>
                  <a:cubicBezTo>
                    <a:pt x="29" y="39"/>
                    <a:pt x="29" y="39"/>
                    <a:pt x="28" y="40"/>
                  </a:cubicBezTo>
                  <a:cubicBezTo>
                    <a:pt x="27" y="40"/>
                    <a:pt x="27" y="40"/>
                    <a:pt x="26" y="40"/>
                  </a:cubicBezTo>
                  <a:cubicBezTo>
                    <a:pt x="26" y="40"/>
                    <a:pt x="26" y="40"/>
                    <a:pt x="25" y="40"/>
                  </a:cubicBezTo>
                  <a:cubicBezTo>
                    <a:pt x="25" y="40"/>
                    <a:pt x="25" y="40"/>
                    <a:pt x="25" y="40"/>
                  </a:cubicBezTo>
                  <a:cubicBezTo>
                    <a:pt x="22" y="41"/>
                    <a:pt x="19" y="42"/>
                    <a:pt x="16" y="42"/>
                  </a:cubicBezTo>
                  <a:cubicBezTo>
                    <a:pt x="16" y="42"/>
                    <a:pt x="16" y="42"/>
                    <a:pt x="16" y="42"/>
                  </a:cubicBezTo>
                  <a:cubicBezTo>
                    <a:pt x="15" y="42"/>
                    <a:pt x="15" y="42"/>
                    <a:pt x="15" y="42"/>
                  </a:cubicBezTo>
                  <a:cubicBezTo>
                    <a:pt x="15" y="43"/>
                    <a:pt x="14" y="43"/>
                    <a:pt x="14" y="43"/>
                  </a:cubicBezTo>
                  <a:cubicBezTo>
                    <a:pt x="14" y="43"/>
                    <a:pt x="14" y="43"/>
                    <a:pt x="13" y="43"/>
                  </a:cubicBezTo>
                  <a:cubicBezTo>
                    <a:pt x="14" y="43"/>
                    <a:pt x="14" y="43"/>
                    <a:pt x="14" y="43"/>
                  </a:cubicBezTo>
                  <a:cubicBezTo>
                    <a:pt x="13" y="43"/>
                    <a:pt x="13" y="43"/>
                    <a:pt x="13" y="43"/>
                  </a:cubicBezTo>
                  <a:cubicBezTo>
                    <a:pt x="13" y="44"/>
                    <a:pt x="14" y="44"/>
                    <a:pt x="14" y="43"/>
                  </a:cubicBezTo>
                  <a:cubicBezTo>
                    <a:pt x="14" y="43"/>
                    <a:pt x="14" y="43"/>
                    <a:pt x="14" y="43"/>
                  </a:cubicBezTo>
                  <a:cubicBezTo>
                    <a:pt x="14" y="43"/>
                    <a:pt x="15" y="43"/>
                    <a:pt x="15" y="43"/>
                  </a:cubicBezTo>
                  <a:cubicBezTo>
                    <a:pt x="15" y="43"/>
                    <a:pt x="16" y="43"/>
                    <a:pt x="16" y="43"/>
                  </a:cubicBezTo>
                  <a:cubicBezTo>
                    <a:pt x="16" y="43"/>
                    <a:pt x="16" y="43"/>
                    <a:pt x="16" y="43"/>
                  </a:cubicBezTo>
                  <a:cubicBezTo>
                    <a:pt x="16" y="43"/>
                    <a:pt x="17" y="43"/>
                    <a:pt x="17" y="43"/>
                  </a:cubicBezTo>
                  <a:cubicBezTo>
                    <a:pt x="17" y="43"/>
                    <a:pt x="17" y="43"/>
                    <a:pt x="17" y="43"/>
                  </a:cubicBezTo>
                  <a:cubicBezTo>
                    <a:pt x="17" y="43"/>
                    <a:pt x="17" y="43"/>
                    <a:pt x="17" y="43"/>
                  </a:cubicBezTo>
                  <a:cubicBezTo>
                    <a:pt x="18" y="43"/>
                    <a:pt x="18" y="43"/>
                    <a:pt x="19" y="43"/>
                  </a:cubicBezTo>
                  <a:cubicBezTo>
                    <a:pt x="18" y="43"/>
                    <a:pt x="19" y="43"/>
                    <a:pt x="19" y="44"/>
                  </a:cubicBezTo>
                  <a:cubicBezTo>
                    <a:pt x="20" y="44"/>
                    <a:pt x="22" y="43"/>
                    <a:pt x="23" y="43"/>
                  </a:cubicBezTo>
                  <a:cubicBezTo>
                    <a:pt x="24" y="43"/>
                    <a:pt x="26" y="42"/>
                    <a:pt x="27" y="43"/>
                  </a:cubicBezTo>
                  <a:cubicBezTo>
                    <a:pt x="27" y="42"/>
                    <a:pt x="28" y="42"/>
                    <a:pt x="28" y="42"/>
                  </a:cubicBezTo>
                  <a:cubicBezTo>
                    <a:pt x="28" y="43"/>
                    <a:pt x="29" y="42"/>
                    <a:pt x="30" y="42"/>
                  </a:cubicBezTo>
                  <a:cubicBezTo>
                    <a:pt x="30" y="42"/>
                    <a:pt x="30" y="43"/>
                    <a:pt x="30" y="43"/>
                  </a:cubicBezTo>
                  <a:cubicBezTo>
                    <a:pt x="31" y="43"/>
                    <a:pt x="32" y="42"/>
                    <a:pt x="34" y="42"/>
                  </a:cubicBezTo>
                  <a:cubicBezTo>
                    <a:pt x="34" y="42"/>
                    <a:pt x="35" y="42"/>
                    <a:pt x="34" y="42"/>
                  </a:cubicBezTo>
                  <a:cubicBezTo>
                    <a:pt x="34" y="42"/>
                    <a:pt x="33" y="42"/>
                    <a:pt x="33" y="43"/>
                  </a:cubicBezTo>
                  <a:cubicBezTo>
                    <a:pt x="33" y="43"/>
                    <a:pt x="33" y="43"/>
                    <a:pt x="33" y="43"/>
                  </a:cubicBezTo>
                  <a:cubicBezTo>
                    <a:pt x="33" y="43"/>
                    <a:pt x="33" y="43"/>
                    <a:pt x="33" y="43"/>
                  </a:cubicBezTo>
                  <a:cubicBezTo>
                    <a:pt x="34" y="43"/>
                    <a:pt x="34" y="43"/>
                    <a:pt x="35" y="43"/>
                  </a:cubicBezTo>
                  <a:cubicBezTo>
                    <a:pt x="35" y="43"/>
                    <a:pt x="35" y="43"/>
                    <a:pt x="35" y="43"/>
                  </a:cubicBezTo>
                  <a:cubicBezTo>
                    <a:pt x="35" y="43"/>
                    <a:pt x="35" y="43"/>
                    <a:pt x="35" y="43"/>
                  </a:cubicBezTo>
                  <a:cubicBezTo>
                    <a:pt x="35" y="42"/>
                    <a:pt x="37" y="43"/>
                    <a:pt x="37" y="42"/>
                  </a:cubicBezTo>
                  <a:cubicBezTo>
                    <a:pt x="38" y="42"/>
                    <a:pt x="38" y="42"/>
                    <a:pt x="39" y="42"/>
                  </a:cubicBezTo>
                  <a:cubicBezTo>
                    <a:pt x="39" y="42"/>
                    <a:pt x="40" y="42"/>
                    <a:pt x="41" y="41"/>
                  </a:cubicBezTo>
                  <a:cubicBezTo>
                    <a:pt x="41" y="41"/>
                    <a:pt x="41" y="42"/>
                    <a:pt x="41" y="42"/>
                  </a:cubicBezTo>
                  <a:cubicBezTo>
                    <a:pt x="41" y="42"/>
                    <a:pt x="41" y="42"/>
                    <a:pt x="41" y="42"/>
                  </a:cubicBezTo>
                  <a:cubicBezTo>
                    <a:pt x="42" y="42"/>
                    <a:pt x="42" y="42"/>
                    <a:pt x="42" y="42"/>
                  </a:cubicBezTo>
                  <a:cubicBezTo>
                    <a:pt x="41" y="42"/>
                    <a:pt x="41" y="42"/>
                    <a:pt x="41" y="42"/>
                  </a:cubicBezTo>
                  <a:cubicBezTo>
                    <a:pt x="41" y="42"/>
                    <a:pt x="41" y="42"/>
                    <a:pt x="41" y="42"/>
                  </a:cubicBezTo>
                  <a:cubicBezTo>
                    <a:pt x="41" y="42"/>
                    <a:pt x="39" y="42"/>
                    <a:pt x="39" y="43"/>
                  </a:cubicBezTo>
                  <a:cubicBezTo>
                    <a:pt x="38" y="43"/>
                    <a:pt x="37" y="42"/>
                    <a:pt x="36" y="43"/>
                  </a:cubicBezTo>
                  <a:cubicBezTo>
                    <a:pt x="36" y="43"/>
                    <a:pt x="35" y="43"/>
                    <a:pt x="35" y="43"/>
                  </a:cubicBezTo>
                  <a:cubicBezTo>
                    <a:pt x="35" y="44"/>
                    <a:pt x="35" y="44"/>
                    <a:pt x="35" y="44"/>
                  </a:cubicBezTo>
                  <a:cubicBezTo>
                    <a:pt x="35" y="43"/>
                    <a:pt x="35" y="43"/>
                    <a:pt x="35" y="43"/>
                  </a:cubicBezTo>
                  <a:cubicBezTo>
                    <a:pt x="35" y="43"/>
                    <a:pt x="35" y="44"/>
                    <a:pt x="35" y="44"/>
                  </a:cubicBezTo>
                  <a:cubicBezTo>
                    <a:pt x="34" y="44"/>
                    <a:pt x="34" y="43"/>
                    <a:pt x="34" y="44"/>
                  </a:cubicBezTo>
                  <a:cubicBezTo>
                    <a:pt x="34" y="44"/>
                    <a:pt x="34" y="44"/>
                    <a:pt x="35" y="44"/>
                  </a:cubicBezTo>
                  <a:cubicBezTo>
                    <a:pt x="35" y="44"/>
                    <a:pt x="35" y="45"/>
                    <a:pt x="34" y="45"/>
                  </a:cubicBezTo>
                  <a:cubicBezTo>
                    <a:pt x="34" y="45"/>
                    <a:pt x="34" y="44"/>
                    <a:pt x="34" y="44"/>
                  </a:cubicBezTo>
                  <a:cubicBezTo>
                    <a:pt x="33" y="45"/>
                    <a:pt x="33" y="45"/>
                    <a:pt x="33" y="46"/>
                  </a:cubicBezTo>
                  <a:cubicBezTo>
                    <a:pt x="32" y="45"/>
                    <a:pt x="32" y="46"/>
                    <a:pt x="31" y="46"/>
                  </a:cubicBezTo>
                  <a:cubicBezTo>
                    <a:pt x="31" y="46"/>
                    <a:pt x="31" y="46"/>
                    <a:pt x="31" y="46"/>
                  </a:cubicBezTo>
                  <a:cubicBezTo>
                    <a:pt x="31" y="46"/>
                    <a:pt x="31" y="46"/>
                    <a:pt x="31" y="46"/>
                  </a:cubicBezTo>
                  <a:cubicBezTo>
                    <a:pt x="30" y="46"/>
                    <a:pt x="30" y="46"/>
                    <a:pt x="30" y="46"/>
                  </a:cubicBezTo>
                  <a:cubicBezTo>
                    <a:pt x="30" y="46"/>
                    <a:pt x="30" y="46"/>
                    <a:pt x="30" y="47"/>
                  </a:cubicBezTo>
                  <a:cubicBezTo>
                    <a:pt x="30" y="46"/>
                    <a:pt x="30" y="46"/>
                    <a:pt x="30" y="46"/>
                  </a:cubicBezTo>
                  <a:cubicBezTo>
                    <a:pt x="30" y="46"/>
                    <a:pt x="30" y="46"/>
                    <a:pt x="30" y="46"/>
                  </a:cubicBezTo>
                  <a:cubicBezTo>
                    <a:pt x="30" y="46"/>
                    <a:pt x="30" y="46"/>
                    <a:pt x="30" y="46"/>
                  </a:cubicBezTo>
                  <a:cubicBezTo>
                    <a:pt x="30" y="47"/>
                    <a:pt x="30" y="47"/>
                    <a:pt x="30" y="47"/>
                  </a:cubicBezTo>
                  <a:cubicBezTo>
                    <a:pt x="30" y="46"/>
                    <a:pt x="30" y="46"/>
                    <a:pt x="30" y="46"/>
                  </a:cubicBezTo>
                  <a:cubicBezTo>
                    <a:pt x="29" y="47"/>
                    <a:pt x="29" y="46"/>
                    <a:pt x="29" y="46"/>
                  </a:cubicBezTo>
                  <a:cubicBezTo>
                    <a:pt x="28" y="46"/>
                    <a:pt x="28" y="47"/>
                    <a:pt x="28" y="47"/>
                  </a:cubicBezTo>
                  <a:cubicBezTo>
                    <a:pt x="27" y="47"/>
                    <a:pt x="27" y="46"/>
                    <a:pt x="27" y="46"/>
                  </a:cubicBezTo>
                  <a:cubicBezTo>
                    <a:pt x="27" y="46"/>
                    <a:pt x="26" y="46"/>
                    <a:pt x="26" y="47"/>
                  </a:cubicBezTo>
                  <a:cubicBezTo>
                    <a:pt x="26" y="47"/>
                    <a:pt x="26" y="47"/>
                    <a:pt x="26" y="47"/>
                  </a:cubicBezTo>
                  <a:cubicBezTo>
                    <a:pt x="25" y="47"/>
                    <a:pt x="25" y="47"/>
                    <a:pt x="25" y="47"/>
                  </a:cubicBezTo>
                  <a:cubicBezTo>
                    <a:pt x="26" y="47"/>
                    <a:pt x="26" y="47"/>
                    <a:pt x="26" y="47"/>
                  </a:cubicBezTo>
                  <a:cubicBezTo>
                    <a:pt x="26" y="47"/>
                    <a:pt x="25" y="47"/>
                    <a:pt x="25" y="47"/>
                  </a:cubicBezTo>
                  <a:cubicBezTo>
                    <a:pt x="25" y="47"/>
                    <a:pt x="25" y="48"/>
                    <a:pt x="25" y="48"/>
                  </a:cubicBezTo>
                  <a:cubicBezTo>
                    <a:pt x="24" y="48"/>
                    <a:pt x="24" y="48"/>
                    <a:pt x="24" y="48"/>
                  </a:cubicBezTo>
                  <a:cubicBezTo>
                    <a:pt x="24" y="48"/>
                    <a:pt x="23" y="48"/>
                    <a:pt x="23" y="48"/>
                  </a:cubicBezTo>
                  <a:cubicBezTo>
                    <a:pt x="23" y="48"/>
                    <a:pt x="22" y="49"/>
                    <a:pt x="22" y="49"/>
                  </a:cubicBezTo>
                  <a:cubicBezTo>
                    <a:pt x="21" y="49"/>
                    <a:pt x="20" y="48"/>
                    <a:pt x="20" y="49"/>
                  </a:cubicBezTo>
                  <a:cubicBezTo>
                    <a:pt x="19" y="49"/>
                    <a:pt x="20" y="49"/>
                    <a:pt x="20" y="49"/>
                  </a:cubicBezTo>
                  <a:cubicBezTo>
                    <a:pt x="19" y="49"/>
                    <a:pt x="19" y="49"/>
                    <a:pt x="19" y="49"/>
                  </a:cubicBezTo>
                  <a:cubicBezTo>
                    <a:pt x="19" y="49"/>
                    <a:pt x="17" y="49"/>
                    <a:pt x="18" y="49"/>
                  </a:cubicBezTo>
                  <a:cubicBezTo>
                    <a:pt x="17" y="49"/>
                    <a:pt x="17" y="50"/>
                    <a:pt x="16" y="50"/>
                  </a:cubicBezTo>
                  <a:cubicBezTo>
                    <a:pt x="16" y="50"/>
                    <a:pt x="16" y="50"/>
                    <a:pt x="16" y="50"/>
                  </a:cubicBezTo>
                  <a:cubicBezTo>
                    <a:pt x="11" y="50"/>
                    <a:pt x="9" y="51"/>
                    <a:pt x="5" y="52"/>
                  </a:cubicBezTo>
                  <a:cubicBezTo>
                    <a:pt x="5" y="52"/>
                    <a:pt x="5" y="52"/>
                    <a:pt x="5" y="52"/>
                  </a:cubicBezTo>
                  <a:cubicBezTo>
                    <a:pt x="4" y="52"/>
                    <a:pt x="4" y="52"/>
                    <a:pt x="4" y="52"/>
                  </a:cubicBezTo>
                  <a:cubicBezTo>
                    <a:pt x="3" y="52"/>
                    <a:pt x="3" y="53"/>
                    <a:pt x="3" y="53"/>
                  </a:cubicBezTo>
                  <a:cubicBezTo>
                    <a:pt x="3" y="53"/>
                    <a:pt x="3" y="53"/>
                    <a:pt x="3" y="53"/>
                  </a:cubicBezTo>
                  <a:cubicBezTo>
                    <a:pt x="2" y="53"/>
                    <a:pt x="2" y="53"/>
                    <a:pt x="2" y="53"/>
                  </a:cubicBezTo>
                  <a:cubicBezTo>
                    <a:pt x="2" y="53"/>
                    <a:pt x="2" y="53"/>
                    <a:pt x="2" y="53"/>
                  </a:cubicBezTo>
                  <a:cubicBezTo>
                    <a:pt x="2" y="53"/>
                    <a:pt x="1" y="53"/>
                    <a:pt x="1" y="53"/>
                  </a:cubicBezTo>
                  <a:cubicBezTo>
                    <a:pt x="1" y="53"/>
                    <a:pt x="1" y="53"/>
                    <a:pt x="1" y="53"/>
                  </a:cubicBezTo>
                  <a:cubicBezTo>
                    <a:pt x="0" y="53"/>
                    <a:pt x="0" y="53"/>
                    <a:pt x="0" y="53"/>
                  </a:cubicBezTo>
                  <a:cubicBezTo>
                    <a:pt x="0" y="53"/>
                    <a:pt x="0" y="53"/>
                    <a:pt x="0" y="53"/>
                  </a:cubicBezTo>
                  <a:cubicBezTo>
                    <a:pt x="0" y="53"/>
                    <a:pt x="0" y="53"/>
                    <a:pt x="0" y="53"/>
                  </a:cubicBezTo>
                  <a:cubicBezTo>
                    <a:pt x="0" y="53"/>
                    <a:pt x="1" y="54"/>
                    <a:pt x="1" y="54"/>
                  </a:cubicBezTo>
                  <a:cubicBezTo>
                    <a:pt x="1" y="54"/>
                    <a:pt x="1" y="54"/>
                    <a:pt x="1" y="53"/>
                  </a:cubicBezTo>
                  <a:cubicBezTo>
                    <a:pt x="1" y="53"/>
                    <a:pt x="1" y="53"/>
                    <a:pt x="2" y="53"/>
                  </a:cubicBezTo>
                  <a:cubicBezTo>
                    <a:pt x="2" y="53"/>
                    <a:pt x="2" y="53"/>
                    <a:pt x="2" y="53"/>
                  </a:cubicBezTo>
                  <a:cubicBezTo>
                    <a:pt x="2" y="53"/>
                    <a:pt x="2" y="54"/>
                    <a:pt x="2" y="53"/>
                  </a:cubicBezTo>
                  <a:cubicBezTo>
                    <a:pt x="3" y="53"/>
                    <a:pt x="3" y="53"/>
                    <a:pt x="3" y="53"/>
                  </a:cubicBezTo>
                  <a:cubicBezTo>
                    <a:pt x="3" y="53"/>
                    <a:pt x="3" y="53"/>
                    <a:pt x="3" y="53"/>
                  </a:cubicBezTo>
                  <a:cubicBezTo>
                    <a:pt x="3" y="54"/>
                    <a:pt x="3" y="54"/>
                    <a:pt x="3" y="54"/>
                  </a:cubicBezTo>
                  <a:cubicBezTo>
                    <a:pt x="3" y="54"/>
                    <a:pt x="3" y="54"/>
                    <a:pt x="3" y="54"/>
                  </a:cubicBezTo>
                  <a:cubicBezTo>
                    <a:pt x="4" y="54"/>
                    <a:pt x="4" y="54"/>
                    <a:pt x="5" y="53"/>
                  </a:cubicBezTo>
                  <a:cubicBezTo>
                    <a:pt x="5" y="53"/>
                    <a:pt x="5" y="53"/>
                    <a:pt x="5" y="53"/>
                  </a:cubicBezTo>
                  <a:cubicBezTo>
                    <a:pt x="5" y="53"/>
                    <a:pt x="5" y="53"/>
                    <a:pt x="5" y="53"/>
                  </a:cubicBezTo>
                  <a:cubicBezTo>
                    <a:pt x="5" y="53"/>
                    <a:pt x="5" y="53"/>
                    <a:pt x="5" y="53"/>
                  </a:cubicBezTo>
                  <a:cubicBezTo>
                    <a:pt x="4" y="53"/>
                    <a:pt x="4" y="53"/>
                    <a:pt x="3" y="53"/>
                  </a:cubicBezTo>
                  <a:cubicBezTo>
                    <a:pt x="3" y="53"/>
                    <a:pt x="3" y="53"/>
                    <a:pt x="3" y="53"/>
                  </a:cubicBezTo>
                  <a:cubicBezTo>
                    <a:pt x="3" y="53"/>
                    <a:pt x="3" y="53"/>
                    <a:pt x="4" y="53"/>
                  </a:cubicBezTo>
                  <a:cubicBezTo>
                    <a:pt x="4" y="53"/>
                    <a:pt x="4" y="53"/>
                    <a:pt x="5" y="53"/>
                  </a:cubicBezTo>
                  <a:cubicBezTo>
                    <a:pt x="5" y="53"/>
                    <a:pt x="5" y="53"/>
                    <a:pt x="5" y="53"/>
                  </a:cubicBezTo>
                  <a:cubicBezTo>
                    <a:pt x="5" y="53"/>
                    <a:pt x="5" y="53"/>
                    <a:pt x="5" y="53"/>
                  </a:cubicBezTo>
                  <a:cubicBezTo>
                    <a:pt x="5" y="53"/>
                    <a:pt x="5" y="53"/>
                    <a:pt x="5" y="53"/>
                  </a:cubicBezTo>
                  <a:cubicBezTo>
                    <a:pt x="5" y="53"/>
                    <a:pt x="6" y="53"/>
                    <a:pt x="6" y="53"/>
                  </a:cubicBezTo>
                  <a:cubicBezTo>
                    <a:pt x="5" y="54"/>
                    <a:pt x="6" y="54"/>
                    <a:pt x="5" y="54"/>
                  </a:cubicBezTo>
                  <a:cubicBezTo>
                    <a:pt x="6" y="54"/>
                    <a:pt x="6" y="54"/>
                    <a:pt x="6" y="54"/>
                  </a:cubicBezTo>
                  <a:cubicBezTo>
                    <a:pt x="6" y="54"/>
                    <a:pt x="6" y="54"/>
                    <a:pt x="6" y="54"/>
                  </a:cubicBezTo>
                  <a:cubicBezTo>
                    <a:pt x="6" y="54"/>
                    <a:pt x="6" y="54"/>
                    <a:pt x="6" y="54"/>
                  </a:cubicBezTo>
                  <a:cubicBezTo>
                    <a:pt x="6" y="54"/>
                    <a:pt x="6" y="54"/>
                    <a:pt x="6" y="53"/>
                  </a:cubicBezTo>
                  <a:cubicBezTo>
                    <a:pt x="7" y="54"/>
                    <a:pt x="8" y="54"/>
                    <a:pt x="9" y="54"/>
                  </a:cubicBezTo>
                  <a:cubicBezTo>
                    <a:pt x="10" y="53"/>
                    <a:pt x="12" y="54"/>
                    <a:pt x="14" y="53"/>
                  </a:cubicBezTo>
                  <a:cubicBezTo>
                    <a:pt x="14" y="53"/>
                    <a:pt x="14" y="53"/>
                    <a:pt x="14" y="53"/>
                  </a:cubicBezTo>
                  <a:cubicBezTo>
                    <a:pt x="14" y="53"/>
                    <a:pt x="14" y="53"/>
                    <a:pt x="14" y="53"/>
                  </a:cubicBezTo>
                  <a:cubicBezTo>
                    <a:pt x="14" y="53"/>
                    <a:pt x="14" y="53"/>
                    <a:pt x="14" y="53"/>
                  </a:cubicBezTo>
                  <a:cubicBezTo>
                    <a:pt x="15" y="53"/>
                    <a:pt x="15" y="53"/>
                    <a:pt x="16" y="53"/>
                  </a:cubicBezTo>
                  <a:cubicBezTo>
                    <a:pt x="15" y="53"/>
                    <a:pt x="15" y="53"/>
                    <a:pt x="15" y="53"/>
                  </a:cubicBezTo>
                  <a:cubicBezTo>
                    <a:pt x="16" y="53"/>
                    <a:pt x="16" y="53"/>
                    <a:pt x="16" y="53"/>
                  </a:cubicBezTo>
                  <a:cubicBezTo>
                    <a:pt x="16" y="53"/>
                    <a:pt x="16" y="52"/>
                    <a:pt x="16" y="53"/>
                  </a:cubicBezTo>
                  <a:cubicBezTo>
                    <a:pt x="17" y="52"/>
                    <a:pt x="17" y="52"/>
                    <a:pt x="17" y="52"/>
                  </a:cubicBezTo>
                  <a:cubicBezTo>
                    <a:pt x="17" y="52"/>
                    <a:pt x="17" y="52"/>
                    <a:pt x="17" y="52"/>
                  </a:cubicBezTo>
                  <a:cubicBezTo>
                    <a:pt x="17" y="53"/>
                    <a:pt x="17" y="52"/>
                    <a:pt x="18" y="52"/>
                  </a:cubicBezTo>
                  <a:cubicBezTo>
                    <a:pt x="18" y="52"/>
                    <a:pt x="18" y="52"/>
                    <a:pt x="18" y="52"/>
                  </a:cubicBezTo>
                  <a:cubicBezTo>
                    <a:pt x="18" y="52"/>
                    <a:pt x="18" y="52"/>
                    <a:pt x="18" y="52"/>
                  </a:cubicBezTo>
                  <a:cubicBezTo>
                    <a:pt x="18" y="53"/>
                    <a:pt x="18" y="53"/>
                    <a:pt x="18" y="53"/>
                  </a:cubicBezTo>
                  <a:cubicBezTo>
                    <a:pt x="18" y="53"/>
                    <a:pt x="18" y="52"/>
                    <a:pt x="18" y="52"/>
                  </a:cubicBezTo>
                  <a:cubicBezTo>
                    <a:pt x="18" y="53"/>
                    <a:pt x="19" y="53"/>
                    <a:pt x="20" y="52"/>
                  </a:cubicBezTo>
                  <a:cubicBezTo>
                    <a:pt x="20" y="52"/>
                    <a:pt x="20" y="52"/>
                    <a:pt x="20" y="52"/>
                  </a:cubicBezTo>
                  <a:cubicBezTo>
                    <a:pt x="20" y="52"/>
                    <a:pt x="20" y="52"/>
                    <a:pt x="20" y="52"/>
                  </a:cubicBezTo>
                  <a:cubicBezTo>
                    <a:pt x="20" y="52"/>
                    <a:pt x="21" y="52"/>
                    <a:pt x="21" y="52"/>
                  </a:cubicBezTo>
                  <a:cubicBezTo>
                    <a:pt x="21" y="52"/>
                    <a:pt x="21" y="52"/>
                    <a:pt x="21" y="52"/>
                  </a:cubicBezTo>
                  <a:cubicBezTo>
                    <a:pt x="21" y="52"/>
                    <a:pt x="21" y="52"/>
                    <a:pt x="21" y="52"/>
                  </a:cubicBezTo>
                  <a:cubicBezTo>
                    <a:pt x="21" y="52"/>
                    <a:pt x="21" y="52"/>
                    <a:pt x="21" y="52"/>
                  </a:cubicBezTo>
                  <a:cubicBezTo>
                    <a:pt x="23" y="52"/>
                    <a:pt x="25" y="52"/>
                    <a:pt x="27" y="51"/>
                  </a:cubicBezTo>
                  <a:cubicBezTo>
                    <a:pt x="28" y="51"/>
                    <a:pt x="29" y="51"/>
                    <a:pt x="29" y="51"/>
                  </a:cubicBezTo>
                  <a:cubicBezTo>
                    <a:pt x="29" y="51"/>
                    <a:pt x="29" y="51"/>
                    <a:pt x="29" y="52"/>
                  </a:cubicBezTo>
                  <a:cubicBezTo>
                    <a:pt x="30" y="51"/>
                    <a:pt x="32" y="51"/>
                    <a:pt x="33" y="51"/>
                  </a:cubicBezTo>
                  <a:cubicBezTo>
                    <a:pt x="34" y="51"/>
                    <a:pt x="33" y="51"/>
                    <a:pt x="34" y="51"/>
                  </a:cubicBezTo>
                  <a:cubicBezTo>
                    <a:pt x="35" y="52"/>
                    <a:pt x="38" y="50"/>
                    <a:pt x="40" y="50"/>
                  </a:cubicBezTo>
                  <a:cubicBezTo>
                    <a:pt x="40" y="51"/>
                    <a:pt x="39" y="51"/>
                    <a:pt x="39" y="51"/>
                  </a:cubicBezTo>
                  <a:cubicBezTo>
                    <a:pt x="38" y="51"/>
                    <a:pt x="39" y="51"/>
                    <a:pt x="39" y="52"/>
                  </a:cubicBezTo>
                  <a:cubicBezTo>
                    <a:pt x="38" y="52"/>
                    <a:pt x="38" y="52"/>
                    <a:pt x="37" y="52"/>
                  </a:cubicBezTo>
                  <a:cubicBezTo>
                    <a:pt x="37" y="52"/>
                    <a:pt x="36" y="52"/>
                    <a:pt x="35" y="52"/>
                  </a:cubicBezTo>
                  <a:cubicBezTo>
                    <a:pt x="34" y="52"/>
                    <a:pt x="33" y="53"/>
                    <a:pt x="32" y="53"/>
                  </a:cubicBezTo>
                  <a:cubicBezTo>
                    <a:pt x="31" y="53"/>
                    <a:pt x="31" y="53"/>
                    <a:pt x="31" y="53"/>
                  </a:cubicBezTo>
                  <a:cubicBezTo>
                    <a:pt x="29" y="54"/>
                    <a:pt x="27" y="55"/>
                    <a:pt x="24" y="55"/>
                  </a:cubicBezTo>
                  <a:cubicBezTo>
                    <a:pt x="24" y="56"/>
                    <a:pt x="22" y="56"/>
                    <a:pt x="22" y="57"/>
                  </a:cubicBezTo>
                  <a:cubicBezTo>
                    <a:pt x="25" y="56"/>
                    <a:pt x="27" y="56"/>
                    <a:pt x="30" y="56"/>
                  </a:cubicBezTo>
                  <a:cubicBezTo>
                    <a:pt x="29" y="56"/>
                    <a:pt x="29" y="55"/>
                    <a:pt x="30" y="55"/>
                  </a:cubicBezTo>
                  <a:close/>
                  <a:moveTo>
                    <a:pt x="244" y="3"/>
                  </a:moveTo>
                  <a:cubicBezTo>
                    <a:pt x="245" y="3"/>
                    <a:pt x="245" y="3"/>
                    <a:pt x="245" y="3"/>
                  </a:cubicBezTo>
                  <a:cubicBezTo>
                    <a:pt x="245" y="3"/>
                    <a:pt x="246" y="3"/>
                    <a:pt x="247" y="3"/>
                  </a:cubicBezTo>
                  <a:cubicBezTo>
                    <a:pt x="245" y="4"/>
                    <a:pt x="241" y="4"/>
                    <a:pt x="240" y="5"/>
                  </a:cubicBezTo>
                  <a:cubicBezTo>
                    <a:pt x="240" y="4"/>
                    <a:pt x="243" y="4"/>
                    <a:pt x="244" y="3"/>
                  </a:cubicBezTo>
                  <a:close/>
                  <a:moveTo>
                    <a:pt x="239" y="24"/>
                  </a:moveTo>
                  <a:cubicBezTo>
                    <a:pt x="239" y="24"/>
                    <a:pt x="239" y="24"/>
                    <a:pt x="239" y="23"/>
                  </a:cubicBezTo>
                  <a:cubicBezTo>
                    <a:pt x="240" y="24"/>
                    <a:pt x="240" y="23"/>
                    <a:pt x="241" y="23"/>
                  </a:cubicBezTo>
                  <a:cubicBezTo>
                    <a:pt x="241" y="24"/>
                    <a:pt x="238" y="24"/>
                    <a:pt x="239" y="24"/>
                  </a:cubicBezTo>
                  <a:close/>
                  <a:moveTo>
                    <a:pt x="165" y="25"/>
                  </a:moveTo>
                  <a:cubicBezTo>
                    <a:pt x="165" y="26"/>
                    <a:pt x="164" y="26"/>
                    <a:pt x="164" y="26"/>
                  </a:cubicBezTo>
                  <a:cubicBezTo>
                    <a:pt x="164" y="25"/>
                    <a:pt x="165" y="25"/>
                    <a:pt x="165" y="25"/>
                  </a:cubicBezTo>
                  <a:close/>
                  <a:moveTo>
                    <a:pt x="156" y="26"/>
                  </a:moveTo>
                  <a:cubicBezTo>
                    <a:pt x="155" y="27"/>
                    <a:pt x="155" y="27"/>
                    <a:pt x="154" y="27"/>
                  </a:cubicBezTo>
                  <a:cubicBezTo>
                    <a:pt x="154" y="26"/>
                    <a:pt x="155" y="26"/>
                    <a:pt x="156" y="26"/>
                  </a:cubicBezTo>
                  <a:close/>
                  <a:moveTo>
                    <a:pt x="64" y="32"/>
                  </a:moveTo>
                  <a:cubicBezTo>
                    <a:pt x="64" y="32"/>
                    <a:pt x="64" y="32"/>
                    <a:pt x="64" y="32"/>
                  </a:cubicBezTo>
                  <a:cubicBezTo>
                    <a:pt x="65" y="32"/>
                    <a:pt x="64" y="32"/>
                    <a:pt x="64" y="32"/>
                  </a:cubicBezTo>
                  <a:close/>
                  <a:moveTo>
                    <a:pt x="44" y="35"/>
                  </a:moveTo>
                  <a:cubicBezTo>
                    <a:pt x="44" y="35"/>
                    <a:pt x="44" y="35"/>
                    <a:pt x="44" y="35"/>
                  </a:cubicBezTo>
                  <a:cubicBezTo>
                    <a:pt x="44" y="36"/>
                    <a:pt x="44" y="36"/>
                    <a:pt x="44" y="35"/>
                  </a:cubicBezTo>
                  <a:close/>
                  <a:moveTo>
                    <a:pt x="38" y="38"/>
                  </a:moveTo>
                  <a:cubicBezTo>
                    <a:pt x="37" y="37"/>
                    <a:pt x="38" y="37"/>
                    <a:pt x="38" y="38"/>
                  </a:cubicBezTo>
                  <a:cubicBezTo>
                    <a:pt x="38" y="38"/>
                    <a:pt x="38" y="38"/>
                    <a:pt x="38" y="38"/>
                  </a:cubicBezTo>
                  <a:close/>
                  <a:moveTo>
                    <a:pt x="46" y="39"/>
                  </a:moveTo>
                  <a:cubicBezTo>
                    <a:pt x="47" y="39"/>
                    <a:pt x="47" y="39"/>
                    <a:pt x="47" y="39"/>
                  </a:cubicBezTo>
                  <a:cubicBezTo>
                    <a:pt x="47" y="39"/>
                    <a:pt x="47" y="39"/>
                    <a:pt x="47" y="39"/>
                  </a:cubicBezTo>
                  <a:cubicBezTo>
                    <a:pt x="47" y="39"/>
                    <a:pt x="48" y="39"/>
                    <a:pt x="49" y="39"/>
                  </a:cubicBezTo>
                  <a:cubicBezTo>
                    <a:pt x="48" y="39"/>
                    <a:pt x="47" y="39"/>
                    <a:pt x="47" y="40"/>
                  </a:cubicBezTo>
                  <a:cubicBezTo>
                    <a:pt x="47" y="40"/>
                    <a:pt x="47" y="40"/>
                    <a:pt x="47" y="40"/>
                  </a:cubicBezTo>
                  <a:cubicBezTo>
                    <a:pt x="46" y="40"/>
                    <a:pt x="46" y="40"/>
                    <a:pt x="46" y="40"/>
                  </a:cubicBezTo>
                  <a:cubicBezTo>
                    <a:pt x="46" y="40"/>
                    <a:pt x="45" y="40"/>
                    <a:pt x="43" y="40"/>
                  </a:cubicBezTo>
                  <a:cubicBezTo>
                    <a:pt x="44" y="40"/>
                    <a:pt x="46" y="39"/>
                    <a:pt x="46" y="39"/>
                  </a:cubicBezTo>
                  <a:close/>
                  <a:moveTo>
                    <a:pt x="50" y="40"/>
                  </a:moveTo>
                  <a:cubicBezTo>
                    <a:pt x="50" y="40"/>
                    <a:pt x="50" y="40"/>
                    <a:pt x="50" y="40"/>
                  </a:cubicBezTo>
                  <a:cubicBezTo>
                    <a:pt x="50" y="40"/>
                    <a:pt x="50" y="40"/>
                    <a:pt x="50" y="40"/>
                  </a:cubicBezTo>
                  <a:close/>
                  <a:moveTo>
                    <a:pt x="47" y="40"/>
                  </a:moveTo>
                  <a:cubicBezTo>
                    <a:pt x="47" y="41"/>
                    <a:pt x="47" y="41"/>
                    <a:pt x="47" y="41"/>
                  </a:cubicBezTo>
                  <a:cubicBezTo>
                    <a:pt x="47" y="41"/>
                    <a:pt x="47" y="41"/>
                    <a:pt x="47" y="41"/>
                  </a:cubicBezTo>
                  <a:cubicBezTo>
                    <a:pt x="47" y="41"/>
                    <a:pt x="47" y="41"/>
                    <a:pt x="47" y="40"/>
                  </a:cubicBezTo>
                  <a:cubicBezTo>
                    <a:pt x="47" y="40"/>
                    <a:pt x="47" y="40"/>
                    <a:pt x="47" y="40"/>
                  </a:cubicBezTo>
                  <a:close/>
                  <a:moveTo>
                    <a:pt x="26" y="41"/>
                  </a:moveTo>
                  <a:cubicBezTo>
                    <a:pt x="26" y="42"/>
                    <a:pt x="25" y="41"/>
                    <a:pt x="26" y="41"/>
                  </a:cubicBezTo>
                  <a:close/>
                  <a:moveTo>
                    <a:pt x="21" y="43"/>
                  </a:moveTo>
                  <a:cubicBezTo>
                    <a:pt x="21" y="42"/>
                    <a:pt x="21" y="42"/>
                    <a:pt x="21" y="42"/>
                  </a:cubicBezTo>
                  <a:cubicBezTo>
                    <a:pt x="21" y="42"/>
                    <a:pt x="21" y="43"/>
                    <a:pt x="21" y="43"/>
                  </a:cubicBezTo>
                  <a:close/>
                  <a:moveTo>
                    <a:pt x="23" y="42"/>
                  </a:moveTo>
                  <a:cubicBezTo>
                    <a:pt x="23" y="42"/>
                    <a:pt x="23" y="41"/>
                    <a:pt x="24" y="42"/>
                  </a:cubicBezTo>
                  <a:cubicBezTo>
                    <a:pt x="23" y="42"/>
                    <a:pt x="23" y="42"/>
                    <a:pt x="23" y="42"/>
                  </a:cubicBezTo>
                  <a:close/>
                  <a:moveTo>
                    <a:pt x="38" y="41"/>
                  </a:moveTo>
                  <a:cubicBezTo>
                    <a:pt x="38" y="41"/>
                    <a:pt x="38" y="42"/>
                    <a:pt x="37" y="42"/>
                  </a:cubicBezTo>
                  <a:cubicBezTo>
                    <a:pt x="37" y="42"/>
                    <a:pt x="37" y="42"/>
                    <a:pt x="37" y="42"/>
                  </a:cubicBezTo>
                  <a:cubicBezTo>
                    <a:pt x="36" y="42"/>
                    <a:pt x="36" y="42"/>
                    <a:pt x="35" y="42"/>
                  </a:cubicBezTo>
                  <a:cubicBezTo>
                    <a:pt x="37" y="41"/>
                    <a:pt x="38" y="41"/>
                    <a:pt x="41" y="41"/>
                  </a:cubicBezTo>
                  <a:cubicBezTo>
                    <a:pt x="41" y="41"/>
                    <a:pt x="41" y="41"/>
                    <a:pt x="41" y="41"/>
                  </a:cubicBezTo>
                  <a:cubicBezTo>
                    <a:pt x="40" y="41"/>
                    <a:pt x="39" y="41"/>
                    <a:pt x="38" y="41"/>
                  </a:cubicBezTo>
                  <a:close/>
                  <a:moveTo>
                    <a:pt x="36" y="44"/>
                  </a:moveTo>
                  <a:cubicBezTo>
                    <a:pt x="37" y="44"/>
                    <a:pt x="39" y="43"/>
                    <a:pt x="40" y="44"/>
                  </a:cubicBezTo>
                  <a:cubicBezTo>
                    <a:pt x="40" y="44"/>
                    <a:pt x="39" y="44"/>
                    <a:pt x="39" y="44"/>
                  </a:cubicBezTo>
                  <a:cubicBezTo>
                    <a:pt x="38" y="44"/>
                    <a:pt x="37" y="45"/>
                    <a:pt x="36" y="44"/>
                  </a:cubicBezTo>
                  <a:cubicBezTo>
                    <a:pt x="36" y="44"/>
                    <a:pt x="36" y="44"/>
                    <a:pt x="36" y="44"/>
                  </a:cubicBezTo>
                  <a:close/>
                  <a:moveTo>
                    <a:pt x="10" y="52"/>
                  </a:moveTo>
                  <a:cubicBezTo>
                    <a:pt x="10" y="52"/>
                    <a:pt x="10" y="52"/>
                    <a:pt x="10" y="52"/>
                  </a:cubicBezTo>
                  <a:cubicBezTo>
                    <a:pt x="10" y="52"/>
                    <a:pt x="10" y="52"/>
                    <a:pt x="9" y="52"/>
                  </a:cubicBezTo>
                  <a:cubicBezTo>
                    <a:pt x="9" y="52"/>
                    <a:pt x="9" y="52"/>
                    <a:pt x="9" y="52"/>
                  </a:cubicBezTo>
                  <a:cubicBezTo>
                    <a:pt x="10" y="52"/>
                    <a:pt x="10" y="52"/>
                    <a:pt x="10" y="52"/>
                  </a:cubicBezTo>
                  <a:close/>
                  <a:moveTo>
                    <a:pt x="53" y="51"/>
                  </a:moveTo>
                  <a:cubicBezTo>
                    <a:pt x="53" y="51"/>
                    <a:pt x="53" y="50"/>
                    <a:pt x="53" y="51"/>
                  </a:cubicBezTo>
                  <a:close/>
                  <a:moveTo>
                    <a:pt x="40" y="53"/>
                  </a:moveTo>
                  <a:cubicBezTo>
                    <a:pt x="40" y="53"/>
                    <a:pt x="40" y="53"/>
                    <a:pt x="41" y="53"/>
                  </a:cubicBezTo>
                  <a:cubicBezTo>
                    <a:pt x="41" y="54"/>
                    <a:pt x="40" y="54"/>
                    <a:pt x="40" y="5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8" name="Freeform 241"/>
            <p:cNvSpPr/>
            <p:nvPr/>
          </p:nvSpPr>
          <p:spPr bwMode="auto">
            <a:xfrm>
              <a:off x="4089" y="3719"/>
              <a:ext cx="14" cy="9"/>
            </a:xfrm>
            <a:custGeom>
              <a:avLst/>
              <a:gdLst>
                <a:gd name="T0" fmla="*/ 0 w 3"/>
                <a:gd name="T1" fmla="*/ 0 h 2"/>
                <a:gd name="T2" fmla="*/ 0 w 3"/>
                <a:gd name="T3" fmla="*/ 1 h 2"/>
                <a:gd name="T4" fmla="*/ 0 w 3"/>
                <a:gd name="T5" fmla="*/ 1 h 2"/>
                <a:gd name="T6" fmla="*/ 0 w 3"/>
                <a:gd name="T7" fmla="*/ 1 h 2"/>
                <a:gd name="T8" fmla="*/ 0 w 3"/>
                <a:gd name="T9" fmla="*/ 1 h 2"/>
                <a:gd name="T10" fmla="*/ 0 w 3"/>
                <a:gd name="T11" fmla="*/ 1 h 2"/>
                <a:gd name="T12" fmla="*/ 3 w 3"/>
                <a:gd name="T13" fmla="*/ 1 h 2"/>
                <a:gd name="T14" fmla="*/ 3 w 3"/>
                <a:gd name="T15" fmla="*/ 0 h 2"/>
                <a:gd name="T16" fmla="*/ 3 w 3"/>
                <a:gd name="T17" fmla="*/ 0 h 2"/>
                <a:gd name="T18" fmla="*/ 0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2"/>
                    <a:pt x="2" y="1"/>
                    <a:pt x="3" y="1"/>
                  </a:cubicBezTo>
                  <a:cubicBezTo>
                    <a:pt x="3" y="0"/>
                    <a:pt x="3" y="0"/>
                    <a:pt x="3" y="0"/>
                  </a:cubicBezTo>
                  <a:cubicBezTo>
                    <a:pt x="3" y="0"/>
                    <a:pt x="3" y="0"/>
                    <a:pt x="3" y="0"/>
                  </a:cubicBezTo>
                  <a:cubicBezTo>
                    <a:pt x="2"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9" name="Freeform 242"/>
            <p:cNvSpPr/>
            <p:nvPr/>
          </p:nvSpPr>
          <p:spPr bwMode="auto">
            <a:xfrm>
              <a:off x="4075" y="3719"/>
              <a:ext cx="9" cy="9"/>
            </a:xfrm>
            <a:custGeom>
              <a:avLst/>
              <a:gdLst>
                <a:gd name="T0" fmla="*/ 2 w 2"/>
                <a:gd name="T1" fmla="*/ 1 h 2"/>
                <a:gd name="T2" fmla="*/ 2 w 2"/>
                <a:gd name="T3" fmla="*/ 1 h 2"/>
                <a:gd name="T4" fmla="*/ 2 w 2"/>
                <a:gd name="T5" fmla="*/ 0 h 2"/>
                <a:gd name="T6" fmla="*/ 0 w 2"/>
                <a:gd name="T7" fmla="*/ 1 h 2"/>
                <a:gd name="T8" fmla="*/ 0 w 2"/>
                <a:gd name="T9" fmla="*/ 1 h 2"/>
                <a:gd name="T10" fmla="*/ 0 w 2"/>
                <a:gd name="T11" fmla="*/ 1 h 2"/>
                <a:gd name="T12" fmla="*/ 1 w 2"/>
                <a:gd name="T13" fmla="*/ 2 h 2"/>
                <a:gd name="T14" fmla="*/ 1 w 2"/>
                <a:gd name="T15" fmla="*/ 1 h 2"/>
                <a:gd name="T16" fmla="*/ 2 w 2"/>
                <a:gd name="T17" fmla="*/ 2 h 2"/>
                <a:gd name="T18" fmla="*/ 2 w 2"/>
                <a:gd name="T19" fmla="*/ 1 h 2"/>
                <a:gd name="T20" fmla="*/ 2 w 2"/>
                <a:gd name="T21" fmla="*/ 1 h 2"/>
                <a:gd name="T22" fmla="*/ 2 w 2"/>
                <a:gd name="T2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1"/>
                  </a:moveTo>
                  <a:cubicBezTo>
                    <a:pt x="2" y="1"/>
                    <a:pt x="2" y="1"/>
                    <a:pt x="2" y="1"/>
                  </a:cubicBezTo>
                  <a:cubicBezTo>
                    <a:pt x="2" y="0"/>
                    <a:pt x="2" y="0"/>
                    <a:pt x="2" y="0"/>
                  </a:cubicBezTo>
                  <a:cubicBezTo>
                    <a:pt x="1" y="1"/>
                    <a:pt x="1" y="1"/>
                    <a:pt x="0" y="1"/>
                  </a:cubicBezTo>
                  <a:cubicBezTo>
                    <a:pt x="0" y="1"/>
                    <a:pt x="0" y="1"/>
                    <a:pt x="0" y="1"/>
                  </a:cubicBezTo>
                  <a:cubicBezTo>
                    <a:pt x="0" y="1"/>
                    <a:pt x="0" y="1"/>
                    <a:pt x="0" y="1"/>
                  </a:cubicBezTo>
                  <a:cubicBezTo>
                    <a:pt x="1" y="1"/>
                    <a:pt x="0" y="2"/>
                    <a:pt x="1" y="2"/>
                  </a:cubicBezTo>
                  <a:cubicBezTo>
                    <a:pt x="1" y="2"/>
                    <a:pt x="1" y="1"/>
                    <a:pt x="1" y="1"/>
                  </a:cubicBezTo>
                  <a:cubicBezTo>
                    <a:pt x="1" y="1"/>
                    <a:pt x="2" y="2"/>
                    <a:pt x="2" y="2"/>
                  </a:cubicBezTo>
                  <a:cubicBezTo>
                    <a:pt x="2" y="1"/>
                    <a:pt x="2" y="1"/>
                    <a:pt x="2" y="1"/>
                  </a:cubicBezTo>
                  <a:cubicBezTo>
                    <a:pt x="2" y="1"/>
                    <a:pt x="2" y="1"/>
                    <a:pt x="2" y="1"/>
                  </a:cubicBezTo>
                  <a:cubicBezTo>
                    <a:pt x="2" y="1"/>
                    <a:pt x="2" y="1"/>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0" name="Freeform 243"/>
            <p:cNvSpPr/>
            <p:nvPr/>
          </p:nvSpPr>
          <p:spPr bwMode="auto">
            <a:xfrm>
              <a:off x="4117" y="3700"/>
              <a:ext cx="23" cy="9"/>
            </a:xfrm>
            <a:custGeom>
              <a:avLst/>
              <a:gdLst>
                <a:gd name="T0" fmla="*/ 4 w 5"/>
                <a:gd name="T1" fmla="*/ 1 h 2"/>
                <a:gd name="T2" fmla="*/ 5 w 5"/>
                <a:gd name="T3" fmla="*/ 1 h 2"/>
                <a:gd name="T4" fmla="*/ 5 w 5"/>
                <a:gd name="T5" fmla="*/ 1 h 2"/>
                <a:gd name="T6" fmla="*/ 5 w 5"/>
                <a:gd name="T7" fmla="*/ 1 h 2"/>
                <a:gd name="T8" fmla="*/ 5 w 5"/>
                <a:gd name="T9" fmla="*/ 1 h 2"/>
                <a:gd name="T10" fmla="*/ 4 w 5"/>
                <a:gd name="T11" fmla="*/ 1 h 2"/>
                <a:gd name="T12" fmla="*/ 4 w 5"/>
                <a:gd name="T13" fmla="*/ 1 h 2"/>
                <a:gd name="T14" fmla="*/ 3 w 5"/>
                <a:gd name="T15" fmla="*/ 1 h 2"/>
                <a:gd name="T16" fmla="*/ 0 w 5"/>
                <a:gd name="T17" fmla="*/ 2 h 2"/>
                <a:gd name="T18" fmla="*/ 0 w 5"/>
                <a:gd name="T19" fmla="*/ 2 h 2"/>
                <a:gd name="T20" fmla="*/ 0 w 5"/>
                <a:gd name="T21" fmla="*/ 2 h 2"/>
                <a:gd name="T22" fmla="*/ 0 w 5"/>
                <a:gd name="T23" fmla="*/ 2 h 2"/>
                <a:gd name="T24" fmla="*/ 3 w 5"/>
                <a:gd name="T25" fmla="*/ 2 h 2"/>
                <a:gd name="T26" fmla="*/ 4 w 5"/>
                <a:gd name="T27" fmla="*/ 1 h 2"/>
                <a:gd name="T28" fmla="*/ 4 w 5"/>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2">
                  <a:moveTo>
                    <a:pt x="4" y="1"/>
                  </a:moveTo>
                  <a:cubicBezTo>
                    <a:pt x="4" y="1"/>
                    <a:pt x="4" y="1"/>
                    <a:pt x="5" y="1"/>
                  </a:cubicBezTo>
                  <a:cubicBezTo>
                    <a:pt x="5" y="1"/>
                    <a:pt x="5" y="1"/>
                    <a:pt x="5" y="1"/>
                  </a:cubicBezTo>
                  <a:cubicBezTo>
                    <a:pt x="5" y="1"/>
                    <a:pt x="5" y="1"/>
                    <a:pt x="5" y="1"/>
                  </a:cubicBezTo>
                  <a:cubicBezTo>
                    <a:pt x="5" y="1"/>
                    <a:pt x="5" y="1"/>
                    <a:pt x="5" y="1"/>
                  </a:cubicBezTo>
                  <a:cubicBezTo>
                    <a:pt x="4" y="0"/>
                    <a:pt x="4" y="1"/>
                    <a:pt x="4" y="1"/>
                  </a:cubicBezTo>
                  <a:cubicBezTo>
                    <a:pt x="4" y="1"/>
                    <a:pt x="4" y="1"/>
                    <a:pt x="4" y="1"/>
                  </a:cubicBezTo>
                  <a:cubicBezTo>
                    <a:pt x="3" y="1"/>
                    <a:pt x="3" y="1"/>
                    <a:pt x="3" y="1"/>
                  </a:cubicBezTo>
                  <a:cubicBezTo>
                    <a:pt x="2" y="1"/>
                    <a:pt x="1" y="2"/>
                    <a:pt x="0" y="2"/>
                  </a:cubicBezTo>
                  <a:cubicBezTo>
                    <a:pt x="0" y="2"/>
                    <a:pt x="0" y="2"/>
                    <a:pt x="0" y="2"/>
                  </a:cubicBezTo>
                  <a:cubicBezTo>
                    <a:pt x="0" y="2"/>
                    <a:pt x="0" y="2"/>
                    <a:pt x="0" y="2"/>
                  </a:cubicBezTo>
                  <a:cubicBezTo>
                    <a:pt x="0" y="2"/>
                    <a:pt x="0" y="2"/>
                    <a:pt x="0" y="2"/>
                  </a:cubicBezTo>
                  <a:cubicBezTo>
                    <a:pt x="1" y="2"/>
                    <a:pt x="2" y="2"/>
                    <a:pt x="3" y="2"/>
                  </a:cubicBezTo>
                  <a:cubicBezTo>
                    <a:pt x="4" y="1"/>
                    <a:pt x="4" y="1"/>
                    <a:pt x="4" y="1"/>
                  </a:cubicBezTo>
                  <a:cubicBezTo>
                    <a:pt x="4" y="1"/>
                    <a:pt x="4" y="1"/>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1" name="Freeform 244"/>
            <p:cNvSpPr/>
            <p:nvPr/>
          </p:nvSpPr>
          <p:spPr bwMode="auto">
            <a:xfrm>
              <a:off x="4061" y="3705"/>
              <a:ext cx="9" cy="9"/>
            </a:xfrm>
            <a:custGeom>
              <a:avLst/>
              <a:gdLst>
                <a:gd name="T0" fmla="*/ 0 w 2"/>
                <a:gd name="T1" fmla="*/ 1 h 2"/>
                <a:gd name="T2" fmla="*/ 0 w 2"/>
                <a:gd name="T3" fmla="*/ 1 h 2"/>
                <a:gd name="T4" fmla="*/ 0 w 2"/>
                <a:gd name="T5" fmla="*/ 1 h 2"/>
                <a:gd name="T6" fmla="*/ 2 w 2"/>
                <a:gd name="T7" fmla="*/ 1 h 2"/>
                <a:gd name="T8" fmla="*/ 1 w 2"/>
                <a:gd name="T9" fmla="*/ 0 h 2"/>
                <a:gd name="T10" fmla="*/ 1 w 2"/>
                <a:gd name="T11" fmla="*/ 1 h 2"/>
                <a:gd name="T12" fmla="*/ 1 w 2"/>
                <a:gd name="T13" fmla="*/ 0 h 2"/>
                <a:gd name="T14" fmla="*/ 0 w 2"/>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1"/>
                  </a:moveTo>
                  <a:cubicBezTo>
                    <a:pt x="0" y="1"/>
                    <a:pt x="0" y="1"/>
                    <a:pt x="0" y="1"/>
                  </a:cubicBezTo>
                  <a:cubicBezTo>
                    <a:pt x="0" y="1"/>
                    <a:pt x="0" y="1"/>
                    <a:pt x="0" y="1"/>
                  </a:cubicBezTo>
                  <a:cubicBezTo>
                    <a:pt x="0" y="2"/>
                    <a:pt x="1" y="1"/>
                    <a:pt x="2" y="1"/>
                  </a:cubicBezTo>
                  <a:cubicBezTo>
                    <a:pt x="2" y="1"/>
                    <a:pt x="2" y="1"/>
                    <a:pt x="1" y="0"/>
                  </a:cubicBezTo>
                  <a:cubicBezTo>
                    <a:pt x="1" y="1"/>
                    <a:pt x="1" y="1"/>
                    <a:pt x="1" y="1"/>
                  </a:cubicBezTo>
                  <a:cubicBezTo>
                    <a:pt x="1" y="0"/>
                    <a:pt x="1" y="0"/>
                    <a:pt x="1" y="0"/>
                  </a:cubicBezTo>
                  <a:cubicBezTo>
                    <a:pt x="1"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2" name="Freeform 245"/>
            <p:cNvSpPr/>
            <p:nvPr/>
          </p:nvSpPr>
          <p:spPr bwMode="auto">
            <a:xfrm>
              <a:off x="4028" y="3714"/>
              <a:ext cx="9" cy="5"/>
            </a:xfrm>
            <a:custGeom>
              <a:avLst/>
              <a:gdLst>
                <a:gd name="T0" fmla="*/ 1 w 2"/>
                <a:gd name="T1" fmla="*/ 0 h 1"/>
                <a:gd name="T2" fmla="*/ 1 w 2"/>
                <a:gd name="T3" fmla="*/ 0 h 1"/>
                <a:gd name="T4" fmla="*/ 1 w 2"/>
                <a:gd name="T5" fmla="*/ 0 h 1"/>
                <a:gd name="T6" fmla="*/ 0 w 2"/>
                <a:gd name="T7" fmla="*/ 0 h 1"/>
                <a:gd name="T8" fmla="*/ 0 w 2"/>
                <a:gd name="T9" fmla="*/ 0 h 1"/>
                <a:gd name="T10" fmla="*/ 0 w 2"/>
                <a:gd name="T11" fmla="*/ 1 h 1"/>
                <a:gd name="T12" fmla="*/ 1 w 2"/>
                <a:gd name="T13" fmla="*/ 0 h 1"/>
                <a:gd name="T14" fmla="*/ 1 w 2"/>
                <a:gd name="T15" fmla="*/ 0 h 1"/>
                <a:gd name="T16" fmla="*/ 2 w 2"/>
                <a:gd name="T17" fmla="*/ 0 h 1"/>
                <a:gd name="T18" fmla="*/ 2 w 2"/>
                <a:gd name="T19" fmla="*/ 0 h 1"/>
                <a:gd name="T20" fmla="*/ 2 w 2"/>
                <a:gd name="T21" fmla="*/ 0 h 1"/>
                <a:gd name="T22" fmla="*/ 1 w 2"/>
                <a:gd name="T23" fmla="*/ 0 h 1"/>
                <a:gd name="T24" fmla="*/ 1 w 2"/>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1">
                  <a:moveTo>
                    <a:pt x="1" y="0"/>
                  </a:moveTo>
                  <a:cubicBezTo>
                    <a:pt x="1" y="0"/>
                    <a:pt x="1" y="0"/>
                    <a:pt x="1" y="0"/>
                  </a:cubicBezTo>
                  <a:cubicBezTo>
                    <a:pt x="1" y="0"/>
                    <a:pt x="1" y="0"/>
                    <a:pt x="1" y="0"/>
                  </a:cubicBezTo>
                  <a:cubicBezTo>
                    <a:pt x="0" y="0"/>
                    <a:pt x="0" y="0"/>
                    <a:pt x="0" y="0"/>
                  </a:cubicBezTo>
                  <a:cubicBezTo>
                    <a:pt x="0" y="0"/>
                    <a:pt x="0" y="0"/>
                    <a:pt x="0" y="0"/>
                  </a:cubicBezTo>
                  <a:cubicBezTo>
                    <a:pt x="0" y="1"/>
                    <a:pt x="0" y="1"/>
                    <a:pt x="0" y="1"/>
                  </a:cubicBezTo>
                  <a:cubicBezTo>
                    <a:pt x="0" y="1"/>
                    <a:pt x="0" y="0"/>
                    <a:pt x="1" y="0"/>
                  </a:cubicBezTo>
                  <a:cubicBezTo>
                    <a:pt x="1" y="0"/>
                    <a:pt x="1" y="0"/>
                    <a:pt x="1" y="0"/>
                  </a:cubicBezTo>
                  <a:cubicBezTo>
                    <a:pt x="1" y="1"/>
                    <a:pt x="2" y="0"/>
                    <a:pt x="2" y="0"/>
                  </a:cubicBezTo>
                  <a:cubicBezTo>
                    <a:pt x="2" y="0"/>
                    <a:pt x="2" y="0"/>
                    <a:pt x="2" y="0"/>
                  </a:cubicBezTo>
                  <a:cubicBezTo>
                    <a:pt x="2" y="0"/>
                    <a:pt x="2" y="0"/>
                    <a:pt x="2" y="0"/>
                  </a:cubicBezTo>
                  <a:cubicBezTo>
                    <a:pt x="2" y="0"/>
                    <a:pt x="1" y="0"/>
                    <a:pt x="1"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3" name="Freeform 246"/>
            <p:cNvSpPr/>
            <p:nvPr/>
          </p:nvSpPr>
          <p:spPr bwMode="auto">
            <a:xfrm>
              <a:off x="4018" y="3714"/>
              <a:ext cx="5" cy="5"/>
            </a:xfrm>
            <a:custGeom>
              <a:avLst/>
              <a:gdLst>
                <a:gd name="T0" fmla="*/ 1 w 1"/>
                <a:gd name="T1" fmla="*/ 1 h 1"/>
                <a:gd name="T2" fmla="*/ 0 w 1"/>
                <a:gd name="T3" fmla="*/ 1 h 1"/>
                <a:gd name="T4" fmla="*/ 0 w 1"/>
                <a:gd name="T5" fmla="*/ 1 h 1"/>
                <a:gd name="T6" fmla="*/ 0 w 1"/>
                <a:gd name="T7" fmla="*/ 1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0" y="1"/>
                    <a:pt x="0" y="0"/>
                    <a:pt x="0" y="1"/>
                  </a:cubicBezTo>
                  <a:cubicBezTo>
                    <a:pt x="0" y="1"/>
                    <a:pt x="0" y="1"/>
                    <a:pt x="0" y="1"/>
                  </a:cubicBezTo>
                  <a:cubicBezTo>
                    <a:pt x="0" y="1"/>
                    <a:pt x="0" y="1"/>
                    <a:pt x="0" y="1"/>
                  </a:cubicBezTo>
                  <a:cubicBezTo>
                    <a:pt x="0" y="1"/>
                    <a:pt x="0" y="1"/>
                    <a:pt x="0" y="1"/>
                  </a:cubicBezTo>
                  <a:cubicBezTo>
                    <a:pt x="0"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4" name="Freeform 247"/>
            <p:cNvSpPr/>
            <p:nvPr/>
          </p:nvSpPr>
          <p:spPr bwMode="auto">
            <a:xfrm>
              <a:off x="4663" y="3568"/>
              <a:ext cx="5" cy="4"/>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1"/>
                    <a:pt x="0" y="1"/>
                    <a:pt x="0" y="1"/>
                  </a:cubicBezTo>
                  <a:cubicBezTo>
                    <a:pt x="0" y="1"/>
                    <a:pt x="0" y="1"/>
                    <a:pt x="0" y="1"/>
                  </a:cubicBezTo>
                  <a:cubicBezTo>
                    <a:pt x="0" y="1"/>
                    <a:pt x="0" y="1"/>
                    <a:pt x="0" y="1"/>
                  </a:cubicBezTo>
                  <a:cubicBezTo>
                    <a:pt x="0" y="1"/>
                    <a:pt x="1" y="1"/>
                    <a:pt x="1" y="1"/>
                  </a:cubicBezTo>
                  <a:cubicBezTo>
                    <a:pt x="1" y="0"/>
                    <a:pt x="1" y="0"/>
                    <a:pt x="1" y="0"/>
                  </a:cubicBezTo>
                  <a:cubicBezTo>
                    <a:pt x="1"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5" name="Freeform 248"/>
            <p:cNvSpPr/>
            <p:nvPr/>
          </p:nvSpPr>
          <p:spPr bwMode="auto">
            <a:xfrm>
              <a:off x="4673" y="3563"/>
              <a:ext cx="32" cy="9"/>
            </a:xfrm>
            <a:custGeom>
              <a:avLst/>
              <a:gdLst>
                <a:gd name="T0" fmla="*/ 0 w 7"/>
                <a:gd name="T1" fmla="*/ 2 h 2"/>
                <a:gd name="T2" fmla="*/ 5 w 7"/>
                <a:gd name="T3" fmla="*/ 1 h 2"/>
                <a:gd name="T4" fmla="*/ 5 w 7"/>
                <a:gd name="T5" fmla="*/ 1 h 2"/>
                <a:gd name="T6" fmla="*/ 7 w 7"/>
                <a:gd name="T7" fmla="*/ 0 h 2"/>
                <a:gd name="T8" fmla="*/ 7 w 7"/>
                <a:gd name="T9" fmla="*/ 1 h 2"/>
                <a:gd name="T10" fmla="*/ 7 w 7"/>
                <a:gd name="T11" fmla="*/ 0 h 2"/>
                <a:gd name="T12" fmla="*/ 0 w 7"/>
                <a:gd name="T13" fmla="*/ 1 h 2"/>
                <a:gd name="T14" fmla="*/ 0 w 7"/>
                <a:gd name="T15" fmla="*/ 1 h 2"/>
                <a:gd name="T16" fmla="*/ 0 w 7"/>
                <a:gd name="T17" fmla="*/ 1 h 2"/>
                <a:gd name="T18" fmla="*/ 0 w 7"/>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2">
                  <a:moveTo>
                    <a:pt x="0" y="2"/>
                  </a:moveTo>
                  <a:cubicBezTo>
                    <a:pt x="1" y="1"/>
                    <a:pt x="3" y="2"/>
                    <a:pt x="5" y="1"/>
                  </a:cubicBezTo>
                  <a:cubicBezTo>
                    <a:pt x="5" y="1"/>
                    <a:pt x="5" y="1"/>
                    <a:pt x="5" y="1"/>
                  </a:cubicBezTo>
                  <a:cubicBezTo>
                    <a:pt x="6" y="1"/>
                    <a:pt x="7" y="1"/>
                    <a:pt x="7" y="0"/>
                  </a:cubicBezTo>
                  <a:cubicBezTo>
                    <a:pt x="7" y="1"/>
                    <a:pt x="7" y="1"/>
                    <a:pt x="7" y="1"/>
                  </a:cubicBezTo>
                  <a:cubicBezTo>
                    <a:pt x="7" y="0"/>
                    <a:pt x="7" y="0"/>
                    <a:pt x="7" y="0"/>
                  </a:cubicBezTo>
                  <a:cubicBezTo>
                    <a:pt x="5" y="0"/>
                    <a:pt x="2" y="1"/>
                    <a:pt x="0" y="1"/>
                  </a:cubicBezTo>
                  <a:cubicBezTo>
                    <a:pt x="0" y="1"/>
                    <a:pt x="0" y="1"/>
                    <a:pt x="0" y="1"/>
                  </a:cubicBezTo>
                  <a:cubicBezTo>
                    <a:pt x="0" y="1"/>
                    <a:pt x="0" y="1"/>
                    <a:pt x="0" y="1"/>
                  </a:cubicBezTo>
                  <a:cubicBezTo>
                    <a:pt x="0" y="2"/>
                    <a:pt x="0" y="2"/>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6" name="Freeform 249"/>
            <p:cNvSpPr/>
            <p:nvPr/>
          </p:nvSpPr>
          <p:spPr bwMode="auto">
            <a:xfrm>
              <a:off x="5182" y="3596"/>
              <a:ext cx="4" cy="5"/>
            </a:xfrm>
            <a:custGeom>
              <a:avLst/>
              <a:gdLst>
                <a:gd name="T0" fmla="*/ 0 w 1"/>
                <a:gd name="T1" fmla="*/ 0 h 1"/>
                <a:gd name="T2" fmla="*/ 0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1"/>
                    <a:pt x="0" y="1"/>
                  </a:cubicBezTo>
                  <a:cubicBezTo>
                    <a:pt x="1" y="1"/>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7" name="Freeform 251"/>
            <p:cNvSpPr/>
            <p:nvPr/>
          </p:nvSpPr>
          <p:spPr bwMode="auto">
            <a:xfrm>
              <a:off x="3780" y="3534"/>
              <a:ext cx="10" cy="10"/>
            </a:xfrm>
            <a:custGeom>
              <a:avLst/>
              <a:gdLst>
                <a:gd name="T0" fmla="*/ 0 w 2"/>
                <a:gd name="T1" fmla="*/ 1 h 2"/>
                <a:gd name="T2" fmla="*/ 1 w 2"/>
                <a:gd name="T3" fmla="*/ 1 h 2"/>
                <a:gd name="T4" fmla="*/ 0 w 2"/>
                <a:gd name="T5" fmla="*/ 1 h 2"/>
                <a:gd name="T6" fmla="*/ 2 w 2"/>
                <a:gd name="T7" fmla="*/ 1 h 2"/>
                <a:gd name="T8" fmla="*/ 2 w 2"/>
                <a:gd name="T9" fmla="*/ 1 h 2"/>
                <a:gd name="T10" fmla="*/ 2 w 2"/>
                <a:gd name="T11" fmla="*/ 1 h 2"/>
                <a:gd name="T12" fmla="*/ 0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1"/>
                  </a:moveTo>
                  <a:cubicBezTo>
                    <a:pt x="1" y="1"/>
                    <a:pt x="1" y="1"/>
                    <a:pt x="1" y="1"/>
                  </a:cubicBezTo>
                  <a:cubicBezTo>
                    <a:pt x="0" y="1"/>
                    <a:pt x="0" y="1"/>
                    <a:pt x="0" y="1"/>
                  </a:cubicBezTo>
                  <a:cubicBezTo>
                    <a:pt x="1" y="2"/>
                    <a:pt x="2" y="2"/>
                    <a:pt x="2" y="1"/>
                  </a:cubicBezTo>
                  <a:cubicBezTo>
                    <a:pt x="2" y="1"/>
                    <a:pt x="2" y="1"/>
                    <a:pt x="2" y="1"/>
                  </a:cubicBezTo>
                  <a:cubicBezTo>
                    <a:pt x="2" y="1"/>
                    <a:pt x="2" y="1"/>
                    <a:pt x="2" y="1"/>
                  </a:cubicBezTo>
                  <a:cubicBezTo>
                    <a:pt x="2" y="0"/>
                    <a:pt x="1"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8" name="Freeform 252"/>
            <p:cNvSpPr/>
            <p:nvPr/>
          </p:nvSpPr>
          <p:spPr bwMode="auto">
            <a:xfrm>
              <a:off x="3771" y="3530"/>
              <a:ext cx="14" cy="9"/>
            </a:xfrm>
            <a:custGeom>
              <a:avLst/>
              <a:gdLst>
                <a:gd name="T0" fmla="*/ 0 w 3"/>
                <a:gd name="T1" fmla="*/ 1 h 2"/>
                <a:gd name="T2" fmla="*/ 2 w 3"/>
                <a:gd name="T3" fmla="*/ 1 h 2"/>
                <a:gd name="T4" fmla="*/ 2 w 3"/>
                <a:gd name="T5" fmla="*/ 1 h 2"/>
                <a:gd name="T6" fmla="*/ 2 w 3"/>
                <a:gd name="T7" fmla="*/ 1 h 2"/>
                <a:gd name="T8" fmla="*/ 3 w 3"/>
                <a:gd name="T9" fmla="*/ 0 h 2"/>
                <a:gd name="T10" fmla="*/ 2 w 3"/>
                <a:gd name="T11" fmla="*/ 0 h 2"/>
                <a:gd name="T12" fmla="*/ 2 w 3"/>
                <a:gd name="T13" fmla="*/ 0 h 2"/>
                <a:gd name="T14" fmla="*/ 2 w 3"/>
                <a:gd name="T15" fmla="*/ 0 h 2"/>
                <a:gd name="T16" fmla="*/ 2 w 3"/>
                <a:gd name="T17" fmla="*/ 0 h 2"/>
                <a:gd name="T18" fmla="*/ 0 w 3"/>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0" y="1"/>
                  </a:moveTo>
                  <a:cubicBezTo>
                    <a:pt x="1" y="2"/>
                    <a:pt x="1" y="1"/>
                    <a:pt x="2" y="1"/>
                  </a:cubicBezTo>
                  <a:cubicBezTo>
                    <a:pt x="2" y="1"/>
                    <a:pt x="2" y="1"/>
                    <a:pt x="2" y="1"/>
                  </a:cubicBezTo>
                  <a:cubicBezTo>
                    <a:pt x="2" y="1"/>
                    <a:pt x="2" y="1"/>
                    <a:pt x="2" y="1"/>
                  </a:cubicBezTo>
                  <a:cubicBezTo>
                    <a:pt x="2" y="1"/>
                    <a:pt x="3" y="1"/>
                    <a:pt x="3" y="0"/>
                  </a:cubicBezTo>
                  <a:cubicBezTo>
                    <a:pt x="3" y="0"/>
                    <a:pt x="2" y="0"/>
                    <a:pt x="2" y="0"/>
                  </a:cubicBezTo>
                  <a:cubicBezTo>
                    <a:pt x="2" y="0"/>
                    <a:pt x="2" y="0"/>
                    <a:pt x="2" y="0"/>
                  </a:cubicBezTo>
                  <a:cubicBezTo>
                    <a:pt x="2" y="0"/>
                    <a:pt x="2" y="0"/>
                    <a:pt x="2" y="0"/>
                  </a:cubicBezTo>
                  <a:cubicBezTo>
                    <a:pt x="2" y="0"/>
                    <a:pt x="2" y="0"/>
                    <a:pt x="2" y="0"/>
                  </a:cubicBezTo>
                  <a:cubicBezTo>
                    <a:pt x="1" y="0"/>
                    <a:pt x="1"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9" name="Freeform 253"/>
            <p:cNvSpPr>
              <a:spLocks noEditPoints="1"/>
            </p:cNvSpPr>
            <p:nvPr/>
          </p:nvSpPr>
          <p:spPr bwMode="auto">
            <a:xfrm>
              <a:off x="3701" y="3525"/>
              <a:ext cx="23" cy="9"/>
            </a:xfrm>
            <a:custGeom>
              <a:avLst/>
              <a:gdLst>
                <a:gd name="T0" fmla="*/ 1 w 5"/>
                <a:gd name="T1" fmla="*/ 0 h 2"/>
                <a:gd name="T2" fmla="*/ 1 w 5"/>
                <a:gd name="T3" fmla="*/ 1 h 2"/>
                <a:gd name="T4" fmla="*/ 1 w 5"/>
                <a:gd name="T5" fmla="*/ 1 h 2"/>
                <a:gd name="T6" fmla="*/ 0 w 5"/>
                <a:gd name="T7" fmla="*/ 1 h 2"/>
                <a:gd name="T8" fmla="*/ 1 w 5"/>
                <a:gd name="T9" fmla="*/ 2 h 2"/>
                <a:gd name="T10" fmla="*/ 1 w 5"/>
                <a:gd name="T11" fmla="*/ 2 h 2"/>
                <a:gd name="T12" fmla="*/ 1 w 5"/>
                <a:gd name="T13" fmla="*/ 2 h 2"/>
                <a:gd name="T14" fmla="*/ 1 w 5"/>
                <a:gd name="T15" fmla="*/ 2 h 2"/>
                <a:gd name="T16" fmla="*/ 1 w 5"/>
                <a:gd name="T17" fmla="*/ 2 h 2"/>
                <a:gd name="T18" fmla="*/ 5 w 5"/>
                <a:gd name="T19" fmla="*/ 1 h 2"/>
                <a:gd name="T20" fmla="*/ 5 w 5"/>
                <a:gd name="T21" fmla="*/ 1 h 2"/>
                <a:gd name="T22" fmla="*/ 5 w 5"/>
                <a:gd name="T23" fmla="*/ 1 h 2"/>
                <a:gd name="T24" fmla="*/ 5 w 5"/>
                <a:gd name="T25" fmla="*/ 1 h 2"/>
                <a:gd name="T26" fmla="*/ 5 w 5"/>
                <a:gd name="T27" fmla="*/ 1 h 2"/>
                <a:gd name="T28" fmla="*/ 5 w 5"/>
                <a:gd name="T29" fmla="*/ 1 h 2"/>
                <a:gd name="T30" fmla="*/ 5 w 5"/>
                <a:gd name="T31" fmla="*/ 0 h 2"/>
                <a:gd name="T32" fmla="*/ 5 w 5"/>
                <a:gd name="T33" fmla="*/ 0 h 2"/>
                <a:gd name="T34" fmla="*/ 5 w 5"/>
                <a:gd name="T35" fmla="*/ 0 h 2"/>
                <a:gd name="T36" fmla="*/ 1 w 5"/>
                <a:gd name="T37" fmla="*/ 0 h 2"/>
                <a:gd name="T38" fmla="*/ 1 w 5"/>
                <a:gd name="T39" fmla="*/ 1 h 2"/>
                <a:gd name="T40" fmla="*/ 1 w 5"/>
                <a:gd name="T41" fmla="*/ 1 h 2"/>
                <a:gd name="T42" fmla="*/ 1 w 5"/>
                <a:gd name="T43" fmla="*/ 1 h 2"/>
                <a:gd name="T44" fmla="*/ 1 w 5"/>
                <a:gd name="T45" fmla="*/ 1 h 2"/>
                <a:gd name="T46" fmla="*/ 1 w 5"/>
                <a:gd name="T47" fmla="*/ 1 h 2"/>
                <a:gd name="T48" fmla="*/ 1 w 5"/>
                <a:gd name="T4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 h="2">
                  <a:moveTo>
                    <a:pt x="1" y="0"/>
                  </a:moveTo>
                  <a:cubicBezTo>
                    <a:pt x="1" y="1"/>
                    <a:pt x="1" y="1"/>
                    <a:pt x="1" y="1"/>
                  </a:cubicBezTo>
                  <a:cubicBezTo>
                    <a:pt x="1" y="0"/>
                    <a:pt x="1" y="0"/>
                    <a:pt x="1" y="1"/>
                  </a:cubicBezTo>
                  <a:cubicBezTo>
                    <a:pt x="1" y="1"/>
                    <a:pt x="0" y="1"/>
                    <a:pt x="0" y="1"/>
                  </a:cubicBezTo>
                  <a:cubicBezTo>
                    <a:pt x="1" y="1"/>
                    <a:pt x="1" y="2"/>
                    <a:pt x="1" y="2"/>
                  </a:cubicBezTo>
                  <a:cubicBezTo>
                    <a:pt x="1" y="2"/>
                    <a:pt x="1" y="2"/>
                    <a:pt x="1" y="2"/>
                  </a:cubicBezTo>
                  <a:cubicBezTo>
                    <a:pt x="1" y="2"/>
                    <a:pt x="1" y="2"/>
                    <a:pt x="1" y="2"/>
                  </a:cubicBezTo>
                  <a:cubicBezTo>
                    <a:pt x="1" y="2"/>
                    <a:pt x="1" y="2"/>
                    <a:pt x="1" y="2"/>
                  </a:cubicBezTo>
                  <a:cubicBezTo>
                    <a:pt x="1" y="2"/>
                    <a:pt x="1" y="2"/>
                    <a:pt x="1" y="2"/>
                  </a:cubicBezTo>
                  <a:cubicBezTo>
                    <a:pt x="2" y="2"/>
                    <a:pt x="3"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0"/>
                    <a:pt x="5" y="0"/>
                  </a:cubicBezTo>
                  <a:cubicBezTo>
                    <a:pt x="5" y="0"/>
                    <a:pt x="5" y="0"/>
                    <a:pt x="5" y="0"/>
                  </a:cubicBezTo>
                  <a:cubicBezTo>
                    <a:pt x="5" y="0"/>
                    <a:pt x="5" y="0"/>
                    <a:pt x="5" y="0"/>
                  </a:cubicBezTo>
                  <a:cubicBezTo>
                    <a:pt x="4" y="0"/>
                    <a:pt x="2" y="0"/>
                    <a:pt x="1" y="0"/>
                  </a:cubicBezTo>
                  <a:close/>
                  <a:moveTo>
                    <a:pt x="1" y="1"/>
                  </a:move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0" name="Freeform 254"/>
            <p:cNvSpPr/>
            <p:nvPr/>
          </p:nvSpPr>
          <p:spPr bwMode="auto">
            <a:xfrm>
              <a:off x="3785" y="3497"/>
              <a:ext cx="14" cy="4"/>
            </a:xfrm>
            <a:custGeom>
              <a:avLst/>
              <a:gdLst>
                <a:gd name="T0" fmla="*/ 1 w 3"/>
                <a:gd name="T1" fmla="*/ 0 h 1"/>
                <a:gd name="T2" fmla="*/ 1 w 3"/>
                <a:gd name="T3" fmla="*/ 1 h 1"/>
                <a:gd name="T4" fmla="*/ 1 w 3"/>
                <a:gd name="T5" fmla="*/ 1 h 1"/>
                <a:gd name="T6" fmla="*/ 1 w 3"/>
                <a:gd name="T7" fmla="*/ 1 h 1"/>
                <a:gd name="T8" fmla="*/ 3 w 3"/>
                <a:gd name="T9" fmla="*/ 1 h 1"/>
                <a:gd name="T10" fmla="*/ 3 w 3"/>
                <a:gd name="T11" fmla="*/ 1 h 1"/>
                <a:gd name="T12" fmla="*/ 3 w 3"/>
                <a:gd name="T13" fmla="*/ 1 h 1"/>
                <a:gd name="T14" fmla="*/ 3 w 3"/>
                <a:gd name="T15" fmla="*/ 1 h 1"/>
                <a:gd name="T16" fmla="*/ 2 w 3"/>
                <a:gd name="T17" fmla="*/ 1 h 1"/>
                <a:gd name="T18" fmla="*/ 2 w 3"/>
                <a:gd name="T19" fmla="*/ 1 h 1"/>
                <a:gd name="T20" fmla="*/ 1 w 3"/>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
                  <a:moveTo>
                    <a:pt x="1" y="0"/>
                  </a:moveTo>
                  <a:cubicBezTo>
                    <a:pt x="0" y="1"/>
                    <a:pt x="0" y="1"/>
                    <a:pt x="1" y="1"/>
                  </a:cubicBezTo>
                  <a:cubicBezTo>
                    <a:pt x="1" y="1"/>
                    <a:pt x="1" y="1"/>
                    <a:pt x="1" y="1"/>
                  </a:cubicBezTo>
                  <a:cubicBezTo>
                    <a:pt x="1" y="1"/>
                    <a:pt x="1" y="1"/>
                    <a:pt x="1" y="1"/>
                  </a:cubicBezTo>
                  <a:cubicBezTo>
                    <a:pt x="1" y="1"/>
                    <a:pt x="2" y="1"/>
                    <a:pt x="3" y="1"/>
                  </a:cubicBezTo>
                  <a:cubicBezTo>
                    <a:pt x="3" y="1"/>
                    <a:pt x="3" y="1"/>
                    <a:pt x="3" y="1"/>
                  </a:cubicBezTo>
                  <a:cubicBezTo>
                    <a:pt x="3" y="1"/>
                    <a:pt x="3" y="1"/>
                    <a:pt x="3" y="1"/>
                  </a:cubicBezTo>
                  <a:cubicBezTo>
                    <a:pt x="3" y="1"/>
                    <a:pt x="3" y="1"/>
                    <a:pt x="3" y="1"/>
                  </a:cubicBezTo>
                  <a:cubicBezTo>
                    <a:pt x="2" y="1"/>
                    <a:pt x="2" y="1"/>
                    <a:pt x="2" y="1"/>
                  </a:cubicBezTo>
                  <a:cubicBezTo>
                    <a:pt x="2" y="1"/>
                    <a:pt x="2" y="1"/>
                    <a:pt x="2" y="1"/>
                  </a:cubicBezTo>
                  <a:cubicBezTo>
                    <a:pt x="2" y="0"/>
                    <a:pt x="1"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1" name="Freeform 255"/>
            <p:cNvSpPr/>
            <p:nvPr/>
          </p:nvSpPr>
          <p:spPr bwMode="auto">
            <a:xfrm>
              <a:off x="3551" y="3482"/>
              <a:ext cx="0" cy="10"/>
            </a:xfrm>
            <a:custGeom>
              <a:avLst/>
              <a:gdLst>
                <a:gd name="T0" fmla="*/ 1 h 2"/>
                <a:gd name="T1" fmla="*/ 1 h 2"/>
                <a:gd name="T2" fmla="*/ 1 h 2"/>
                <a:gd name="T3" fmla="*/ 1 h 2"/>
                <a:gd name="T4" fmla="*/ 1 h 2"/>
                <a:gd name="T5" fmla="*/ 1 h 2"/>
              </a:gdLst>
              <a:ahLst/>
              <a:cxnLst>
                <a:cxn ang="0">
                  <a:pos x="0" y="T0"/>
                </a:cxn>
                <a:cxn ang="0">
                  <a:pos x="0" y="T1"/>
                </a:cxn>
                <a:cxn ang="0">
                  <a:pos x="0" y="T2"/>
                </a:cxn>
                <a:cxn ang="0">
                  <a:pos x="0" y="T3"/>
                </a:cxn>
                <a:cxn ang="0">
                  <a:pos x="0" y="T4"/>
                </a:cxn>
                <a:cxn ang="0">
                  <a:pos x="0" y="T5"/>
                </a:cxn>
              </a:cxnLst>
              <a:rect l="0" t="0" r="r" b="b"/>
              <a:pathLst>
                <a:path h="2">
                  <a:moveTo>
                    <a:pt x="0" y="1"/>
                  </a:moveTo>
                  <a:cubicBezTo>
                    <a:pt x="0" y="1"/>
                    <a:pt x="0" y="1"/>
                    <a:pt x="0" y="1"/>
                  </a:cubicBezTo>
                  <a:cubicBezTo>
                    <a:pt x="0" y="0"/>
                    <a:pt x="0" y="1"/>
                    <a:pt x="0" y="1"/>
                  </a:cubicBezTo>
                  <a:cubicBezTo>
                    <a:pt x="0" y="1"/>
                    <a:pt x="0" y="1"/>
                    <a:pt x="0" y="1"/>
                  </a:cubicBezTo>
                  <a:cubicBezTo>
                    <a:pt x="0" y="1"/>
                    <a:pt x="0" y="1"/>
                    <a:pt x="0" y="1"/>
                  </a:cubicBezTo>
                  <a:cubicBezTo>
                    <a:pt x="0" y="2"/>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2" name="Freeform 256"/>
            <p:cNvSpPr/>
            <p:nvPr/>
          </p:nvSpPr>
          <p:spPr bwMode="auto">
            <a:xfrm>
              <a:off x="3533" y="3478"/>
              <a:ext cx="23" cy="14"/>
            </a:xfrm>
            <a:custGeom>
              <a:avLst/>
              <a:gdLst>
                <a:gd name="T0" fmla="*/ 5 w 5"/>
                <a:gd name="T1" fmla="*/ 0 h 3"/>
                <a:gd name="T2" fmla="*/ 4 w 5"/>
                <a:gd name="T3" fmla="*/ 0 h 3"/>
                <a:gd name="T4" fmla="*/ 4 w 5"/>
                <a:gd name="T5" fmla="*/ 0 h 3"/>
                <a:gd name="T6" fmla="*/ 4 w 5"/>
                <a:gd name="T7" fmla="*/ 0 h 3"/>
                <a:gd name="T8" fmla="*/ 3 w 5"/>
                <a:gd name="T9" fmla="*/ 0 h 3"/>
                <a:gd name="T10" fmla="*/ 0 w 5"/>
                <a:gd name="T11" fmla="*/ 0 h 3"/>
                <a:gd name="T12" fmla="*/ 0 w 5"/>
                <a:gd name="T13" fmla="*/ 1 h 3"/>
                <a:gd name="T14" fmla="*/ 0 w 5"/>
                <a:gd name="T15" fmla="*/ 1 h 3"/>
                <a:gd name="T16" fmla="*/ 0 w 5"/>
                <a:gd name="T17" fmla="*/ 1 h 3"/>
                <a:gd name="T18" fmla="*/ 1 w 5"/>
                <a:gd name="T19" fmla="*/ 1 h 3"/>
                <a:gd name="T20" fmla="*/ 1 w 5"/>
                <a:gd name="T21" fmla="*/ 1 h 3"/>
                <a:gd name="T22" fmla="*/ 0 w 5"/>
                <a:gd name="T23" fmla="*/ 1 h 3"/>
                <a:gd name="T24" fmla="*/ 0 w 5"/>
                <a:gd name="T25" fmla="*/ 1 h 3"/>
                <a:gd name="T26" fmla="*/ 1 w 5"/>
                <a:gd name="T27" fmla="*/ 2 h 3"/>
                <a:gd name="T28" fmla="*/ 0 w 5"/>
                <a:gd name="T29" fmla="*/ 2 h 3"/>
                <a:gd name="T30" fmla="*/ 1 w 5"/>
                <a:gd name="T31" fmla="*/ 3 h 3"/>
                <a:gd name="T32" fmla="*/ 1 w 5"/>
                <a:gd name="T33" fmla="*/ 2 h 3"/>
                <a:gd name="T34" fmla="*/ 1 w 5"/>
                <a:gd name="T35" fmla="*/ 2 h 3"/>
                <a:gd name="T36" fmla="*/ 1 w 5"/>
                <a:gd name="T37" fmla="*/ 2 h 3"/>
                <a:gd name="T38" fmla="*/ 1 w 5"/>
                <a:gd name="T39" fmla="*/ 2 h 3"/>
                <a:gd name="T40" fmla="*/ 2 w 5"/>
                <a:gd name="T41" fmla="*/ 2 h 3"/>
                <a:gd name="T42" fmla="*/ 2 w 5"/>
                <a:gd name="T43" fmla="*/ 2 h 3"/>
                <a:gd name="T44" fmla="*/ 4 w 5"/>
                <a:gd name="T45" fmla="*/ 2 h 3"/>
                <a:gd name="T46" fmla="*/ 3 w 5"/>
                <a:gd name="T47" fmla="*/ 2 h 3"/>
                <a:gd name="T48" fmla="*/ 4 w 5"/>
                <a:gd name="T49" fmla="*/ 2 h 3"/>
                <a:gd name="T50" fmla="*/ 4 w 5"/>
                <a:gd name="T51" fmla="*/ 1 h 3"/>
                <a:gd name="T52" fmla="*/ 3 w 5"/>
                <a:gd name="T53" fmla="*/ 2 h 3"/>
                <a:gd name="T54" fmla="*/ 4 w 5"/>
                <a:gd name="T55" fmla="*/ 1 h 3"/>
                <a:gd name="T56" fmla="*/ 4 w 5"/>
                <a:gd name="T57" fmla="*/ 1 h 3"/>
                <a:gd name="T58" fmla="*/ 5 w 5"/>
                <a:gd name="T59" fmla="*/ 1 h 3"/>
                <a:gd name="T60" fmla="*/ 5 w 5"/>
                <a:gd name="T61" fmla="*/ 1 h 3"/>
                <a:gd name="T62" fmla="*/ 5 w 5"/>
                <a:gd name="T63" fmla="*/ 1 h 3"/>
                <a:gd name="T64" fmla="*/ 5 w 5"/>
                <a:gd name="T65" fmla="*/ 1 h 3"/>
                <a:gd name="T66" fmla="*/ 5 w 5"/>
                <a:gd name="T6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 h="3">
                  <a:moveTo>
                    <a:pt x="5" y="0"/>
                  </a:moveTo>
                  <a:cubicBezTo>
                    <a:pt x="4" y="0"/>
                    <a:pt x="4" y="0"/>
                    <a:pt x="4" y="0"/>
                  </a:cubicBezTo>
                  <a:cubicBezTo>
                    <a:pt x="4" y="0"/>
                    <a:pt x="4" y="0"/>
                    <a:pt x="4" y="0"/>
                  </a:cubicBezTo>
                  <a:cubicBezTo>
                    <a:pt x="4" y="0"/>
                    <a:pt x="4" y="0"/>
                    <a:pt x="4" y="0"/>
                  </a:cubicBezTo>
                  <a:cubicBezTo>
                    <a:pt x="4" y="0"/>
                    <a:pt x="4" y="0"/>
                    <a:pt x="3" y="0"/>
                  </a:cubicBezTo>
                  <a:cubicBezTo>
                    <a:pt x="3" y="0"/>
                    <a:pt x="1" y="0"/>
                    <a:pt x="0" y="0"/>
                  </a:cubicBez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0" y="1"/>
                    <a:pt x="0" y="1"/>
                    <a:pt x="0" y="1"/>
                  </a:cubicBezTo>
                  <a:cubicBezTo>
                    <a:pt x="0" y="1"/>
                    <a:pt x="0" y="1"/>
                    <a:pt x="0" y="1"/>
                  </a:cubicBezTo>
                  <a:cubicBezTo>
                    <a:pt x="1" y="2"/>
                    <a:pt x="1" y="2"/>
                    <a:pt x="1" y="2"/>
                  </a:cubicBezTo>
                  <a:cubicBezTo>
                    <a:pt x="0" y="2"/>
                    <a:pt x="0" y="2"/>
                    <a:pt x="0" y="2"/>
                  </a:cubicBezTo>
                  <a:cubicBezTo>
                    <a:pt x="0" y="2"/>
                    <a:pt x="0" y="3"/>
                    <a:pt x="1" y="3"/>
                  </a:cubicBezTo>
                  <a:cubicBezTo>
                    <a:pt x="1" y="2"/>
                    <a:pt x="1" y="2"/>
                    <a:pt x="1" y="2"/>
                  </a:cubicBezTo>
                  <a:cubicBezTo>
                    <a:pt x="1" y="2"/>
                    <a:pt x="1" y="2"/>
                    <a:pt x="1" y="2"/>
                  </a:cubicBezTo>
                  <a:cubicBezTo>
                    <a:pt x="1" y="2"/>
                    <a:pt x="1" y="2"/>
                    <a:pt x="1" y="2"/>
                  </a:cubicBezTo>
                  <a:cubicBezTo>
                    <a:pt x="1" y="2"/>
                    <a:pt x="1" y="2"/>
                    <a:pt x="1" y="2"/>
                  </a:cubicBezTo>
                  <a:cubicBezTo>
                    <a:pt x="1" y="2"/>
                    <a:pt x="2" y="2"/>
                    <a:pt x="2" y="2"/>
                  </a:cubicBezTo>
                  <a:cubicBezTo>
                    <a:pt x="2" y="2"/>
                    <a:pt x="2" y="2"/>
                    <a:pt x="2" y="2"/>
                  </a:cubicBezTo>
                  <a:cubicBezTo>
                    <a:pt x="3" y="2"/>
                    <a:pt x="3" y="3"/>
                    <a:pt x="4" y="2"/>
                  </a:cubicBezTo>
                  <a:cubicBezTo>
                    <a:pt x="3" y="2"/>
                    <a:pt x="3" y="2"/>
                    <a:pt x="3" y="2"/>
                  </a:cubicBezTo>
                  <a:cubicBezTo>
                    <a:pt x="4" y="2"/>
                    <a:pt x="4" y="2"/>
                    <a:pt x="4" y="2"/>
                  </a:cubicBezTo>
                  <a:cubicBezTo>
                    <a:pt x="3" y="2"/>
                    <a:pt x="4" y="2"/>
                    <a:pt x="4" y="1"/>
                  </a:cubicBezTo>
                  <a:cubicBezTo>
                    <a:pt x="3" y="1"/>
                    <a:pt x="3" y="2"/>
                    <a:pt x="3" y="2"/>
                  </a:cubicBezTo>
                  <a:cubicBezTo>
                    <a:pt x="3" y="1"/>
                    <a:pt x="4" y="2"/>
                    <a:pt x="4" y="1"/>
                  </a:cubicBezTo>
                  <a:cubicBezTo>
                    <a:pt x="4" y="1"/>
                    <a:pt x="4" y="1"/>
                    <a:pt x="4" y="1"/>
                  </a:cubicBezTo>
                  <a:cubicBezTo>
                    <a:pt x="5" y="1"/>
                    <a:pt x="5" y="1"/>
                    <a:pt x="5" y="1"/>
                  </a:cubicBezTo>
                  <a:cubicBezTo>
                    <a:pt x="5" y="1"/>
                    <a:pt x="5" y="1"/>
                    <a:pt x="5" y="1"/>
                  </a:cubicBezTo>
                  <a:cubicBezTo>
                    <a:pt x="5" y="1"/>
                    <a:pt x="5" y="1"/>
                    <a:pt x="5" y="1"/>
                  </a:cubicBezTo>
                  <a:cubicBezTo>
                    <a:pt x="5" y="1"/>
                    <a:pt x="5" y="1"/>
                    <a:pt x="5" y="1"/>
                  </a:cubicBezTo>
                  <a:cubicBezTo>
                    <a:pt x="5" y="0"/>
                    <a:pt x="5" y="1"/>
                    <a:pt x="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3" name="Freeform 257"/>
            <p:cNvSpPr/>
            <p:nvPr/>
          </p:nvSpPr>
          <p:spPr bwMode="auto">
            <a:xfrm>
              <a:off x="3677" y="345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4" name="Freeform 258"/>
            <p:cNvSpPr/>
            <p:nvPr/>
          </p:nvSpPr>
          <p:spPr bwMode="auto">
            <a:xfrm>
              <a:off x="3677" y="3454"/>
              <a:ext cx="0" cy="5"/>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5" name="Freeform 259"/>
            <p:cNvSpPr/>
            <p:nvPr/>
          </p:nvSpPr>
          <p:spPr bwMode="auto">
            <a:xfrm>
              <a:off x="3514" y="3412"/>
              <a:ext cx="9" cy="4"/>
            </a:xfrm>
            <a:custGeom>
              <a:avLst/>
              <a:gdLst>
                <a:gd name="T0" fmla="*/ 2 w 2"/>
                <a:gd name="T1" fmla="*/ 0 h 1"/>
                <a:gd name="T2" fmla="*/ 1 w 2"/>
                <a:gd name="T3" fmla="*/ 0 h 1"/>
                <a:gd name="T4" fmla="*/ 1 w 2"/>
                <a:gd name="T5" fmla="*/ 0 h 1"/>
                <a:gd name="T6" fmla="*/ 0 w 2"/>
                <a:gd name="T7" fmla="*/ 0 h 1"/>
                <a:gd name="T8" fmla="*/ 0 w 2"/>
                <a:gd name="T9" fmla="*/ 1 h 1"/>
                <a:gd name="T10" fmla="*/ 0 w 2"/>
                <a:gd name="T11" fmla="*/ 1 h 1"/>
                <a:gd name="T12" fmla="*/ 2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0"/>
                  </a:moveTo>
                  <a:cubicBezTo>
                    <a:pt x="1" y="0"/>
                    <a:pt x="1" y="0"/>
                    <a:pt x="1" y="0"/>
                  </a:cubicBezTo>
                  <a:cubicBezTo>
                    <a:pt x="1" y="0"/>
                    <a:pt x="1" y="0"/>
                    <a:pt x="1" y="0"/>
                  </a:cubicBezTo>
                  <a:cubicBezTo>
                    <a:pt x="1" y="0"/>
                    <a:pt x="0" y="0"/>
                    <a:pt x="0" y="0"/>
                  </a:cubicBezTo>
                  <a:cubicBezTo>
                    <a:pt x="0" y="1"/>
                    <a:pt x="0" y="1"/>
                    <a:pt x="0" y="1"/>
                  </a:cubicBezTo>
                  <a:cubicBezTo>
                    <a:pt x="0" y="1"/>
                    <a:pt x="0" y="1"/>
                    <a:pt x="0" y="1"/>
                  </a:cubicBezTo>
                  <a:cubicBezTo>
                    <a:pt x="0" y="1"/>
                    <a:pt x="1" y="1"/>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6" name="Freeform 260"/>
            <p:cNvSpPr/>
            <p:nvPr/>
          </p:nvSpPr>
          <p:spPr bwMode="auto">
            <a:xfrm>
              <a:off x="3486" y="3412"/>
              <a:ext cx="23" cy="9"/>
            </a:xfrm>
            <a:custGeom>
              <a:avLst/>
              <a:gdLst>
                <a:gd name="T0" fmla="*/ 4 w 5"/>
                <a:gd name="T1" fmla="*/ 1 h 2"/>
                <a:gd name="T2" fmla="*/ 4 w 5"/>
                <a:gd name="T3" fmla="*/ 1 h 2"/>
                <a:gd name="T4" fmla="*/ 4 w 5"/>
                <a:gd name="T5" fmla="*/ 1 h 2"/>
                <a:gd name="T6" fmla="*/ 5 w 5"/>
                <a:gd name="T7" fmla="*/ 1 h 2"/>
                <a:gd name="T8" fmla="*/ 5 w 5"/>
                <a:gd name="T9" fmla="*/ 1 h 2"/>
                <a:gd name="T10" fmla="*/ 5 w 5"/>
                <a:gd name="T11" fmla="*/ 1 h 2"/>
                <a:gd name="T12" fmla="*/ 4 w 5"/>
                <a:gd name="T13" fmla="*/ 1 h 2"/>
                <a:gd name="T14" fmla="*/ 1 w 5"/>
                <a:gd name="T15" fmla="*/ 1 h 2"/>
                <a:gd name="T16" fmla="*/ 1 w 5"/>
                <a:gd name="T17" fmla="*/ 1 h 2"/>
                <a:gd name="T18" fmla="*/ 0 w 5"/>
                <a:gd name="T19" fmla="*/ 1 h 2"/>
                <a:gd name="T20" fmla="*/ 0 w 5"/>
                <a:gd name="T21" fmla="*/ 1 h 2"/>
                <a:gd name="T22" fmla="*/ 1 w 5"/>
                <a:gd name="T23" fmla="*/ 1 h 2"/>
                <a:gd name="T24" fmla="*/ 2 w 5"/>
                <a:gd name="T25" fmla="*/ 1 h 2"/>
                <a:gd name="T26" fmla="*/ 4 w 5"/>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
                  <a:moveTo>
                    <a:pt x="4" y="1"/>
                  </a:moveTo>
                  <a:cubicBezTo>
                    <a:pt x="4" y="1"/>
                    <a:pt x="4" y="1"/>
                    <a:pt x="4" y="1"/>
                  </a:cubicBezTo>
                  <a:cubicBezTo>
                    <a:pt x="4" y="1"/>
                    <a:pt x="4" y="1"/>
                    <a:pt x="4" y="1"/>
                  </a:cubicBezTo>
                  <a:cubicBezTo>
                    <a:pt x="4" y="2"/>
                    <a:pt x="5" y="1"/>
                    <a:pt x="5" y="1"/>
                  </a:cubicBezTo>
                  <a:cubicBezTo>
                    <a:pt x="5" y="1"/>
                    <a:pt x="5" y="1"/>
                    <a:pt x="5" y="1"/>
                  </a:cubicBezTo>
                  <a:cubicBezTo>
                    <a:pt x="5" y="1"/>
                    <a:pt x="5" y="1"/>
                    <a:pt x="5" y="1"/>
                  </a:cubicBezTo>
                  <a:cubicBezTo>
                    <a:pt x="5" y="1"/>
                    <a:pt x="4" y="0"/>
                    <a:pt x="4" y="1"/>
                  </a:cubicBezTo>
                  <a:cubicBezTo>
                    <a:pt x="3" y="1"/>
                    <a:pt x="2" y="1"/>
                    <a:pt x="1" y="1"/>
                  </a:cubicBezTo>
                  <a:cubicBezTo>
                    <a:pt x="1" y="1"/>
                    <a:pt x="1" y="1"/>
                    <a:pt x="1" y="1"/>
                  </a:cubicBezTo>
                  <a:cubicBezTo>
                    <a:pt x="0" y="1"/>
                    <a:pt x="0" y="1"/>
                    <a:pt x="0" y="1"/>
                  </a:cubicBezTo>
                  <a:cubicBezTo>
                    <a:pt x="0" y="1"/>
                    <a:pt x="0" y="1"/>
                    <a:pt x="0" y="1"/>
                  </a:cubicBezTo>
                  <a:cubicBezTo>
                    <a:pt x="0" y="1"/>
                    <a:pt x="0" y="1"/>
                    <a:pt x="1" y="1"/>
                  </a:cubicBezTo>
                  <a:cubicBezTo>
                    <a:pt x="1" y="1"/>
                    <a:pt x="1" y="1"/>
                    <a:pt x="2" y="1"/>
                  </a:cubicBezTo>
                  <a:cubicBezTo>
                    <a:pt x="2" y="1"/>
                    <a:pt x="3" y="1"/>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7" name="Freeform 261"/>
            <p:cNvSpPr/>
            <p:nvPr/>
          </p:nvSpPr>
          <p:spPr bwMode="auto">
            <a:xfrm>
              <a:off x="3547" y="3383"/>
              <a:ext cx="9" cy="10"/>
            </a:xfrm>
            <a:custGeom>
              <a:avLst/>
              <a:gdLst>
                <a:gd name="T0" fmla="*/ 1 w 2"/>
                <a:gd name="T1" fmla="*/ 1 h 2"/>
                <a:gd name="T2" fmla="*/ 1 w 2"/>
                <a:gd name="T3" fmla="*/ 1 h 2"/>
                <a:gd name="T4" fmla="*/ 1 w 2"/>
                <a:gd name="T5" fmla="*/ 1 h 2"/>
                <a:gd name="T6" fmla="*/ 1 w 2"/>
                <a:gd name="T7" fmla="*/ 2 h 2"/>
                <a:gd name="T8" fmla="*/ 1 w 2"/>
                <a:gd name="T9" fmla="*/ 1 h 2"/>
                <a:gd name="T10" fmla="*/ 2 w 2"/>
                <a:gd name="T11" fmla="*/ 1 h 2"/>
                <a:gd name="T12" fmla="*/ 1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1"/>
                  </a:moveTo>
                  <a:cubicBezTo>
                    <a:pt x="1" y="1"/>
                    <a:pt x="1" y="1"/>
                    <a:pt x="1" y="1"/>
                  </a:cubicBezTo>
                  <a:cubicBezTo>
                    <a:pt x="1" y="1"/>
                    <a:pt x="1" y="1"/>
                    <a:pt x="1" y="1"/>
                  </a:cubicBezTo>
                  <a:cubicBezTo>
                    <a:pt x="0" y="2"/>
                    <a:pt x="1" y="2"/>
                    <a:pt x="1" y="2"/>
                  </a:cubicBezTo>
                  <a:cubicBezTo>
                    <a:pt x="1" y="1"/>
                    <a:pt x="1" y="1"/>
                    <a:pt x="1" y="1"/>
                  </a:cubicBezTo>
                  <a:cubicBezTo>
                    <a:pt x="2" y="1"/>
                    <a:pt x="2" y="1"/>
                    <a:pt x="2" y="1"/>
                  </a:cubicBezTo>
                  <a:cubicBezTo>
                    <a:pt x="2" y="0"/>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8" name="Freeform 262"/>
            <p:cNvSpPr/>
            <p:nvPr/>
          </p:nvSpPr>
          <p:spPr bwMode="auto">
            <a:xfrm>
              <a:off x="3575" y="3331"/>
              <a:ext cx="37" cy="10"/>
            </a:xfrm>
            <a:custGeom>
              <a:avLst/>
              <a:gdLst>
                <a:gd name="T0" fmla="*/ 8 w 8"/>
                <a:gd name="T1" fmla="*/ 0 h 2"/>
                <a:gd name="T2" fmla="*/ 5 w 8"/>
                <a:gd name="T3" fmla="*/ 1 h 2"/>
                <a:gd name="T4" fmla="*/ 5 w 8"/>
                <a:gd name="T5" fmla="*/ 1 h 2"/>
                <a:gd name="T6" fmla="*/ 0 w 8"/>
                <a:gd name="T7" fmla="*/ 1 h 2"/>
                <a:gd name="T8" fmla="*/ 0 w 8"/>
                <a:gd name="T9" fmla="*/ 2 h 2"/>
                <a:gd name="T10" fmla="*/ 0 w 8"/>
                <a:gd name="T11" fmla="*/ 2 h 2"/>
                <a:gd name="T12" fmla="*/ 0 w 8"/>
                <a:gd name="T13" fmla="*/ 2 h 2"/>
                <a:gd name="T14" fmla="*/ 6 w 8"/>
                <a:gd name="T15" fmla="*/ 1 h 2"/>
                <a:gd name="T16" fmla="*/ 6 w 8"/>
                <a:gd name="T17" fmla="*/ 1 h 2"/>
                <a:gd name="T18" fmla="*/ 8 w 8"/>
                <a:gd name="T19" fmla="*/ 1 h 2"/>
                <a:gd name="T20" fmla="*/ 8 w 8"/>
                <a:gd name="T21" fmla="*/ 1 h 2"/>
                <a:gd name="T22" fmla="*/ 8 w 8"/>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
                  <a:moveTo>
                    <a:pt x="8" y="0"/>
                  </a:moveTo>
                  <a:cubicBezTo>
                    <a:pt x="7" y="0"/>
                    <a:pt x="6" y="0"/>
                    <a:pt x="5" y="1"/>
                  </a:cubicBezTo>
                  <a:cubicBezTo>
                    <a:pt x="5" y="1"/>
                    <a:pt x="5" y="1"/>
                    <a:pt x="5" y="1"/>
                  </a:cubicBezTo>
                  <a:cubicBezTo>
                    <a:pt x="0" y="1"/>
                    <a:pt x="0" y="1"/>
                    <a:pt x="0" y="1"/>
                  </a:cubicBezTo>
                  <a:cubicBezTo>
                    <a:pt x="0" y="1"/>
                    <a:pt x="0" y="1"/>
                    <a:pt x="0" y="2"/>
                  </a:cubicBezTo>
                  <a:cubicBezTo>
                    <a:pt x="0" y="2"/>
                    <a:pt x="0" y="2"/>
                    <a:pt x="0" y="2"/>
                  </a:cubicBezTo>
                  <a:cubicBezTo>
                    <a:pt x="0" y="2"/>
                    <a:pt x="0" y="2"/>
                    <a:pt x="0" y="2"/>
                  </a:cubicBezTo>
                  <a:cubicBezTo>
                    <a:pt x="6" y="1"/>
                    <a:pt x="6" y="1"/>
                    <a:pt x="6" y="1"/>
                  </a:cubicBezTo>
                  <a:cubicBezTo>
                    <a:pt x="6" y="1"/>
                    <a:pt x="6" y="1"/>
                    <a:pt x="6" y="1"/>
                  </a:cubicBezTo>
                  <a:cubicBezTo>
                    <a:pt x="7" y="1"/>
                    <a:pt x="7" y="1"/>
                    <a:pt x="8" y="1"/>
                  </a:cubicBezTo>
                  <a:cubicBezTo>
                    <a:pt x="8" y="1"/>
                    <a:pt x="8" y="1"/>
                    <a:pt x="8" y="1"/>
                  </a:cubicBezTo>
                  <a:lnTo>
                    <a:pt x="8"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9" name="Freeform 263"/>
            <p:cNvSpPr/>
            <p:nvPr/>
          </p:nvSpPr>
          <p:spPr bwMode="auto">
            <a:xfrm>
              <a:off x="4565" y="31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0" name="Freeform 264"/>
            <p:cNvSpPr/>
            <p:nvPr/>
          </p:nvSpPr>
          <p:spPr bwMode="auto">
            <a:xfrm>
              <a:off x="4565" y="31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1" name="Freeform 265"/>
            <p:cNvSpPr/>
            <p:nvPr/>
          </p:nvSpPr>
          <p:spPr bwMode="auto">
            <a:xfrm>
              <a:off x="4444" y="3133"/>
              <a:ext cx="84" cy="19"/>
            </a:xfrm>
            <a:custGeom>
              <a:avLst/>
              <a:gdLst>
                <a:gd name="T0" fmla="*/ 18 w 18"/>
                <a:gd name="T1" fmla="*/ 0 h 4"/>
                <a:gd name="T2" fmla="*/ 18 w 18"/>
                <a:gd name="T3" fmla="*/ 0 h 4"/>
                <a:gd name="T4" fmla="*/ 7 w 18"/>
                <a:gd name="T5" fmla="*/ 1 h 4"/>
                <a:gd name="T6" fmla="*/ 7 w 18"/>
                <a:gd name="T7" fmla="*/ 2 h 4"/>
                <a:gd name="T8" fmla="*/ 7 w 18"/>
                <a:gd name="T9" fmla="*/ 2 h 4"/>
                <a:gd name="T10" fmla="*/ 7 w 18"/>
                <a:gd name="T11" fmla="*/ 2 h 4"/>
                <a:gd name="T12" fmla="*/ 6 w 18"/>
                <a:gd name="T13" fmla="*/ 2 h 4"/>
                <a:gd name="T14" fmla="*/ 6 w 18"/>
                <a:gd name="T15" fmla="*/ 2 h 4"/>
                <a:gd name="T16" fmla="*/ 6 w 18"/>
                <a:gd name="T17" fmla="*/ 2 h 4"/>
                <a:gd name="T18" fmla="*/ 6 w 18"/>
                <a:gd name="T19" fmla="*/ 2 h 4"/>
                <a:gd name="T20" fmla="*/ 6 w 18"/>
                <a:gd name="T21" fmla="*/ 2 h 4"/>
                <a:gd name="T22" fmla="*/ 2 w 18"/>
                <a:gd name="T23" fmla="*/ 2 h 4"/>
                <a:gd name="T24" fmla="*/ 2 w 18"/>
                <a:gd name="T25" fmla="*/ 3 h 4"/>
                <a:gd name="T26" fmla="*/ 2 w 18"/>
                <a:gd name="T27" fmla="*/ 3 h 4"/>
                <a:gd name="T28" fmla="*/ 0 w 18"/>
                <a:gd name="T29" fmla="*/ 4 h 4"/>
                <a:gd name="T30" fmla="*/ 0 w 18"/>
                <a:gd name="T31" fmla="*/ 4 h 4"/>
                <a:gd name="T32" fmla="*/ 0 w 18"/>
                <a:gd name="T33" fmla="*/ 4 h 4"/>
                <a:gd name="T34" fmla="*/ 1 w 18"/>
                <a:gd name="T35" fmla="*/ 4 h 4"/>
                <a:gd name="T36" fmla="*/ 2 w 18"/>
                <a:gd name="T37" fmla="*/ 3 h 4"/>
                <a:gd name="T38" fmla="*/ 2 w 18"/>
                <a:gd name="T39" fmla="*/ 3 h 4"/>
                <a:gd name="T40" fmla="*/ 2 w 18"/>
                <a:gd name="T41" fmla="*/ 3 h 4"/>
                <a:gd name="T42" fmla="*/ 3 w 18"/>
                <a:gd name="T43" fmla="*/ 3 h 4"/>
                <a:gd name="T44" fmla="*/ 3 w 18"/>
                <a:gd name="T45" fmla="*/ 3 h 4"/>
                <a:gd name="T46" fmla="*/ 4 w 18"/>
                <a:gd name="T47" fmla="*/ 3 h 4"/>
                <a:gd name="T48" fmla="*/ 4 w 18"/>
                <a:gd name="T49" fmla="*/ 3 h 4"/>
                <a:gd name="T50" fmla="*/ 4 w 18"/>
                <a:gd name="T51" fmla="*/ 3 h 4"/>
                <a:gd name="T52" fmla="*/ 6 w 18"/>
                <a:gd name="T53" fmla="*/ 3 h 4"/>
                <a:gd name="T54" fmla="*/ 6 w 18"/>
                <a:gd name="T55" fmla="*/ 3 h 4"/>
                <a:gd name="T56" fmla="*/ 7 w 18"/>
                <a:gd name="T57" fmla="*/ 3 h 4"/>
                <a:gd name="T58" fmla="*/ 16 w 18"/>
                <a:gd name="T59" fmla="*/ 1 h 4"/>
                <a:gd name="T60" fmla="*/ 16 w 18"/>
                <a:gd name="T61" fmla="*/ 1 h 4"/>
                <a:gd name="T62" fmla="*/ 16 w 18"/>
                <a:gd name="T63" fmla="*/ 1 h 4"/>
                <a:gd name="T64" fmla="*/ 17 w 18"/>
                <a:gd name="T65" fmla="*/ 1 h 4"/>
                <a:gd name="T66" fmla="*/ 17 w 18"/>
                <a:gd name="T67" fmla="*/ 1 h 4"/>
                <a:gd name="T68" fmla="*/ 17 w 18"/>
                <a:gd name="T69" fmla="*/ 1 h 4"/>
                <a:gd name="T70" fmla="*/ 18 w 18"/>
                <a:gd name="T71" fmla="*/ 1 h 4"/>
                <a:gd name="T72" fmla="*/ 18 w 18"/>
                <a:gd name="T73" fmla="*/ 0 h 4"/>
                <a:gd name="T74" fmla="*/ 18 w 18"/>
                <a:gd name="T75" fmla="*/ 0 h 4"/>
                <a:gd name="T76" fmla="*/ 18 w 18"/>
                <a:gd name="T77" fmla="*/ 0 h 4"/>
                <a:gd name="T78" fmla="*/ 18 w 18"/>
                <a:gd name="T7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4">
                  <a:moveTo>
                    <a:pt x="18" y="0"/>
                  </a:moveTo>
                  <a:cubicBezTo>
                    <a:pt x="18" y="0"/>
                    <a:pt x="18" y="0"/>
                    <a:pt x="18" y="0"/>
                  </a:cubicBezTo>
                  <a:cubicBezTo>
                    <a:pt x="14" y="0"/>
                    <a:pt x="11" y="1"/>
                    <a:pt x="7" y="1"/>
                  </a:cubicBezTo>
                  <a:cubicBezTo>
                    <a:pt x="8" y="2"/>
                    <a:pt x="7" y="2"/>
                    <a:pt x="7" y="2"/>
                  </a:cubicBezTo>
                  <a:cubicBezTo>
                    <a:pt x="7" y="2"/>
                    <a:pt x="7" y="2"/>
                    <a:pt x="7" y="2"/>
                  </a:cubicBezTo>
                  <a:cubicBezTo>
                    <a:pt x="7" y="2"/>
                    <a:pt x="7" y="2"/>
                    <a:pt x="7" y="2"/>
                  </a:cubicBezTo>
                  <a:cubicBezTo>
                    <a:pt x="7" y="2"/>
                    <a:pt x="6" y="3"/>
                    <a:pt x="6" y="2"/>
                  </a:cubicBezTo>
                  <a:cubicBezTo>
                    <a:pt x="6" y="2"/>
                    <a:pt x="6" y="2"/>
                    <a:pt x="6" y="2"/>
                  </a:cubicBezTo>
                  <a:cubicBezTo>
                    <a:pt x="6" y="2"/>
                    <a:pt x="6" y="2"/>
                    <a:pt x="6" y="2"/>
                  </a:cubicBezTo>
                  <a:cubicBezTo>
                    <a:pt x="6" y="2"/>
                    <a:pt x="6" y="2"/>
                    <a:pt x="6" y="2"/>
                  </a:cubicBezTo>
                  <a:cubicBezTo>
                    <a:pt x="6" y="2"/>
                    <a:pt x="6" y="2"/>
                    <a:pt x="6" y="2"/>
                  </a:cubicBezTo>
                  <a:cubicBezTo>
                    <a:pt x="4" y="2"/>
                    <a:pt x="4" y="2"/>
                    <a:pt x="2" y="2"/>
                  </a:cubicBezTo>
                  <a:cubicBezTo>
                    <a:pt x="2" y="2"/>
                    <a:pt x="2" y="3"/>
                    <a:pt x="2" y="3"/>
                  </a:cubicBezTo>
                  <a:cubicBezTo>
                    <a:pt x="2" y="3"/>
                    <a:pt x="2" y="3"/>
                    <a:pt x="2" y="3"/>
                  </a:cubicBezTo>
                  <a:cubicBezTo>
                    <a:pt x="1" y="3"/>
                    <a:pt x="1" y="3"/>
                    <a:pt x="0" y="4"/>
                  </a:cubicBezTo>
                  <a:cubicBezTo>
                    <a:pt x="0" y="4"/>
                    <a:pt x="0" y="4"/>
                    <a:pt x="0" y="4"/>
                  </a:cubicBezTo>
                  <a:cubicBezTo>
                    <a:pt x="0" y="4"/>
                    <a:pt x="0" y="4"/>
                    <a:pt x="0" y="4"/>
                  </a:cubicBezTo>
                  <a:cubicBezTo>
                    <a:pt x="0" y="4"/>
                    <a:pt x="1" y="4"/>
                    <a:pt x="1" y="4"/>
                  </a:cubicBezTo>
                  <a:cubicBezTo>
                    <a:pt x="1" y="4"/>
                    <a:pt x="1" y="3"/>
                    <a:pt x="2" y="3"/>
                  </a:cubicBezTo>
                  <a:cubicBezTo>
                    <a:pt x="2" y="3"/>
                    <a:pt x="2" y="3"/>
                    <a:pt x="2" y="3"/>
                  </a:cubicBezTo>
                  <a:cubicBezTo>
                    <a:pt x="2" y="3"/>
                    <a:pt x="2" y="3"/>
                    <a:pt x="2" y="3"/>
                  </a:cubicBezTo>
                  <a:cubicBezTo>
                    <a:pt x="3" y="3"/>
                    <a:pt x="3" y="3"/>
                    <a:pt x="3" y="3"/>
                  </a:cubicBezTo>
                  <a:cubicBezTo>
                    <a:pt x="3" y="3"/>
                    <a:pt x="3" y="3"/>
                    <a:pt x="3" y="3"/>
                  </a:cubicBezTo>
                  <a:cubicBezTo>
                    <a:pt x="3" y="3"/>
                    <a:pt x="4" y="3"/>
                    <a:pt x="4" y="3"/>
                  </a:cubicBezTo>
                  <a:cubicBezTo>
                    <a:pt x="4" y="3"/>
                    <a:pt x="4" y="3"/>
                    <a:pt x="4" y="3"/>
                  </a:cubicBezTo>
                  <a:cubicBezTo>
                    <a:pt x="4" y="3"/>
                    <a:pt x="4" y="3"/>
                    <a:pt x="4" y="3"/>
                  </a:cubicBezTo>
                  <a:cubicBezTo>
                    <a:pt x="5" y="3"/>
                    <a:pt x="5" y="3"/>
                    <a:pt x="6" y="3"/>
                  </a:cubicBezTo>
                  <a:cubicBezTo>
                    <a:pt x="6" y="3"/>
                    <a:pt x="6" y="3"/>
                    <a:pt x="6" y="3"/>
                  </a:cubicBezTo>
                  <a:cubicBezTo>
                    <a:pt x="6" y="3"/>
                    <a:pt x="7" y="3"/>
                    <a:pt x="7" y="3"/>
                  </a:cubicBezTo>
                  <a:cubicBezTo>
                    <a:pt x="10" y="2"/>
                    <a:pt x="13" y="2"/>
                    <a:pt x="16" y="1"/>
                  </a:cubicBezTo>
                  <a:cubicBezTo>
                    <a:pt x="16" y="1"/>
                    <a:pt x="16" y="1"/>
                    <a:pt x="16" y="1"/>
                  </a:cubicBezTo>
                  <a:cubicBezTo>
                    <a:pt x="16" y="1"/>
                    <a:pt x="16" y="1"/>
                    <a:pt x="16" y="1"/>
                  </a:cubicBezTo>
                  <a:cubicBezTo>
                    <a:pt x="16" y="0"/>
                    <a:pt x="17" y="0"/>
                    <a:pt x="17" y="1"/>
                  </a:cubicBezTo>
                  <a:cubicBezTo>
                    <a:pt x="17" y="1"/>
                    <a:pt x="17" y="1"/>
                    <a:pt x="17" y="1"/>
                  </a:cubicBezTo>
                  <a:cubicBezTo>
                    <a:pt x="17" y="1"/>
                    <a:pt x="17" y="1"/>
                    <a:pt x="17" y="1"/>
                  </a:cubicBezTo>
                  <a:cubicBezTo>
                    <a:pt x="17" y="1"/>
                    <a:pt x="18" y="1"/>
                    <a:pt x="18" y="1"/>
                  </a:cubicBezTo>
                  <a:cubicBezTo>
                    <a:pt x="17" y="1"/>
                    <a:pt x="17" y="0"/>
                    <a:pt x="18" y="0"/>
                  </a:cubicBezTo>
                  <a:cubicBezTo>
                    <a:pt x="18" y="0"/>
                    <a:pt x="18" y="0"/>
                    <a:pt x="18" y="0"/>
                  </a:cubicBezTo>
                  <a:cubicBezTo>
                    <a:pt x="18" y="0"/>
                    <a:pt x="18" y="0"/>
                    <a:pt x="18" y="0"/>
                  </a:cubicBezTo>
                  <a:cubicBezTo>
                    <a:pt x="18" y="0"/>
                    <a:pt x="18" y="0"/>
                    <a:pt x="18"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2" name="Freeform 266"/>
            <p:cNvSpPr/>
            <p:nvPr/>
          </p:nvSpPr>
          <p:spPr bwMode="auto">
            <a:xfrm>
              <a:off x="4565" y="31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3" name="Freeform 267"/>
            <p:cNvSpPr/>
            <p:nvPr/>
          </p:nvSpPr>
          <p:spPr bwMode="auto">
            <a:xfrm>
              <a:off x="4560" y="3119"/>
              <a:ext cx="5" cy="4"/>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1" y="0"/>
                  </a:cubicBezTo>
                  <a:cubicBezTo>
                    <a:pt x="1" y="0"/>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4" name="Freeform 268"/>
            <p:cNvSpPr/>
            <p:nvPr/>
          </p:nvSpPr>
          <p:spPr bwMode="auto">
            <a:xfrm>
              <a:off x="4388" y="3119"/>
              <a:ext cx="28" cy="4"/>
            </a:xfrm>
            <a:custGeom>
              <a:avLst/>
              <a:gdLst>
                <a:gd name="T0" fmla="*/ 6 w 6"/>
                <a:gd name="T1" fmla="*/ 0 h 1"/>
                <a:gd name="T2" fmla="*/ 5 w 6"/>
                <a:gd name="T3" fmla="*/ 0 h 1"/>
                <a:gd name="T4" fmla="*/ 5 w 6"/>
                <a:gd name="T5" fmla="*/ 0 h 1"/>
                <a:gd name="T6" fmla="*/ 4 w 6"/>
                <a:gd name="T7" fmla="*/ 0 h 1"/>
                <a:gd name="T8" fmla="*/ 4 w 6"/>
                <a:gd name="T9" fmla="*/ 0 h 1"/>
                <a:gd name="T10" fmla="*/ 1 w 6"/>
                <a:gd name="T11" fmla="*/ 0 h 1"/>
                <a:gd name="T12" fmla="*/ 1 w 6"/>
                <a:gd name="T13" fmla="*/ 0 h 1"/>
                <a:gd name="T14" fmla="*/ 0 w 6"/>
                <a:gd name="T15" fmla="*/ 0 h 1"/>
                <a:gd name="T16" fmla="*/ 0 w 6"/>
                <a:gd name="T17" fmla="*/ 0 h 1"/>
                <a:gd name="T18" fmla="*/ 0 w 6"/>
                <a:gd name="T19" fmla="*/ 1 h 1"/>
                <a:gd name="T20" fmla="*/ 1 w 6"/>
                <a:gd name="T21" fmla="*/ 1 h 1"/>
                <a:gd name="T22" fmla="*/ 1 w 6"/>
                <a:gd name="T23" fmla="*/ 1 h 1"/>
                <a:gd name="T24" fmla="*/ 1 w 6"/>
                <a:gd name="T25" fmla="*/ 1 h 1"/>
                <a:gd name="T26" fmla="*/ 1 w 6"/>
                <a:gd name="T27" fmla="*/ 1 h 1"/>
                <a:gd name="T28" fmla="*/ 1 w 6"/>
                <a:gd name="T29" fmla="*/ 1 h 1"/>
                <a:gd name="T30" fmla="*/ 1 w 6"/>
                <a:gd name="T31" fmla="*/ 1 h 1"/>
                <a:gd name="T32" fmla="*/ 1 w 6"/>
                <a:gd name="T33" fmla="*/ 1 h 1"/>
                <a:gd name="T34" fmla="*/ 1 w 6"/>
                <a:gd name="T35" fmla="*/ 1 h 1"/>
                <a:gd name="T36" fmla="*/ 1 w 6"/>
                <a:gd name="T37" fmla="*/ 1 h 1"/>
                <a:gd name="T38" fmla="*/ 0 w 6"/>
                <a:gd name="T39" fmla="*/ 0 h 1"/>
                <a:gd name="T40" fmla="*/ 1 w 6"/>
                <a:gd name="T41" fmla="*/ 0 h 1"/>
                <a:gd name="T42" fmla="*/ 1 w 6"/>
                <a:gd name="T43" fmla="*/ 0 h 1"/>
                <a:gd name="T44" fmla="*/ 1 w 6"/>
                <a:gd name="T45" fmla="*/ 0 h 1"/>
                <a:gd name="T46" fmla="*/ 1 w 6"/>
                <a:gd name="T47" fmla="*/ 1 h 1"/>
                <a:gd name="T48" fmla="*/ 1 w 6"/>
                <a:gd name="T49" fmla="*/ 0 h 1"/>
                <a:gd name="T50" fmla="*/ 1 w 6"/>
                <a:gd name="T51" fmla="*/ 1 h 1"/>
                <a:gd name="T52" fmla="*/ 4 w 6"/>
                <a:gd name="T53" fmla="*/ 0 h 1"/>
                <a:gd name="T54" fmla="*/ 4 w 6"/>
                <a:gd name="T55" fmla="*/ 0 h 1"/>
                <a:gd name="T56" fmla="*/ 4 w 6"/>
                <a:gd name="T57" fmla="*/ 0 h 1"/>
                <a:gd name="T58" fmla="*/ 4 w 6"/>
                <a:gd name="T59" fmla="*/ 0 h 1"/>
                <a:gd name="T60" fmla="*/ 5 w 6"/>
                <a:gd name="T61" fmla="*/ 0 h 1"/>
                <a:gd name="T62" fmla="*/ 5 w 6"/>
                <a:gd name="T63" fmla="*/ 0 h 1"/>
                <a:gd name="T64" fmla="*/ 6 w 6"/>
                <a:gd name="T65" fmla="*/ 0 h 1"/>
                <a:gd name="T66" fmla="*/ 6 w 6"/>
                <a:gd name="T6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 h="1">
                  <a:moveTo>
                    <a:pt x="6" y="0"/>
                  </a:moveTo>
                  <a:cubicBezTo>
                    <a:pt x="6" y="0"/>
                    <a:pt x="5" y="0"/>
                    <a:pt x="5" y="0"/>
                  </a:cubicBezTo>
                  <a:cubicBezTo>
                    <a:pt x="5" y="0"/>
                    <a:pt x="5" y="0"/>
                    <a:pt x="5" y="0"/>
                  </a:cubicBezTo>
                  <a:cubicBezTo>
                    <a:pt x="5" y="0"/>
                    <a:pt x="5" y="0"/>
                    <a:pt x="4" y="0"/>
                  </a:cubicBezTo>
                  <a:cubicBezTo>
                    <a:pt x="4" y="0"/>
                    <a:pt x="4" y="0"/>
                    <a:pt x="4" y="0"/>
                  </a:cubicBezTo>
                  <a:cubicBezTo>
                    <a:pt x="3" y="0"/>
                    <a:pt x="2" y="0"/>
                    <a:pt x="1" y="0"/>
                  </a:cubicBezTo>
                  <a:cubicBezTo>
                    <a:pt x="1" y="0"/>
                    <a:pt x="1" y="0"/>
                    <a:pt x="1" y="0"/>
                  </a:cubicBezTo>
                  <a:cubicBezTo>
                    <a:pt x="1" y="0"/>
                    <a:pt x="0" y="0"/>
                    <a:pt x="0" y="0"/>
                  </a:cubicBezTo>
                  <a:cubicBezTo>
                    <a:pt x="0" y="0"/>
                    <a:pt x="0" y="0"/>
                    <a:pt x="0" y="0"/>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0" y="1"/>
                    <a:pt x="0" y="0"/>
                  </a:cubicBezTo>
                  <a:cubicBezTo>
                    <a:pt x="1" y="0"/>
                    <a:pt x="1" y="0"/>
                    <a:pt x="1" y="0"/>
                  </a:cubicBezTo>
                  <a:cubicBezTo>
                    <a:pt x="1" y="0"/>
                    <a:pt x="1" y="0"/>
                    <a:pt x="1" y="0"/>
                  </a:cubicBezTo>
                  <a:cubicBezTo>
                    <a:pt x="1" y="0"/>
                    <a:pt x="1" y="0"/>
                    <a:pt x="1" y="0"/>
                  </a:cubicBezTo>
                  <a:cubicBezTo>
                    <a:pt x="1" y="0"/>
                    <a:pt x="1" y="0"/>
                    <a:pt x="1" y="1"/>
                  </a:cubicBezTo>
                  <a:cubicBezTo>
                    <a:pt x="1" y="0"/>
                    <a:pt x="1" y="0"/>
                    <a:pt x="1" y="0"/>
                  </a:cubicBezTo>
                  <a:cubicBezTo>
                    <a:pt x="1" y="1"/>
                    <a:pt x="1" y="1"/>
                    <a:pt x="1" y="1"/>
                  </a:cubicBezTo>
                  <a:cubicBezTo>
                    <a:pt x="2" y="1"/>
                    <a:pt x="3" y="1"/>
                    <a:pt x="4" y="0"/>
                  </a:cubicBezTo>
                  <a:cubicBezTo>
                    <a:pt x="4" y="0"/>
                    <a:pt x="4" y="0"/>
                    <a:pt x="4" y="0"/>
                  </a:cubicBezTo>
                  <a:cubicBezTo>
                    <a:pt x="4" y="0"/>
                    <a:pt x="4" y="0"/>
                    <a:pt x="4" y="0"/>
                  </a:cubicBezTo>
                  <a:cubicBezTo>
                    <a:pt x="4" y="0"/>
                    <a:pt x="4" y="0"/>
                    <a:pt x="4" y="0"/>
                  </a:cubicBezTo>
                  <a:cubicBezTo>
                    <a:pt x="5" y="0"/>
                    <a:pt x="5" y="0"/>
                    <a:pt x="5" y="0"/>
                  </a:cubicBezTo>
                  <a:cubicBezTo>
                    <a:pt x="5" y="0"/>
                    <a:pt x="5" y="0"/>
                    <a:pt x="5" y="0"/>
                  </a:cubicBezTo>
                  <a:cubicBezTo>
                    <a:pt x="6" y="0"/>
                    <a:pt x="6" y="1"/>
                    <a:pt x="6" y="0"/>
                  </a:cubicBezTo>
                  <a:cubicBezTo>
                    <a:pt x="6" y="0"/>
                    <a:pt x="6" y="0"/>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5" name="Freeform 269"/>
            <p:cNvSpPr/>
            <p:nvPr/>
          </p:nvSpPr>
          <p:spPr bwMode="auto">
            <a:xfrm>
              <a:off x="5285" y="3270"/>
              <a:ext cx="9" cy="9"/>
            </a:xfrm>
            <a:custGeom>
              <a:avLst/>
              <a:gdLst>
                <a:gd name="T0" fmla="*/ 0 w 2"/>
                <a:gd name="T1" fmla="*/ 1 h 2"/>
                <a:gd name="T2" fmla="*/ 0 w 2"/>
                <a:gd name="T3" fmla="*/ 1 h 2"/>
                <a:gd name="T4" fmla="*/ 2 w 2"/>
                <a:gd name="T5" fmla="*/ 1 h 2"/>
                <a:gd name="T6" fmla="*/ 2 w 2"/>
                <a:gd name="T7" fmla="*/ 1 h 2"/>
                <a:gd name="T8" fmla="*/ 2 w 2"/>
                <a:gd name="T9" fmla="*/ 1 h 2"/>
                <a:gd name="T10" fmla="*/ 2 w 2"/>
                <a:gd name="T11" fmla="*/ 0 h 2"/>
                <a:gd name="T12" fmla="*/ 0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1"/>
                  </a:moveTo>
                  <a:cubicBezTo>
                    <a:pt x="0" y="1"/>
                    <a:pt x="0" y="1"/>
                    <a:pt x="0" y="1"/>
                  </a:cubicBezTo>
                  <a:cubicBezTo>
                    <a:pt x="1" y="1"/>
                    <a:pt x="2" y="2"/>
                    <a:pt x="2" y="1"/>
                  </a:cubicBezTo>
                  <a:cubicBezTo>
                    <a:pt x="2" y="1"/>
                    <a:pt x="2" y="1"/>
                    <a:pt x="2" y="1"/>
                  </a:cubicBezTo>
                  <a:cubicBezTo>
                    <a:pt x="2" y="1"/>
                    <a:pt x="2" y="1"/>
                    <a:pt x="2" y="1"/>
                  </a:cubicBezTo>
                  <a:cubicBezTo>
                    <a:pt x="2" y="0"/>
                    <a:pt x="2" y="0"/>
                    <a:pt x="2" y="0"/>
                  </a:cubicBezTo>
                  <a:cubicBezTo>
                    <a:pt x="1" y="1"/>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6" name="Freeform 270"/>
            <p:cNvSpPr/>
            <p:nvPr/>
          </p:nvSpPr>
          <p:spPr bwMode="auto">
            <a:xfrm>
              <a:off x="3836" y="34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7" name="Freeform 271"/>
            <p:cNvSpPr/>
            <p:nvPr/>
          </p:nvSpPr>
          <p:spPr bwMode="auto">
            <a:xfrm>
              <a:off x="3836" y="34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8" name="Freeform 272"/>
            <p:cNvSpPr/>
            <p:nvPr/>
          </p:nvSpPr>
          <p:spPr bwMode="auto">
            <a:xfrm>
              <a:off x="3556" y="348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9" name="Freeform 273"/>
            <p:cNvSpPr/>
            <p:nvPr/>
          </p:nvSpPr>
          <p:spPr bwMode="auto">
            <a:xfrm>
              <a:off x="3551" y="3482"/>
              <a:ext cx="5" cy="5"/>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0"/>
                    <a:pt x="0" y="0"/>
                    <a:pt x="0" y="0"/>
                  </a:cubicBezTo>
                  <a:cubicBezTo>
                    <a:pt x="0" y="0"/>
                    <a:pt x="0"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0" name="Freeform 274"/>
            <p:cNvSpPr/>
            <p:nvPr/>
          </p:nvSpPr>
          <p:spPr bwMode="auto">
            <a:xfrm>
              <a:off x="4794" y="3440"/>
              <a:ext cx="5" cy="0"/>
            </a:xfrm>
            <a:custGeom>
              <a:avLst/>
              <a:gdLst>
                <a:gd name="T0" fmla="*/ 0 w 1"/>
                <a:gd name="T1" fmla="*/ 0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1" name="Freeform 275"/>
            <p:cNvSpPr/>
            <p:nvPr/>
          </p:nvSpPr>
          <p:spPr bwMode="auto">
            <a:xfrm>
              <a:off x="4551" y="3586"/>
              <a:ext cx="5" cy="5"/>
            </a:xfrm>
            <a:custGeom>
              <a:avLst/>
              <a:gdLst>
                <a:gd name="T0" fmla="*/ 1 w 1"/>
                <a:gd name="T1" fmla="*/ 0 h 1"/>
                <a:gd name="T2" fmla="*/ 1 w 1"/>
                <a:gd name="T3" fmla="*/ 0 h 1"/>
                <a:gd name="T4" fmla="*/ 1 w 1"/>
                <a:gd name="T5" fmla="*/ 0 h 1"/>
                <a:gd name="T6" fmla="*/ 1 w 1"/>
                <a:gd name="T7" fmla="*/ 0 h 1"/>
                <a:gd name="T8" fmla="*/ 0 w 1"/>
                <a:gd name="T9" fmla="*/ 0 h 1"/>
                <a:gd name="T10" fmla="*/ 0 w 1"/>
                <a:gd name="T11" fmla="*/ 0 h 1"/>
                <a:gd name="T12" fmla="*/ 0 w 1"/>
                <a:gd name="T13" fmla="*/ 0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1"/>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2" name="Freeform 276"/>
            <p:cNvSpPr/>
            <p:nvPr/>
          </p:nvSpPr>
          <p:spPr bwMode="auto">
            <a:xfrm>
              <a:off x="4537" y="3586"/>
              <a:ext cx="9" cy="5"/>
            </a:xfrm>
            <a:custGeom>
              <a:avLst/>
              <a:gdLst>
                <a:gd name="T0" fmla="*/ 0 w 2"/>
                <a:gd name="T1" fmla="*/ 1 h 1"/>
                <a:gd name="T2" fmla="*/ 2 w 2"/>
                <a:gd name="T3" fmla="*/ 1 h 1"/>
                <a:gd name="T4" fmla="*/ 2 w 2"/>
                <a:gd name="T5" fmla="*/ 0 h 1"/>
                <a:gd name="T6" fmla="*/ 2 w 2"/>
                <a:gd name="T7" fmla="*/ 0 h 1"/>
                <a:gd name="T8" fmla="*/ 0 w 2"/>
                <a:gd name="T9" fmla="*/ 1 h 1"/>
              </a:gdLst>
              <a:ahLst/>
              <a:cxnLst>
                <a:cxn ang="0">
                  <a:pos x="T0" y="T1"/>
                </a:cxn>
                <a:cxn ang="0">
                  <a:pos x="T2" y="T3"/>
                </a:cxn>
                <a:cxn ang="0">
                  <a:pos x="T4" y="T5"/>
                </a:cxn>
                <a:cxn ang="0">
                  <a:pos x="T6" y="T7"/>
                </a:cxn>
                <a:cxn ang="0">
                  <a:pos x="T8" y="T9"/>
                </a:cxn>
              </a:cxnLst>
              <a:rect l="0" t="0" r="r" b="b"/>
              <a:pathLst>
                <a:path w="2" h="1">
                  <a:moveTo>
                    <a:pt x="0" y="1"/>
                  </a:moveTo>
                  <a:cubicBezTo>
                    <a:pt x="1" y="1"/>
                    <a:pt x="2" y="1"/>
                    <a:pt x="2" y="1"/>
                  </a:cubicBezTo>
                  <a:cubicBezTo>
                    <a:pt x="2" y="0"/>
                    <a:pt x="2" y="0"/>
                    <a:pt x="2" y="0"/>
                  </a:cubicBezTo>
                  <a:cubicBezTo>
                    <a:pt x="2" y="0"/>
                    <a:pt x="2" y="0"/>
                    <a:pt x="2" y="0"/>
                  </a:cubicBezTo>
                  <a:cubicBezTo>
                    <a:pt x="1"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3" name="Oval 277"/>
            <p:cNvSpPr>
              <a:spLocks noChangeArrowheads="1"/>
            </p:cNvSpPr>
            <p:nvPr/>
          </p:nvSpPr>
          <p:spPr bwMode="auto">
            <a:xfrm>
              <a:off x="4532" y="3095"/>
              <a:ext cx="1" cy="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4" name="Freeform 279"/>
            <p:cNvSpPr/>
            <p:nvPr/>
          </p:nvSpPr>
          <p:spPr bwMode="auto">
            <a:xfrm>
              <a:off x="4238" y="3095"/>
              <a:ext cx="5" cy="5"/>
            </a:xfrm>
            <a:custGeom>
              <a:avLst/>
              <a:gdLst>
                <a:gd name="T0" fmla="*/ 0 w 1"/>
                <a:gd name="T1" fmla="*/ 0 h 1"/>
                <a:gd name="T2" fmla="*/ 0 w 1"/>
                <a:gd name="T3" fmla="*/ 0 h 1"/>
                <a:gd name="T4" fmla="*/ 0 w 1"/>
                <a:gd name="T5" fmla="*/ 1 h 1"/>
                <a:gd name="T6" fmla="*/ 0 w 1"/>
                <a:gd name="T7" fmla="*/ 1 h 1"/>
                <a:gd name="T8" fmla="*/ 0 w 1"/>
                <a:gd name="T9" fmla="*/ 0 h 1"/>
                <a:gd name="T10" fmla="*/ 1 w 1"/>
                <a:gd name="T11" fmla="*/ 0 h 1"/>
                <a:gd name="T12" fmla="*/ 1 w 1"/>
                <a:gd name="T13" fmla="*/ 0 h 1"/>
                <a:gd name="T14" fmla="*/ 1 w 1"/>
                <a:gd name="T15" fmla="*/ 0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5" name="Freeform 280"/>
            <p:cNvSpPr/>
            <p:nvPr/>
          </p:nvSpPr>
          <p:spPr bwMode="auto">
            <a:xfrm>
              <a:off x="3874" y="3128"/>
              <a:ext cx="9" cy="10"/>
            </a:xfrm>
            <a:custGeom>
              <a:avLst/>
              <a:gdLst>
                <a:gd name="T0" fmla="*/ 0 w 2"/>
                <a:gd name="T1" fmla="*/ 1 h 2"/>
                <a:gd name="T2" fmla="*/ 0 w 2"/>
                <a:gd name="T3" fmla="*/ 2 h 2"/>
                <a:gd name="T4" fmla="*/ 0 w 2"/>
                <a:gd name="T5" fmla="*/ 2 h 2"/>
                <a:gd name="T6" fmla="*/ 2 w 2"/>
                <a:gd name="T7" fmla="*/ 2 h 2"/>
                <a:gd name="T8" fmla="*/ 2 w 2"/>
                <a:gd name="T9" fmla="*/ 1 h 2"/>
                <a:gd name="T10" fmla="*/ 2 w 2"/>
                <a:gd name="T11" fmla="*/ 1 h 2"/>
                <a:gd name="T12" fmla="*/ 2 w 2"/>
                <a:gd name="T13" fmla="*/ 1 h 2"/>
                <a:gd name="T14" fmla="*/ 2 w 2"/>
                <a:gd name="T15" fmla="*/ 1 h 2"/>
                <a:gd name="T16" fmla="*/ 2 w 2"/>
                <a:gd name="T17" fmla="*/ 0 h 2"/>
                <a:gd name="T18" fmla="*/ 0 w 2"/>
                <a:gd name="T19" fmla="*/ 1 h 2"/>
                <a:gd name="T20" fmla="*/ 0 w 2"/>
                <a:gd name="T21" fmla="*/ 1 h 2"/>
                <a:gd name="T22" fmla="*/ 0 w 2"/>
                <a:gd name="T23" fmla="*/ 1 h 2"/>
                <a:gd name="T24" fmla="*/ 0 w 2"/>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2">
                  <a:moveTo>
                    <a:pt x="0" y="1"/>
                  </a:moveTo>
                  <a:cubicBezTo>
                    <a:pt x="0" y="2"/>
                    <a:pt x="0" y="2"/>
                    <a:pt x="0" y="2"/>
                  </a:cubicBezTo>
                  <a:cubicBezTo>
                    <a:pt x="0" y="2"/>
                    <a:pt x="0" y="2"/>
                    <a:pt x="0" y="2"/>
                  </a:cubicBezTo>
                  <a:cubicBezTo>
                    <a:pt x="0" y="2"/>
                    <a:pt x="1" y="2"/>
                    <a:pt x="2" y="2"/>
                  </a:cubicBezTo>
                  <a:cubicBezTo>
                    <a:pt x="2" y="1"/>
                    <a:pt x="2" y="1"/>
                    <a:pt x="2" y="1"/>
                  </a:cubicBezTo>
                  <a:cubicBezTo>
                    <a:pt x="2" y="1"/>
                    <a:pt x="2" y="1"/>
                    <a:pt x="2" y="1"/>
                  </a:cubicBezTo>
                  <a:cubicBezTo>
                    <a:pt x="2" y="1"/>
                    <a:pt x="2" y="1"/>
                    <a:pt x="2" y="1"/>
                  </a:cubicBezTo>
                  <a:cubicBezTo>
                    <a:pt x="2" y="1"/>
                    <a:pt x="2" y="1"/>
                    <a:pt x="2" y="1"/>
                  </a:cubicBezTo>
                  <a:cubicBezTo>
                    <a:pt x="2" y="0"/>
                    <a:pt x="2" y="0"/>
                    <a:pt x="2" y="0"/>
                  </a:cubicBezTo>
                  <a:cubicBezTo>
                    <a:pt x="1" y="0"/>
                    <a:pt x="1" y="1"/>
                    <a:pt x="0" y="1"/>
                  </a:cubicBezTo>
                  <a:cubicBezTo>
                    <a:pt x="0" y="1"/>
                    <a:pt x="0" y="1"/>
                    <a:pt x="0" y="1"/>
                  </a:cubicBezTo>
                  <a:cubicBezTo>
                    <a:pt x="0" y="1"/>
                    <a:pt x="0" y="1"/>
                    <a:pt x="0" y="1"/>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6" name="Freeform 281"/>
            <p:cNvSpPr/>
            <p:nvPr/>
          </p:nvSpPr>
          <p:spPr bwMode="auto">
            <a:xfrm>
              <a:off x="3855" y="3133"/>
              <a:ext cx="14" cy="5"/>
            </a:xfrm>
            <a:custGeom>
              <a:avLst/>
              <a:gdLst>
                <a:gd name="T0" fmla="*/ 3 w 3"/>
                <a:gd name="T1" fmla="*/ 1 h 1"/>
                <a:gd name="T2" fmla="*/ 3 w 3"/>
                <a:gd name="T3" fmla="*/ 0 h 1"/>
                <a:gd name="T4" fmla="*/ 3 w 3"/>
                <a:gd name="T5" fmla="*/ 0 h 1"/>
                <a:gd name="T6" fmla="*/ 3 w 3"/>
                <a:gd name="T7" fmla="*/ 0 h 1"/>
                <a:gd name="T8" fmla="*/ 3 w 3"/>
                <a:gd name="T9" fmla="*/ 0 h 1"/>
                <a:gd name="T10" fmla="*/ 0 w 3"/>
                <a:gd name="T11" fmla="*/ 1 h 1"/>
                <a:gd name="T12" fmla="*/ 0 w 3"/>
                <a:gd name="T13" fmla="*/ 1 h 1"/>
                <a:gd name="T14" fmla="*/ 0 w 3"/>
                <a:gd name="T15" fmla="*/ 1 h 1"/>
                <a:gd name="T16" fmla="*/ 3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3" y="1"/>
                  </a:moveTo>
                  <a:cubicBezTo>
                    <a:pt x="3" y="0"/>
                    <a:pt x="3" y="0"/>
                    <a:pt x="3" y="0"/>
                  </a:cubicBezTo>
                  <a:cubicBezTo>
                    <a:pt x="3" y="0"/>
                    <a:pt x="3" y="0"/>
                    <a:pt x="3" y="0"/>
                  </a:cubicBezTo>
                  <a:cubicBezTo>
                    <a:pt x="3" y="0"/>
                    <a:pt x="3" y="0"/>
                    <a:pt x="3" y="0"/>
                  </a:cubicBezTo>
                  <a:cubicBezTo>
                    <a:pt x="3" y="0"/>
                    <a:pt x="3" y="0"/>
                    <a:pt x="3" y="0"/>
                  </a:cubicBezTo>
                  <a:cubicBezTo>
                    <a:pt x="2" y="0"/>
                    <a:pt x="0" y="0"/>
                    <a:pt x="0" y="1"/>
                  </a:cubicBezTo>
                  <a:cubicBezTo>
                    <a:pt x="0" y="1"/>
                    <a:pt x="0" y="1"/>
                    <a:pt x="0" y="1"/>
                  </a:cubicBezTo>
                  <a:cubicBezTo>
                    <a:pt x="0" y="1"/>
                    <a:pt x="0" y="1"/>
                    <a:pt x="0" y="1"/>
                  </a:cubicBezTo>
                  <a:cubicBezTo>
                    <a:pt x="1" y="1"/>
                    <a:pt x="2" y="1"/>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7" name="Freeform 282"/>
            <p:cNvSpPr/>
            <p:nvPr/>
          </p:nvSpPr>
          <p:spPr bwMode="auto">
            <a:xfrm>
              <a:off x="4257" y="308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8" name="Freeform 283"/>
            <p:cNvSpPr/>
            <p:nvPr/>
          </p:nvSpPr>
          <p:spPr bwMode="auto">
            <a:xfrm>
              <a:off x="4257" y="308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9" name="Freeform 284"/>
            <p:cNvSpPr/>
            <p:nvPr/>
          </p:nvSpPr>
          <p:spPr bwMode="auto">
            <a:xfrm>
              <a:off x="4444" y="309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0" name="Freeform 285"/>
            <p:cNvSpPr/>
            <p:nvPr/>
          </p:nvSpPr>
          <p:spPr bwMode="auto">
            <a:xfrm>
              <a:off x="4453" y="3605"/>
              <a:ext cx="9" cy="5"/>
            </a:xfrm>
            <a:custGeom>
              <a:avLst/>
              <a:gdLst>
                <a:gd name="T0" fmla="*/ 1 w 2"/>
                <a:gd name="T1" fmla="*/ 1 h 1"/>
                <a:gd name="T2" fmla="*/ 1 w 2"/>
                <a:gd name="T3" fmla="*/ 1 h 1"/>
              </a:gdLst>
              <a:ahLst/>
              <a:cxnLst>
                <a:cxn ang="0">
                  <a:pos x="T0" y="T1"/>
                </a:cxn>
                <a:cxn ang="0">
                  <a:pos x="T2" y="T3"/>
                </a:cxn>
              </a:cxnLst>
              <a:rect l="0" t="0" r="r" b="b"/>
              <a:pathLst>
                <a:path w="2" h="1">
                  <a:moveTo>
                    <a:pt x="1" y="1"/>
                  </a:moveTo>
                  <a:cubicBezTo>
                    <a:pt x="0" y="1"/>
                    <a:pt x="2"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1" name="Freeform 286"/>
            <p:cNvSpPr/>
            <p:nvPr/>
          </p:nvSpPr>
          <p:spPr bwMode="auto">
            <a:xfrm>
              <a:off x="4229" y="3752"/>
              <a:ext cx="4" cy="5"/>
            </a:xfrm>
            <a:custGeom>
              <a:avLst/>
              <a:gdLst>
                <a:gd name="T0" fmla="*/ 0 w 1"/>
                <a:gd name="T1" fmla="*/ 0 h 1"/>
                <a:gd name="T2" fmla="*/ 0 w 1"/>
                <a:gd name="T3" fmla="*/ 1 h 1"/>
                <a:gd name="T4" fmla="*/ 1 w 1"/>
                <a:gd name="T5" fmla="*/ 0 h 1"/>
                <a:gd name="T6" fmla="*/ 1 w 1"/>
                <a:gd name="T7" fmla="*/ 0 h 1"/>
                <a:gd name="T8" fmla="*/ 1 w 1"/>
                <a:gd name="T9" fmla="*/ 0 h 1"/>
                <a:gd name="T10" fmla="*/ 1 w 1"/>
                <a:gd name="T11" fmla="*/ 0 h 1"/>
                <a:gd name="T12" fmla="*/ 1 w 1"/>
                <a:gd name="T13" fmla="*/ 0 h 1"/>
                <a:gd name="T14" fmla="*/ 1 w 1"/>
                <a:gd name="T15" fmla="*/ 0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1"/>
                    <a:pt x="0" y="1"/>
                  </a:cubicBezTo>
                  <a:cubicBezTo>
                    <a:pt x="0" y="1"/>
                    <a:pt x="0" y="1"/>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2" name="Freeform 287"/>
            <p:cNvSpPr/>
            <p:nvPr/>
          </p:nvSpPr>
          <p:spPr bwMode="auto">
            <a:xfrm>
              <a:off x="4233" y="3747"/>
              <a:ext cx="28" cy="5"/>
            </a:xfrm>
            <a:custGeom>
              <a:avLst/>
              <a:gdLst>
                <a:gd name="T0" fmla="*/ 1 w 6"/>
                <a:gd name="T1" fmla="*/ 1 h 1"/>
                <a:gd name="T2" fmla="*/ 0 w 6"/>
                <a:gd name="T3" fmla="*/ 1 h 1"/>
                <a:gd name="T4" fmla="*/ 0 w 6"/>
                <a:gd name="T5" fmla="*/ 1 h 1"/>
                <a:gd name="T6" fmla="*/ 1 w 6"/>
                <a:gd name="T7" fmla="*/ 1 h 1"/>
                <a:gd name="T8" fmla="*/ 1 w 6"/>
                <a:gd name="T9" fmla="*/ 1 h 1"/>
                <a:gd name="T10" fmla="*/ 6 w 6"/>
                <a:gd name="T11" fmla="*/ 0 h 1"/>
                <a:gd name="T12" fmla="*/ 6 w 6"/>
                <a:gd name="T13" fmla="*/ 0 h 1"/>
                <a:gd name="T14" fmla="*/ 6 w 6"/>
                <a:gd name="T15" fmla="*/ 0 h 1"/>
                <a:gd name="T16" fmla="*/ 1 w 6"/>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
                  <a:moveTo>
                    <a:pt x="1" y="1"/>
                  </a:moveTo>
                  <a:cubicBezTo>
                    <a:pt x="1" y="1"/>
                    <a:pt x="0" y="1"/>
                    <a:pt x="0" y="1"/>
                  </a:cubicBezTo>
                  <a:cubicBezTo>
                    <a:pt x="0" y="1"/>
                    <a:pt x="0" y="1"/>
                    <a:pt x="0" y="1"/>
                  </a:cubicBezTo>
                  <a:cubicBezTo>
                    <a:pt x="1" y="1"/>
                    <a:pt x="1" y="1"/>
                    <a:pt x="1" y="1"/>
                  </a:cubicBezTo>
                  <a:cubicBezTo>
                    <a:pt x="1" y="1"/>
                    <a:pt x="1" y="1"/>
                    <a:pt x="1" y="1"/>
                  </a:cubicBezTo>
                  <a:cubicBezTo>
                    <a:pt x="3" y="1"/>
                    <a:pt x="5" y="1"/>
                    <a:pt x="6" y="0"/>
                  </a:cubicBezTo>
                  <a:cubicBezTo>
                    <a:pt x="6" y="0"/>
                    <a:pt x="6" y="0"/>
                    <a:pt x="6" y="0"/>
                  </a:cubicBezTo>
                  <a:cubicBezTo>
                    <a:pt x="6" y="0"/>
                    <a:pt x="6" y="0"/>
                    <a:pt x="6" y="0"/>
                  </a:cubicBezTo>
                  <a:cubicBezTo>
                    <a:pt x="4" y="0"/>
                    <a:pt x="3"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3" name="Freeform 288"/>
            <p:cNvSpPr/>
            <p:nvPr/>
          </p:nvSpPr>
          <p:spPr bwMode="auto">
            <a:xfrm>
              <a:off x="4196" y="3771"/>
              <a:ext cx="5"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4" name="Freeform 289"/>
            <p:cNvSpPr/>
            <p:nvPr/>
          </p:nvSpPr>
          <p:spPr bwMode="auto">
            <a:xfrm>
              <a:off x="4168" y="3076"/>
              <a:ext cx="23" cy="5"/>
            </a:xfrm>
            <a:custGeom>
              <a:avLst/>
              <a:gdLst>
                <a:gd name="T0" fmla="*/ 3 w 5"/>
                <a:gd name="T1" fmla="*/ 0 h 1"/>
                <a:gd name="T2" fmla="*/ 0 w 5"/>
                <a:gd name="T3" fmla="*/ 0 h 1"/>
                <a:gd name="T4" fmla="*/ 1 w 5"/>
                <a:gd name="T5" fmla="*/ 0 h 1"/>
                <a:gd name="T6" fmla="*/ 1 w 5"/>
                <a:gd name="T7" fmla="*/ 1 h 1"/>
                <a:gd name="T8" fmla="*/ 1 w 5"/>
                <a:gd name="T9" fmla="*/ 1 h 1"/>
                <a:gd name="T10" fmla="*/ 0 w 5"/>
                <a:gd name="T11" fmla="*/ 1 h 1"/>
                <a:gd name="T12" fmla="*/ 0 w 5"/>
                <a:gd name="T13" fmla="*/ 1 h 1"/>
                <a:gd name="T14" fmla="*/ 3 w 5"/>
                <a:gd name="T15" fmla="*/ 1 h 1"/>
                <a:gd name="T16" fmla="*/ 3 w 5"/>
                <a:gd name="T17" fmla="*/ 1 h 1"/>
                <a:gd name="T18" fmla="*/ 4 w 5"/>
                <a:gd name="T19" fmla="*/ 1 h 1"/>
                <a:gd name="T20" fmla="*/ 5 w 5"/>
                <a:gd name="T21" fmla="*/ 1 h 1"/>
                <a:gd name="T22" fmla="*/ 4 w 5"/>
                <a:gd name="T23" fmla="*/ 1 h 1"/>
                <a:gd name="T24" fmla="*/ 3 w 5"/>
                <a:gd name="T25" fmla="*/ 1 h 1"/>
                <a:gd name="T26" fmla="*/ 3 w 5"/>
                <a:gd name="T27" fmla="*/ 1 h 1"/>
                <a:gd name="T28" fmla="*/ 3 w 5"/>
                <a:gd name="T2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1">
                  <a:moveTo>
                    <a:pt x="3" y="0"/>
                  </a:moveTo>
                  <a:cubicBezTo>
                    <a:pt x="2" y="0"/>
                    <a:pt x="1" y="0"/>
                    <a:pt x="0" y="0"/>
                  </a:cubicBezTo>
                  <a:cubicBezTo>
                    <a:pt x="1" y="0"/>
                    <a:pt x="1" y="0"/>
                    <a:pt x="1" y="0"/>
                  </a:cubicBezTo>
                  <a:cubicBezTo>
                    <a:pt x="1" y="1"/>
                    <a:pt x="1" y="1"/>
                    <a:pt x="1" y="1"/>
                  </a:cubicBezTo>
                  <a:cubicBezTo>
                    <a:pt x="1" y="1"/>
                    <a:pt x="1" y="1"/>
                    <a:pt x="1" y="1"/>
                  </a:cubicBezTo>
                  <a:cubicBezTo>
                    <a:pt x="0" y="1"/>
                    <a:pt x="0" y="1"/>
                    <a:pt x="0" y="1"/>
                  </a:cubicBezTo>
                  <a:cubicBezTo>
                    <a:pt x="0" y="1"/>
                    <a:pt x="0" y="1"/>
                    <a:pt x="0" y="1"/>
                  </a:cubicBezTo>
                  <a:cubicBezTo>
                    <a:pt x="1" y="1"/>
                    <a:pt x="2" y="1"/>
                    <a:pt x="3" y="1"/>
                  </a:cubicBezTo>
                  <a:cubicBezTo>
                    <a:pt x="3" y="1"/>
                    <a:pt x="3" y="1"/>
                    <a:pt x="3" y="1"/>
                  </a:cubicBezTo>
                  <a:cubicBezTo>
                    <a:pt x="3" y="1"/>
                    <a:pt x="4" y="1"/>
                    <a:pt x="4" y="1"/>
                  </a:cubicBezTo>
                  <a:cubicBezTo>
                    <a:pt x="5" y="1"/>
                    <a:pt x="5" y="1"/>
                    <a:pt x="5" y="1"/>
                  </a:cubicBezTo>
                  <a:cubicBezTo>
                    <a:pt x="5" y="1"/>
                    <a:pt x="5" y="1"/>
                    <a:pt x="4" y="1"/>
                  </a:cubicBezTo>
                  <a:cubicBezTo>
                    <a:pt x="4" y="1"/>
                    <a:pt x="3" y="1"/>
                    <a:pt x="3" y="1"/>
                  </a:cubicBezTo>
                  <a:cubicBezTo>
                    <a:pt x="3" y="1"/>
                    <a:pt x="3" y="1"/>
                    <a:pt x="3" y="1"/>
                  </a:cubicBezTo>
                  <a:cubicBezTo>
                    <a:pt x="3" y="0"/>
                    <a:pt x="3"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5" name="Freeform 290"/>
            <p:cNvSpPr/>
            <p:nvPr/>
          </p:nvSpPr>
          <p:spPr bwMode="auto">
            <a:xfrm>
              <a:off x="4191" y="3105"/>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6" name="Freeform 291"/>
            <p:cNvSpPr/>
            <p:nvPr/>
          </p:nvSpPr>
          <p:spPr bwMode="auto">
            <a:xfrm>
              <a:off x="4014" y="3147"/>
              <a:ext cx="9" cy="5"/>
            </a:xfrm>
            <a:custGeom>
              <a:avLst/>
              <a:gdLst>
                <a:gd name="T0" fmla="*/ 1 w 2"/>
                <a:gd name="T1" fmla="*/ 1 h 1"/>
                <a:gd name="T2" fmla="*/ 1 w 2"/>
                <a:gd name="T3" fmla="*/ 1 h 1"/>
              </a:gdLst>
              <a:ahLst/>
              <a:cxnLst>
                <a:cxn ang="0">
                  <a:pos x="T0" y="T1"/>
                </a:cxn>
                <a:cxn ang="0">
                  <a:pos x="T2" y="T3"/>
                </a:cxn>
              </a:cxnLst>
              <a:rect l="0" t="0" r="r" b="b"/>
              <a:pathLst>
                <a:path w="2" h="1">
                  <a:moveTo>
                    <a:pt x="1" y="1"/>
                  </a:moveTo>
                  <a:cubicBezTo>
                    <a:pt x="0" y="1"/>
                    <a:pt x="2"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7" name="Freeform 292"/>
            <p:cNvSpPr/>
            <p:nvPr/>
          </p:nvSpPr>
          <p:spPr bwMode="auto">
            <a:xfrm>
              <a:off x="3981" y="3766"/>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8" name="Freeform 293"/>
            <p:cNvSpPr/>
            <p:nvPr/>
          </p:nvSpPr>
          <p:spPr bwMode="auto">
            <a:xfrm>
              <a:off x="3920" y="3138"/>
              <a:ext cx="10" cy="4"/>
            </a:xfrm>
            <a:custGeom>
              <a:avLst/>
              <a:gdLst>
                <a:gd name="T0" fmla="*/ 2 w 2"/>
                <a:gd name="T1" fmla="*/ 0 h 1"/>
                <a:gd name="T2" fmla="*/ 0 w 2"/>
                <a:gd name="T3" fmla="*/ 0 h 1"/>
                <a:gd name="T4" fmla="*/ 0 w 2"/>
                <a:gd name="T5" fmla="*/ 1 h 1"/>
                <a:gd name="T6" fmla="*/ 1 w 2"/>
                <a:gd name="T7" fmla="*/ 1 h 1"/>
                <a:gd name="T8" fmla="*/ 0 w 2"/>
                <a:gd name="T9" fmla="*/ 1 h 1"/>
                <a:gd name="T10" fmla="*/ 2 w 2"/>
                <a:gd name="T11" fmla="*/ 1 h 1"/>
                <a:gd name="T12" fmla="*/ 2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0"/>
                  </a:moveTo>
                  <a:cubicBezTo>
                    <a:pt x="1" y="0"/>
                    <a:pt x="1" y="0"/>
                    <a:pt x="0" y="0"/>
                  </a:cubicBezTo>
                  <a:cubicBezTo>
                    <a:pt x="0" y="1"/>
                    <a:pt x="0" y="1"/>
                    <a:pt x="0" y="1"/>
                  </a:cubicBezTo>
                  <a:cubicBezTo>
                    <a:pt x="1" y="1"/>
                    <a:pt x="1" y="1"/>
                    <a:pt x="1" y="1"/>
                  </a:cubicBezTo>
                  <a:cubicBezTo>
                    <a:pt x="0" y="1"/>
                    <a:pt x="0" y="1"/>
                    <a:pt x="0" y="1"/>
                  </a:cubicBezTo>
                  <a:cubicBezTo>
                    <a:pt x="1" y="1"/>
                    <a:pt x="1" y="1"/>
                    <a:pt x="2" y="1"/>
                  </a:cubicBezTo>
                  <a:cubicBezTo>
                    <a:pt x="1" y="1"/>
                    <a:pt x="1" y="1"/>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9" name="Freeform 294"/>
            <p:cNvSpPr/>
            <p:nvPr/>
          </p:nvSpPr>
          <p:spPr bwMode="auto">
            <a:xfrm>
              <a:off x="3883" y="3142"/>
              <a:ext cx="9" cy="5"/>
            </a:xfrm>
            <a:custGeom>
              <a:avLst/>
              <a:gdLst>
                <a:gd name="T0" fmla="*/ 1 w 2"/>
                <a:gd name="T1" fmla="*/ 1 h 1"/>
                <a:gd name="T2" fmla="*/ 2 w 2"/>
                <a:gd name="T3" fmla="*/ 1 h 1"/>
                <a:gd name="T4" fmla="*/ 2 w 2"/>
                <a:gd name="T5" fmla="*/ 0 h 1"/>
                <a:gd name="T6" fmla="*/ 1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1" y="1"/>
                    <a:pt x="2" y="1"/>
                    <a:pt x="2" y="1"/>
                  </a:cubicBezTo>
                  <a:cubicBezTo>
                    <a:pt x="2" y="1"/>
                    <a:pt x="2" y="0"/>
                    <a:pt x="2" y="0"/>
                  </a:cubicBezTo>
                  <a:cubicBezTo>
                    <a:pt x="2" y="0"/>
                    <a:pt x="1" y="0"/>
                    <a:pt x="1" y="1"/>
                  </a:cubicBezTo>
                  <a:cubicBezTo>
                    <a:pt x="1" y="1"/>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0" name="Freeform 295"/>
            <p:cNvSpPr/>
            <p:nvPr/>
          </p:nvSpPr>
          <p:spPr bwMode="auto">
            <a:xfrm>
              <a:off x="3733" y="3534"/>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1" name="Freeform 296"/>
            <p:cNvSpPr/>
            <p:nvPr/>
          </p:nvSpPr>
          <p:spPr bwMode="auto">
            <a:xfrm>
              <a:off x="3733" y="3544"/>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2" name="Freeform 297"/>
            <p:cNvSpPr/>
            <p:nvPr/>
          </p:nvSpPr>
          <p:spPr bwMode="auto">
            <a:xfrm>
              <a:off x="3565" y="3454"/>
              <a:ext cx="10" cy="5"/>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0" y="0"/>
                    <a:pt x="1" y="1"/>
                    <a:pt x="1" y="0"/>
                  </a:cubicBezTo>
                  <a:cubicBezTo>
                    <a:pt x="2"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3" name="Freeform 298"/>
            <p:cNvSpPr/>
            <p:nvPr/>
          </p:nvSpPr>
          <p:spPr bwMode="auto">
            <a:xfrm>
              <a:off x="3519" y="3369"/>
              <a:ext cx="4" cy="5"/>
            </a:xfrm>
            <a:custGeom>
              <a:avLst/>
              <a:gdLst>
                <a:gd name="T0" fmla="*/ 0 w 1"/>
                <a:gd name="T1" fmla="*/ 0 h 1"/>
                <a:gd name="T2" fmla="*/ 1 w 1"/>
                <a:gd name="T3" fmla="*/ 0 h 1"/>
                <a:gd name="T4" fmla="*/ 0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1" y="0"/>
                    <a:pt x="1" y="0"/>
                  </a:cubicBezTo>
                  <a:cubicBezTo>
                    <a:pt x="0" y="0"/>
                    <a:pt x="0" y="0"/>
                    <a:pt x="0" y="0"/>
                  </a:cubicBezTo>
                  <a:cubicBezTo>
                    <a:pt x="0" y="1"/>
                    <a:pt x="1" y="1"/>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4" name="Freeform 299"/>
            <p:cNvSpPr/>
            <p:nvPr/>
          </p:nvSpPr>
          <p:spPr bwMode="auto">
            <a:xfrm>
              <a:off x="3514" y="3487"/>
              <a:ext cx="5" cy="5"/>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0"/>
                    <a:pt x="1" y="0"/>
                    <a:pt x="1" y="0"/>
                  </a:cubicBezTo>
                  <a:cubicBezTo>
                    <a:pt x="1" y="0"/>
                    <a:pt x="0" y="0"/>
                    <a:pt x="0" y="0"/>
                  </a:cubicBezTo>
                  <a:cubicBezTo>
                    <a:pt x="0" y="1"/>
                    <a:pt x="0" y="0"/>
                    <a:pt x="0" y="1"/>
                  </a:cubicBezTo>
                  <a:cubicBezTo>
                    <a:pt x="0" y="1"/>
                    <a:pt x="0"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5" name="Freeform 300"/>
            <p:cNvSpPr/>
            <p:nvPr/>
          </p:nvSpPr>
          <p:spPr bwMode="auto">
            <a:xfrm>
              <a:off x="3472" y="3482"/>
              <a:ext cx="9" cy="0"/>
            </a:xfrm>
            <a:custGeom>
              <a:avLst/>
              <a:gdLst>
                <a:gd name="T0" fmla="*/ 1 w 2"/>
                <a:gd name="T1" fmla="*/ 1 w 2"/>
              </a:gdLst>
              <a:ahLst/>
              <a:cxnLst>
                <a:cxn ang="0">
                  <a:pos x="T0" y="0"/>
                </a:cxn>
                <a:cxn ang="0">
                  <a:pos x="T1" y="0"/>
                </a:cxn>
              </a:cxnLst>
              <a:rect l="0" t="0" r="r" b="b"/>
              <a:pathLst>
                <a:path w="2">
                  <a:moveTo>
                    <a:pt x="1" y="0"/>
                  </a:moveTo>
                  <a:cubicBezTo>
                    <a:pt x="0" y="0"/>
                    <a:pt x="2"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6" name="Freeform 301"/>
            <p:cNvSpPr/>
            <p:nvPr/>
          </p:nvSpPr>
          <p:spPr bwMode="auto">
            <a:xfrm>
              <a:off x="3444" y="3482"/>
              <a:ext cx="9" cy="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0" y="1"/>
                    <a:pt x="1" y="1"/>
                  </a:cubicBezTo>
                  <a:cubicBezTo>
                    <a:pt x="1" y="1"/>
                    <a:pt x="2"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7" name="Freeform 302"/>
            <p:cNvSpPr>
              <a:spLocks noEditPoints="1"/>
            </p:cNvSpPr>
            <p:nvPr/>
          </p:nvSpPr>
          <p:spPr bwMode="auto">
            <a:xfrm>
              <a:off x="5317" y="3530"/>
              <a:ext cx="136" cy="52"/>
            </a:xfrm>
            <a:custGeom>
              <a:avLst/>
              <a:gdLst>
                <a:gd name="T0" fmla="*/ 15 w 29"/>
                <a:gd name="T1" fmla="*/ 1 h 11"/>
                <a:gd name="T2" fmla="*/ 15 w 29"/>
                <a:gd name="T3" fmla="*/ 1 h 11"/>
                <a:gd name="T4" fmla="*/ 15 w 29"/>
                <a:gd name="T5" fmla="*/ 2 h 11"/>
                <a:gd name="T6" fmla="*/ 13 w 29"/>
                <a:gd name="T7" fmla="*/ 2 h 11"/>
                <a:gd name="T8" fmla="*/ 9 w 29"/>
                <a:gd name="T9" fmla="*/ 4 h 11"/>
                <a:gd name="T10" fmla="*/ 11 w 29"/>
                <a:gd name="T11" fmla="*/ 4 h 11"/>
                <a:gd name="T12" fmla="*/ 12 w 29"/>
                <a:gd name="T13" fmla="*/ 4 h 11"/>
                <a:gd name="T14" fmla="*/ 11 w 29"/>
                <a:gd name="T15" fmla="*/ 4 h 11"/>
                <a:gd name="T16" fmla="*/ 10 w 29"/>
                <a:gd name="T17" fmla="*/ 5 h 11"/>
                <a:gd name="T18" fmla="*/ 7 w 29"/>
                <a:gd name="T19" fmla="*/ 6 h 11"/>
                <a:gd name="T20" fmla="*/ 1 w 29"/>
                <a:gd name="T21" fmla="*/ 8 h 11"/>
                <a:gd name="T22" fmla="*/ 1 w 29"/>
                <a:gd name="T23" fmla="*/ 9 h 11"/>
                <a:gd name="T24" fmla="*/ 2 w 29"/>
                <a:gd name="T25" fmla="*/ 10 h 11"/>
                <a:gd name="T26" fmla="*/ 1 w 29"/>
                <a:gd name="T27" fmla="*/ 11 h 11"/>
                <a:gd name="T28" fmla="*/ 1 w 29"/>
                <a:gd name="T29" fmla="*/ 10 h 11"/>
                <a:gd name="T30" fmla="*/ 1 w 29"/>
                <a:gd name="T31" fmla="*/ 10 h 11"/>
                <a:gd name="T32" fmla="*/ 0 w 29"/>
                <a:gd name="T33" fmla="*/ 10 h 11"/>
                <a:gd name="T34" fmla="*/ 1 w 29"/>
                <a:gd name="T35" fmla="*/ 11 h 11"/>
                <a:gd name="T36" fmla="*/ 4 w 29"/>
                <a:gd name="T37" fmla="*/ 10 h 11"/>
                <a:gd name="T38" fmla="*/ 4 w 29"/>
                <a:gd name="T39" fmla="*/ 10 h 11"/>
                <a:gd name="T40" fmla="*/ 4 w 29"/>
                <a:gd name="T41" fmla="*/ 10 h 11"/>
                <a:gd name="T42" fmla="*/ 4 w 29"/>
                <a:gd name="T43" fmla="*/ 10 h 11"/>
                <a:gd name="T44" fmla="*/ 5 w 29"/>
                <a:gd name="T45" fmla="*/ 10 h 11"/>
                <a:gd name="T46" fmla="*/ 5 w 29"/>
                <a:gd name="T47" fmla="*/ 11 h 11"/>
                <a:gd name="T48" fmla="*/ 6 w 29"/>
                <a:gd name="T49" fmla="*/ 11 h 11"/>
                <a:gd name="T50" fmla="*/ 8 w 29"/>
                <a:gd name="T51" fmla="*/ 11 h 11"/>
                <a:gd name="T52" fmla="*/ 8 w 29"/>
                <a:gd name="T53" fmla="*/ 10 h 11"/>
                <a:gd name="T54" fmla="*/ 8 w 29"/>
                <a:gd name="T55" fmla="*/ 10 h 11"/>
                <a:gd name="T56" fmla="*/ 8 w 29"/>
                <a:gd name="T57" fmla="*/ 11 h 11"/>
                <a:gd name="T58" fmla="*/ 10 w 29"/>
                <a:gd name="T59" fmla="*/ 11 h 11"/>
                <a:gd name="T60" fmla="*/ 10 w 29"/>
                <a:gd name="T61" fmla="*/ 10 h 11"/>
                <a:gd name="T62" fmla="*/ 10 w 29"/>
                <a:gd name="T63" fmla="*/ 10 h 11"/>
                <a:gd name="T64" fmla="*/ 12 w 29"/>
                <a:gd name="T65" fmla="*/ 11 h 11"/>
                <a:gd name="T66" fmla="*/ 11 w 29"/>
                <a:gd name="T67" fmla="*/ 9 h 11"/>
                <a:gd name="T68" fmla="*/ 22 w 29"/>
                <a:gd name="T69" fmla="*/ 9 h 11"/>
                <a:gd name="T70" fmla="*/ 22 w 29"/>
                <a:gd name="T71" fmla="*/ 8 h 11"/>
                <a:gd name="T72" fmla="*/ 25 w 29"/>
                <a:gd name="T73" fmla="*/ 5 h 11"/>
                <a:gd name="T74" fmla="*/ 25 w 29"/>
                <a:gd name="T75" fmla="*/ 4 h 11"/>
                <a:gd name="T76" fmla="*/ 24 w 29"/>
                <a:gd name="T77" fmla="*/ 3 h 11"/>
                <a:gd name="T78" fmla="*/ 24 w 29"/>
                <a:gd name="T79" fmla="*/ 2 h 11"/>
                <a:gd name="T80" fmla="*/ 15 w 29"/>
                <a:gd name="T81" fmla="*/ 1 h 11"/>
                <a:gd name="T82" fmla="*/ 7 w 29"/>
                <a:gd name="T83" fmla="*/ 9 h 11"/>
                <a:gd name="T84" fmla="*/ 10 w 29"/>
                <a:gd name="T85"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11">
                  <a:moveTo>
                    <a:pt x="15" y="1"/>
                  </a:moveTo>
                  <a:cubicBezTo>
                    <a:pt x="15" y="1"/>
                    <a:pt x="15" y="1"/>
                    <a:pt x="15" y="1"/>
                  </a:cubicBezTo>
                  <a:cubicBezTo>
                    <a:pt x="15" y="1"/>
                    <a:pt x="15" y="1"/>
                    <a:pt x="15" y="1"/>
                  </a:cubicBezTo>
                  <a:cubicBezTo>
                    <a:pt x="15" y="1"/>
                    <a:pt x="15" y="1"/>
                    <a:pt x="15" y="2"/>
                  </a:cubicBezTo>
                  <a:cubicBezTo>
                    <a:pt x="15" y="1"/>
                    <a:pt x="15" y="1"/>
                    <a:pt x="15" y="1"/>
                  </a:cubicBezTo>
                  <a:cubicBezTo>
                    <a:pt x="15" y="1"/>
                    <a:pt x="15" y="1"/>
                    <a:pt x="15" y="1"/>
                  </a:cubicBezTo>
                  <a:cubicBezTo>
                    <a:pt x="15" y="1"/>
                    <a:pt x="15" y="2"/>
                    <a:pt x="15" y="2"/>
                  </a:cubicBezTo>
                  <a:cubicBezTo>
                    <a:pt x="15" y="2"/>
                    <a:pt x="15" y="2"/>
                    <a:pt x="15" y="2"/>
                  </a:cubicBezTo>
                  <a:cubicBezTo>
                    <a:pt x="15" y="2"/>
                    <a:pt x="15" y="2"/>
                    <a:pt x="15" y="2"/>
                  </a:cubicBezTo>
                  <a:cubicBezTo>
                    <a:pt x="15" y="2"/>
                    <a:pt x="14" y="3"/>
                    <a:pt x="14" y="2"/>
                  </a:cubicBezTo>
                  <a:cubicBezTo>
                    <a:pt x="14" y="2"/>
                    <a:pt x="14" y="2"/>
                    <a:pt x="14" y="2"/>
                  </a:cubicBezTo>
                  <a:cubicBezTo>
                    <a:pt x="13" y="2"/>
                    <a:pt x="13" y="2"/>
                    <a:pt x="13" y="2"/>
                  </a:cubicBezTo>
                  <a:cubicBezTo>
                    <a:pt x="13" y="2"/>
                    <a:pt x="13" y="2"/>
                    <a:pt x="13" y="2"/>
                  </a:cubicBezTo>
                  <a:cubicBezTo>
                    <a:pt x="12" y="3"/>
                    <a:pt x="12" y="3"/>
                    <a:pt x="12" y="3"/>
                  </a:cubicBezTo>
                  <a:cubicBezTo>
                    <a:pt x="11" y="3"/>
                    <a:pt x="10" y="3"/>
                    <a:pt x="9" y="4"/>
                  </a:cubicBezTo>
                  <a:cubicBezTo>
                    <a:pt x="9" y="4"/>
                    <a:pt x="9" y="4"/>
                    <a:pt x="9" y="4"/>
                  </a:cubicBezTo>
                  <a:cubicBezTo>
                    <a:pt x="9" y="4"/>
                    <a:pt x="9" y="4"/>
                    <a:pt x="9" y="4"/>
                  </a:cubicBezTo>
                  <a:cubicBezTo>
                    <a:pt x="10" y="4"/>
                    <a:pt x="10" y="4"/>
                    <a:pt x="11" y="4"/>
                  </a:cubicBezTo>
                  <a:cubicBezTo>
                    <a:pt x="11" y="4"/>
                    <a:pt x="11" y="4"/>
                    <a:pt x="11" y="4"/>
                  </a:cubicBezTo>
                  <a:cubicBezTo>
                    <a:pt x="12" y="4"/>
                    <a:pt x="12" y="4"/>
                    <a:pt x="12" y="4"/>
                  </a:cubicBezTo>
                  <a:cubicBezTo>
                    <a:pt x="12" y="4"/>
                    <a:pt x="12" y="4"/>
                    <a:pt x="12" y="4"/>
                  </a:cubicBezTo>
                  <a:cubicBezTo>
                    <a:pt x="11" y="4"/>
                    <a:pt x="11" y="4"/>
                    <a:pt x="11" y="4"/>
                  </a:cubicBezTo>
                  <a:cubicBezTo>
                    <a:pt x="11" y="4"/>
                    <a:pt x="11" y="4"/>
                    <a:pt x="11" y="4"/>
                  </a:cubicBezTo>
                  <a:cubicBezTo>
                    <a:pt x="11" y="4"/>
                    <a:pt x="11" y="4"/>
                    <a:pt x="11" y="4"/>
                  </a:cubicBezTo>
                  <a:cubicBezTo>
                    <a:pt x="11" y="5"/>
                    <a:pt x="11" y="5"/>
                    <a:pt x="11" y="5"/>
                  </a:cubicBezTo>
                  <a:cubicBezTo>
                    <a:pt x="11" y="4"/>
                    <a:pt x="10" y="5"/>
                    <a:pt x="10" y="5"/>
                  </a:cubicBezTo>
                  <a:cubicBezTo>
                    <a:pt x="10" y="5"/>
                    <a:pt x="10" y="5"/>
                    <a:pt x="10" y="5"/>
                  </a:cubicBezTo>
                  <a:cubicBezTo>
                    <a:pt x="10" y="5"/>
                    <a:pt x="10" y="5"/>
                    <a:pt x="9" y="5"/>
                  </a:cubicBezTo>
                  <a:cubicBezTo>
                    <a:pt x="9" y="5"/>
                    <a:pt x="10" y="5"/>
                    <a:pt x="9" y="5"/>
                  </a:cubicBezTo>
                  <a:cubicBezTo>
                    <a:pt x="8" y="6"/>
                    <a:pt x="7" y="5"/>
                    <a:pt x="7" y="6"/>
                  </a:cubicBezTo>
                  <a:cubicBezTo>
                    <a:pt x="7" y="6"/>
                    <a:pt x="8" y="6"/>
                    <a:pt x="8" y="6"/>
                  </a:cubicBezTo>
                  <a:cubicBezTo>
                    <a:pt x="7" y="6"/>
                    <a:pt x="6" y="7"/>
                    <a:pt x="6" y="7"/>
                  </a:cubicBezTo>
                  <a:cubicBezTo>
                    <a:pt x="4" y="7"/>
                    <a:pt x="2" y="8"/>
                    <a:pt x="1" y="8"/>
                  </a:cubicBezTo>
                  <a:cubicBezTo>
                    <a:pt x="1" y="9"/>
                    <a:pt x="1" y="9"/>
                    <a:pt x="1" y="9"/>
                  </a:cubicBezTo>
                  <a:cubicBezTo>
                    <a:pt x="1" y="9"/>
                    <a:pt x="1" y="9"/>
                    <a:pt x="1" y="9"/>
                  </a:cubicBezTo>
                  <a:cubicBezTo>
                    <a:pt x="1" y="9"/>
                    <a:pt x="1" y="9"/>
                    <a:pt x="1" y="9"/>
                  </a:cubicBezTo>
                  <a:cubicBezTo>
                    <a:pt x="1" y="10"/>
                    <a:pt x="2" y="10"/>
                    <a:pt x="2" y="10"/>
                  </a:cubicBezTo>
                  <a:cubicBezTo>
                    <a:pt x="2" y="10"/>
                    <a:pt x="2" y="10"/>
                    <a:pt x="2" y="10"/>
                  </a:cubicBezTo>
                  <a:cubicBezTo>
                    <a:pt x="2" y="10"/>
                    <a:pt x="2" y="10"/>
                    <a:pt x="2" y="10"/>
                  </a:cubicBezTo>
                  <a:cubicBezTo>
                    <a:pt x="1" y="10"/>
                    <a:pt x="1" y="10"/>
                    <a:pt x="1" y="10"/>
                  </a:cubicBezTo>
                  <a:cubicBezTo>
                    <a:pt x="1" y="10"/>
                    <a:pt x="1" y="10"/>
                    <a:pt x="1" y="10"/>
                  </a:cubicBezTo>
                  <a:cubicBezTo>
                    <a:pt x="1" y="10"/>
                    <a:pt x="1" y="11"/>
                    <a:pt x="1" y="11"/>
                  </a:cubicBezTo>
                  <a:cubicBezTo>
                    <a:pt x="1" y="10"/>
                    <a:pt x="1" y="10"/>
                    <a:pt x="1" y="10"/>
                  </a:cubicBezTo>
                  <a:cubicBezTo>
                    <a:pt x="2" y="10"/>
                    <a:pt x="2" y="10"/>
                    <a:pt x="2" y="10"/>
                  </a:cubicBezTo>
                  <a:cubicBezTo>
                    <a:pt x="2" y="10"/>
                    <a:pt x="1" y="10"/>
                    <a:pt x="1" y="10"/>
                  </a:cubicBezTo>
                  <a:cubicBezTo>
                    <a:pt x="1" y="10"/>
                    <a:pt x="1" y="10"/>
                    <a:pt x="1" y="10"/>
                  </a:cubicBezTo>
                  <a:cubicBezTo>
                    <a:pt x="1" y="10"/>
                    <a:pt x="1" y="10"/>
                    <a:pt x="1" y="10"/>
                  </a:cubicBezTo>
                  <a:cubicBezTo>
                    <a:pt x="1" y="10"/>
                    <a:pt x="1" y="10"/>
                    <a:pt x="1" y="10"/>
                  </a:cubicBezTo>
                  <a:cubicBezTo>
                    <a:pt x="0" y="10"/>
                    <a:pt x="0" y="10"/>
                    <a:pt x="0" y="10"/>
                  </a:cubicBezTo>
                  <a:cubicBezTo>
                    <a:pt x="1" y="10"/>
                    <a:pt x="1" y="10"/>
                    <a:pt x="1" y="10"/>
                  </a:cubicBezTo>
                  <a:cubicBezTo>
                    <a:pt x="1" y="10"/>
                    <a:pt x="0" y="10"/>
                    <a:pt x="0" y="10"/>
                  </a:cubicBezTo>
                  <a:cubicBezTo>
                    <a:pt x="0" y="10"/>
                    <a:pt x="1" y="11"/>
                    <a:pt x="1" y="11"/>
                  </a:cubicBezTo>
                  <a:cubicBezTo>
                    <a:pt x="1" y="11"/>
                    <a:pt x="1" y="11"/>
                    <a:pt x="1" y="11"/>
                  </a:cubicBezTo>
                  <a:cubicBezTo>
                    <a:pt x="1" y="11"/>
                    <a:pt x="1" y="11"/>
                    <a:pt x="1" y="11"/>
                  </a:cubicBezTo>
                  <a:cubicBezTo>
                    <a:pt x="2" y="11"/>
                    <a:pt x="2" y="11"/>
                    <a:pt x="2" y="11"/>
                  </a:cubicBezTo>
                  <a:cubicBezTo>
                    <a:pt x="2" y="11"/>
                    <a:pt x="3" y="11"/>
                    <a:pt x="4" y="11"/>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10"/>
                    <a:pt x="4" y="10"/>
                    <a:pt x="4" y="10"/>
                  </a:cubicBezTo>
                  <a:cubicBezTo>
                    <a:pt x="4" y="9"/>
                    <a:pt x="4" y="9"/>
                    <a:pt x="4" y="9"/>
                  </a:cubicBezTo>
                  <a:cubicBezTo>
                    <a:pt x="4" y="9"/>
                    <a:pt x="4" y="10"/>
                    <a:pt x="4" y="10"/>
                  </a:cubicBezTo>
                  <a:cubicBezTo>
                    <a:pt x="4" y="10"/>
                    <a:pt x="4" y="10"/>
                    <a:pt x="4" y="10"/>
                  </a:cubicBezTo>
                  <a:cubicBezTo>
                    <a:pt x="4" y="10"/>
                    <a:pt x="4" y="10"/>
                    <a:pt x="4" y="10"/>
                  </a:cubicBezTo>
                  <a:cubicBezTo>
                    <a:pt x="4" y="10"/>
                    <a:pt x="4" y="10"/>
                    <a:pt x="4" y="10"/>
                  </a:cubicBezTo>
                  <a:cubicBezTo>
                    <a:pt x="5" y="10"/>
                    <a:pt x="5" y="10"/>
                    <a:pt x="5" y="10"/>
                  </a:cubicBezTo>
                  <a:cubicBezTo>
                    <a:pt x="4" y="10"/>
                    <a:pt x="4" y="10"/>
                    <a:pt x="4" y="10"/>
                  </a:cubicBezTo>
                  <a:cubicBezTo>
                    <a:pt x="5" y="10"/>
                    <a:pt x="5" y="10"/>
                    <a:pt x="5" y="10"/>
                  </a:cubicBezTo>
                  <a:cubicBezTo>
                    <a:pt x="5" y="11"/>
                    <a:pt x="5" y="11"/>
                    <a:pt x="5" y="11"/>
                  </a:cubicBezTo>
                  <a:cubicBezTo>
                    <a:pt x="5" y="11"/>
                    <a:pt x="6" y="11"/>
                    <a:pt x="6" y="11"/>
                  </a:cubicBezTo>
                  <a:cubicBezTo>
                    <a:pt x="5" y="11"/>
                    <a:pt x="6" y="10"/>
                    <a:pt x="6" y="10"/>
                  </a:cubicBezTo>
                  <a:cubicBezTo>
                    <a:pt x="6" y="10"/>
                    <a:pt x="6" y="11"/>
                    <a:pt x="6" y="11"/>
                  </a:cubicBezTo>
                  <a:cubicBezTo>
                    <a:pt x="7" y="11"/>
                    <a:pt x="7" y="11"/>
                    <a:pt x="8" y="11"/>
                  </a:cubicBezTo>
                  <a:cubicBezTo>
                    <a:pt x="8" y="11"/>
                    <a:pt x="8" y="11"/>
                    <a:pt x="8" y="11"/>
                  </a:cubicBezTo>
                  <a:cubicBezTo>
                    <a:pt x="8" y="11"/>
                    <a:pt x="8" y="11"/>
                    <a:pt x="8" y="11"/>
                  </a:cubicBezTo>
                  <a:cubicBezTo>
                    <a:pt x="8" y="11"/>
                    <a:pt x="7" y="11"/>
                    <a:pt x="7" y="10"/>
                  </a:cubicBezTo>
                  <a:cubicBezTo>
                    <a:pt x="8" y="10"/>
                    <a:pt x="8" y="10"/>
                    <a:pt x="8" y="10"/>
                  </a:cubicBezTo>
                  <a:cubicBezTo>
                    <a:pt x="8" y="10"/>
                    <a:pt x="8" y="10"/>
                    <a:pt x="8" y="10"/>
                  </a:cubicBezTo>
                  <a:cubicBezTo>
                    <a:pt x="8" y="10"/>
                    <a:pt x="8" y="10"/>
                    <a:pt x="8" y="10"/>
                  </a:cubicBezTo>
                  <a:cubicBezTo>
                    <a:pt x="8" y="10"/>
                    <a:pt x="9" y="10"/>
                    <a:pt x="9" y="10"/>
                  </a:cubicBezTo>
                  <a:cubicBezTo>
                    <a:pt x="9" y="10"/>
                    <a:pt x="8" y="10"/>
                    <a:pt x="8" y="10"/>
                  </a:cubicBezTo>
                  <a:cubicBezTo>
                    <a:pt x="8" y="10"/>
                    <a:pt x="8" y="10"/>
                    <a:pt x="8" y="10"/>
                  </a:cubicBezTo>
                  <a:cubicBezTo>
                    <a:pt x="8" y="10"/>
                    <a:pt x="8" y="10"/>
                    <a:pt x="8" y="10"/>
                  </a:cubicBezTo>
                  <a:cubicBezTo>
                    <a:pt x="8" y="11"/>
                    <a:pt x="8" y="11"/>
                    <a:pt x="8" y="11"/>
                  </a:cubicBezTo>
                  <a:cubicBezTo>
                    <a:pt x="8" y="11"/>
                    <a:pt x="8" y="11"/>
                    <a:pt x="8" y="11"/>
                  </a:cubicBezTo>
                  <a:cubicBezTo>
                    <a:pt x="9" y="11"/>
                    <a:pt x="9" y="11"/>
                    <a:pt x="9" y="11"/>
                  </a:cubicBezTo>
                  <a:cubicBezTo>
                    <a:pt x="9" y="11"/>
                    <a:pt x="9" y="11"/>
                    <a:pt x="10" y="11"/>
                  </a:cubicBezTo>
                  <a:cubicBezTo>
                    <a:pt x="10" y="11"/>
                    <a:pt x="10" y="11"/>
                    <a:pt x="10" y="11"/>
                  </a:cubicBezTo>
                  <a:cubicBezTo>
                    <a:pt x="10" y="10"/>
                    <a:pt x="10" y="10"/>
                    <a:pt x="10" y="10"/>
                  </a:cubicBezTo>
                  <a:cubicBezTo>
                    <a:pt x="10" y="10"/>
                    <a:pt x="10" y="10"/>
                    <a:pt x="10" y="10"/>
                  </a:cubicBezTo>
                  <a:cubicBezTo>
                    <a:pt x="10" y="10"/>
                    <a:pt x="10" y="10"/>
                    <a:pt x="10" y="10"/>
                  </a:cubicBezTo>
                  <a:cubicBezTo>
                    <a:pt x="10" y="10"/>
                    <a:pt x="10" y="10"/>
                    <a:pt x="10" y="10"/>
                  </a:cubicBezTo>
                  <a:cubicBezTo>
                    <a:pt x="10" y="10"/>
                    <a:pt x="10" y="10"/>
                    <a:pt x="10" y="10"/>
                  </a:cubicBezTo>
                  <a:cubicBezTo>
                    <a:pt x="10" y="11"/>
                    <a:pt x="10" y="11"/>
                    <a:pt x="10" y="11"/>
                  </a:cubicBezTo>
                  <a:cubicBezTo>
                    <a:pt x="10" y="11"/>
                    <a:pt x="10" y="11"/>
                    <a:pt x="10" y="11"/>
                  </a:cubicBezTo>
                  <a:cubicBezTo>
                    <a:pt x="10" y="11"/>
                    <a:pt x="11" y="11"/>
                    <a:pt x="12" y="11"/>
                  </a:cubicBezTo>
                  <a:cubicBezTo>
                    <a:pt x="12" y="10"/>
                    <a:pt x="12" y="11"/>
                    <a:pt x="13" y="10"/>
                  </a:cubicBezTo>
                  <a:cubicBezTo>
                    <a:pt x="13" y="9"/>
                    <a:pt x="11" y="10"/>
                    <a:pt x="11" y="10"/>
                  </a:cubicBezTo>
                  <a:cubicBezTo>
                    <a:pt x="11" y="10"/>
                    <a:pt x="11" y="9"/>
                    <a:pt x="11" y="9"/>
                  </a:cubicBezTo>
                  <a:cubicBezTo>
                    <a:pt x="13" y="10"/>
                    <a:pt x="15" y="8"/>
                    <a:pt x="16" y="9"/>
                  </a:cubicBezTo>
                  <a:cubicBezTo>
                    <a:pt x="16" y="9"/>
                    <a:pt x="16" y="9"/>
                    <a:pt x="16" y="9"/>
                  </a:cubicBezTo>
                  <a:cubicBezTo>
                    <a:pt x="18" y="8"/>
                    <a:pt x="20" y="9"/>
                    <a:pt x="22" y="9"/>
                  </a:cubicBezTo>
                  <a:cubicBezTo>
                    <a:pt x="22" y="8"/>
                    <a:pt x="22" y="8"/>
                    <a:pt x="22" y="8"/>
                  </a:cubicBezTo>
                  <a:cubicBezTo>
                    <a:pt x="22" y="8"/>
                    <a:pt x="22" y="8"/>
                    <a:pt x="22" y="8"/>
                  </a:cubicBezTo>
                  <a:cubicBezTo>
                    <a:pt x="22" y="8"/>
                    <a:pt x="22" y="8"/>
                    <a:pt x="22" y="8"/>
                  </a:cubicBezTo>
                  <a:cubicBezTo>
                    <a:pt x="23" y="7"/>
                    <a:pt x="26" y="8"/>
                    <a:pt x="27" y="7"/>
                  </a:cubicBezTo>
                  <a:cubicBezTo>
                    <a:pt x="27" y="7"/>
                    <a:pt x="28" y="7"/>
                    <a:pt x="29" y="6"/>
                  </a:cubicBezTo>
                  <a:cubicBezTo>
                    <a:pt x="28" y="6"/>
                    <a:pt x="26" y="6"/>
                    <a:pt x="25" y="5"/>
                  </a:cubicBezTo>
                  <a:cubicBezTo>
                    <a:pt x="25" y="5"/>
                    <a:pt x="26" y="5"/>
                    <a:pt x="26" y="4"/>
                  </a:cubicBezTo>
                  <a:cubicBezTo>
                    <a:pt x="25" y="4"/>
                    <a:pt x="25" y="4"/>
                    <a:pt x="25" y="4"/>
                  </a:cubicBezTo>
                  <a:cubicBezTo>
                    <a:pt x="25" y="4"/>
                    <a:pt x="25" y="4"/>
                    <a:pt x="25" y="4"/>
                  </a:cubicBezTo>
                  <a:cubicBezTo>
                    <a:pt x="25" y="4"/>
                    <a:pt x="25" y="4"/>
                    <a:pt x="25" y="4"/>
                  </a:cubicBezTo>
                  <a:cubicBezTo>
                    <a:pt x="24" y="4"/>
                    <a:pt x="24" y="4"/>
                    <a:pt x="23" y="3"/>
                  </a:cubicBezTo>
                  <a:cubicBezTo>
                    <a:pt x="23" y="3"/>
                    <a:pt x="24" y="3"/>
                    <a:pt x="24" y="3"/>
                  </a:cubicBezTo>
                  <a:cubicBezTo>
                    <a:pt x="24" y="3"/>
                    <a:pt x="24" y="3"/>
                    <a:pt x="24" y="3"/>
                  </a:cubicBezTo>
                  <a:cubicBezTo>
                    <a:pt x="24" y="3"/>
                    <a:pt x="24" y="3"/>
                    <a:pt x="24" y="3"/>
                  </a:cubicBezTo>
                  <a:cubicBezTo>
                    <a:pt x="24" y="3"/>
                    <a:pt x="25" y="3"/>
                    <a:pt x="24" y="2"/>
                  </a:cubicBezTo>
                  <a:cubicBezTo>
                    <a:pt x="24" y="2"/>
                    <a:pt x="23" y="2"/>
                    <a:pt x="23" y="2"/>
                  </a:cubicBezTo>
                  <a:cubicBezTo>
                    <a:pt x="22" y="0"/>
                    <a:pt x="19" y="0"/>
                    <a:pt x="18" y="1"/>
                  </a:cubicBezTo>
                  <a:cubicBezTo>
                    <a:pt x="17" y="1"/>
                    <a:pt x="16" y="1"/>
                    <a:pt x="15" y="1"/>
                  </a:cubicBezTo>
                  <a:close/>
                  <a:moveTo>
                    <a:pt x="8" y="9"/>
                  </a:moveTo>
                  <a:cubicBezTo>
                    <a:pt x="8" y="9"/>
                    <a:pt x="8" y="9"/>
                    <a:pt x="8" y="9"/>
                  </a:cubicBezTo>
                  <a:cubicBezTo>
                    <a:pt x="8" y="9"/>
                    <a:pt x="7" y="9"/>
                    <a:pt x="7" y="9"/>
                  </a:cubicBezTo>
                  <a:cubicBezTo>
                    <a:pt x="7" y="9"/>
                    <a:pt x="7" y="9"/>
                    <a:pt x="7" y="9"/>
                  </a:cubicBezTo>
                  <a:cubicBezTo>
                    <a:pt x="7" y="9"/>
                    <a:pt x="8" y="9"/>
                    <a:pt x="8" y="9"/>
                  </a:cubicBezTo>
                  <a:close/>
                  <a:moveTo>
                    <a:pt x="10" y="5"/>
                  </a:moveTo>
                  <a:cubicBezTo>
                    <a:pt x="11" y="5"/>
                    <a:pt x="11" y="5"/>
                    <a:pt x="11" y="5"/>
                  </a:cubicBezTo>
                  <a:cubicBezTo>
                    <a:pt x="11" y="5"/>
                    <a:pt x="10" y="5"/>
                    <a:pt x="10"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8" name="Freeform 303"/>
            <p:cNvSpPr/>
            <p:nvPr/>
          </p:nvSpPr>
          <p:spPr bwMode="auto">
            <a:xfrm>
              <a:off x="5313" y="3577"/>
              <a:ext cx="4" cy="5"/>
            </a:xfrm>
            <a:custGeom>
              <a:avLst/>
              <a:gdLst>
                <a:gd name="T0" fmla="*/ 1 w 1"/>
                <a:gd name="T1" fmla="*/ 1 h 1"/>
                <a:gd name="T2" fmla="*/ 1 w 1"/>
                <a:gd name="T3" fmla="*/ 0 h 1"/>
                <a:gd name="T4" fmla="*/ 1 w 1"/>
                <a:gd name="T5" fmla="*/ 1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1" y="1"/>
                    <a:pt x="1" y="1"/>
                    <a:pt x="1" y="1"/>
                  </a:cubicBezTo>
                  <a:cubicBezTo>
                    <a:pt x="1" y="1"/>
                    <a:pt x="1" y="1"/>
                    <a:pt x="1" y="1"/>
                  </a:cubicBezTo>
                  <a:cubicBezTo>
                    <a:pt x="0"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9" name="Freeform 304"/>
            <p:cNvSpPr/>
            <p:nvPr/>
          </p:nvSpPr>
          <p:spPr bwMode="auto">
            <a:xfrm>
              <a:off x="5429" y="3539"/>
              <a:ext cx="14" cy="10"/>
            </a:xfrm>
            <a:custGeom>
              <a:avLst/>
              <a:gdLst>
                <a:gd name="T0" fmla="*/ 1 w 3"/>
                <a:gd name="T1" fmla="*/ 2 h 2"/>
                <a:gd name="T2" fmla="*/ 3 w 3"/>
                <a:gd name="T3" fmla="*/ 2 h 2"/>
                <a:gd name="T4" fmla="*/ 3 w 3"/>
                <a:gd name="T5" fmla="*/ 1 h 2"/>
                <a:gd name="T6" fmla="*/ 0 w 3"/>
                <a:gd name="T7" fmla="*/ 1 h 2"/>
                <a:gd name="T8" fmla="*/ 0 w 3"/>
                <a:gd name="T9" fmla="*/ 1 h 2"/>
                <a:gd name="T10" fmla="*/ 0 w 3"/>
                <a:gd name="T11" fmla="*/ 1 h 2"/>
                <a:gd name="T12" fmla="*/ 1 w 3"/>
                <a:gd name="T13" fmla="*/ 2 h 2"/>
                <a:gd name="T14" fmla="*/ 1 w 3"/>
                <a:gd name="T15" fmla="*/ 1 h 2"/>
                <a:gd name="T16" fmla="*/ 1 w 3"/>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2"/>
                  </a:moveTo>
                  <a:cubicBezTo>
                    <a:pt x="1" y="1"/>
                    <a:pt x="2" y="2"/>
                    <a:pt x="3" y="2"/>
                  </a:cubicBezTo>
                  <a:cubicBezTo>
                    <a:pt x="3" y="1"/>
                    <a:pt x="3" y="1"/>
                    <a:pt x="3" y="1"/>
                  </a:cubicBezTo>
                  <a:cubicBezTo>
                    <a:pt x="2" y="1"/>
                    <a:pt x="1" y="0"/>
                    <a:pt x="0" y="1"/>
                  </a:cubicBezTo>
                  <a:cubicBezTo>
                    <a:pt x="0" y="1"/>
                    <a:pt x="0" y="1"/>
                    <a:pt x="0" y="1"/>
                  </a:cubicBezTo>
                  <a:cubicBezTo>
                    <a:pt x="0" y="1"/>
                    <a:pt x="0" y="1"/>
                    <a:pt x="0" y="1"/>
                  </a:cubicBezTo>
                  <a:cubicBezTo>
                    <a:pt x="0" y="1"/>
                    <a:pt x="0" y="2"/>
                    <a:pt x="1" y="2"/>
                  </a:cubicBezTo>
                  <a:cubicBezTo>
                    <a:pt x="1" y="1"/>
                    <a:pt x="1" y="1"/>
                    <a:pt x="1" y="1"/>
                  </a:cubicBez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0" name="Freeform 306"/>
            <p:cNvSpPr/>
            <p:nvPr/>
          </p:nvSpPr>
          <p:spPr bwMode="auto">
            <a:xfrm>
              <a:off x="4299" y="3605"/>
              <a:ext cx="154" cy="33"/>
            </a:xfrm>
            <a:custGeom>
              <a:avLst/>
              <a:gdLst>
                <a:gd name="T0" fmla="*/ 0 w 33"/>
                <a:gd name="T1" fmla="*/ 7 h 7"/>
                <a:gd name="T2" fmla="*/ 1 w 33"/>
                <a:gd name="T3" fmla="*/ 7 h 7"/>
                <a:gd name="T4" fmla="*/ 8 w 33"/>
                <a:gd name="T5" fmla="*/ 5 h 7"/>
                <a:gd name="T6" fmla="*/ 15 w 33"/>
                <a:gd name="T7" fmla="*/ 4 h 7"/>
                <a:gd name="T8" fmla="*/ 16 w 33"/>
                <a:gd name="T9" fmla="*/ 4 h 7"/>
                <a:gd name="T10" fmla="*/ 18 w 33"/>
                <a:gd name="T11" fmla="*/ 3 h 7"/>
                <a:gd name="T12" fmla="*/ 20 w 33"/>
                <a:gd name="T13" fmla="*/ 3 h 7"/>
                <a:gd name="T14" fmla="*/ 20 w 33"/>
                <a:gd name="T15" fmla="*/ 3 h 7"/>
                <a:gd name="T16" fmla="*/ 21 w 33"/>
                <a:gd name="T17" fmla="*/ 3 h 7"/>
                <a:gd name="T18" fmla="*/ 22 w 33"/>
                <a:gd name="T19" fmla="*/ 3 h 7"/>
                <a:gd name="T20" fmla="*/ 23 w 33"/>
                <a:gd name="T21" fmla="*/ 2 h 7"/>
                <a:gd name="T22" fmla="*/ 23 w 33"/>
                <a:gd name="T23" fmla="*/ 2 h 7"/>
                <a:gd name="T24" fmla="*/ 26 w 33"/>
                <a:gd name="T25" fmla="*/ 2 h 7"/>
                <a:gd name="T26" fmla="*/ 27 w 33"/>
                <a:gd name="T27" fmla="*/ 1 h 7"/>
                <a:gd name="T28" fmla="*/ 30 w 33"/>
                <a:gd name="T29" fmla="*/ 1 h 7"/>
                <a:gd name="T30" fmla="*/ 30 w 33"/>
                <a:gd name="T31" fmla="*/ 1 h 7"/>
                <a:gd name="T32" fmla="*/ 33 w 33"/>
                <a:gd name="T33" fmla="*/ 0 h 7"/>
                <a:gd name="T34" fmla="*/ 33 w 33"/>
                <a:gd name="T35" fmla="*/ 0 h 7"/>
                <a:gd name="T36" fmla="*/ 33 w 33"/>
                <a:gd name="T37" fmla="*/ 0 h 7"/>
                <a:gd name="T38" fmla="*/ 30 w 33"/>
                <a:gd name="T39" fmla="*/ 0 h 7"/>
                <a:gd name="T40" fmla="*/ 30 w 33"/>
                <a:gd name="T41" fmla="*/ 0 h 7"/>
                <a:gd name="T42" fmla="*/ 27 w 33"/>
                <a:gd name="T43" fmla="*/ 1 h 7"/>
                <a:gd name="T44" fmla="*/ 26 w 33"/>
                <a:gd name="T45" fmla="*/ 1 h 7"/>
                <a:gd name="T46" fmla="*/ 23 w 33"/>
                <a:gd name="T47" fmla="*/ 2 h 7"/>
                <a:gd name="T48" fmla="*/ 23 w 33"/>
                <a:gd name="T49" fmla="*/ 2 h 7"/>
                <a:gd name="T50" fmla="*/ 23 w 33"/>
                <a:gd name="T51" fmla="*/ 2 h 7"/>
                <a:gd name="T52" fmla="*/ 22 w 33"/>
                <a:gd name="T53" fmla="*/ 2 h 7"/>
                <a:gd name="T54" fmla="*/ 21 w 33"/>
                <a:gd name="T55" fmla="*/ 2 h 7"/>
                <a:gd name="T56" fmla="*/ 21 w 33"/>
                <a:gd name="T57" fmla="*/ 2 h 7"/>
                <a:gd name="T58" fmla="*/ 20 w 33"/>
                <a:gd name="T59" fmla="*/ 2 h 7"/>
                <a:gd name="T60" fmla="*/ 18 w 33"/>
                <a:gd name="T61" fmla="*/ 3 h 7"/>
                <a:gd name="T62" fmla="*/ 16 w 33"/>
                <a:gd name="T63" fmla="*/ 3 h 7"/>
                <a:gd name="T64" fmla="*/ 15 w 33"/>
                <a:gd name="T65" fmla="*/ 3 h 7"/>
                <a:gd name="T66" fmla="*/ 15 w 33"/>
                <a:gd name="T67" fmla="*/ 3 h 7"/>
                <a:gd name="T68" fmla="*/ 8 w 33"/>
                <a:gd name="T69" fmla="*/ 5 h 7"/>
                <a:gd name="T70" fmla="*/ 1 w 33"/>
                <a:gd name="T71" fmla="*/ 6 h 7"/>
                <a:gd name="T72" fmla="*/ 1 w 33"/>
                <a:gd name="T73" fmla="*/ 6 h 7"/>
                <a:gd name="T74" fmla="*/ 0 w 33"/>
                <a:gd name="T75" fmla="*/ 7 h 7"/>
                <a:gd name="T76" fmla="*/ 0 w 33"/>
                <a:gd name="T77" fmla="*/ 7 h 7"/>
                <a:gd name="T78" fmla="*/ 0 w 33"/>
                <a:gd name="T7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 h="7">
                  <a:moveTo>
                    <a:pt x="0" y="7"/>
                  </a:moveTo>
                  <a:cubicBezTo>
                    <a:pt x="1" y="7"/>
                    <a:pt x="1" y="7"/>
                    <a:pt x="1" y="7"/>
                  </a:cubicBezTo>
                  <a:cubicBezTo>
                    <a:pt x="3" y="6"/>
                    <a:pt x="5" y="6"/>
                    <a:pt x="8" y="5"/>
                  </a:cubicBezTo>
                  <a:cubicBezTo>
                    <a:pt x="10" y="5"/>
                    <a:pt x="13" y="4"/>
                    <a:pt x="15" y="4"/>
                  </a:cubicBezTo>
                  <a:cubicBezTo>
                    <a:pt x="16" y="4"/>
                    <a:pt x="16" y="4"/>
                    <a:pt x="16" y="4"/>
                  </a:cubicBezTo>
                  <a:cubicBezTo>
                    <a:pt x="17" y="3"/>
                    <a:pt x="18" y="3"/>
                    <a:pt x="18" y="3"/>
                  </a:cubicBezTo>
                  <a:cubicBezTo>
                    <a:pt x="19" y="3"/>
                    <a:pt x="19" y="3"/>
                    <a:pt x="20" y="3"/>
                  </a:cubicBezTo>
                  <a:cubicBezTo>
                    <a:pt x="20" y="3"/>
                    <a:pt x="20" y="3"/>
                    <a:pt x="20" y="3"/>
                  </a:cubicBezTo>
                  <a:cubicBezTo>
                    <a:pt x="20" y="3"/>
                    <a:pt x="21" y="3"/>
                    <a:pt x="21" y="3"/>
                  </a:cubicBezTo>
                  <a:cubicBezTo>
                    <a:pt x="21" y="3"/>
                    <a:pt x="22" y="3"/>
                    <a:pt x="22" y="3"/>
                  </a:cubicBezTo>
                  <a:cubicBezTo>
                    <a:pt x="22" y="3"/>
                    <a:pt x="23" y="2"/>
                    <a:pt x="23" y="2"/>
                  </a:cubicBezTo>
                  <a:cubicBezTo>
                    <a:pt x="23" y="2"/>
                    <a:pt x="23" y="2"/>
                    <a:pt x="23" y="2"/>
                  </a:cubicBezTo>
                  <a:cubicBezTo>
                    <a:pt x="24" y="2"/>
                    <a:pt x="25" y="2"/>
                    <a:pt x="26" y="2"/>
                  </a:cubicBezTo>
                  <a:cubicBezTo>
                    <a:pt x="27" y="1"/>
                    <a:pt x="27" y="1"/>
                    <a:pt x="27" y="1"/>
                  </a:cubicBezTo>
                  <a:cubicBezTo>
                    <a:pt x="28" y="1"/>
                    <a:pt x="29" y="1"/>
                    <a:pt x="30" y="1"/>
                  </a:cubicBezTo>
                  <a:cubicBezTo>
                    <a:pt x="30" y="1"/>
                    <a:pt x="30" y="1"/>
                    <a:pt x="30" y="1"/>
                  </a:cubicBezTo>
                  <a:cubicBezTo>
                    <a:pt x="31" y="1"/>
                    <a:pt x="33" y="1"/>
                    <a:pt x="33" y="0"/>
                  </a:cubicBezTo>
                  <a:cubicBezTo>
                    <a:pt x="33" y="0"/>
                    <a:pt x="33" y="0"/>
                    <a:pt x="33" y="0"/>
                  </a:cubicBezTo>
                  <a:cubicBezTo>
                    <a:pt x="33" y="0"/>
                    <a:pt x="33" y="0"/>
                    <a:pt x="33" y="0"/>
                  </a:cubicBezTo>
                  <a:cubicBezTo>
                    <a:pt x="32" y="0"/>
                    <a:pt x="31" y="0"/>
                    <a:pt x="30" y="0"/>
                  </a:cubicBezTo>
                  <a:cubicBezTo>
                    <a:pt x="30" y="0"/>
                    <a:pt x="30" y="0"/>
                    <a:pt x="30" y="0"/>
                  </a:cubicBezTo>
                  <a:cubicBezTo>
                    <a:pt x="29" y="1"/>
                    <a:pt x="28" y="1"/>
                    <a:pt x="27" y="1"/>
                  </a:cubicBezTo>
                  <a:cubicBezTo>
                    <a:pt x="26" y="1"/>
                    <a:pt x="26" y="1"/>
                    <a:pt x="26" y="1"/>
                  </a:cubicBezTo>
                  <a:cubicBezTo>
                    <a:pt x="25" y="1"/>
                    <a:pt x="24" y="1"/>
                    <a:pt x="23" y="2"/>
                  </a:cubicBezTo>
                  <a:cubicBezTo>
                    <a:pt x="23" y="2"/>
                    <a:pt x="23" y="2"/>
                    <a:pt x="23" y="2"/>
                  </a:cubicBezTo>
                  <a:cubicBezTo>
                    <a:pt x="23" y="2"/>
                    <a:pt x="23" y="2"/>
                    <a:pt x="23" y="2"/>
                  </a:cubicBezTo>
                  <a:cubicBezTo>
                    <a:pt x="22" y="2"/>
                    <a:pt x="22" y="2"/>
                    <a:pt x="22" y="2"/>
                  </a:cubicBezTo>
                  <a:cubicBezTo>
                    <a:pt x="22" y="2"/>
                    <a:pt x="21" y="2"/>
                    <a:pt x="21" y="2"/>
                  </a:cubicBezTo>
                  <a:cubicBezTo>
                    <a:pt x="21" y="2"/>
                    <a:pt x="21" y="2"/>
                    <a:pt x="21" y="2"/>
                  </a:cubicBezTo>
                  <a:cubicBezTo>
                    <a:pt x="21" y="2"/>
                    <a:pt x="20" y="2"/>
                    <a:pt x="20" y="2"/>
                  </a:cubicBezTo>
                  <a:cubicBezTo>
                    <a:pt x="19" y="3"/>
                    <a:pt x="19" y="3"/>
                    <a:pt x="18" y="3"/>
                  </a:cubicBezTo>
                  <a:cubicBezTo>
                    <a:pt x="18" y="3"/>
                    <a:pt x="17" y="3"/>
                    <a:pt x="16" y="3"/>
                  </a:cubicBezTo>
                  <a:cubicBezTo>
                    <a:pt x="16" y="3"/>
                    <a:pt x="16" y="3"/>
                    <a:pt x="15" y="3"/>
                  </a:cubicBezTo>
                  <a:cubicBezTo>
                    <a:pt x="15" y="3"/>
                    <a:pt x="15" y="3"/>
                    <a:pt x="15" y="3"/>
                  </a:cubicBezTo>
                  <a:cubicBezTo>
                    <a:pt x="13" y="4"/>
                    <a:pt x="10" y="4"/>
                    <a:pt x="8" y="5"/>
                  </a:cubicBezTo>
                  <a:cubicBezTo>
                    <a:pt x="5" y="6"/>
                    <a:pt x="3" y="6"/>
                    <a:pt x="1" y="6"/>
                  </a:cubicBezTo>
                  <a:cubicBezTo>
                    <a:pt x="1" y="6"/>
                    <a:pt x="1" y="6"/>
                    <a:pt x="1" y="6"/>
                  </a:cubicBezTo>
                  <a:cubicBezTo>
                    <a:pt x="1" y="6"/>
                    <a:pt x="0" y="6"/>
                    <a:pt x="0" y="7"/>
                  </a:cubicBezTo>
                  <a:cubicBezTo>
                    <a:pt x="0" y="7"/>
                    <a:pt x="0" y="7"/>
                    <a:pt x="0" y="7"/>
                  </a:cubicBezTo>
                  <a:cubicBezTo>
                    <a:pt x="0" y="7"/>
                    <a:pt x="0" y="7"/>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1" name="Freeform 307"/>
            <p:cNvSpPr/>
            <p:nvPr/>
          </p:nvSpPr>
          <p:spPr bwMode="auto">
            <a:xfrm>
              <a:off x="4280" y="3638"/>
              <a:ext cx="19" cy="5"/>
            </a:xfrm>
            <a:custGeom>
              <a:avLst/>
              <a:gdLst>
                <a:gd name="T0" fmla="*/ 1 w 4"/>
                <a:gd name="T1" fmla="*/ 1 h 1"/>
                <a:gd name="T2" fmla="*/ 4 w 4"/>
                <a:gd name="T3" fmla="*/ 0 h 1"/>
                <a:gd name="T4" fmla="*/ 1 w 4"/>
                <a:gd name="T5" fmla="*/ 0 h 1"/>
                <a:gd name="T6" fmla="*/ 0 w 4"/>
                <a:gd name="T7" fmla="*/ 0 h 1"/>
                <a:gd name="T8" fmla="*/ 0 w 4"/>
                <a:gd name="T9" fmla="*/ 1 h 1"/>
                <a:gd name="T10" fmla="*/ 0 w 4"/>
                <a:gd name="T11" fmla="*/ 1 h 1"/>
                <a:gd name="T12" fmla="*/ 0 w 4"/>
                <a:gd name="T13" fmla="*/ 1 h 1"/>
                <a:gd name="T14" fmla="*/ 1 w 4"/>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
                  <a:moveTo>
                    <a:pt x="1" y="1"/>
                  </a:moveTo>
                  <a:cubicBezTo>
                    <a:pt x="2" y="0"/>
                    <a:pt x="3" y="0"/>
                    <a:pt x="4" y="0"/>
                  </a:cubicBezTo>
                  <a:cubicBezTo>
                    <a:pt x="3" y="0"/>
                    <a:pt x="2" y="0"/>
                    <a:pt x="1" y="0"/>
                  </a:cubicBezTo>
                  <a:cubicBezTo>
                    <a:pt x="0" y="0"/>
                    <a:pt x="0" y="0"/>
                    <a:pt x="0" y="0"/>
                  </a:cubicBezTo>
                  <a:cubicBezTo>
                    <a:pt x="0" y="0"/>
                    <a:pt x="0" y="0"/>
                    <a:pt x="0" y="1"/>
                  </a:cubicBezTo>
                  <a:cubicBezTo>
                    <a:pt x="0" y="1"/>
                    <a:pt x="0" y="1"/>
                    <a:pt x="0" y="1"/>
                  </a:cubicBezTo>
                  <a:cubicBezTo>
                    <a:pt x="0" y="1"/>
                    <a:pt x="0" y="1"/>
                    <a:pt x="0" y="1"/>
                  </a:cubicBezTo>
                  <a:lnTo>
                    <a:pt x="1"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2" name="Freeform 308"/>
            <p:cNvSpPr/>
            <p:nvPr/>
          </p:nvSpPr>
          <p:spPr bwMode="auto">
            <a:xfrm>
              <a:off x="4369" y="3156"/>
              <a:ext cx="19" cy="10"/>
            </a:xfrm>
            <a:custGeom>
              <a:avLst/>
              <a:gdLst>
                <a:gd name="T0" fmla="*/ 4 w 4"/>
                <a:gd name="T1" fmla="*/ 1 h 2"/>
                <a:gd name="T2" fmla="*/ 4 w 4"/>
                <a:gd name="T3" fmla="*/ 1 h 2"/>
                <a:gd name="T4" fmla="*/ 2 w 4"/>
                <a:gd name="T5" fmla="*/ 0 h 2"/>
                <a:gd name="T6" fmla="*/ 1 w 4"/>
                <a:gd name="T7" fmla="*/ 1 h 2"/>
                <a:gd name="T8" fmla="*/ 1 w 4"/>
                <a:gd name="T9" fmla="*/ 1 h 2"/>
                <a:gd name="T10" fmla="*/ 1 w 4"/>
                <a:gd name="T11" fmla="*/ 1 h 2"/>
                <a:gd name="T12" fmla="*/ 0 w 4"/>
                <a:gd name="T13" fmla="*/ 2 h 2"/>
                <a:gd name="T14" fmla="*/ 1 w 4"/>
                <a:gd name="T15" fmla="*/ 2 h 2"/>
                <a:gd name="T16" fmla="*/ 1 w 4"/>
                <a:gd name="T17" fmla="*/ 2 h 2"/>
                <a:gd name="T18" fmla="*/ 4 w 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1"/>
                  </a:moveTo>
                  <a:cubicBezTo>
                    <a:pt x="4" y="1"/>
                    <a:pt x="4" y="1"/>
                    <a:pt x="4" y="1"/>
                  </a:cubicBezTo>
                  <a:cubicBezTo>
                    <a:pt x="3" y="1"/>
                    <a:pt x="2" y="0"/>
                    <a:pt x="2" y="0"/>
                  </a:cubicBezTo>
                  <a:cubicBezTo>
                    <a:pt x="2" y="1"/>
                    <a:pt x="1" y="1"/>
                    <a:pt x="1" y="1"/>
                  </a:cubicBezTo>
                  <a:cubicBezTo>
                    <a:pt x="1" y="1"/>
                    <a:pt x="1" y="1"/>
                    <a:pt x="1" y="1"/>
                  </a:cubicBezTo>
                  <a:cubicBezTo>
                    <a:pt x="1" y="1"/>
                    <a:pt x="1" y="1"/>
                    <a:pt x="1" y="1"/>
                  </a:cubicBezTo>
                  <a:cubicBezTo>
                    <a:pt x="1" y="2"/>
                    <a:pt x="1" y="2"/>
                    <a:pt x="0" y="2"/>
                  </a:cubicBezTo>
                  <a:cubicBezTo>
                    <a:pt x="1" y="2"/>
                    <a:pt x="1" y="2"/>
                    <a:pt x="1" y="2"/>
                  </a:cubicBezTo>
                  <a:cubicBezTo>
                    <a:pt x="1" y="2"/>
                    <a:pt x="1" y="2"/>
                    <a:pt x="1" y="2"/>
                  </a:cubicBezTo>
                  <a:cubicBezTo>
                    <a:pt x="2" y="2"/>
                    <a:pt x="3" y="1"/>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3" name="Freeform 309"/>
            <p:cNvSpPr/>
            <p:nvPr/>
          </p:nvSpPr>
          <p:spPr bwMode="auto">
            <a:xfrm>
              <a:off x="4383" y="3156"/>
              <a:ext cx="5" cy="5"/>
            </a:xfrm>
            <a:custGeom>
              <a:avLst/>
              <a:gdLst>
                <a:gd name="T0" fmla="*/ 1 w 1"/>
                <a:gd name="T1" fmla="*/ 1 h 1"/>
                <a:gd name="T2" fmla="*/ 1 w 1"/>
                <a:gd name="T3" fmla="*/ 1 h 1"/>
                <a:gd name="T4" fmla="*/ 1 w 1"/>
                <a:gd name="T5" fmla="*/ 1 h 1"/>
                <a:gd name="T6" fmla="*/ 1 w 1"/>
                <a:gd name="T7" fmla="*/ 1 h 1"/>
                <a:gd name="T8" fmla="*/ 1 w 1"/>
                <a:gd name="T9" fmla="*/ 1 h 1"/>
                <a:gd name="T10" fmla="*/ 1 w 1"/>
                <a:gd name="T11" fmla="*/ 0 h 1"/>
                <a:gd name="T12" fmla="*/ 1 w 1"/>
                <a:gd name="T13" fmla="*/ 0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1"/>
                    <a:pt x="1" y="1"/>
                  </a:cubicBezTo>
                  <a:cubicBezTo>
                    <a:pt x="1" y="1"/>
                    <a:pt x="1" y="1"/>
                    <a:pt x="1" y="1"/>
                  </a:cubicBezTo>
                  <a:cubicBezTo>
                    <a:pt x="1" y="1"/>
                    <a:pt x="1" y="1"/>
                    <a:pt x="1" y="1"/>
                  </a:cubicBezTo>
                  <a:cubicBezTo>
                    <a:pt x="1" y="1"/>
                    <a:pt x="1" y="1"/>
                    <a:pt x="1" y="1"/>
                  </a:cubicBezTo>
                  <a:cubicBezTo>
                    <a:pt x="1" y="1"/>
                    <a:pt x="1" y="0"/>
                    <a:pt x="1" y="0"/>
                  </a:cubicBezTo>
                  <a:cubicBezTo>
                    <a:pt x="1" y="0"/>
                    <a:pt x="1" y="0"/>
                    <a:pt x="1" y="0"/>
                  </a:cubicBezTo>
                  <a:cubicBezTo>
                    <a:pt x="1" y="1"/>
                    <a:pt x="1" y="1"/>
                    <a:pt x="1" y="1"/>
                  </a:cubicBezTo>
                  <a:cubicBezTo>
                    <a:pt x="1" y="1"/>
                    <a:pt x="0" y="1"/>
                    <a:pt x="1" y="1"/>
                  </a:cubicBezTo>
                  <a:cubicBezTo>
                    <a:pt x="1"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4" name="Freeform 310"/>
            <p:cNvSpPr/>
            <p:nvPr/>
          </p:nvSpPr>
          <p:spPr bwMode="auto">
            <a:xfrm>
              <a:off x="4336" y="3171"/>
              <a:ext cx="5" cy="4"/>
            </a:xfrm>
            <a:custGeom>
              <a:avLst/>
              <a:gdLst>
                <a:gd name="T0" fmla="*/ 0 w 1"/>
                <a:gd name="T1" fmla="*/ 0 h 1"/>
                <a:gd name="T2" fmla="*/ 1 w 1"/>
                <a:gd name="T3" fmla="*/ 0 h 1"/>
                <a:gd name="T4" fmla="*/ 0 w 1"/>
                <a:gd name="T5" fmla="*/ 0 h 1"/>
                <a:gd name="T6" fmla="*/ 0 w 1"/>
                <a:gd name="T7" fmla="*/ 0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1" y="0"/>
                    <a:pt x="1" y="0"/>
                  </a:cubicBezTo>
                  <a:cubicBezTo>
                    <a:pt x="0" y="0"/>
                    <a:pt x="0" y="0"/>
                    <a:pt x="0" y="0"/>
                  </a:cubicBez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5" name="Freeform 311"/>
            <p:cNvSpPr/>
            <p:nvPr/>
          </p:nvSpPr>
          <p:spPr bwMode="auto">
            <a:xfrm>
              <a:off x="5341" y="3558"/>
              <a:ext cx="4" cy="5"/>
            </a:xfrm>
            <a:custGeom>
              <a:avLst/>
              <a:gdLst>
                <a:gd name="T0" fmla="*/ 1 w 1"/>
                <a:gd name="T1" fmla="*/ 0 h 1"/>
                <a:gd name="T2" fmla="*/ 1 w 1"/>
                <a:gd name="T3" fmla="*/ 0 h 1"/>
                <a:gd name="T4" fmla="*/ 1 w 1"/>
                <a:gd name="T5" fmla="*/ 0 h 1"/>
                <a:gd name="T6" fmla="*/ 0 w 1"/>
                <a:gd name="T7" fmla="*/ 1 h 1"/>
                <a:gd name="T8" fmla="*/ 1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1" y="0"/>
                  </a:cubicBezTo>
                  <a:cubicBezTo>
                    <a:pt x="1" y="0"/>
                    <a:pt x="1" y="0"/>
                    <a:pt x="1" y="0"/>
                  </a:cubicBezTo>
                  <a:cubicBezTo>
                    <a:pt x="1" y="0"/>
                    <a:pt x="0" y="0"/>
                    <a:pt x="0" y="1"/>
                  </a:cubicBezTo>
                  <a:cubicBezTo>
                    <a:pt x="0" y="1"/>
                    <a:pt x="1" y="0"/>
                    <a:pt x="1"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6" name="Freeform 312"/>
            <p:cNvSpPr/>
            <p:nvPr/>
          </p:nvSpPr>
          <p:spPr bwMode="auto">
            <a:xfrm>
              <a:off x="5257" y="3341"/>
              <a:ext cx="14" cy="4"/>
            </a:xfrm>
            <a:custGeom>
              <a:avLst/>
              <a:gdLst>
                <a:gd name="T0" fmla="*/ 0 w 3"/>
                <a:gd name="T1" fmla="*/ 1 h 1"/>
                <a:gd name="T2" fmla="*/ 2 w 3"/>
                <a:gd name="T3" fmla="*/ 1 h 1"/>
                <a:gd name="T4" fmla="*/ 2 w 3"/>
                <a:gd name="T5" fmla="*/ 1 h 1"/>
                <a:gd name="T6" fmla="*/ 3 w 3"/>
                <a:gd name="T7" fmla="*/ 1 h 1"/>
                <a:gd name="T8" fmla="*/ 3 w 3"/>
                <a:gd name="T9" fmla="*/ 0 h 1"/>
                <a:gd name="T10" fmla="*/ 2 w 3"/>
                <a:gd name="T11" fmla="*/ 1 h 1"/>
                <a:gd name="T12" fmla="*/ 0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0" y="1"/>
                  </a:moveTo>
                  <a:cubicBezTo>
                    <a:pt x="1" y="1"/>
                    <a:pt x="2" y="1"/>
                    <a:pt x="2" y="1"/>
                  </a:cubicBezTo>
                  <a:cubicBezTo>
                    <a:pt x="2" y="1"/>
                    <a:pt x="2" y="1"/>
                    <a:pt x="2" y="1"/>
                  </a:cubicBezTo>
                  <a:cubicBezTo>
                    <a:pt x="3" y="1"/>
                    <a:pt x="3" y="1"/>
                    <a:pt x="3" y="1"/>
                  </a:cubicBezTo>
                  <a:cubicBezTo>
                    <a:pt x="3" y="1"/>
                    <a:pt x="3" y="0"/>
                    <a:pt x="3" y="0"/>
                  </a:cubicBezTo>
                  <a:cubicBezTo>
                    <a:pt x="2" y="0"/>
                    <a:pt x="2" y="0"/>
                    <a:pt x="2" y="1"/>
                  </a:cubicBezTo>
                  <a:cubicBezTo>
                    <a:pt x="2" y="1"/>
                    <a:pt x="1"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7" name="Freeform 313"/>
            <p:cNvSpPr/>
            <p:nvPr/>
          </p:nvSpPr>
          <p:spPr bwMode="auto">
            <a:xfrm>
              <a:off x="5238" y="3586"/>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8" name="Freeform 314"/>
            <p:cNvSpPr/>
            <p:nvPr/>
          </p:nvSpPr>
          <p:spPr bwMode="auto">
            <a:xfrm>
              <a:off x="5042" y="3643"/>
              <a:ext cx="37" cy="10"/>
            </a:xfrm>
            <a:custGeom>
              <a:avLst/>
              <a:gdLst>
                <a:gd name="T0" fmla="*/ 2 w 8"/>
                <a:gd name="T1" fmla="*/ 1 h 2"/>
                <a:gd name="T2" fmla="*/ 0 w 8"/>
                <a:gd name="T3" fmla="*/ 1 h 2"/>
                <a:gd name="T4" fmla="*/ 0 w 8"/>
                <a:gd name="T5" fmla="*/ 2 h 2"/>
                <a:gd name="T6" fmla="*/ 0 w 8"/>
                <a:gd name="T7" fmla="*/ 2 h 2"/>
                <a:gd name="T8" fmla="*/ 0 w 8"/>
                <a:gd name="T9" fmla="*/ 2 h 2"/>
                <a:gd name="T10" fmla="*/ 3 w 8"/>
                <a:gd name="T11" fmla="*/ 1 h 2"/>
                <a:gd name="T12" fmla="*/ 6 w 8"/>
                <a:gd name="T13" fmla="*/ 0 h 2"/>
                <a:gd name="T14" fmla="*/ 6 w 8"/>
                <a:gd name="T15" fmla="*/ 1 h 2"/>
                <a:gd name="T16" fmla="*/ 7 w 8"/>
                <a:gd name="T17" fmla="*/ 1 h 2"/>
                <a:gd name="T18" fmla="*/ 6 w 8"/>
                <a:gd name="T19" fmla="*/ 1 h 2"/>
                <a:gd name="T20" fmla="*/ 8 w 8"/>
                <a:gd name="T21" fmla="*/ 0 h 2"/>
                <a:gd name="T22" fmla="*/ 6 w 8"/>
                <a:gd name="T23" fmla="*/ 0 h 2"/>
                <a:gd name="T24" fmla="*/ 2 w 8"/>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
                  <a:moveTo>
                    <a:pt x="2" y="1"/>
                  </a:moveTo>
                  <a:cubicBezTo>
                    <a:pt x="0" y="1"/>
                    <a:pt x="0" y="1"/>
                    <a:pt x="0" y="1"/>
                  </a:cubicBezTo>
                  <a:cubicBezTo>
                    <a:pt x="0" y="1"/>
                    <a:pt x="0" y="2"/>
                    <a:pt x="0" y="2"/>
                  </a:cubicBezTo>
                  <a:cubicBezTo>
                    <a:pt x="0" y="2"/>
                    <a:pt x="0" y="2"/>
                    <a:pt x="0" y="2"/>
                  </a:cubicBezTo>
                  <a:cubicBezTo>
                    <a:pt x="0" y="2"/>
                    <a:pt x="0" y="2"/>
                    <a:pt x="0" y="2"/>
                  </a:cubicBezTo>
                  <a:cubicBezTo>
                    <a:pt x="3" y="1"/>
                    <a:pt x="3" y="1"/>
                    <a:pt x="3" y="1"/>
                  </a:cubicBezTo>
                  <a:cubicBezTo>
                    <a:pt x="4" y="1"/>
                    <a:pt x="5" y="1"/>
                    <a:pt x="6" y="0"/>
                  </a:cubicBezTo>
                  <a:cubicBezTo>
                    <a:pt x="6" y="1"/>
                    <a:pt x="6" y="1"/>
                    <a:pt x="6" y="1"/>
                  </a:cubicBezTo>
                  <a:cubicBezTo>
                    <a:pt x="7" y="1"/>
                    <a:pt x="7" y="1"/>
                    <a:pt x="7" y="1"/>
                  </a:cubicBezTo>
                  <a:cubicBezTo>
                    <a:pt x="6" y="1"/>
                    <a:pt x="6" y="1"/>
                    <a:pt x="6" y="1"/>
                  </a:cubicBezTo>
                  <a:cubicBezTo>
                    <a:pt x="7" y="1"/>
                    <a:pt x="8" y="1"/>
                    <a:pt x="8" y="0"/>
                  </a:cubicBezTo>
                  <a:cubicBezTo>
                    <a:pt x="8" y="0"/>
                    <a:pt x="7" y="0"/>
                    <a:pt x="6" y="0"/>
                  </a:cubicBezTo>
                  <a:cubicBezTo>
                    <a:pt x="5" y="1"/>
                    <a:pt x="4" y="1"/>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9" name="Freeform 315"/>
            <p:cNvSpPr/>
            <p:nvPr/>
          </p:nvSpPr>
          <p:spPr bwMode="auto">
            <a:xfrm>
              <a:off x="4986" y="3690"/>
              <a:ext cx="32" cy="5"/>
            </a:xfrm>
            <a:custGeom>
              <a:avLst/>
              <a:gdLst>
                <a:gd name="T0" fmla="*/ 0 w 7"/>
                <a:gd name="T1" fmla="*/ 1 h 1"/>
                <a:gd name="T2" fmla="*/ 0 w 7"/>
                <a:gd name="T3" fmla="*/ 1 h 1"/>
                <a:gd name="T4" fmla="*/ 0 w 7"/>
                <a:gd name="T5" fmla="*/ 1 h 1"/>
                <a:gd name="T6" fmla="*/ 7 w 7"/>
                <a:gd name="T7" fmla="*/ 0 h 1"/>
                <a:gd name="T8" fmla="*/ 0 w 7"/>
                <a:gd name="T9" fmla="*/ 1 h 1"/>
                <a:gd name="T10" fmla="*/ 0 w 7"/>
                <a:gd name="T11" fmla="*/ 1 h 1"/>
              </a:gdLst>
              <a:ahLst/>
              <a:cxnLst>
                <a:cxn ang="0">
                  <a:pos x="T0" y="T1"/>
                </a:cxn>
                <a:cxn ang="0">
                  <a:pos x="T2" y="T3"/>
                </a:cxn>
                <a:cxn ang="0">
                  <a:pos x="T4" y="T5"/>
                </a:cxn>
                <a:cxn ang="0">
                  <a:pos x="T6" y="T7"/>
                </a:cxn>
                <a:cxn ang="0">
                  <a:pos x="T8" y="T9"/>
                </a:cxn>
                <a:cxn ang="0">
                  <a:pos x="T10" y="T11"/>
                </a:cxn>
              </a:cxnLst>
              <a:rect l="0" t="0" r="r" b="b"/>
              <a:pathLst>
                <a:path w="7" h="1">
                  <a:moveTo>
                    <a:pt x="0" y="1"/>
                  </a:moveTo>
                  <a:cubicBezTo>
                    <a:pt x="0" y="1"/>
                    <a:pt x="0" y="1"/>
                    <a:pt x="0" y="1"/>
                  </a:cubicBezTo>
                  <a:cubicBezTo>
                    <a:pt x="0" y="1"/>
                    <a:pt x="0" y="1"/>
                    <a:pt x="0" y="1"/>
                  </a:cubicBezTo>
                  <a:cubicBezTo>
                    <a:pt x="2" y="1"/>
                    <a:pt x="5" y="1"/>
                    <a:pt x="7" y="0"/>
                  </a:cubicBezTo>
                  <a:cubicBezTo>
                    <a:pt x="5" y="0"/>
                    <a:pt x="2" y="1"/>
                    <a:pt x="0" y="1"/>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0" name="Freeform 316"/>
            <p:cNvSpPr/>
            <p:nvPr/>
          </p:nvSpPr>
          <p:spPr bwMode="auto">
            <a:xfrm>
              <a:off x="4958" y="3695"/>
              <a:ext cx="14" cy="0"/>
            </a:xfrm>
            <a:custGeom>
              <a:avLst/>
              <a:gdLst>
                <a:gd name="T0" fmla="*/ 1 w 3"/>
                <a:gd name="T1" fmla="*/ 0 w 3"/>
                <a:gd name="T2" fmla="*/ 0 w 3"/>
                <a:gd name="T3" fmla="*/ 0 w 3"/>
                <a:gd name="T4" fmla="*/ 0 w 3"/>
                <a:gd name="T5" fmla="*/ 1 w 3"/>
                <a:gd name="T6" fmla="*/ 3 w 3"/>
                <a:gd name="T7" fmla="*/ 1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2" y="0"/>
                    <a:pt x="2" y="0"/>
                    <a:pt x="3" y="0"/>
                  </a:cubicBezTo>
                  <a:cubicBezTo>
                    <a:pt x="2" y="0"/>
                    <a:pt x="2"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1" name="Freeform 317"/>
            <p:cNvSpPr/>
            <p:nvPr/>
          </p:nvSpPr>
          <p:spPr bwMode="auto">
            <a:xfrm>
              <a:off x="4733" y="3695"/>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2" name="Freeform 318"/>
            <p:cNvSpPr/>
            <p:nvPr/>
          </p:nvSpPr>
          <p:spPr bwMode="auto">
            <a:xfrm>
              <a:off x="4705" y="3695"/>
              <a:ext cx="10" cy="5"/>
            </a:xfrm>
            <a:custGeom>
              <a:avLst/>
              <a:gdLst>
                <a:gd name="T0" fmla="*/ 0 w 2"/>
                <a:gd name="T1" fmla="*/ 0 h 1"/>
                <a:gd name="T2" fmla="*/ 0 w 2"/>
                <a:gd name="T3" fmla="*/ 0 h 1"/>
                <a:gd name="T4" fmla="*/ 0 w 2"/>
                <a:gd name="T5" fmla="*/ 1 h 1"/>
                <a:gd name="T6" fmla="*/ 1 w 2"/>
                <a:gd name="T7" fmla="*/ 1 h 1"/>
                <a:gd name="T8" fmla="*/ 2 w 2"/>
                <a:gd name="T9" fmla="*/ 0 h 1"/>
                <a:gd name="T10" fmla="*/ 1 w 2"/>
                <a:gd name="T11" fmla="*/ 0 h 1"/>
                <a:gd name="T12" fmla="*/ 1 w 2"/>
                <a:gd name="T13" fmla="*/ 0 h 1"/>
                <a:gd name="T14" fmla="*/ 0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0"/>
                  </a:moveTo>
                  <a:cubicBezTo>
                    <a:pt x="0" y="0"/>
                    <a:pt x="0" y="0"/>
                    <a:pt x="0" y="0"/>
                  </a:cubicBezTo>
                  <a:cubicBezTo>
                    <a:pt x="0" y="1"/>
                    <a:pt x="0" y="1"/>
                    <a:pt x="0" y="1"/>
                  </a:cubicBezTo>
                  <a:cubicBezTo>
                    <a:pt x="1" y="1"/>
                    <a:pt x="1" y="1"/>
                    <a:pt x="1" y="1"/>
                  </a:cubicBezTo>
                  <a:cubicBezTo>
                    <a:pt x="2" y="1"/>
                    <a:pt x="2" y="1"/>
                    <a:pt x="2" y="0"/>
                  </a:cubicBezTo>
                  <a:cubicBezTo>
                    <a:pt x="2" y="0"/>
                    <a:pt x="2" y="0"/>
                    <a:pt x="1" y="0"/>
                  </a:cubicBezTo>
                  <a:cubicBezTo>
                    <a:pt x="1"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3" name="Freeform 319"/>
            <p:cNvSpPr/>
            <p:nvPr/>
          </p:nvSpPr>
          <p:spPr bwMode="auto">
            <a:xfrm>
              <a:off x="4537" y="3095"/>
              <a:ext cx="9" cy="0"/>
            </a:xfrm>
            <a:custGeom>
              <a:avLst/>
              <a:gdLst>
                <a:gd name="T0" fmla="*/ 2 w 2"/>
                <a:gd name="T1" fmla="*/ 1 w 2"/>
                <a:gd name="T2" fmla="*/ 0 w 2"/>
                <a:gd name="T3" fmla="*/ 0 w 2"/>
                <a:gd name="T4" fmla="*/ 0 w 2"/>
                <a:gd name="T5" fmla="*/ 0 w 2"/>
                <a:gd name="T6" fmla="*/ 1 w 2"/>
                <a:gd name="T7" fmla="*/ 2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2" y="0"/>
                  </a:move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1" y="0"/>
                    <a:pt x="1" y="0"/>
                    <a:pt x="1" y="0"/>
                  </a:cubicBezTo>
                  <a:cubicBezTo>
                    <a:pt x="1" y="0"/>
                    <a:pt x="2"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4" name="Freeform 320"/>
            <p:cNvSpPr/>
            <p:nvPr/>
          </p:nvSpPr>
          <p:spPr bwMode="auto">
            <a:xfrm>
              <a:off x="4481" y="3142"/>
              <a:ext cx="23" cy="5"/>
            </a:xfrm>
            <a:custGeom>
              <a:avLst/>
              <a:gdLst>
                <a:gd name="T0" fmla="*/ 0 w 5"/>
                <a:gd name="T1" fmla="*/ 1 h 1"/>
                <a:gd name="T2" fmla="*/ 0 w 5"/>
                <a:gd name="T3" fmla="*/ 1 h 1"/>
                <a:gd name="T4" fmla="*/ 0 w 5"/>
                <a:gd name="T5" fmla="*/ 1 h 1"/>
                <a:gd name="T6" fmla="*/ 0 w 5"/>
                <a:gd name="T7" fmla="*/ 1 h 1"/>
                <a:gd name="T8" fmla="*/ 1 w 5"/>
                <a:gd name="T9" fmla="*/ 1 h 1"/>
                <a:gd name="T10" fmla="*/ 4 w 5"/>
                <a:gd name="T11" fmla="*/ 1 h 1"/>
                <a:gd name="T12" fmla="*/ 5 w 5"/>
                <a:gd name="T13" fmla="*/ 0 h 1"/>
                <a:gd name="T14" fmla="*/ 4 w 5"/>
                <a:gd name="T15" fmla="*/ 0 h 1"/>
                <a:gd name="T16" fmla="*/ 1 w 5"/>
                <a:gd name="T17" fmla="*/ 1 h 1"/>
                <a:gd name="T18" fmla="*/ 0 w 5"/>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0" y="1"/>
                  </a:moveTo>
                  <a:cubicBezTo>
                    <a:pt x="0" y="1"/>
                    <a:pt x="0" y="1"/>
                    <a:pt x="0" y="1"/>
                  </a:cubicBezTo>
                  <a:cubicBezTo>
                    <a:pt x="0" y="1"/>
                    <a:pt x="0" y="1"/>
                    <a:pt x="0" y="1"/>
                  </a:cubicBezTo>
                  <a:cubicBezTo>
                    <a:pt x="0" y="1"/>
                    <a:pt x="0" y="1"/>
                    <a:pt x="0" y="1"/>
                  </a:cubicBezTo>
                  <a:cubicBezTo>
                    <a:pt x="1" y="1"/>
                    <a:pt x="1" y="1"/>
                    <a:pt x="1" y="1"/>
                  </a:cubicBezTo>
                  <a:cubicBezTo>
                    <a:pt x="2" y="1"/>
                    <a:pt x="3" y="1"/>
                    <a:pt x="4" y="1"/>
                  </a:cubicBezTo>
                  <a:cubicBezTo>
                    <a:pt x="5" y="1"/>
                    <a:pt x="5" y="1"/>
                    <a:pt x="5" y="0"/>
                  </a:cubicBezTo>
                  <a:cubicBezTo>
                    <a:pt x="5" y="0"/>
                    <a:pt x="5" y="0"/>
                    <a:pt x="4" y="0"/>
                  </a:cubicBezTo>
                  <a:cubicBezTo>
                    <a:pt x="3" y="0"/>
                    <a:pt x="2" y="1"/>
                    <a:pt x="1" y="1"/>
                  </a:cubicBez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5" name="Rectangle 321"/>
            <p:cNvSpPr>
              <a:spLocks noChangeArrowheads="1"/>
            </p:cNvSpPr>
            <p:nvPr/>
          </p:nvSpPr>
          <p:spPr bwMode="auto">
            <a:xfrm>
              <a:off x="4458" y="3156"/>
              <a:ext cx="4" cy="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56" name="Freeform 322"/>
            <p:cNvSpPr/>
            <p:nvPr/>
          </p:nvSpPr>
          <p:spPr bwMode="auto">
            <a:xfrm>
              <a:off x="4425" y="3152"/>
              <a:ext cx="9" cy="4"/>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1"/>
                    <a:pt x="0" y="1"/>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7" name="Freeform 323"/>
            <p:cNvSpPr/>
            <p:nvPr/>
          </p:nvSpPr>
          <p:spPr bwMode="auto">
            <a:xfrm>
              <a:off x="4397" y="3719"/>
              <a:ext cx="9" cy="0"/>
            </a:xfrm>
            <a:custGeom>
              <a:avLst/>
              <a:gdLst>
                <a:gd name="T0" fmla="*/ 0 w 2"/>
                <a:gd name="T1" fmla="*/ 0 w 2"/>
                <a:gd name="T2" fmla="*/ 0 w 2"/>
                <a:gd name="T3" fmla="*/ 0 w 2"/>
                <a:gd name="T4" fmla="*/ 1 w 2"/>
                <a:gd name="T5" fmla="*/ 2 w 2"/>
                <a:gd name="T6" fmla="*/ 1 w 2"/>
                <a:gd name="T7" fmla="*/ 0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2" y="0"/>
                  </a:cubicBezTo>
                  <a:cubicBezTo>
                    <a:pt x="1" y="0"/>
                    <a:pt x="1" y="0"/>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8" name="Freeform 324"/>
            <p:cNvSpPr/>
            <p:nvPr/>
          </p:nvSpPr>
          <p:spPr bwMode="auto">
            <a:xfrm>
              <a:off x="4322" y="3119"/>
              <a:ext cx="14" cy="0"/>
            </a:xfrm>
            <a:custGeom>
              <a:avLst/>
              <a:gdLst>
                <a:gd name="T0" fmla="*/ 2 w 3"/>
                <a:gd name="T1" fmla="*/ 0 w 3"/>
                <a:gd name="T2" fmla="*/ 2 w 3"/>
                <a:gd name="T3" fmla="*/ 3 w 3"/>
                <a:gd name="T4" fmla="*/ 3 w 3"/>
                <a:gd name="T5" fmla="*/ 3 w 3"/>
                <a:gd name="T6" fmla="*/ 2 w 3"/>
              </a:gdLst>
              <a:ahLst/>
              <a:cxnLst>
                <a:cxn ang="0">
                  <a:pos x="T0" y="0"/>
                </a:cxn>
                <a:cxn ang="0">
                  <a:pos x="T1" y="0"/>
                </a:cxn>
                <a:cxn ang="0">
                  <a:pos x="T2" y="0"/>
                </a:cxn>
                <a:cxn ang="0">
                  <a:pos x="T3" y="0"/>
                </a:cxn>
                <a:cxn ang="0">
                  <a:pos x="T4" y="0"/>
                </a:cxn>
                <a:cxn ang="0">
                  <a:pos x="T5" y="0"/>
                </a:cxn>
                <a:cxn ang="0">
                  <a:pos x="T6" y="0"/>
                </a:cxn>
              </a:cxnLst>
              <a:rect l="0" t="0" r="r" b="b"/>
              <a:pathLst>
                <a:path w="3">
                  <a:moveTo>
                    <a:pt x="2" y="0"/>
                  </a:moveTo>
                  <a:cubicBezTo>
                    <a:pt x="1" y="0"/>
                    <a:pt x="1" y="0"/>
                    <a:pt x="0" y="0"/>
                  </a:cubicBezTo>
                  <a:cubicBezTo>
                    <a:pt x="1" y="0"/>
                    <a:pt x="1" y="0"/>
                    <a:pt x="2" y="0"/>
                  </a:cubicBezTo>
                  <a:cubicBezTo>
                    <a:pt x="2" y="0"/>
                    <a:pt x="3" y="0"/>
                    <a:pt x="3" y="0"/>
                  </a:cubicBezTo>
                  <a:cubicBezTo>
                    <a:pt x="3" y="0"/>
                    <a:pt x="3" y="0"/>
                    <a:pt x="3" y="0"/>
                  </a:cubicBezTo>
                  <a:cubicBezTo>
                    <a:pt x="3" y="0"/>
                    <a:pt x="3" y="0"/>
                    <a:pt x="3" y="0"/>
                  </a:cubicBezTo>
                  <a:cubicBezTo>
                    <a:pt x="3" y="0"/>
                    <a:pt x="2"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9" name="Freeform 325"/>
            <p:cNvSpPr/>
            <p:nvPr/>
          </p:nvSpPr>
          <p:spPr bwMode="auto">
            <a:xfrm>
              <a:off x="4327" y="318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0" name="Freeform 326"/>
            <p:cNvSpPr/>
            <p:nvPr/>
          </p:nvSpPr>
          <p:spPr bwMode="auto">
            <a:xfrm>
              <a:off x="4289" y="3738"/>
              <a:ext cx="10" cy="4"/>
            </a:xfrm>
            <a:custGeom>
              <a:avLst/>
              <a:gdLst>
                <a:gd name="T0" fmla="*/ 2 w 2"/>
                <a:gd name="T1" fmla="*/ 0 h 1"/>
                <a:gd name="T2" fmla="*/ 1 w 2"/>
                <a:gd name="T3" fmla="*/ 0 h 1"/>
                <a:gd name="T4" fmla="*/ 0 w 2"/>
                <a:gd name="T5" fmla="*/ 0 h 1"/>
                <a:gd name="T6" fmla="*/ 0 w 2"/>
                <a:gd name="T7" fmla="*/ 0 h 1"/>
                <a:gd name="T8" fmla="*/ 0 w 2"/>
                <a:gd name="T9" fmla="*/ 0 h 1"/>
                <a:gd name="T10" fmla="*/ 1 w 2"/>
                <a:gd name="T11" fmla="*/ 1 h 1"/>
                <a:gd name="T12" fmla="*/ 1 w 2"/>
                <a:gd name="T13" fmla="*/ 0 h 1"/>
                <a:gd name="T14" fmla="*/ 2 w 2"/>
                <a:gd name="T15" fmla="*/ 0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2" y="0"/>
                    <a:pt x="1" y="0"/>
                    <a:pt x="1" y="0"/>
                  </a:cubicBezTo>
                  <a:cubicBezTo>
                    <a:pt x="1" y="0"/>
                    <a:pt x="1" y="0"/>
                    <a:pt x="0" y="0"/>
                  </a:cubicBezTo>
                  <a:cubicBezTo>
                    <a:pt x="0" y="0"/>
                    <a:pt x="0" y="0"/>
                    <a:pt x="0" y="0"/>
                  </a:cubicBezTo>
                  <a:cubicBezTo>
                    <a:pt x="0" y="0"/>
                    <a:pt x="0" y="0"/>
                    <a:pt x="0" y="0"/>
                  </a:cubicBezTo>
                  <a:cubicBezTo>
                    <a:pt x="0" y="1"/>
                    <a:pt x="1" y="1"/>
                    <a:pt x="1" y="1"/>
                  </a:cubicBezTo>
                  <a:cubicBezTo>
                    <a:pt x="1" y="0"/>
                    <a:pt x="1" y="0"/>
                    <a:pt x="1" y="0"/>
                  </a:cubicBezTo>
                  <a:cubicBezTo>
                    <a:pt x="1" y="1"/>
                    <a:pt x="2" y="1"/>
                    <a:pt x="2" y="0"/>
                  </a:cubicBezTo>
                  <a:cubicBezTo>
                    <a:pt x="2" y="0"/>
                    <a:pt x="2" y="0"/>
                    <a:pt x="2" y="0"/>
                  </a:cubicBezTo>
                  <a:cubicBezTo>
                    <a:pt x="2" y="0"/>
                    <a:pt x="2"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1" name="Freeform 327"/>
            <p:cNvSpPr/>
            <p:nvPr/>
          </p:nvSpPr>
          <p:spPr bwMode="auto">
            <a:xfrm>
              <a:off x="4289" y="3067"/>
              <a:ext cx="1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2" name="Freeform 328"/>
            <p:cNvSpPr/>
            <p:nvPr/>
          </p:nvSpPr>
          <p:spPr bwMode="auto">
            <a:xfrm>
              <a:off x="4271" y="3742"/>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3" name="Freeform 329"/>
            <p:cNvSpPr/>
            <p:nvPr/>
          </p:nvSpPr>
          <p:spPr bwMode="auto">
            <a:xfrm>
              <a:off x="4266" y="3643"/>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4" name="Freeform 330"/>
            <p:cNvSpPr/>
            <p:nvPr/>
          </p:nvSpPr>
          <p:spPr bwMode="auto">
            <a:xfrm>
              <a:off x="4266" y="31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5" name="Freeform 331"/>
            <p:cNvSpPr/>
            <p:nvPr/>
          </p:nvSpPr>
          <p:spPr bwMode="auto">
            <a:xfrm>
              <a:off x="4205" y="3653"/>
              <a:ext cx="28" cy="4"/>
            </a:xfrm>
            <a:custGeom>
              <a:avLst/>
              <a:gdLst>
                <a:gd name="T0" fmla="*/ 6 w 6"/>
                <a:gd name="T1" fmla="*/ 0 h 1"/>
                <a:gd name="T2" fmla="*/ 3 w 6"/>
                <a:gd name="T3" fmla="*/ 0 h 1"/>
                <a:gd name="T4" fmla="*/ 0 w 6"/>
                <a:gd name="T5" fmla="*/ 1 h 1"/>
                <a:gd name="T6" fmla="*/ 0 w 6"/>
                <a:gd name="T7" fmla="*/ 1 h 1"/>
                <a:gd name="T8" fmla="*/ 0 w 6"/>
                <a:gd name="T9" fmla="*/ 1 h 1"/>
                <a:gd name="T10" fmla="*/ 0 w 6"/>
                <a:gd name="T11" fmla="*/ 1 h 1"/>
                <a:gd name="T12" fmla="*/ 3 w 6"/>
                <a:gd name="T13" fmla="*/ 1 h 1"/>
                <a:gd name="T14" fmla="*/ 6 w 6"/>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6" y="0"/>
                  </a:moveTo>
                  <a:cubicBezTo>
                    <a:pt x="5" y="0"/>
                    <a:pt x="4" y="0"/>
                    <a:pt x="3" y="0"/>
                  </a:cubicBezTo>
                  <a:cubicBezTo>
                    <a:pt x="2" y="0"/>
                    <a:pt x="1" y="1"/>
                    <a:pt x="0" y="1"/>
                  </a:cubicBezTo>
                  <a:cubicBezTo>
                    <a:pt x="0" y="1"/>
                    <a:pt x="0" y="1"/>
                    <a:pt x="0" y="1"/>
                  </a:cubicBezTo>
                  <a:cubicBezTo>
                    <a:pt x="0" y="1"/>
                    <a:pt x="0" y="1"/>
                    <a:pt x="0" y="1"/>
                  </a:cubicBezTo>
                  <a:cubicBezTo>
                    <a:pt x="0" y="1"/>
                    <a:pt x="0" y="1"/>
                    <a:pt x="0" y="1"/>
                  </a:cubicBezTo>
                  <a:cubicBezTo>
                    <a:pt x="1" y="1"/>
                    <a:pt x="2" y="1"/>
                    <a:pt x="3" y="1"/>
                  </a:cubicBezTo>
                  <a:cubicBezTo>
                    <a:pt x="4" y="0"/>
                    <a:pt x="5" y="0"/>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6" name="Freeform 332"/>
            <p:cNvSpPr/>
            <p:nvPr/>
          </p:nvSpPr>
          <p:spPr bwMode="auto">
            <a:xfrm>
              <a:off x="4196" y="3067"/>
              <a:ext cx="14" cy="4"/>
            </a:xfrm>
            <a:custGeom>
              <a:avLst/>
              <a:gdLst>
                <a:gd name="T0" fmla="*/ 3 w 3"/>
                <a:gd name="T1" fmla="*/ 0 h 1"/>
                <a:gd name="T2" fmla="*/ 3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3" y="0"/>
                    <a:pt x="3" y="0"/>
                    <a:pt x="3" y="0"/>
                  </a:cubicBezTo>
                  <a:cubicBezTo>
                    <a:pt x="2" y="0"/>
                    <a:pt x="1" y="0"/>
                    <a:pt x="0" y="1"/>
                  </a:cubicBezTo>
                  <a:cubicBezTo>
                    <a:pt x="1" y="1"/>
                    <a:pt x="2" y="1"/>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7" name="Rectangle 333"/>
            <p:cNvSpPr>
              <a:spLocks noChangeArrowheads="1"/>
            </p:cNvSpPr>
            <p:nvPr/>
          </p:nvSpPr>
          <p:spPr bwMode="auto">
            <a:xfrm>
              <a:off x="4210" y="3067"/>
              <a:ext cx="1" cy="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68" name="Freeform 334"/>
            <p:cNvSpPr/>
            <p:nvPr/>
          </p:nvSpPr>
          <p:spPr bwMode="auto">
            <a:xfrm>
              <a:off x="4182" y="3128"/>
              <a:ext cx="19" cy="5"/>
            </a:xfrm>
            <a:custGeom>
              <a:avLst/>
              <a:gdLst>
                <a:gd name="T0" fmla="*/ 4 w 4"/>
                <a:gd name="T1" fmla="*/ 0 h 1"/>
                <a:gd name="T2" fmla="*/ 1 w 4"/>
                <a:gd name="T3" fmla="*/ 0 h 1"/>
                <a:gd name="T4" fmla="*/ 1 w 4"/>
                <a:gd name="T5" fmla="*/ 0 h 1"/>
                <a:gd name="T6" fmla="*/ 0 w 4"/>
                <a:gd name="T7" fmla="*/ 0 h 1"/>
                <a:gd name="T8" fmla="*/ 0 w 4"/>
                <a:gd name="T9" fmla="*/ 0 h 1"/>
                <a:gd name="T10" fmla="*/ 1 w 4"/>
                <a:gd name="T11" fmla="*/ 1 h 1"/>
                <a:gd name="T12" fmla="*/ 1 w 4"/>
                <a:gd name="T13" fmla="*/ 0 h 1"/>
                <a:gd name="T14" fmla="*/ 4 w 4"/>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
                  <a:moveTo>
                    <a:pt x="4" y="0"/>
                  </a:moveTo>
                  <a:cubicBezTo>
                    <a:pt x="3" y="0"/>
                    <a:pt x="2" y="0"/>
                    <a:pt x="1" y="0"/>
                  </a:cubicBezTo>
                  <a:cubicBezTo>
                    <a:pt x="1" y="0"/>
                    <a:pt x="1" y="0"/>
                    <a:pt x="1" y="0"/>
                  </a:cubicBezTo>
                  <a:cubicBezTo>
                    <a:pt x="1" y="0"/>
                    <a:pt x="0" y="0"/>
                    <a:pt x="0" y="0"/>
                  </a:cubicBezTo>
                  <a:cubicBezTo>
                    <a:pt x="0" y="0"/>
                    <a:pt x="0" y="0"/>
                    <a:pt x="0" y="0"/>
                  </a:cubicBezTo>
                  <a:cubicBezTo>
                    <a:pt x="1" y="1"/>
                    <a:pt x="1" y="1"/>
                    <a:pt x="1" y="1"/>
                  </a:cubicBezTo>
                  <a:cubicBezTo>
                    <a:pt x="1" y="0"/>
                    <a:pt x="1" y="0"/>
                    <a:pt x="1" y="0"/>
                  </a:cubicBezTo>
                  <a:cubicBezTo>
                    <a:pt x="2" y="0"/>
                    <a:pt x="3"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9" name="Freeform 335"/>
            <p:cNvSpPr/>
            <p:nvPr/>
          </p:nvSpPr>
          <p:spPr bwMode="auto">
            <a:xfrm>
              <a:off x="4196" y="3780"/>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0" name="Freeform 336"/>
            <p:cNvSpPr/>
            <p:nvPr/>
          </p:nvSpPr>
          <p:spPr bwMode="auto">
            <a:xfrm>
              <a:off x="4168" y="3657"/>
              <a:ext cx="23" cy="10"/>
            </a:xfrm>
            <a:custGeom>
              <a:avLst/>
              <a:gdLst>
                <a:gd name="T0" fmla="*/ 5 w 5"/>
                <a:gd name="T1" fmla="*/ 1 h 2"/>
                <a:gd name="T2" fmla="*/ 2 w 5"/>
                <a:gd name="T3" fmla="*/ 1 h 2"/>
                <a:gd name="T4" fmla="*/ 0 w 5"/>
                <a:gd name="T5" fmla="*/ 1 h 2"/>
                <a:gd name="T6" fmla="*/ 0 w 5"/>
                <a:gd name="T7" fmla="*/ 2 h 2"/>
                <a:gd name="T8" fmla="*/ 0 w 5"/>
                <a:gd name="T9" fmla="*/ 2 h 2"/>
                <a:gd name="T10" fmla="*/ 0 w 5"/>
                <a:gd name="T11" fmla="*/ 2 h 2"/>
                <a:gd name="T12" fmla="*/ 2 w 5"/>
                <a:gd name="T13" fmla="*/ 1 h 2"/>
                <a:gd name="T14" fmla="*/ 5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5" y="1"/>
                  </a:moveTo>
                  <a:cubicBezTo>
                    <a:pt x="4" y="0"/>
                    <a:pt x="3" y="1"/>
                    <a:pt x="2" y="1"/>
                  </a:cubicBezTo>
                  <a:cubicBezTo>
                    <a:pt x="2" y="1"/>
                    <a:pt x="1" y="1"/>
                    <a:pt x="0" y="1"/>
                  </a:cubicBezTo>
                  <a:cubicBezTo>
                    <a:pt x="0" y="1"/>
                    <a:pt x="0" y="2"/>
                    <a:pt x="0" y="2"/>
                  </a:cubicBezTo>
                  <a:cubicBezTo>
                    <a:pt x="0" y="2"/>
                    <a:pt x="0" y="2"/>
                    <a:pt x="0" y="2"/>
                  </a:cubicBezTo>
                  <a:cubicBezTo>
                    <a:pt x="0" y="2"/>
                    <a:pt x="0" y="2"/>
                    <a:pt x="0" y="2"/>
                  </a:cubicBezTo>
                  <a:cubicBezTo>
                    <a:pt x="1" y="2"/>
                    <a:pt x="2" y="2"/>
                    <a:pt x="2" y="1"/>
                  </a:cubicBezTo>
                  <a:cubicBezTo>
                    <a:pt x="3" y="1"/>
                    <a:pt x="4" y="1"/>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1" name="Freeform 337"/>
            <p:cNvSpPr/>
            <p:nvPr/>
          </p:nvSpPr>
          <p:spPr bwMode="auto">
            <a:xfrm>
              <a:off x="4168" y="3128"/>
              <a:ext cx="14" cy="5"/>
            </a:xfrm>
            <a:custGeom>
              <a:avLst/>
              <a:gdLst>
                <a:gd name="T0" fmla="*/ 3 w 3"/>
                <a:gd name="T1" fmla="*/ 0 h 1"/>
                <a:gd name="T2" fmla="*/ 1 w 3"/>
                <a:gd name="T3" fmla="*/ 0 h 1"/>
                <a:gd name="T4" fmla="*/ 0 w 3"/>
                <a:gd name="T5" fmla="*/ 0 h 1"/>
                <a:gd name="T6" fmla="*/ 0 w 3"/>
                <a:gd name="T7" fmla="*/ 1 h 1"/>
                <a:gd name="T8" fmla="*/ 0 w 3"/>
                <a:gd name="T9" fmla="*/ 1 h 1"/>
                <a:gd name="T10" fmla="*/ 0 w 3"/>
                <a:gd name="T11" fmla="*/ 1 h 1"/>
                <a:gd name="T12" fmla="*/ 1 w 3"/>
                <a:gd name="T13" fmla="*/ 1 h 1"/>
                <a:gd name="T14" fmla="*/ 3 w 3"/>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3" y="0"/>
                  </a:moveTo>
                  <a:cubicBezTo>
                    <a:pt x="2" y="0"/>
                    <a:pt x="2" y="0"/>
                    <a:pt x="1" y="0"/>
                  </a:cubicBezTo>
                  <a:cubicBezTo>
                    <a:pt x="1" y="0"/>
                    <a:pt x="0" y="0"/>
                    <a:pt x="0" y="0"/>
                  </a:cubicBezTo>
                  <a:cubicBezTo>
                    <a:pt x="0" y="0"/>
                    <a:pt x="0" y="1"/>
                    <a:pt x="0" y="1"/>
                  </a:cubicBezTo>
                  <a:cubicBezTo>
                    <a:pt x="0" y="1"/>
                    <a:pt x="0" y="1"/>
                    <a:pt x="0" y="1"/>
                  </a:cubicBezTo>
                  <a:cubicBezTo>
                    <a:pt x="0" y="1"/>
                    <a:pt x="0" y="1"/>
                    <a:pt x="0" y="1"/>
                  </a:cubicBezTo>
                  <a:cubicBezTo>
                    <a:pt x="0" y="1"/>
                    <a:pt x="1" y="1"/>
                    <a:pt x="1" y="1"/>
                  </a:cubicBezTo>
                  <a:cubicBezTo>
                    <a:pt x="2" y="1"/>
                    <a:pt x="2" y="1"/>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2" name="Freeform 338"/>
            <p:cNvSpPr/>
            <p:nvPr/>
          </p:nvSpPr>
          <p:spPr bwMode="auto">
            <a:xfrm>
              <a:off x="4145" y="3071"/>
              <a:ext cx="28" cy="0"/>
            </a:xfrm>
            <a:custGeom>
              <a:avLst/>
              <a:gdLst>
                <a:gd name="T0" fmla="*/ 0 w 6"/>
                <a:gd name="T1" fmla="*/ 0 w 6"/>
                <a:gd name="T2" fmla="*/ 0 w 6"/>
                <a:gd name="T3" fmla="*/ 3 w 6"/>
                <a:gd name="T4" fmla="*/ 6 w 6"/>
                <a:gd name="T5" fmla="*/ 3 w 6"/>
                <a:gd name="T6" fmla="*/ 0 w 6"/>
                <a:gd name="T7" fmla="*/ 0 w 6"/>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6">
                  <a:moveTo>
                    <a:pt x="0" y="0"/>
                  </a:moveTo>
                  <a:cubicBezTo>
                    <a:pt x="0" y="0"/>
                    <a:pt x="0" y="0"/>
                    <a:pt x="0" y="0"/>
                  </a:cubicBezTo>
                  <a:cubicBezTo>
                    <a:pt x="0" y="0"/>
                    <a:pt x="0" y="0"/>
                    <a:pt x="0" y="0"/>
                  </a:cubicBezTo>
                  <a:cubicBezTo>
                    <a:pt x="1" y="0"/>
                    <a:pt x="2" y="0"/>
                    <a:pt x="3" y="0"/>
                  </a:cubicBezTo>
                  <a:cubicBezTo>
                    <a:pt x="4" y="0"/>
                    <a:pt x="5" y="0"/>
                    <a:pt x="6" y="0"/>
                  </a:cubicBezTo>
                  <a:cubicBezTo>
                    <a:pt x="5" y="0"/>
                    <a:pt x="4" y="0"/>
                    <a:pt x="3" y="0"/>
                  </a:cubicBezTo>
                  <a:cubicBezTo>
                    <a:pt x="2" y="0"/>
                    <a:pt x="1"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3" name="Freeform 339"/>
            <p:cNvSpPr/>
            <p:nvPr/>
          </p:nvSpPr>
          <p:spPr bwMode="auto">
            <a:xfrm>
              <a:off x="4154" y="3667"/>
              <a:ext cx="9" cy="4"/>
            </a:xfrm>
            <a:custGeom>
              <a:avLst/>
              <a:gdLst>
                <a:gd name="T0" fmla="*/ 2 w 2"/>
                <a:gd name="T1" fmla="*/ 0 h 1"/>
                <a:gd name="T2" fmla="*/ 2 w 2"/>
                <a:gd name="T3" fmla="*/ 0 h 1"/>
                <a:gd name="T4" fmla="*/ 2 w 2"/>
                <a:gd name="T5" fmla="*/ 0 h 1"/>
                <a:gd name="T6" fmla="*/ 1 w 2"/>
                <a:gd name="T7" fmla="*/ 0 h 1"/>
                <a:gd name="T8" fmla="*/ 0 w 2"/>
                <a:gd name="T9" fmla="*/ 0 h 1"/>
                <a:gd name="T10" fmla="*/ 0 w 2"/>
                <a:gd name="T11" fmla="*/ 1 h 1"/>
                <a:gd name="T12" fmla="*/ 0 w 2"/>
                <a:gd name="T13" fmla="*/ 1 h 1"/>
                <a:gd name="T14" fmla="*/ 0 w 2"/>
                <a:gd name="T15" fmla="*/ 1 h 1"/>
                <a:gd name="T16" fmla="*/ 1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2" y="0"/>
                    <a:pt x="2" y="0"/>
                    <a:pt x="2" y="0"/>
                  </a:cubicBezTo>
                  <a:cubicBezTo>
                    <a:pt x="2" y="0"/>
                    <a:pt x="2" y="0"/>
                    <a:pt x="2" y="0"/>
                  </a:cubicBezTo>
                  <a:cubicBezTo>
                    <a:pt x="2" y="0"/>
                    <a:pt x="2" y="0"/>
                    <a:pt x="1" y="0"/>
                  </a:cubicBezTo>
                  <a:cubicBezTo>
                    <a:pt x="1" y="0"/>
                    <a:pt x="1" y="0"/>
                    <a:pt x="0" y="0"/>
                  </a:cubicBezTo>
                  <a:cubicBezTo>
                    <a:pt x="0" y="0"/>
                    <a:pt x="0" y="0"/>
                    <a:pt x="0" y="1"/>
                  </a:cubicBezTo>
                  <a:cubicBezTo>
                    <a:pt x="0" y="1"/>
                    <a:pt x="0" y="1"/>
                    <a:pt x="0" y="1"/>
                  </a:cubicBezTo>
                  <a:cubicBezTo>
                    <a:pt x="0" y="1"/>
                    <a:pt x="0" y="1"/>
                    <a:pt x="0" y="1"/>
                  </a:cubicBezTo>
                  <a:cubicBezTo>
                    <a:pt x="1" y="0"/>
                    <a:pt x="1" y="0"/>
                    <a:pt x="1" y="0"/>
                  </a:cubicBezTo>
                  <a:cubicBezTo>
                    <a:pt x="2" y="0"/>
                    <a:pt x="2"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4" name="Freeform 340"/>
            <p:cNvSpPr/>
            <p:nvPr/>
          </p:nvSpPr>
          <p:spPr bwMode="auto">
            <a:xfrm>
              <a:off x="4079" y="3071"/>
              <a:ext cx="56" cy="10"/>
            </a:xfrm>
            <a:custGeom>
              <a:avLst/>
              <a:gdLst>
                <a:gd name="T0" fmla="*/ 12 w 12"/>
                <a:gd name="T1" fmla="*/ 0 h 2"/>
                <a:gd name="T2" fmla="*/ 7 w 12"/>
                <a:gd name="T3" fmla="*/ 1 h 2"/>
                <a:gd name="T4" fmla="*/ 1 w 12"/>
                <a:gd name="T5" fmla="*/ 2 h 2"/>
                <a:gd name="T6" fmla="*/ 0 w 12"/>
                <a:gd name="T7" fmla="*/ 2 h 2"/>
                <a:gd name="T8" fmla="*/ 0 w 12"/>
                <a:gd name="T9" fmla="*/ 2 h 2"/>
                <a:gd name="T10" fmla="*/ 1 w 12"/>
                <a:gd name="T11" fmla="*/ 2 h 2"/>
                <a:gd name="T12" fmla="*/ 7 w 12"/>
                <a:gd name="T13" fmla="*/ 1 h 2"/>
                <a:gd name="T14" fmla="*/ 12 w 1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
                  <a:moveTo>
                    <a:pt x="12" y="0"/>
                  </a:moveTo>
                  <a:cubicBezTo>
                    <a:pt x="10" y="0"/>
                    <a:pt x="9" y="1"/>
                    <a:pt x="7" y="1"/>
                  </a:cubicBezTo>
                  <a:cubicBezTo>
                    <a:pt x="5" y="1"/>
                    <a:pt x="3" y="1"/>
                    <a:pt x="1" y="2"/>
                  </a:cubicBezTo>
                  <a:cubicBezTo>
                    <a:pt x="0" y="2"/>
                    <a:pt x="0" y="2"/>
                    <a:pt x="0" y="2"/>
                  </a:cubicBezTo>
                  <a:cubicBezTo>
                    <a:pt x="0" y="2"/>
                    <a:pt x="0" y="2"/>
                    <a:pt x="0" y="2"/>
                  </a:cubicBezTo>
                  <a:cubicBezTo>
                    <a:pt x="0" y="2"/>
                    <a:pt x="1" y="2"/>
                    <a:pt x="1" y="2"/>
                  </a:cubicBezTo>
                  <a:cubicBezTo>
                    <a:pt x="3" y="1"/>
                    <a:pt x="5" y="1"/>
                    <a:pt x="7" y="1"/>
                  </a:cubicBezTo>
                  <a:cubicBezTo>
                    <a:pt x="9" y="1"/>
                    <a:pt x="10" y="1"/>
                    <a:pt x="1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5" name="Freeform 341"/>
            <p:cNvSpPr/>
            <p:nvPr/>
          </p:nvSpPr>
          <p:spPr bwMode="auto">
            <a:xfrm>
              <a:off x="4112" y="3686"/>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6" name="Freeform 342"/>
            <p:cNvSpPr/>
            <p:nvPr/>
          </p:nvSpPr>
          <p:spPr bwMode="auto">
            <a:xfrm>
              <a:off x="4079" y="3681"/>
              <a:ext cx="14" cy="5"/>
            </a:xfrm>
            <a:custGeom>
              <a:avLst/>
              <a:gdLst>
                <a:gd name="T0" fmla="*/ 3 w 3"/>
                <a:gd name="T1" fmla="*/ 0 h 1"/>
                <a:gd name="T2" fmla="*/ 3 w 3"/>
                <a:gd name="T3" fmla="*/ 0 h 1"/>
                <a:gd name="T4" fmla="*/ 3 w 3"/>
                <a:gd name="T5" fmla="*/ 0 h 1"/>
                <a:gd name="T6" fmla="*/ 0 w 3"/>
                <a:gd name="T7" fmla="*/ 1 h 1"/>
                <a:gd name="T8" fmla="*/ 0 w 3"/>
                <a:gd name="T9" fmla="*/ 1 h 1"/>
                <a:gd name="T10" fmla="*/ 0 w 3"/>
                <a:gd name="T11" fmla="*/ 1 h 1"/>
                <a:gd name="T12" fmla="*/ 0 w 3"/>
                <a:gd name="T13" fmla="*/ 1 h 1"/>
                <a:gd name="T14" fmla="*/ 3 w 3"/>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3" y="0"/>
                  </a:moveTo>
                  <a:cubicBezTo>
                    <a:pt x="3" y="0"/>
                    <a:pt x="3" y="0"/>
                    <a:pt x="3" y="0"/>
                  </a:cubicBezTo>
                  <a:cubicBezTo>
                    <a:pt x="3" y="0"/>
                    <a:pt x="3" y="0"/>
                    <a:pt x="3" y="0"/>
                  </a:cubicBezTo>
                  <a:cubicBezTo>
                    <a:pt x="2" y="0"/>
                    <a:pt x="1" y="0"/>
                    <a:pt x="0" y="1"/>
                  </a:cubicBezTo>
                  <a:cubicBezTo>
                    <a:pt x="0" y="1"/>
                    <a:pt x="0" y="1"/>
                    <a:pt x="0" y="1"/>
                  </a:cubicBezTo>
                  <a:cubicBezTo>
                    <a:pt x="0" y="1"/>
                    <a:pt x="0" y="1"/>
                    <a:pt x="0" y="1"/>
                  </a:cubicBezTo>
                  <a:cubicBezTo>
                    <a:pt x="0" y="1"/>
                    <a:pt x="0" y="1"/>
                    <a:pt x="0" y="1"/>
                  </a:cubicBezTo>
                  <a:cubicBezTo>
                    <a:pt x="1" y="1"/>
                    <a:pt x="2" y="1"/>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7" name="Freeform 343"/>
            <p:cNvSpPr/>
            <p:nvPr/>
          </p:nvSpPr>
          <p:spPr bwMode="auto">
            <a:xfrm>
              <a:off x="4042" y="3142"/>
              <a:ext cx="42" cy="5"/>
            </a:xfrm>
            <a:custGeom>
              <a:avLst/>
              <a:gdLst>
                <a:gd name="T0" fmla="*/ 9 w 9"/>
                <a:gd name="T1" fmla="*/ 0 h 1"/>
                <a:gd name="T2" fmla="*/ 6 w 9"/>
                <a:gd name="T3" fmla="*/ 0 h 1"/>
                <a:gd name="T4" fmla="*/ 1 w 9"/>
                <a:gd name="T5" fmla="*/ 1 h 1"/>
                <a:gd name="T6" fmla="*/ 0 w 9"/>
                <a:gd name="T7" fmla="*/ 1 h 1"/>
                <a:gd name="T8" fmla="*/ 1 w 9"/>
                <a:gd name="T9" fmla="*/ 1 h 1"/>
                <a:gd name="T10" fmla="*/ 1 w 9"/>
                <a:gd name="T11" fmla="*/ 1 h 1"/>
                <a:gd name="T12" fmla="*/ 6 w 9"/>
                <a:gd name="T13" fmla="*/ 0 h 1"/>
                <a:gd name="T14" fmla="*/ 9 w 9"/>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
                  <a:moveTo>
                    <a:pt x="9" y="0"/>
                  </a:moveTo>
                  <a:cubicBezTo>
                    <a:pt x="8" y="0"/>
                    <a:pt x="7" y="0"/>
                    <a:pt x="6" y="0"/>
                  </a:cubicBezTo>
                  <a:cubicBezTo>
                    <a:pt x="4" y="0"/>
                    <a:pt x="2" y="0"/>
                    <a:pt x="1" y="1"/>
                  </a:cubicBezTo>
                  <a:cubicBezTo>
                    <a:pt x="1" y="1"/>
                    <a:pt x="0" y="1"/>
                    <a:pt x="0" y="1"/>
                  </a:cubicBezTo>
                  <a:cubicBezTo>
                    <a:pt x="0" y="1"/>
                    <a:pt x="0" y="1"/>
                    <a:pt x="1" y="1"/>
                  </a:cubicBezTo>
                  <a:cubicBezTo>
                    <a:pt x="1" y="1"/>
                    <a:pt x="1" y="1"/>
                    <a:pt x="1" y="1"/>
                  </a:cubicBezTo>
                  <a:cubicBezTo>
                    <a:pt x="2" y="1"/>
                    <a:pt x="4" y="1"/>
                    <a:pt x="6" y="0"/>
                  </a:cubicBezTo>
                  <a:cubicBezTo>
                    <a:pt x="7" y="0"/>
                    <a:pt x="8" y="0"/>
                    <a:pt x="9"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8" name="Freeform 344"/>
            <p:cNvSpPr/>
            <p:nvPr/>
          </p:nvSpPr>
          <p:spPr bwMode="auto">
            <a:xfrm>
              <a:off x="4037" y="3138"/>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9" name="Freeform 345"/>
            <p:cNvSpPr/>
            <p:nvPr/>
          </p:nvSpPr>
          <p:spPr bwMode="auto">
            <a:xfrm>
              <a:off x="3953" y="3147"/>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0" name="Freeform 346"/>
            <p:cNvSpPr/>
            <p:nvPr/>
          </p:nvSpPr>
          <p:spPr bwMode="auto">
            <a:xfrm>
              <a:off x="3981" y="3142"/>
              <a:ext cx="9" cy="0"/>
            </a:xfrm>
            <a:custGeom>
              <a:avLst/>
              <a:gdLst>
                <a:gd name="T0" fmla="*/ 0 w 2"/>
                <a:gd name="T1" fmla="*/ 0 w 2"/>
                <a:gd name="T2" fmla="*/ 0 w 2"/>
                <a:gd name="T3" fmla="*/ 2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0" y="0"/>
                    <a:pt x="0" y="0"/>
                    <a:pt x="0" y="0"/>
                  </a:cubicBezTo>
                  <a:cubicBezTo>
                    <a:pt x="0" y="0"/>
                    <a:pt x="0" y="0"/>
                    <a:pt x="0" y="0"/>
                  </a:cubicBezTo>
                  <a:cubicBezTo>
                    <a:pt x="1" y="0"/>
                    <a:pt x="2" y="0"/>
                    <a:pt x="2" y="0"/>
                  </a:cubicBezTo>
                  <a:cubicBezTo>
                    <a:pt x="2" y="0"/>
                    <a:pt x="1"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1" name="Freeform 347"/>
            <p:cNvSpPr/>
            <p:nvPr/>
          </p:nvSpPr>
          <p:spPr bwMode="auto">
            <a:xfrm>
              <a:off x="3953" y="3138"/>
              <a:ext cx="65" cy="14"/>
            </a:xfrm>
            <a:custGeom>
              <a:avLst/>
              <a:gdLst>
                <a:gd name="T0" fmla="*/ 6 w 14"/>
                <a:gd name="T1" fmla="*/ 1 h 3"/>
                <a:gd name="T2" fmla="*/ 6 w 14"/>
                <a:gd name="T3" fmla="*/ 2 h 3"/>
                <a:gd name="T4" fmla="*/ 4 w 14"/>
                <a:gd name="T5" fmla="*/ 2 h 3"/>
                <a:gd name="T6" fmla="*/ 0 w 14"/>
                <a:gd name="T7" fmla="*/ 3 h 3"/>
                <a:gd name="T8" fmla="*/ 4 w 14"/>
                <a:gd name="T9" fmla="*/ 2 h 3"/>
                <a:gd name="T10" fmla="*/ 6 w 14"/>
                <a:gd name="T11" fmla="*/ 2 h 3"/>
                <a:gd name="T12" fmla="*/ 6 w 14"/>
                <a:gd name="T13" fmla="*/ 2 h 3"/>
                <a:gd name="T14" fmla="*/ 14 w 14"/>
                <a:gd name="T15" fmla="*/ 1 h 3"/>
                <a:gd name="T16" fmla="*/ 14 w 14"/>
                <a:gd name="T17" fmla="*/ 1 h 3"/>
                <a:gd name="T18" fmla="*/ 14 w 14"/>
                <a:gd name="T19" fmla="*/ 0 h 3"/>
                <a:gd name="T20" fmla="*/ 6 w 14"/>
                <a:gd name="T21"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
                  <a:moveTo>
                    <a:pt x="6" y="1"/>
                  </a:moveTo>
                  <a:cubicBezTo>
                    <a:pt x="6" y="1"/>
                    <a:pt x="6" y="2"/>
                    <a:pt x="6" y="2"/>
                  </a:cubicBezTo>
                  <a:cubicBezTo>
                    <a:pt x="5" y="2"/>
                    <a:pt x="4" y="2"/>
                    <a:pt x="4" y="2"/>
                  </a:cubicBezTo>
                  <a:cubicBezTo>
                    <a:pt x="2" y="2"/>
                    <a:pt x="1" y="2"/>
                    <a:pt x="0" y="3"/>
                  </a:cubicBezTo>
                  <a:cubicBezTo>
                    <a:pt x="1" y="3"/>
                    <a:pt x="2" y="3"/>
                    <a:pt x="4" y="2"/>
                  </a:cubicBezTo>
                  <a:cubicBezTo>
                    <a:pt x="4" y="2"/>
                    <a:pt x="5" y="2"/>
                    <a:pt x="6" y="2"/>
                  </a:cubicBezTo>
                  <a:cubicBezTo>
                    <a:pt x="6" y="2"/>
                    <a:pt x="6" y="2"/>
                    <a:pt x="6" y="2"/>
                  </a:cubicBezTo>
                  <a:cubicBezTo>
                    <a:pt x="9" y="2"/>
                    <a:pt x="12" y="1"/>
                    <a:pt x="14" y="1"/>
                  </a:cubicBezTo>
                  <a:cubicBezTo>
                    <a:pt x="14" y="1"/>
                    <a:pt x="14" y="1"/>
                    <a:pt x="14" y="1"/>
                  </a:cubicBezTo>
                  <a:cubicBezTo>
                    <a:pt x="14" y="0"/>
                    <a:pt x="14" y="0"/>
                    <a:pt x="14" y="0"/>
                  </a:cubicBezTo>
                  <a:cubicBezTo>
                    <a:pt x="11" y="1"/>
                    <a:pt x="9" y="1"/>
                    <a:pt x="6"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2" name="Rectangle 348"/>
            <p:cNvSpPr>
              <a:spLocks noChangeArrowheads="1"/>
            </p:cNvSpPr>
            <p:nvPr/>
          </p:nvSpPr>
          <p:spPr bwMode="auto">
            <a:xfrm>
              <a:off x="3948" y="3152"/>
              <a:ext cx="5" cy="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83" name="Freeform 349"/>
            <p:cNvSpPr/>
            <p:nvPr/>
          </p:nvSpPr>
          <p:spPr bwMode="auto">
            <a:xfrm>
              <a:off x="3944" y="315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4" name="Freeform 350"/>
            <p:cNvSpPr/>
            <p:nvPr/>
          </p:nvSpPr>
          <p:spPr bwMode="auto">
            <a:xfrm>
              <a:off x="3948" y="3147"/>
              <a:ext cx="5" cy="5"/>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1" y="0"/>
                    <a:pt x="1" y="0"/>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5" name="Freeform 351"/>
            <p:cNvSpPr/>
            <p:nvPr/>
          </p:nvSpPr>
          <p:spPr bwMode="auto">
            <a:xfrm>
              <a:off x="3930" y="3133"/>
              <a:ext cx="51" cy="9"/>
            </a:xfrm>
            <a:custGeom>
              <a:avLst/>
              <a:gdLst>
                <a:gd name="T0" fmla="*/ 6 w 11"/>
                <a:gd name="T1" fmla="*/ 1 h 2"/>
                <a:gd name="T2" fmla="*/ 0 w 11"/>
                <a:gd name="T3" fmla="*/ 2 h 2"/>
                <a:gd name="T4" fmla="*/ 0 w 11"/>
                <a:gd name="T5" fmla="*/ 2 h 2"/>
                <a:gd name="T6" fmla="*/ 0 w 11"/>
                <a:gd name="T7" fmla="*/ 2 h 2"/>
                <a:gd name="T8" fmla="*/ 0 w 11"/>
                <a:gd name="T9" fmla="*/ 2 h 2"/>
                <a:gd name="T10" fmla="*/ 6 w 11"/>
                <a:gd name="T11" fmla="*/ 1 h 2"/>
                <a:gd name="T12" fmla="*/ 11 w 11"/>
                <a:gd name="T13" fmla="*/ 0 h 2"/>
                <a:gd name="T14" fmla="*/ 11 w 11"/>
                <a:gd name="T15" fmla="*/ 0 h 2"/>
                <a:gd name="T16" fmla="*/ 11 w 11"/>
                <a:gd name="T17" fmla="*/ 0 h 2"/>
                <a:gd name="T18" fmla="*/ 6 w 11"/>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
                  <a:moveTo>
                    <a:pt x="6" y="1"/>
                  </a:moveTo>
                  <a:cubicBezTo>
                    <a:pt x="4" y="1"/>
                    <a:pt x="2" y="1"/>
                    <a:pt x="0" y="2"/>
                  </a:cubicBezTo>
                  <a:cubicBezTo>
                    <a:pt x="0" y="2"/>
                    <a:pt x="0" y="2"/>
                    <a:pt x="0" y="2"/>
                  </a:cubicBezTo>
                  <a:cubicBezTo>
                    <a:pt x="0" y="2"/>
                    <a:pt x="0" y="2"/>
                    <a:pt x="0" y="2"/>
                  </a:cubicBezTo>
                  <a:cubicBezTo>
                    <a:pt x="0" y="2"/>
                    <a:pt x="0" y="2"/>
                    <a:pt x="0" y="2"/>
                  </a:cubicBezTo>
                  <a:cubicBezTo>
                    <a:pt x="2" y="2"/>
                    <a:pt x="4" y="1"/>
                    <a:pt x="6" y="1"/>
                  </a:cubicBezTo>
                  <a:cubicBezTo>
                    <a:pt x="8" y="1"/>
                    <a:pt x="9" y="1"/>
                    <a:pt x="11" y="0"/>
                  </a:cubicBezTo>
                  <a:cubicBezTo>
                    <a:pt x="11" y="0"/>
                    <a:pt x="11" y="0"/>
                    <a:pt x="11" y="0"/>
                  </a:cubicBezTo>
                  <a:cubicBezTo>
                    <a:pt x="11" y="0"/>
                    <a:pt x="11" y="0"/>
                    <a:pt x="11" y="0"/>
                  </a:cubicBezTo>
                  <a:cubicBezTo>
                    <a:pt x="9" y="0"/>
                    <a:pt x="8" y="0"/>
                    <a:pt x="6"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6" name="Freeform 352"/>
            <p:cNvSpPr/>
            <p:nvPr/>
          </p:nvSpPr>
          <p:spPr bwMode="auto">
            <a:xfrm>
              <a:off x="3967" y="3761"/>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7" name="Freeform 353"/>
            <p:cNvSpPr/>
            <p:nvPr/>
          </p:nvSpPr>
          <p:spPr bwMode="auto">
            <a:xfrm>
              <a:off x="3906" y="3142"/>
              <a:ext cx="5"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8" name="Freeform 354"/>
            <p:cNvSpPr/>
            <p:nvPr/>
          </p:nvSpPr>
          <p:spPr bwMode="auto">
            <a:xfrm>
              <a:off x="3757" y="3534"/>
              <a:ext cx="14" cy="5"/>
            </a:xfrm>
            <a:custGeom>
              <a:avLst/>
              <a:gdLst>
                <a:gd name="T0" fmla="*/ 1 w 3"/>
                <a:gd name="T1" fmla="*/ 1 h 1"/>
                <a:gd name="T2" fmla="*/ 3 w 3"/>
                <a:gd name="T3" fmla="*/ 0 h 1"/>
                <a:gd name="T4" fmla="*/ 3 w 3"/>
                <a:gd name="T5" fmla="*/ 0 h 1"/>
                <a:gd name="T6" fmla="*/ 2 w 3"/>
                <a:gd name="T7" fmla="*/ 0 h 1"/>
                <a:gd name="T8" fmla="*/ 1 w 3"/>
                <a:gd name="T9" fmla="*/ 0 h 1"/>
                <a:gd name="T10" fmla="*/ 0 w 3"/>
                <a:gd name="T11" fmla="*/ 0 h 1"/>
                <a:gd name="T12" fmla="*/ 0 w 3"/>
                <a:gd name="T13" fmla="*/ 0 h 1"/>
                <a:gd name="T14" fmla="*/ 0 w 3"/>
                <a:gd name="T15" fmla="*/ 0 h 1"/>
                <a:gd name="T16" fmla="*/ 0 w 3"/>
                <a:gd name="T17" fmla="*/ 1 h 1"/>
                <a:gd name="T18" fmla="*/ 1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1" y="1"/>
                  </a:moveTo>
                  <a:cubicBezTo>
                    <a:pt x="2" y="0"/>
                    <a:pt x="2" y="0"/>
                    <a:pt x="3" y="0"/>
                  </a:cubicBezTo>
                  <a:cubicBezTo>
                    <a:pt x="3" y="0"/>
                    <a:pt x="3" y="0"/>
                    <a:pt x="3" y="0"/>
                  </a:cubicBezTo>
                  <a:cubicBezTo>
                    <a:pt x="3" y="0"/>
                    <a:pt x="2" y="0"/>
                    <a:pt x="2" y="0"/>
                  </a:cubicBezTo>
                  <a:cubicBezTo>
                    <a:pt x="2" y="0"/>
                    <a:pt x="2" y="0"/>
                    <a:pt x="1" y="0"/>
                  </a:cubicBezTo>
                  <a:cubicBezTo>
                    <a:pt x="1" y="0"/>
                    <a:pt x="1" y="0"/>
                    <a:pt x="0" y="0"/>
                  </a:cubicBezTo>
                  <a:cubicBezTo>
                    <a:pt x="0" y="0"/>
                    <a:pt x="0" y="0"/>
                    <a:pt x="0" y="0"/>
                  </a:cubicBezTo>
                  <a:cubicBezTo>
                    <a:pt x="0" y="0"/>
                    <a:pt x="0" y="0"/>
                    <a:pt x="0" y="0"/>
                  </a:cubicBezTo>
                  <a:cubicBezTo>
                    <a:pt x="0" y="1"/>
                    <a:pt x="0" y="1"/>
                    <a:pt x="0" y="1"/>
                  </a:cubicBezTo>
                  <a:cubicBezTo>
                    <a:pt x="1"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9" name="Freeform 355"/>
            <p:cNvSpPr/>
            <p:nvPr/>
          </p:nvSpPr>
          <p:spPr bwMode="auto">
            <a:xfrm>
              <a:off x="3696" y="3530"/>
              <a:ext cx="5"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0" name="Freeform 356"/>
            <p:cNvSpPr/>
            <p:nvPr/>
          </p:nvSpPr>
          <p:spPr bwMode="auto">
            <a:xfrm>
              <a:off x="3593" y="3449"/>
              <a:ext cx="19" cy="5"/>
            </a:xfrm>
            <a:custGeom>
              <a:avLst/>
              <a:gdLst>
                <a:gd name="T0" fmla="*/ 4 w 4"/>
                <a:gd name="T1" fmla="*/ 0 h 1"/>
                <a:gd name="T2" fmla="*/ 2 w 4"/>
                <a:gd name="T3" fmla="*/ 0 h 1"/>
                <a:gd name="T4" fmla="*/ 0 w 4"/>
                <a:gd name="T5" fmla="*/ 0 h 1"/>
                <a:gd name="T6" fmla="*/ 0 w 4"/>
                <a:gd name="T7" fmla="*/ 1 h 1"/>
                <a:gd name="T8" fmla="*/ 0 w 4"/>
                <a:gd name="T9" fmla="*/ 1 h 1"/>
                <a:gd name="T10" fmla="*/ 0 w 4"/>
                <a:gd name="T11" fmla="*/ 1 h 1"/>
                <a:gd name="T12" fmla="*/ 2 w 4"/>
                <a:gd name="T13" fmla="*/ 0 h 1"/>
                <a:gd name="T14" fmla="*/ 4 w 4"/>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
                  <a:moveTo>
                    <a:pt x="4" y="0"/>
                  </a:moveTo>
                  <a:cubicBezTo>
                    <a:pt x="4" y="0"/>
                    <a:pt x="3" y="0"/>
                    <a:pt x="2" y="0"/>
                  </a:cubicBezTo>
                  <a:cubicBezTo>
                    <a:pt x="2" y="0"/>
                    <a:pt x="1" y="0"/>
                    <a:pt x="0" y="0"/>
                  </a:cubicBezTo>
                  <a:cubicBezTo>
                    <a:pt x="0" y="0"/>
                    <a:pt x="0" y="0"/>
                    <a:pt x="0" y="1"/>
                  </a:cubicBezTo>
                  <a:cubicBezTo>
                    <a:pt x="0" y="1"/>
                    <a:pt x="0" y="1"/>
                    <a:pt x="0" y="1"/>
                  </a:cubicBezTo>
                  <a:cubicBezTo>
                    <a:pt x="0" y="1"/>
                    <a:pt x="0" y="1"/>
                    <a:pt x="0" y="1"/>
                  </a:cubicBezTo>
                  <a:cubicBezTo>
                    <a:pt x="1" y="1"/>
                    <a:pt x="2" y="1"/>
                    <a:pt x="2" y="0"/>
                  </a:cubicBezTo>
                  <a:cubicBezTo>
                    <a:pt x="3" y="0"/>
                    <a:pt x="4"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1" name="Freeform 357"/>
            <p:cNvSpPr/>
            <p:nvPr/>
          </p:nvSpPr>
          <p:spPr bwMode="auto">
            <a:xfrm>
              <a:off x="3603" y="3355"/>
              <a:ext cx="9" cy="5"/>
            </a:xfrm>
            <a:custGeom>
              <a:avLst/>
              <a:gdLst>
                <a:gd name="T0" fmla="*/ 1 w 2"/>
                <a:gd name="T1" fmla="*/ 1 h 1"/>
                <a:gd name="T2" fmla="*/ 2 w 2"/>
                <a:gd name="T3" fmla="*/ 1 h 1"/>
                <a:gd name="T4" fmla="*/ 1 w 2"/>
                <a:gd name="T5" fmla="*/ 1 h 1"/>
                <a:gd name="T6" fmla="*/ 0 w 2"/>
                <a:gd name="T7" fmla="*/ 1 h 1"/>
                <a:gd name="T8" fmla="*/ 0 w 2"/>
                <a:gd name="T9" fmla="*/ 1 h 1"/>
                <a:gd name="T10" fmla="*/ 0 w 2"/>
                <a:gd name="T11" fmla="*/ 1 h 1"/>
                <a:gd name="T12" fmla="*/ 0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2" y="1"/>
                    <a:pt x="2" y="1"/>
                  </a:cubicBezTo>
                  <a:cubicBezTo>
                    <a:pt x="2" y="0"/>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2" name="Freeform 358"/>
            <p:cNvSpPr/>
            <p:nvPr/>
          </p:nvSpPr>
          <p:spPr bwMode="auto">
            <a:xfrm>
              <a:off x="3584" y="3360"/>
              <a:ext cx="9" cy="4"/>
            </a:xfrm>
            <a:custGeom>
              <a:avLst/>
              <a:gdLst>
                <a:gd name="T0" fmla="*/ 1 w 2"/>
                <a:gd name="T1" fmla="*/ 0 h 1"/>
                <a:gd name="T2" fmla="*/ 1 w 2"/>
                <a:gd name="T3" fmla="*/ 0 h 1"/>
                <a:gd name="T4" fmla="*/ 1 w 2"/>
                <a:gd name="T5" fmla="*/ 0 h 1"/>
                <a:gd name="T6" fmla="*/ 1 w 2"/>
                <a:gd name="T7" fmla="*/ 0 h 1"/>
                <a:gd name="T8" fmla="*/ 0 w 2"/>
                <a:gd name="T9" fmla="*/ 0 h 1"/>
                <a:gd name="T10" fmla="*/ 0 w 2"/>
                <a:gd name="T11" fmla="*/ 1 h 1"/>
                <a:gd name="T12" fmla="*/ 0 w 2"/>
                <a:gd name="T13" fmla="*/ 1 h 1"/>
                <a:gd name="T14" fmla="*/ 0 w 2"/>
                <a:gd name="T15" fmla="*/ 1 h 1"/>
                <a:gd name="T16" fmla="*/ 1 w 2"/>
                <a:gd name="T17" fmla="*/ 1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2" y="0"/>
                    <a:pt x="1" y="0"/>
                  </a:cubicBezTo>
                  <a:cubicBezTo>
                    <a:pt x="1" y="0"/>
                    <a:pt x="1" y="0"/>
                    <a:pt x="1" y="0"/>
                  </a:cubicBezTo>
                  <a:cubicBezTo>
                    <a:pt x="1" y="0"/>
                    <a:pt x="1" y="0"/>
                    <a:pt x="1" y="0"/>
                  </a:cubicBezTo>
                  <a:cubicBezTo>
                    <a:pt x="0" y="0"/>
                    <a:pt x="0" y="0"/>
                    <a:pt x="0" y="0"/>
                  </a:cubicBezTo>
                  <a:cubicBezTo>
                    <a:pt x="0" y="0"/>
                    <a:pt x="0" y="1"/>
                    <a:pt x="0" y="1"/>
                  </a:cubicBezTo>
                  <a:cubicBezTo>
                    <a:pt x="0" y="1"/>
                    <a:pt x="0" y="1"/>
                    <a:pt x="0" y="1"/>
                  </a:cubicBezTo>
                  <a:cubicBezTo>
                    <a:pt x="0" y="1"/>
                    <a:pt x="0" y="1"/>
                    <a:pt x="0" y="1"/>
                  </a:cubicBezTo>
                  <a:cubicBezTo>
                    <a:pt x="0" y="1"/>
                    <a:pt x="1" y="1"/>
                    <a:pt x="1" y="1"/>
                  </a:cubicBezTo>
                  <a:cubicBezTo>
                    <a:pt x="1" y="1"/>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3" name="Freeform 359"/>
            <p:cNvSpPr/>
            <p:nvPr/>
          </p:nvSpPr>
          <p:spPr bwMode="auto">
            <a:xfrm>
              <a:off x="3584" y="3341"/>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4" name="Freeform 360"/>
            <p:cNvSpPr/>
            <p:nvPr/>
          </p:nvSpPr>
          <p:spPr bwMode="auto">
            <a:xfrm>
              <a:off x="3556" y="3355"/>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5" name="Freeform 361"/>
            <p:cNvSpPr/>
            <p:nvPr/>
          </p:nvSpPr>
          <p:spPr bwMode="auto">
            <a:xfrm>
              <a:off x="3523" y="3709"/>
              <a:ext cx="1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6" name="Freeform 362"/>
            <p:cNvSpPr/>
            <p:nvPr/>
          </p:nvSpPr>
          <p:spPr bwMode="auto">
            <a:xfrm>
              <a:off x="3523" y="3482"/>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7" name="Freeform 363"/>
            <p:cNvSpPr/>
            <p:nvPr/>
          </p:nvSpPr>
          <p:spPr bwMode="auto">
            <a:xfrm>
              <a:off x="3509" y="3482"/>
              <a:ext cx="10" cy="0"/>
            </a:xfrm>
            <a:custGeom>
              <a:avLst/>
              <a:gdLst>
                <a:gd name="T0" fmla="*/ 0 w 2"/>
                <a:gd name="T1" fmla="*/ 0 w 2"/>
                <a:gd name="T2" fmla="*/ 0 w 2"/>
                <a:gd name="T3" fmla="*/ 1 w 2"/>
                <a:gd name="T4" fmla="*/ 2 w 2"/>
                <a:gd name="T5" fmla="*/ 2 w 2"/>
                <a:gd name="T6" fmla="*/ 1 w 2"/>
                <a:gd name="T7" fmla="*/ 1 w 2"/>
                <a:gd name="T8"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2">
                  <a:moveTo>
                    <a:pt x="0" y="0"/>
                  </a:move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1" y="0"/>
                    <a:pt x="1" y="0"/>
                    <a:pt x="1" y="0"/>
                  </a:cubicBezTo>
                  <a:cubicBezTo>
                    <a:pt x="1" y="0"/>
                    <a:pt x="1" y="0"/>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8" name="Freeform 364"/>
            <p:cNvSpPr/>
            <p:nvPr/>
          </p:nvSpPr>
          <p:spPr bwMode="auto">
            <a:xfrm>
              <a:off x="3491" y="3482"/>
              <a:ext cx="14" cy="5"/>
            </a:xfrm>
            <a:custGeom>
              <a:avLst/>
              <a:gdLst>
                <a:gd name="T0" fmla="*/ 1 w 3"/>
                <a:gd name="T1" fmla="*/ 0 h 1"/>
                <a:gd name="T2" fmla="*/ 0 w 3"/>
                <a:gd name="T3" fmla="*/ 1 h 1"/>
                <a:gd name="T4" fmla="*/ 0 w 3"/>
                <a:gd name="T5" fmla="*/ 1 h 1"/>
                <a:gd name="T6" fmla="*/ 1 w 3"/>
                <a:gd name="T7" fmla="*/ 1 h 1"/>
                <a:gd name="T8" fmla="*/ 2 w 3"/>
                <a:gd name="T9" fmla="*/ 1 h 1"/>
                <a:gd name="T10" fmla="*/ 3 w 3"/>
                <a:gd name="T11" fmla="*/ 0 h 1"/>
                <a:gd name="T12" fmla="*/ 3 w 3"/>
                <a:gd name="T13" fmla="*/ 0 h 1"/>
                <a:gd name="T14" fmla="*/ 3 w 3"/>
                <a:gd name="T15" fmla="*/ 0 h 1"/>
                <a:gd name="T16" fmla="*/ 2 w 3"/>
                <a:gd name="T17" fmla="*/ 0 h 1"/>
                <a:gd name="T18" fmla="*/ 1 w 3"/>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1" y="0"/>
                  </a:moveTo>
                  <a:cubicBezTo>
                    <a:pt x="1" y="0"/>
                    <a:pt x="0" y="1"/>
                    <a:pt x="0" y="1"/>
                  </a:cubicBezTo>
                  <a:cubicBezTo>
                    <a:pt x="0" y="1"/>
                    <a:pt x="0" y="1"/>
                    <a:pt x="0" y="1"/>
                  </a:cubicBezTo>
                  <a:cubicBezTo>
                    <a:pt x="0" y="1"/>
                    <a:pt x="1" y="1"/>
                    <a:pt x="1" y="1"/>
                  </a:cubicBezTo>
                  <a:cubicBezTo>
                    <a:pt x="1" y="1"/>
                    <a:pt x="2" y="1"/>
                    <a:pt x="2" y="1"/>
                  </a:cubicBezTo>
                  <a:cubicBezTo>
                    <a:pt x="2" y="1"/>
                    <a:pt x="3" y="1"/>
                    <a:pt x="3" y="0"/>
                  </a:cubicBezTo>
                  <a:cubicBezTo>
                    <a:pt x="3" y="0"/>
                    <a:pt x="3" y="0"/>
                    <a:pt x="3" y="0"/>
                  </a:cubicBezTo>
                  <a:cubicBezTo>
                    <a:pt x="3" y="0"/>
                    <a:pt x="3" y="0"/>
                    <a:pt x="3" y="0"/>
                  </a:cubicBezTo>
                  <a:cubicBezTo>
                    <a:pt x="3" y="0"/>
                    <a:pt x="2" y="0"/>
                    <a:pt x="2" y="0"/>
                  </a:cubicBezTo>
                  <a:cubicBezTo>
                    <a:pt x="2"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9" name="Freeform 365"/>
            <p:cNvSpPr/>
            <p:nvPr/>
          </p:nvSpPr>
          <p:spPr bwMode="auto">
            <a:xfrm>
              <a:off x="5383" y="3577"/>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0" name="Freeform 366"/>
            <p:cNvSpPr/>
            <p:nvPr/>
          </p:nvSpPr>
          <p:spPr bwMode="auto">
            <a:xfrm>
              <a:off x="5369" y="353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1" name="Freeform 367"/>
            <p:cNvSpPr/>
            <p:nvPr/>
          </p:nvSpPr>
          <p:spPr bwMode="auto">
            <a:xfrm>
              <a:off x="4827" y="3700"/>
              <a:ext cx="9"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2" name="Freeform 368"/>
            <p:cNvSpPr/>
            <p:nvPr/>
          </p:nvSpPr>
          <p:spPr bwMode="auto">
            <a:xfrm>
              <a:off x="4476" y="3690"/>
              <a:ext cx="5" cy="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0"/>
                    <a:pt x="1"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3" name="Freeform 369"/>
            <p:cNvSpPr/>
            <p:nvPr/>
          </p:nvSpPr>
          <p:spPr bwMode="auto">
            <a:xfrm>
              <a:off x="4032" y="3752"/>
              <a:ext cx="29" cy="5"/>
            </a:xfrm>
            <a:custGeom>
              <a:avLst/>
              <a:gdLst>
                <a:gd name="T0" fmla="*/ 6 w 6"/>
                <a:gd name="T1" fmla="*/ 0 h 1"/>
                <a:gd name="T2" fmla="*/ 6 w 6"/>
                <a:gd name="T3" fmla="*/ 0 h 1"/>
                <a:gd name="T4" fmla="*/ 6 w 6"/>
                <a:gd name="T5" fmla="*/ 0 h 1"/>
                <a:gd name="T6" fmla="*/ 4 w 6"/>
                <a:gd name="T7" fmla="*/ 0 h 1"/>
                <a:gd name="T8" fmla="*/ 4 w 6"/>
                <a:gd name="T9" fmla="*/ 0 h 1"/>
                <a:gd name="T10" fmla="*/ 4 w 6"/>
                <a:gd name="T11" fmla="*/ 0 h 1"/>
                <a:gd name="T12" fmla="*/ 4 w 6"/>
                <a:gd name="T13" fmla="*/ 0 h 1"/>
                <a:gd name="T14" fmla="*/ 2 w 6"/>
                <a:gd name="T15" fmla="*/ 1 h 1"/>
                <a:gd name="T16" fmla="*/ 0 w 6"/>
                <a:gd name="T17" fmla="*/ 1 h 1"/>
                <a:gd name="T18" fmla="*/ 2 w 6"/>
                <a:gd name="T19" fmla="*/ 1 h 1"/>
                <a:gd name="T20" fmla="*/ 4 w 6"/>
                <a:gd name="T21" fmla="*/ 0 h 1"/>
                <a:gd name="T22" fmla="*/ 4 w 6"/>
                <a:gd name="T23" fmla="*/ 0 h 1"/>
                <a:gd name="T24" fmla="*/ 4 w 6"/>
                <a:gd name="T25" fmla="*/ 0 h 1"/>
                <a:gd name="T26" fmla="*/ 4 w 6"/>
                <a:gd name="T27" fmla="*/ 0 h 1"/>
                <a:gd name="T28" fmla="*/ 6 w 6"/>
                <a:gd name="T2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
                  <a:moveTo>
                    <a:pt x="6" y="0"/>
                  </a:moveTo>
                  <a:cubicBezTo>
                    <a:pt x="6" y="0"/>
                    <a:pt x="6" y="0"/>
                    <a:pt x="6" y="0"/>
                  </a:cubicBezTo>
                  <a:cubicBezTo>
                    <a:pt x="6" y="0"/>
                    <a:pt x="6" y="0"/>
                    <a:pt x="6" y="0"/>
                  </a:cubicBezTo>
                  <a:cubicBezTo>
                    <a:pt x="5" y="0"/>
                    <a:pt x="5" y="0"/>
                    <a:pt x="4" y="0"/>
                  </a:cubicBezTo>
                  <a:cubicBezTo>
                    <a:pt x="4" y="0"/>
                    <a:pt x="4" y="0"/>
                    <a:pt x="4" y="0"/>
                  </a:cubicBezTo>
                  <a:cubicBezTo>
                    <a:pt x="4" y="0"/>
                    <a:pt x="4" y="0"/>
                    <a:pt x="4" y="0"/>
                  </a:cubicBezTo>
                  <a:cubicBezTo>
                    <a:pt x="4" y="0"/>
                    <a:pt x="4" y="0"/>
                    <a:pt x="4" y="0"/>
                  </a:cubicBezTo>
                  <a:cubicBezTo>
                    <a:pt x="3" y="0"/>
                    <a:pt x="2" y="1"/>
                    <a:pt x="2" y="1"/>
                  </a:cubicBezTo>
                  <a:cubicBezTo>
                    <a:pt x="1" y="1"/>
                    <a:pt x="1" y="1"/>
                    <a:pt x="0" y="1"/>
                  </a:cubicBezTo>
                  <a:cubicBezTo>
                    <a:pt x="1" y="1"/>
                    <a:pt x="1" y="1"/>
                    <a:pt x="2" y="1"/>
                  </a:cubicBezTo>
                  <a:cubicBezTo>
                    <a:pt x="3" y="1"/>
                    <a:pt x="3" y="1"/>
                    <a:pt x="4" y="0"/>
                  </a:cubicBezTo>
                  <a:cubicBezTo>
                    <a:pt x="4" y="0"/>
                    <a:pt x="4" y="0"/>
                    <a:pt x="4" y="0"/>
                  </a:cubicBezTo>
                  <a:cubicBezTo>
                    <a:pt x="4" y="0"/>
                    <a:pt x="4" y="0"/>
                    <a:pt x="4" y="0"/>
                  </a:cubicBezTo>
                  <a:cubicBezTo>
                    <a:pt x="4" y="0"/>
                    <a:pt x="4" y="0"/>
                    <a:pt x="4" y="0"/>
                  </a:cubicBezTo>
                  <a:cubicBezTo>
                    <a:pt x="5" y="0"/>
                    <a:pt x="5" y="0"/>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4" name="Rectangle 370"/>
            <p:cNvSpPr>
              <a:spLocks noChangeArrowheads="1"/>
            </p:cNvSpPr>
            <p:nvPr/>
          </p:nvSpPr>
          <p:spPr bwMode="auto">
            <a:xfrm>
              <a:off x="3981" y="3752"/>
              <a:ext cx="5" cy="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05" name="Freeform 371"/>
            <p:cNvSpPr/>
            <p:nvPr/>
          </p:nvSpPr>
          <p:spPr bwMode="auto">
            <a:xfrm>
              <a:off x="4103" y="3719"/>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6" name="Freeform 372"/>
            <p:cNvSpPr/>
            <p:nvPr/>
          </p:nvSpPr>
          <p:spPr bwMode="auto">
            <a:xfrm>
              <a:off x="4084" y="3723"/>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7" name="Freeform 373"/>
            <p:cNvSpPr/>
            <p:nvPr/>
          </p:nvSpPr>
          <p:spPr bwMode="auto">
            <a:xfrm>
              <a:off x="4037" y="3709"/>
              <a:ext cx="19" cy="5"/>
            </a:xfrm>
            <a:custGeom>
              <a:avLst/>
              <a:gdLst>
                <a:gd name="T0" fmla="*/ 1 w 4"/>
                <a:gd name="T1" fmla="*/ 1 h 1"/>
                <a:gd name="T2" fmla="*/ 3 w 4"/>
                <a:gd name="T3" fmla="*/ 0 h 1"/>
                <a:gd name="T4" fmla="*/ 3 w 4"/>
                <a:gd name="T5" fmla="*/ 0 h 1"/>
                <a:gd name="T6" fmla="*/ 3 w 4"/>
                <a:gd name="T7" fmla="*/ 0 h 1"/>
                <a:gd name="T8" fmla="*/ 3 w 4"/>
                <a:gd name="T9" fmla="*/ 1 h 1"/>
                <a:gd name="T10" fmla="*/ 4 w 4"/>
                <a:gd name="T11" fmla="*/ 0 h 1"/>
                <a:gd name="T12" fmla="*/ 3 w 4"/>
                <a:gd name="T13" fmla="*/ 0 h 1"/>
                <a:gd name="T14" fmla="*/ 3 w 4"/>
                <a:gd name="T15" fmla="*/ 0 h 1"/>
                <a:gd name="T16" fmla="*/ 1 w 4"/>
                <a:gd name="T17" fmla="*/ 0 h 1"/>
                <a:gd name="T18" fmla="*/ 1 w 4"/>
                <a:gd name="T19" fmla="*/ 0 h 1"/>
                <a:gd name="T20" fmla="*/ 1 w 4"/>
                <a:gd name="T21" fmla="*/ 0 h 1"/>
                <a:gd name="T22" fmla="*/ 1 w 4"/>
                <a:gd name="T23" fmla="*/ 0 h 1"/>
                <a:gd name="T24" fmla="*/ 0 w 4"/>
                <a:gd name="T25" fmla="*/ 1 h 1"/>
                <a:gd name="T26" fmla="*/ 1 w 4"/>
                <a:gd name="T27" fmla="*/ 0 h 1"/>
                <a:gd name="T28" fmla="*/ 1 w 4"/>
                <a:gd name="T2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1">
                  <a:moveTo>
                    <a:pt x="1" y="1"/>
                  </a:moveTo>
                  <a:cubicBezTo>
                    <a:pt x="2" y="1"/>
                    <a:pt x="2" y="1"/>
                    <a:pt x="3" y="0"/>
                  </a:cubicBezTo>
                  <a:cubicBezTo>
                    <a:pt x="3" y="0"/>
                    <a:pt x="3" y="0"/>
                    <a:pt x="3" y="0"/>
                  </a:cubicBezTo>
                  <a:cubicBezTo>
                    <a:pt x="3" y="0"/>
                    <a:pt x="3" y="0"/>
                    <a:pt x="3" y="0"/>
                  </a:cubicBezTo>
                  <a:cubicBezTo>
                    <a:pt x="3" y="0"/>
                    <a:pt x="3" y="1"/>
                    <a:pt x="3" y="1"/>
                  </a:cubicBezTo>
                  <a:cubicBezTo>
                    <a:pt x="4" y="1"/>
                    <a:pt x="4" y="0"/>
                    <a:pt x="4" y="0"/>
                  </a:cubicBezTo>
                  <a:cubicBezTo>
                    <a:pt x="3" y="0"/>
                    <a:pt x="3" y="0"/>
                    <a:pt x="3" y="0"/>
                  </a:cubicBezTo>
                  <a:cubicBezTo>
                    <a:pt x="3" y="0"/>
                    <a:pt x="3" y="0"/>
                    <a:pt x="3" y="0"/>
                  </a:cubicBezTo>
                  <a:cubicBezTo>
                    <a:pt x="2" y="0"/>
                    <a:pt x="2" y="0"/>
                    <a:pt x="1" y="0"/>
                  </a:cubicBezTo>
                  <a:cubicBezTo>
                    <a:pt x="1" y="0"/>
                    <a:pt x="1" y="0"/>
                    <a:pt x="1" y="0"/>
                  </a:cubicBezTo>
                  <a:cubicBezTo>
                    <a:pt x="1" y="0"/>
                    <a:pt x="1" y="0"/>
                    <a:pt x="1" y="0"/>
                  </a:cubicBezTo>
                  <a:cubicBezTo>
                    <a:pt x="1" y="0"/>
                    <a:pt x="1" y="0"/>
                    <a:pt x="1" y="0"/>
                  </a:cubicBezTo>
                  <a:cubicBezTo>
                    <a:pt x="0" y="1"/>
                    <a:pt x="0" y="1"/>
                    <a:pt x="0" y="1"/>
                  </a:cubicBezTo>
                  <a:cubicBezTo>
                    <a:pt x="0" y="1"/>
                    <a:pt x="1" y="1"/>
                    <a:pt x="1" y="0"/>
                  </a:cubicBezTo>
                  <a:cubicBezTo>
                    <a:pt x="1"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8" name="Freeform 374"/>
            <p:cNvSpPr/>
            <p:nvPr/>
          </p:nvSpPr>
          <p:spPr bwMode="auto">
            <a:xfrm>
              <a:off x="4023" y="3714"/>
              <a:ext cx="5" cy="5"/>
            </a:xfrm>
            <a:custGeom>
              <a:avLst/>
              <a:gdLst>
                <a:gd name="T0" fmla="*/ 0 w 5"/>
                <a:gd name="T1" fmla="*/ 5 h 5"/>
                <a:gd name="T2" fmla="*/ 5 w 5"/>
                <a:gd name="T3" fmla="*/ 0 h 5"/>
                <a:gd name="T4" fmla="*/ 0 w 5"/>
                <a:gd name="T5" fmla="*/ 0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0" y="0"/>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9" name="Freeform 375"/>
            <p:cNvSpPr/>
            <p:nvPr/>
          </p:nvSpPr>
          <p:spPr bwMode="auto">
            <a:xfrm>
              <a:off x="3818" y="3752"/>
              <a:ext cx="9"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0" name="Freeform 376"/>
            <p:cNvSpPr>
              <a:spLocks noEditPoints="1"/>
            </p:cNvSpPr>
            <p:nvPr/>
          </p:nvSpPr>
          <p:spPr bwMode="auto">
            <a:xfrm>
              <a:off x="3822" y="3705"/>
              <a:ext cx="229" cy="52"/>
            </a:xfrm>
            <a:custGeom>
              <a:avLst/>
              <a:gdLst>
                <a:gd name="T0" fmla="*/ 48 w 49"/>
                <a:gd name="T1" fmla="*/ 0 h 11"/>
                <a:gd name="T2" fmla="*/ 33 w 49"/>
                <a:gd name="T3" fmla="*/ 3 h 11"/>
                <a:gd name="T4" fmla="*/ 32 w 49"/>
                <a:gd name="T5" fmla="*/ 4 h 11"/>
                <a:gd name="T6" fmla="*/ 33 w 49"/>
                <a:gd name="T7" fmla="*/ 3 h 11"/>
                <a:gd name="T8" fmla="*/ 31 w 49"/>
                <a:gd name="T9" fmla="*/ 4 h 11"/>
                <a:gd name="T10" fmla="*/ 24 w 49"/>
                <a:gd name="T11" fmla="*/ 5 h 11"/>
                <a:gd name="T12" fmla="*/ 23 w 49"/>
                <a:gd name="T13" fmla="*/ 6 h 11"/>
                <a:gd name="T14" fmla="*/ 22 w 49"/>
                <a:gd name="T15" fmla="*/ 6 h 11"/>
                <a:gd name="T16" fmla="*/ 23 w 49"/>
                <a:gd name="T17" fmla="*/ 5 h 11"/>
                <a:gd name="T18" fmla="*/ 19 w 49"/>
                <a:gd name="T19" fmla="*/ 6 h 11"/>
                <a:gd name="T20" fmla="*/ 19 w 49"/>
                <a:gd name="T21" fmla="*/ 7 h 11"/>
                <a:gd name="T22" fmla="*/ 18 w 49"/>
                <a:gd name="T23" fmla="*/ 6 h 11"/>
                <a:gd name="T24" fmla="*/ 16 w 49"/>
                <a:gd name="T25" fmla="*/ 7 h 11"/>
                <a:gd name="T26" fmla="*/ 11 w 49"/>
                <a:gd name="T27" fmla="*/ 8 h 11"/>
                <a:gd name="T28" fmla="*/ 0 w 49"/>
                <a:gd name="T29" fmla="*/ 10 h 11"/>
                <a:gd name="T30" fmla="*/ 1 w 49"/>
                <a:gd name="T31" fmla="*/ 10 h 11"/>
                <a:gd name="T32" fmla="*/ 5 w 49"/>
                <a:gd name="T33" fmla="*/ 10 h 11"/>
                <a:gd name="T34" fmla="*/ 13 w 49"/>
                <a:gd name="T35" fmla="*/ 8 h 11"/>
                <a:gd name="T36" fmla="*/ 14 w 49"/>
                <a:gd name="T37" fmla="*/ 8 h 11"/>
                <a:gd name="T38" fmla="*/ 18 w 49"/>
                <a:gd name="T39" fmla="*/ 7 h 11"/>
                <a:gd name="T40" fmla="*/ 23 w 49"/>
                <a:gd name="T41" fmla="*/ 6 h 11"/>
                <a:gd name="T42" fmla="*/ 24 w 49"/>
                <a:gd name="T43" fmla="*/ 6 h 11"/>
                <a:gd name="T44" fmla="*/ 25 w 49"/>
                <a:gd name="T45" fmla="*/ 6 h 11"/>
                <a:gd name="T46" fmla="*/ 28 w 49"/>
                <a:gd name="T47" fmla="*/ 5 h 11"/>
                <a:gd name="T48" fmla="*/ 30 w 49"/>
                <a:gd name="T49" fmla="*/ 6 h 11"/>
                <a:gd name="T50" fmla="*/ 31 w 49"/>
                <a:gd name="T51" fmla="*/ 6 h 11"/>
                <a:gd name="T52" fmla="*/ 32 w 49"/>
                <a:gd name="T53" fmla="*/ 5 h 11"/>
                <a:gd name="T54" fmla="*/ 38 w 49"/>
                <a:gd name="T55" fmla="*/ 4 h 11"/>
                <a:gd name="T56" fmla="*/ 37 w 49"/>
                <a:gd name="T57" fmla="*/ 4 h 11"/>
                <a:gd name="T58" fmla="*/ 38 w 49"/>
                <a:gd name="T59" fmla="*/ 3 h 11"/>
                <a:gd name="T60" fmla="*/ 38 w 49"/>
                <a:gd name="T61" fmla="*/ 3 h 11"/>
                <a:gd name="T62" fmla="*/ 38 w 49"/>
                <a:gd name="T63" fmla="*/ 4 h 11"/>
                <a:gd name="T64" fmla="*/ 39 w 49"/>
                <a:gd name="T65" fmla="*/ 4 h 11"/>
                <a:gd name="T66" fmla="*/ 41 w 49"/>
                <a:gd name="T67" fmla="*/ 3 h 11"/>
                <a:gd name="T68" fmla="*/ 42 w 49"/>
                <a:gd name="T69" fmla="*/ 3 h 11"/>
                <a:gd name="T70" fmla="*/ 41 w 49"/>
                <a:gd name="T71" fmla="*/ 3 h 11"/>
                <a:gd name="T72" fmla="*/ 40 w 49"/>
                <a:gd name="T73" fmla="*/ 3 h 11"/>
                <a:gd name="T74" fmla="*/ 39 w 49"/>
                <a:gd name="T75" fmla="*/ 3 h 11"/>
                <a:gd name="T76" fmla="*/ 40 w 49"/>
                <a:gd name="T77" fmla="*/ 3 h 11"/>
                <a:gd name="T78" fmla="*/ 41 w 49"/>
                <a:gd name="T79" fmla="*/ 2 h 11"/>
                <a:gd name="T80" fmla="*/ 45 w 49"/>
                <a:gd name="T81" fmla="*/ 2 h 11"/>
                <a:gd name="T82" fmla="*/ 45 w 49"/>
                <a:gd name="T83" fmla="*/ 2 h 11"/>
                <a:gd name="T84" fmla="*/ 47 w 49"/>
                <a:gd name="T85" fmla="*/ 1 h 11"/>
                <a:gd name="T86" fmla="*/ 47 w 49"/>
                <a:gd name="T87" fmla="*/ 1 h 11"/>
                <a:gd name="T88" fmla="*/ 49 w 49"/>
                <a:gd name="T89" fmla="*/ 0 h 11"/>
                <a:gd name="T90" fmla="*/ 48 w 49"/>
                <a:gd name="T91" fmla="*/ 0 h 11"/>
                <a:gd name="T92" fmla="*/ 23 w 49"/>
                <a:gd name="T93" fmla="*/ 6 h 11"/>
                <a:gd name="T94" fmla="*/ 23 w 49"/>
                <a:gd name="T95" fmla="*/ 6 h 11"/>
                <a:gd name="T96" fmla="*/ 25 w 49"/>
                <a:gd name="T97" fmla="*/ 6 h 11"/>
                <a:gd name="T98" fmla="*/ 24 w 49"/>
                <a:gd name="T99" fmla="*/ 5 h 11"/>
                <a:gd name="T100" fmla="*/ 25 w 49"/>
                <a:gd name="T101"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 h="11">
                  <a:moveTo>
                    <a:pt x="48" y="0"/>
                  </a:moveTo>
                  <a:cubicBezTo>
                    <a:pt x="48" y="0"/>
                    <a:pt x="48" y="0"/>
                    <a:pt x="48" y="0"/>
                  </a:cubicBezTo>
                  <a:cubicBezTo>
                    <a:pt x="42" y="1"/>
                    <a:pt x="39" y="2"/>
                    <a:pt x="33" y="3"/>
                  </a:cubicBezTo>
                  <a:cubicBezTo>
                    <a:pt x="33" y="3"/>
                    <a:pt x="33" y="3"/>
                    <a:pt x="33" y="3"/>
                  </a:cubicBezTo>
                  <a:cubicBezTo>
                    <a:pt x="33" y="3"/>
                    <a:pt x="33" y="4"/>
                    <a:pt x="34" y="4"/>
                  </a:cubicBezTo>
                  <a:cubicBezTo>
                    <a:pt x="34" y="4"/>
                    <a:pt x="33" y="4"/>
                    <a:pt x="32" y="4"/>
                  </a:cubicBezTo>
                  <a:cubicBezTo>
                    <a:pt x="33" y="4"/>
                    <a:pt x="33" y="4"/>
                    <a:pt x="33" y="4"/>
                  </a:cubicBezTo>
                  <a:cubicBezTo>
                    <a:pt x="33" y="3"/>
                    <a:pt x="33" y="3"/>
                    <a:pt x="33" y="3"/>
                  </a:cubicBezTo>
                  <a:cubicBezTo>
                    <a:pt x="32" y="3"/>
                    <a:pt x="32" y="3"/>
                    <a:pt x="32" y="3"/>
                  </a:cubicBezTo>
                  <a:cubicBezTo>
                    <a:pt x="31" y="3"/>
                    <a:pt x="31" y="4"/>
                    <a:pt x="31" y="4"/>
                  </a:cubicBezTo>
                  <a:cubicBezTo>
                    <a:pt x="31" y="4"/>
                    <a:pt x="31" y="4"/>
                    <a:pt x="31" y="4"/>
                  </a:cubicBezTo>
                  <a:cubicBezTo>
                    <a:pt x="28" y="4"/>
                    <a:pt x="26" y="5"/>
                    <a:pt x="24" y="5"/>
                  </a:cubicBezTo>
                  <a:cubicBezTo>
                    <a:pt x="24" y="5"/>
                    <a:pt x="24" y="5"/>
                    <a:pt x="24" y="5"/>
                  </a:cubicBezTo>
                  <a:cubicBezTo>
                    <a:pt x="24" y="5"/>
                    <a:pt x="23" y="5"/>
                    <a:pt x="23" y="6"/>
                  </a:cubicBezTo>
                  <a:cubicBezTo>
                    <a:pt x="23" y="6"/>
                    <a:pt x="23" y="6"/>
                    <a:pt x="23" y="6"/>
                  </a:cubicBezTo>
                  <a:cubicBezTo>
                    <a:pt x="23" y="6"/>
                    <a:pt x="23" y="6"/>
                    <a:pt x="22" y="6"/>
                  </a:cubicBezTo>
                  <a:cubicBezTo>
                    <a:pt x="22" y="6"/>
                    <a:pt x="22" y="6"/>
                    <a:pt x="22" y="6"/>
                  </a:cubicBezTo>
                  <a:cubicBezTo>
                    <a:pt x="22" y="5"/>
                    <a:pt x="22" y="5"/>
                    <a:pt x="23" y="5"/>
                  </a:cubicBezTo>
                  <a:cubicBezTo>
                    <a:pt x="21" y="6"/>
                    <a:pt x="20" y="6"/>
                    <a:pt x="19" y="6"/>
                  </a:cubicBezTo>
                  <a:cubicBezTo>
                    <a:pt x="19" y="6"/>
                    <a:pt x="19" y="6"/>
                    <a:pt x="19" y="6"/>
                  </a:cubicBezTo>
                  <a:cubicBezTo>
                    <a:pt x="19" y="6"/>
                    <a:pt x="19" y="6"/>
                    <a:pt x="19" y="6"/>
                  </a:cubicBezTo>
                  <a:cubicBezTo>
                    <a:pt x="19" y="7"/>
                    <a:pt x="19" y="7"/>
                    <a:pt x="19" y="7"/>
                  </a:cubicBezTo>
                  <a:cubicBezTo>
                    <a:pt x="18" y="7"/>
                    <a:pt x="19" y="7"/>
                    <a:pt x="19" y="6"/>
                  </a:cubicBezTo>
                  <a:cubicBezTo>
                    <a:pt x="18" y="6"/>
                    <a:pt x="18" y="6"/>
                    <a:pt x="18" y="6"/>
                  </a:cubicBezTo>
                  <a:cubicBezTo>
                    <a:pt x="18" y="6"/>
                    <a:pt x="18" y="6"/>
                    <a:pt x="18" y="6"/>
                  </a:cubicBezTo>
                  <a:cubicBezTo>
                    <a:pt x="17" y="6"/>
                    <a:pt x="17" y="6"/>
                    <a:pt x="16" y="7"/>
                  </a:cubicBezTo>
                  <a:cubicBezTo>
                    <a:pt x="15" y="7"/>
                    <a:pt x="12" y="8"/>
                    <a:pt x="11" y="8"/>
                  </a:cubicBezTo>
                  <a:cubicBezTo>
                    <a:pt x="11" y="8"/>
                    <a:pt x="11" y="8"/>
                    <a:pt x="11" y="8"/>
                  </a:cubicBezTo>
                  <a:cubicBezTo>
                    <a:pt x="9" y="8"/>
                    <a:pt x="8" y="9"/>
                    <a:pt x="6" y="9"/>
                  </a:cubicBezTo>
                  <a:cubicBezTo>
                    <a:pt x="5" y="10"/>
                    <a:pt x="2" y="9"/>
                    <a:pt x="0" y="10"/>
                  </a:cubicBezTo>
                  <a:cubicBezTo>
                    <a:pt x="1" y="10"/>
                    <a:pt x="1" y="10"/>
                    <a:pt x="1" y="10"/>
                  </a:cubicBezTo>
                  <a:cubicBezTo>
                    <a:pt x="1" y="10"/>
                    <a:pt x="1" y="10"/>
                    <a:pt x="1" y="10"/>
                  </a:cubicBezTo>
                  <a:cubicBezTo>
                    <a:pt x="1" y="11"/>
                    <a:pt x="1" y="11"/>
                    <a:pt x="1" y="11"/>
                  </a:cubicBezTo>
                  <a:cubicBezTo>
                    <a:pt x="2" y="11"/>
                    <a:pt x="3" y="10"/>
                    <a:pt x="5" y="10"/>
                  </a:cubicBezTo>
                  <a:cubicBezTo>
                    <a:pt x="5" y="10"/>
                    <a:pt x="6" y="10"/>
                    <a:pt x="8" y="10"/>
                  </a:cubicBezTo>
                  <a:cubicBezTo>
                    <a:pt x="9" y="8"/>
                    <a:pt x="11" y="9"/>
                    <a:pt x="13" y="8"/>
                  </a:cubicBezTo>
                  <a:cubicBezTo>
                    <a:pt x="13" y="9"/>
                    <a:pt x="13" y="9"/>
                    <a:pt x="14" y="9"/>
                  </a:cubicBezTo>
                  <a:cubicBezTo>
                    <a:pt x="14" y="8"/>
                    <a:pt x="13" y="8"/>
                    <a:pt x="14" y="8"/>
                  </a:cubicBezTo>
                  <a:cubicBezTo>
                    <a:pt x="14" y="9"/>
                    <a:pt x="14" y="8"/>
                    <a:pt x="15" y="8"/>
                  </a:cubicBezTo>
                  <a:cubicBezTo>
                    <a:pt x="16" y="8"/>
                    <a:pt x="18" y="8"/>
                    <a:pt x="18" y="7"/>
                  </a:cubicBezTo>
                  <a:cubicBezTo>
                    <a:pt x="18" y="8"/>
                    <a:pt x="18" y="8"/>
                    <a:pt x="19" y="8"/>
                  </a:cubicBezTo>
                  <a:cubicBezTo>
                    <a:pt x="20" y="7"/>
                    <a:pt x="22" y="7"/>
                    <a:pt x="23" y="6"/>
                  </a:cubicBezTo>
                  <a:cubicBezTo>
                    <a:pt x="22" y="6"/>
                    <a:pt x="22" y="6"/>
                    <a:pt x="22" y="6"/>
                  </a:cubicBezTo>
                  <a:cubicBezTo>
                    <a:pt x="23" y="6"/>
                    <a:pt x="23" y="6"/>
                    <a:pt x="24" y="6"/>
                  </a:cubicBezTo>
                  <a:cubicBezTo>
                    <a:pt x="24" y="6"/>
                    <a:pt x="24" y="6"/>
                    <a:pt x="24" y="6"/>
                  </a:cubicBezTo>
                  <a:cubicBezTo>
                    <a:pt x="24" y="6"/>
                    <a:pt x="24" y="6"/>
                    <a:pt x="25" y="6"/>
                  </a:cubicBezTo>
                  <a:cubicBezTo>
                    <a:pt x="25" y="6"/>
                    <a:pt x="25" y="6"/>
                    <a:pt x="25" y="6"/>
                  </a:cubicBezTo>
                  <a:cubicBezTo>
                    <a:pt x="26" y="6"/>
                    <a:pt x="27" y="6"/>
                    <a:pt x="28" y="5"/>
                  </a:cubicBezTo>
                  <a:cubicBezTo>
                    <a:pt x="28" y="6"/>
                    <a:pt x="28" y="6"/>
                    <a:pt x="28" y="6"/>
                  </a:cubicBezTo>
                  <a:cubicBezTo>
                    <a:pt x="29" y="6"/>
                    <a:pt x="29" y="5"/>
                    <a:pt x="30" y="6"/>
                  </a:cubicBezTo>
                  <a:cubicBezTo>
                    <a:pt x="30" y="6"/>
                    <a:pt x="30" y="5"/>
                    <a:pt x="30" y="5"/>
                  </a:cubicBezTo>
                  <a:cubicBezTo>
                    <a:pt x="30" y="5"/>
                    <a:pt x="30" y="6"/>
                    <a:pt x="31" y="6"/>
                  </a:cubicBezTo>
                  <a:cubicBezTo>
                    <a:pt x="31" y="5"/>
                    <a:pt x="31" y="5"/>
                    <a:pt x="32" y="5"/>
                  </a:cubicBezTo>
                  <a:cubicBezTo>
                    <a:pt x="32" y="5"/>
                    <a:pt x="32" y="5"/>
                    <a:pt x="32" y="5"/>
                  </a:cubicBezTo>
                  <a:cubicBezTo>
                    <a:pt x="34" y="5"/>
                    <a:pt x="35" y="5"/>
                    <a:pt x="37" y="4"/>
                  </a:cubicBezTo>
                  <a:cubicBezTo>
                    <a:pt x="37" y="4"/>
                    <a:pt x="37" y="4"/>
                    <a:pt x="38" y="4"/>
                  </a:cubicBezTo>
                  <a:cubicBezTo>
                    <a:pt x="38" y="4"/>
                    <a:pt x="37" y="4"/>
                    <a:pt x="37" y="4"/>
                  </a:cubicBezTo>
                  <a:cubicBezTo>
                    <a:pt x="37" y="4"/>
                    <a:pt x="37" y="4"/>
                    <a:pt x="37" y="4"/>
                  </a:cubicBezTo>
                  <a:cubicBezTo>
                    <a:pt x="37" y="3"/>
                    <a:pt x="37" y="3"/>
                    <a:pt x="37" y="3"/>
                  </a:cubicBezTo>
                  <a:cubicBezTo>
                    <a:pt x="34" y="4"/>
                    <a:pt x="38" y="3"/>
                    <a:pt x="38" y="3"/>
                  </a:cubicBezTo>
                  <a:cubicBezTo>
                    <a:pt x="38" y="3"/>
                    <a:pt x="38" y="3"/>
                    <a:pt x="38" y="3"/>
                  </a:cubicBezTo>
                  <a:cubicBezTo>
                    <a:pt x="38" y="3"/>
                    <a:pt x="38" y="3"/>
                    <a:pt x="38" y="3"/>
                  </a:cubicBezTo>
                  <a:cubicBezTo>
                    <a:pt x="38" y="4"/>
                    <a:pt x="38" y="4"/>
                    <a:pt x="38" y="4"/>
                  </a:cubicBezTo>
                  <a:cubicBezTo>
                    <a:pt x="38" y="4"/>
                    <a:pt x="38" y="4"/>
                    <a:pt x="38" y="4"/>
                  </a:cubicBezTo>
                  <a:cubicBezTo>
                    <a:pt x="38" y="4"/>
                    <a:pt x="39" y="4"/>
                    <a:pt x="39" y="4"/>
                  </a:cubicBezTo>
                  <a:cubicBezTo>
                    <a:pt x="39" y="4"/>
                    <a:pt x="39" y="4"/>
                    <a:pt x="39" y="4"/>
                  </a:cubicBezTo>
                  <a:cubicBezTo>
                    <a:pt x="40" y="4"/>
                    <a:pt x="40" y="3"/>
                    <a:pt x="40" y="3"/>
                  </a:cubicBezTo>
                  <a:cubicBezTo>
                    <a:pt x="40" y="3"/>
                    <a:pt x="40" y="3"/>
                    <a:pt x="41" y="3"/>
                  </a:cubicBezTo>
                  <a:cubicBezTo>
                    <a:pt x="41" y="3"/>
                    <a:pt x="41" y="3"/>
                    <a:pt x="42" y="3"/>
                  </a:cubicBezTo>
                  <a:cubicBezTo>
                    <a:pt x="42" y="3"/>
                    <a:pt x="42" y="3"/>
                    <a:pt x="42" y="3"/>
                  </a:cubicBezTo>
                  <a:cubicBezTo>
                    <a:pt x="42" y="2"/>
                    <a:pt x="41" y="3"/>
                    <a:pt x="41" y="3"/>
                  </a:cubicBezTo>
                  <a:cubicBezTo>
                    <a:pt x="41" y="3"/>
                    <a:pt x="41" y="3"/>
                    <a:pt x="41" y="3"/>
                  </a:cubicBezTo>
                  <a:cubicBezTo>
                    <a:pt x="40" y="3"/>
                    <a:pt x="40" y="3"/>
                    <a:pt x="40" y="3"/>
                  </a:cubicBezTo>
                  <a:cubicBezTo>
                    <a:pt x="40" y="3"/>
                    <a:pt x="40" y="3"/>
                    <a:pt x="40" y="3"/>
                  </a:cubicBezTo>
                  <a:cubicBezTo>
                    <a:pt x="40" y="3"/>
                    <a:pt x="39" y="3"/>
                    <a:pt x="39" y="3"/>
                  </a:cubicBezTo>
                  <a:cubicBezTo>
                    <a:pt x="39" y="3"/>
                    <a:pt x="39" y="3"/>
                    <a:pt x="39" y="3"/>
                  </a:cubicBezTo>
                  <a:cubicBezTo>
                    <a:pt x="40" y="3"/>
                    <a:pt x="40" y="3"/>
                    <a:pt x="40" y="3"/>
                  </a:cubicBezTo>
                  <a:cubicBezTo>
                    <a:pt x="40" y="3"/>
                    <a:pt x="40" y="3"/>
                    <a:pt x="40" y="3"/>
                  </a:cubicBezTo>
                  <a:cubicBezTo>
                    <a:pt x="40" y="3"/>
                    <a:pt x="41" y="2"/>
                    <a:pt x="41" y="2"/>
                  </a:cubicBezTo>
                  <a:cubicBezTo>
                    <a:pt x="41" y="2"/>
                    <a:pt x="41" y="2"/>
                    <a:pt x="41" y="2"/>
                  </a:cubicBezTo>
                  <a:cubicBezTo>
                    <a:pt x="42" y="2"/>
                    <a:pt x="42" y="2"/>
                    <a:pt x="42" y="2"/>
                  </a:cubicBezTo>
                  <a:cubicBezTo>
                    <a:pt x="42" y="2"/>
                    <a:pt x="44" y="2"/>
                    <a:pt x="45" y="2"/>
                  </a:cubicBezTo>
                  <a:cubicBezTo>
                    <a:pt x="45" y="2"/>
                    <a:pt x="45" y="2"/>
                    <a:pt x="45" y="2"/>
                  </a:cubicBezTo>
                  <a:cubicBezTo>
                    <a:pt x="45" y="2"/>
                    <a:pt x="45" y="2"/>
                    <a:pt x="45" y="2"/>
                  </a:cubicBezTo>
                  <a:cubicBezTo>
                    <a:pt x="46" y="1"/>
                    <a:pt x="46" y="1"/>
                    <a:pt x="47" y="1"/>
                  </a:cubicBezTo>
                  <a:cubicBezTo>
                    <a:pt x="47" y="1"/>
                    <a:pt x="47" y="1"/>
                    <a:pt x="47" y="1"/>
                  </a:cubicBezTo>
                  <a:cubicBezTo>
                    <a:pt x="47" y="1"/>
                    <a:pt x="47" y="1"/>
                    <a:pt x="47" y="1"/>
                  </a:cubicBezTo>
                  <a:cubicBezTo>
                    <a:pt x="47" y="1"/>
                    <a:pt x="47" y="1"/>
                    <a:pt x="47" y="1"/>
                  </a:cubicBezTo>
                  <a:cubicBezTo>
                    <a:pt x="47" y="1"/>
                    <a:pt x="48" y="1"/>
                    <a:pt x="48" y="0"/>
                  </a:cubicBezTo>
                  <a:cubicBezTo>
                    <a:pt x="49" y="0"/>
                    <a:pt x="49" y="0"/>
                    <a:pt x="49" y="0"/>
                  </a:cubicBezTo>
                  <a:cubicBezTo>
                    <a:pt x="48" y="0"/>
                    <a:pt x="48" y="0"/>
                    <a:pt x="48" y="0"/>
                  </a:cubicBezTo>
                  <a:cubicBezTo>
                    <a:pt x="48" y="0"/>
                    <a:pt x="48" y="0"/>
                    <a:pt x="48" y="0"/>
                  </a:cubicBezTo>
                  <a:close/>
                  <a:moveTo>
                    <a:pt x="23" y="6"/>
                  </a:moveTo>
                  <a:cubicBezTo>
                    <a:pt x="23" y="6"/>
                    <a:pt x="23" y="6"/>
                    <a:pt x="23" y="6"/>
                  </a:cubicBezTo>
                  <a:cubicBezTo>
                    <a:pt x="23" y="6"/>
                    <a:pt x="23" y="6"/>
                    <a:pt x="23" y="6"/>
                  </a:cubicBezTo>
                  <a:cubicBezTo>
                    <a:pt x="23" y="6"/>
                    <a:pt x="23" y="6"/>
                    <a:pt x="23" y="6"/>
                  </a:cubicBezTo>
                  <a:cubicBezTo>
                    <a:pt x="23" y="6"/>
                    <a:pt x="23" y="6"/>
                    <a:pt x="23" y="6"/>
                  </a:cubicBezTo>
                  <a:close/>
                  <a:moveTo>
                    <a:pt x="25" y="6"/>
                  </a:moveTo>
                  <a:cubicBezTo>
                    <a:pt x="24" y="6"/>
                    <a:pt x="24" y="6"/>
                    <a:pt x="24" y="6"/>
                  </a:cubicBezTo>
                  <a:cubicBezTo>
                    <a:pt x="24" y="6"/>
                    <a:pt x="24" y="5"/>
                    <a:pt x="24" y="5"/>
                  </a:cubicBezTo>
                  <a:cubicBezTo>
                    <a:pt x="24" y="5"/>
                    <a:pt x="24" y="5"/>
                    <a:pt x="24" y="5"/>
                  </a:cubicBezTo>
                  <a:cubicBezTo>
                    <a:pt x="24" y="5"/>
                    <a:pt x="25" y="6"/>
                    <a:pt x="25"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1" name="Freeform 377"/>
            <p:cNvSpPr/>
            <p:nvPr/>
          </p:nvSpPr>
          <p:spPr bwMode="auto">
            <a:xfrm>
              <a:off x="4392" y="3624"/>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2" name="Freeform 378"/>
            <p:cNvSpPr/>
            <p:nvPr/>
          </p:nvSpPr>
          <p:spPr bwMode="auto">
            <a:xfrm>
              <a:off x="4668" y="3568"/>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3" name="Freeform 379"/>
            <p:cNvSpPr/>
            <p:nvPr/>
          </p:nvSpPr>
          <p:spPr bwMode="auto">
            <a:xfrm>
              <a:off x="4771" y="355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4" name="Freeform 380"/>
            <p:cNvSpPr/>
            <p:nvPr/>
          </p:nvSpPr>
          <p:spPr bwMode="auto">
            <a:xfrm>
              <a:off x="5331" y="3534"/>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5" name="Freeform 381"/>
            <p:cNvSpPr/>
            <p:nvPr/>
          </p:nvSpPr>
          <p:spPr bwMode="auto">
            <a:xfrm>
              <a:off x="5275" y="3553"/>
              <a:ext cx="10"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6" name="Rectangle 382"/>
            <p:cNvSpPr>
              <a:spLocks noChangeArrowheads="1"/>
            </p:cNvSpPr>
            <p:nvPr/>
          </p:nvSpPr>
          <p:spPr bwMode="auto">
            <a:xfrm>
              <a:off x="5182" y="3596"/>
              <a:ext cx="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17" name="Freeform 383"/>
            <p:cNvSpPr/>
            <p:nvPr/>
          </p:nvSpPr>
          <p:spPr bwMode="auto">
            <a:xfrm>
              <a:off x="5275" y="3544"/>
              <a:ext cx="5"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8" name="Freeform 384"/>
            <p:cNvSpPr/>
            <p:nvPr/>
          </p:nvSpPr>
          <p:spPr bwMode="auto">
            <a:xfrm>
              <a:off x="4771" y="3558"/>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9" name="Freeform 385"/>
            <p:cNvSpPr/>
            <p:nvPr/>
          </p:nvSpPr>
          <p:spPr bwMode="auto">
            <a:xfrm>
              <a:off x="4710" y="3558"/>
              <a:ext cx="56" cy="10"/>
            </a:xfrm>
            <a:custGeom>
              <a:avLst/>
              <a:gdLst>
                <a:gd name="T0" fmla="*/ 11 w 12"/>
                <a:gd name="T1" fmla="*/ 0 h 2"/>
                <a:gd name="T2" fmla="*/ 11 w 12"/>
                <a:gd name="T3" fmla="*/ 0 h 2"/>
                <a:gd name="T4" fmla="*/ 8 w 12"/>
                <a:gd name="T5" fmla="*/ 0 h 2"/>
                <a:gd name="T6" fmla="*/ 8 w 12"/>
                <a:gd name="T7" fmla="*/ 0 h 2"/>
                <a:gd name="T8" fmla="*/ 6 w 12"/>
                <a:gd name="T9" fmla="*/ 1 h 2"/>
                <a:gd name="T10" fmla="*/ 4 w 12"/>
                <a:gd name="T11" fmla="*/ 1 h 2"/>
                <a:gd name="T12" fmla="*/ 4 w 12"/>
                <a:gd name="T13" fmla="*/ 1 h 2"/>
                <a:gd name="T14" fmla="*/ 0 w 12"/>
                <a:gd name="T15" fmla="*/ 1 h 2"/>
                <a:gd name="T16" fmla="*/ 0 w 12"/>
                <a:gd name="T17" fmla="*/ 1 h 2"/>
                <a:gd name="T18" fmla="*/ 0 w 12"/>
                <a:gd name="T19" fmla="*/ 1 h 2"/>
                <a:gd name="T20" fmla="*/ 0 w 12"/>
                <a:gd name="T21" fmla="*/ 2 h 2"/>
                <a:gd name="T22" fmla="*/ 0 w 12"/>
                <a:gd name="T23" fmla="*/ 2 h 2"/>
                <a:gd name="T24" fmla="*/ 1 w 12"/>
                <a:gd name="T25" fmla="*/ 2 h 2"/>
                <a:gd name="T26" fmla="*/ 2 w 12"/>
                <a:gd name="T27" fmla="*/ 2 h 2"/>
                <a:gd name="T28" fmla="*/ 2 w 12"/>
                <a:gd name="T29" fmla="*/ 2 h 2"/>
                <a:gd name="T30" fmla="*/ 2 w 12"/>
                <a:gd name="T31" fmla="*/ 2 h 2"/>
                <a:gd name="T32" fmla="*/ 5 w 12"/>
                <a:gd name="T33" fmla="*/ 1 h 2"/>
                <a:gd name="T34" fmla="*/ 6 w 12"/>
                <a:gd name="T35" fmla="*/ 1 h 2"/>
                <a:gd name="T36" fmla="*/ 8 w 12"/>
                <a:gd name="T37" fmla="*/ 1 h 2"/>
                <a:gd name="T38" fmla="*/ 8 w 12"/>
                <a:gd name="T39" fmla="*/ 1 h 2"/>
                <a:gd name="T40" fmla="*/ 8 w 12"/>
                <a:gd name="T41" fmla="*/ 1 h 2"/>
                <a:gd name="T42" fmla="*/ 11 w 12"/>
                <a:gd name="T43" fmla="*/ 1 h 2"/>
                <a:gd name="T44" fmla="*/ 11 w 12"/>
                <a:gd name="T45" fmla="*/ 1 h 2"/>
                <a:gd name="T46" fmla="*/ 12 w 12"/>
                <a:gd name="T47" fmla="*/ 1 h 2"/>
                <a:gd name="T48" fmla="*/ 12 w 12"/>
                <a:gd name="T49" fmla="*/ 1 h 2"/>
                <a:gd name="T50" fmla="*/ 12 w 12"/>
                <a:gd name="T51" fmla="*/ 0 h 2"/>
                <a:gd name="T52" fmla="*/ 12 w 12"/>
                <a:gd name="T53" fmla="*/ 0 h 2"/>
                <a:gd name="T54" fmla="*/ 11 w 12"/>
                <a:gd name="T55"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 h="2">
                  <a:moveTo>
                    <a:pt x="11" y="0"/>
                  </a:moveTo>
                  <a:cubicBezTo>
                    <a:pt x="11" y="0"/>
                    <a:pt x="11" y="0"/>
                    <a:pt x="11" y="0"/>
                  </a:cubicBezTo>
                  <a:cubicBezTo>
                    <a:pt x="10" y="0"/>
                    <a:pt x="9" y="0"/>
                    <a:pt x="8" y="0"/>
                  </a:cubicBezTo>
                  <a:cubicBezTo>
                    <a:pt x="8" y="0"/>
                    <a:pt x="8" y="0"/>
                    <a:pt x="8" y="0"/>
                  </a:cubicBezTo>
                  <a:cubicBezTo>
                    <a:pt x="7" y="1"/>
                    <a:pt x="7" y="1"/>
                    <a:pt x="6" y="1"/>
                  </a:cubicBezTo>
                  <a:cubicBezTo>
                    <a:pt x="6" y="1"/>
                    <a:pt x="5" y="1"/>
                    <a:pt x="4" y="1"/>
                  </a:cubicBezTo>
                  <a:cubicBezTo>
                    <a:pt x="4" y="1"/>
                    <a:pt x="4" y="1"/>
                    <a:pt x="4" y="1"/>
                  </a:cubicBezTo>
                  <a:cubicBezTo>
                    <a:pt x="3" y="1"/>
                    <a:pt x="1" y="1"/>
                    <a:pt x="0" y="1"/>
                  </a:cubicBezTo>
                  <a:cubicBezTo>
                    <a:pt x="0" y="1"/>
                    <a:pt x="0" y="1"/>
                    <a:pt x="0" y="1"/>
                  </a:cubicBezTo>
                  <a:cubicBezTo>
                    <a:pt x="0" y="1"/>
                    <a:pt x="0" y="1"/>
                    <a:pt x="0" y="1"/>
                  </a:cubicBezTo>
                  <a:cubicBezTo>
                    <a:pt x="0" y="2"/>
                    <a:pt x="0" y="2"/>
                    <a:pt x="0" y="2"/>
                  </a:cubicBezTo>
                  <a:cubicBezTo>
                    <a:pt x="0" y="2"/>
                    <a:pt x="0" y="2"/>
                    <a:pt x="0" y="2"/>
                  </a:cubicBezTo>
                  <a:cubicBezTo>
                    <a:pt x="1" y="2"/>
                    <a:pt x="1" y="2"/>
                    <a:pt x="1" y="2"/>
                  </a:cubicBezTo>
                  <a:cubicBezTo>
                    <a:pt x="1" y="2"/>
                    <a:pt x="2" y="1"/>
                    <a:pt x="2" y="2"/>
                  </a:cubicBezTo>
                  <a:cubicBezTo>
                    <a:pt x="2" y="2"/>
                    <a:pt x="2" y="2"/>
                    <a:pt x="2" y="2"/>
                  </a:cubicBezTo>
                  <a:cubicBezTo>
                    <a:pt x="2" y="2"/>
                    <a:pt x="2" y="2"/>
                    <a:pt x="2" y="2"/>
                  </a:cubicBezTo>
                  <a:cubicBezTo>
                    <a:pt x="3" y="1"/>
                    <a:pt x="4" y="2"/>
                    <a:pt x="5" y="1"/>
                  </a:cubicBezTo>
                  <a:cubicBezTo>
                    <a:pt x="5" y="1"/>
                    <a:pt x="6" y="1"/>
                    <a:pt x="6" y="1"/>
                  </a:cubicBezTo>
                  <a:cubicBezTo>
                    <a:pt x="7" y="1"/>
                    <a:pt x="7" y="1"/>
                    <a:pt x="8" y="1"/>
                  </a:cubicBezTo>
                  <a:cubicBezTo>
                    <a:pt x="8" y="1"/>
                    <a:pt x="8" y="1"/>
                    <a:pt x="8" y="1"/>
                  </a:cubicBezTo>
                  <a:cubicBezTo>
                    <a:pt x="8" y="1"/>
                    <a:pt x="8" y="1"/>
                    <a:pt x="8" y="1"/>
                  </a:cubicBezTo>
                  <a:cubicBezTo>
                    <a:pt x="9" y="1"/>
                    <a:pt x="10" y="1"/>
                    <a:pt x="11" y="1"/>
                  </a:cubicBezTo>
                  <a:cubicBezTo>
                    <a:pt x="11" y="1"/>
                    <a:pt x="11" y="1"/>
                    <a:pt x="11" y="1"/>
                  </a:cubicBezTo>
                  <a:cubicBezTo>
                    <a:pt x="11" y="1"/>
                    <a:pt x="12" y="1"/>
                    <a:pt x="12" y="1"/>
                  </a:cubicBezTo>
                  <a:cubicBezTo>
                    <a:pt x="12" y="1"/>
                    <a:pt x="12" y="1"/>
                    <a:pt x="12" y="1"/>
                  </a:cubicBezTo>
                  <a:cubicBezTo>
                    <a:pt x="12" y="0"/>
                    <a:pt x="12" y="0"/>
                    <a:pt x="12" y="0"/>
                  </a:cubicBezTo>
                  <a:cubicBezTo>
                    <a:pt x="12" y="0"/>
                    <a:pt x="12" y="0"/>
                    <a:pt x="12" y="0"/>
                  </a:cubicBezTo>
                  <a:cubicBezTo>
                    <a:pt x="12" y="0"/>
                    <a:pt x="11" y="0"/>
                    <a:pt x="1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0" name="Freeform 386"/>
            <p:cNvSpPr/>
            <p:nvPr/>
          </p:nvSpPr>
          <p:spPr bwMode="auto">
            <a:xfrm>
              <a:off x="4766" y="3558"/>
              <a:ext cx="5" cy="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1" name="Freeform 387"/>
            <p:cNvSpPr/>
            <p:nvPr/>
          </p:nvSpPr>
          <p:spPr bwMode="auto">
            <a:xfrm>
              <a:off x="4645" y="3572"/>
              <a:ext cx="4" cy="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2" name="Freeform 388"/>
            <p:cNvSpPr/>
            <p:nvPr/>
          </p:nvSpPr>
          <p:spPr bwMode="auto">
            <a:xfrm>
              <a:off x="4084" y="3723"/>
              <a:ext cx="5" cy="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1"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3" name="Freeform 389"/>
            <p:cNvSpPr/>
            <p:nvPr/>
          </p:nvSpPr>
          <p:spPr bwMode="auto">
            <a:xfrm>
              <a:off x="4065" y="3747"/>
              <a:ext cx="5" cy="5"/>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1"/>
                    <a:pt x="0" y="1"/>
                    <a:pt x="0" y="1"/>
                  </a:cubicBezTo>
                  <a:cubicBezTo>
                    <a:pt x="0" y="1"/>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4" name="Freeform 390"/>
            <p:cNvSpPr/>
            <p:nvPr/>
          </p:nvSpPr>
          <p:spPr bwMode="auto">
            <a:xfrm>
              <a:off x="4808" y="3412"/>
              <a:ext cx="14" cy="4"/>
            </a:xfrm>
            <a:custGeom>
              <a:avLst/>
              <a:gdLst>
                <a:gd name="T0" fmla="*/ 1 w 3"/>
                <a:gd name="T1" fmla="*/ 0 h 1"/>
                <a:gd name="T2" fmla="*/ 3 w 3"/>
                <a:gd name="T3" fmla="*/ 0 h 1"/>
                <a:gd name="T4" fmla="*/ 1 w 3"/>
                <a:gd name="T5" fmla="*/ 0 h 1"/>
                <a:gd name="T6" fmla="*/ 1 w 3"/>
                <a:gd name="T7" fmla="*/ 0 h 1"/>
                <a:gd name="T8" fmla="*/ 1 w 3"/>
                <a:gd name="T9" fmla="*/ 0 h 1"/>
                <a:gd name="T10" fmla="*/ 0 w 3"/>
                <a:gd name="T11" fmla="*/ 0 h 1"/>
                <a:gd name="T12" fmla="*/ 1 w 3"/>
                <a:gd name="T13" fmla="*/ 0 h 1"/>
                <a:gd name="T14" fmla="*/ 1 w 3"/>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1" y="0"/>
                  </a:moveTo>
                  <a:cubicBezTo>
                    <a:pt x="2" y="1"/>
                    <a:pt x="2" y="0"/>
                    <a:pt x="3" y="0"/>
                  </a:cubicBezTo>
                  <a:cubicBezTo>
                    <a:pt x="2" y="0"/>
                    <a:pt x="2" y="0"/>
                    <a:pt x="1" y="0"/>
                  </a:cubicBezTo>
                  <a:cubicBezTo>
                    <a:pt x="1" y="0"/>
                    <a:pt x="1" y="0"/>
                    <a:pt x="1" y="0"/>
                  </a:cubicBezTo>
                  <a:cubicBezTo>
                    <a:pt x="1" y="0"/>
                    <a:pt x="1" y="0"/>
                    <a:pt x="1" y="0"/>
                  </a:cubicBezTo>
                  <a:cubicBezTo>
                    <a:pt x="0" y="0"/>
                    <a:pt x="0" y="0"/>
                    <a:pt x="0" y="0"/>
                  </a:cubicBezTo>
                  <a:cubicBezTo>
                    <a:pt x="0" y="0"/>
                    <a:pt x="1" y="0"/>
                    <a:pt x="1"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5" name="Freeform 391"/>
            <p:cNvSpPr/>
            <p:nvPr/>
          </p:nvSpPr>
          <p:spPr bwMode="auto">
            <a:xfrm>
              <a:off x="4434" y="3454"/>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6" name="Freeform 392"/>
            <p:cNvSpPr/>
            <p:nvPr/>
          </p:nvSpPr>
          <p:spPr bwMode="auto">
            <a:xfrm>
              <a:off x="3729" y="3558"/>
              <a:ext cx="0" cy="5"/>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7" name="Rectangle 393"/>
            <p:cNvSpPr>
              <a:spLocks noChangeArrowheads="1"/>
            </p:cNvSpPr>
            <p:nvPr/>
          </p:nvSpPr>
          <p:spPr bwMode="auto">
            <a:xfrm>
              <a:off x="3766" y="3530"/>
              <a:ext cx="1" cy="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28" name="Freeform 394"/>
            <p:cNvSpPr/>
            <p:nvPr/>
          </p:nvSpPr>
          <p:spPr bwMode="auto">
            <a:xfrm>
              <a:off x="3766" y="3525"/>
              <a:ext cx="14" cy="5"/>
            </a:xfrm>
            <a:custGeom>
              <a:avLst/>
              <a:gdLst>
                <a:gd name="T0" fmla="*/ 3 w 3"/>
                <a:gd name="T1" fmla="*/ 1 h 1"/>
                <a:gd name="T2" fmla="*/ 0 w 3"/>
                <a:gd name="T3" fmla="*/ 1 h 1"/>
                <a:gd name="T4" fmla="*/ 0 w 3"/>
                <a:gd name="T5" fmla="*/ 1 h 1"/>
                <a:gd name="T6" fmla="*/ 0 w 3"/>
                <a:gd name="T7" fmla="*/ 1 h 1"/>
                <a:gd name="T8" fmla="*/ 3 w 3"/>
                <a:gd name="T9" fmla="*/ 1 h 1"/>
              </a:gdLst>
              <a:ahLst/>
              <a:cxnLst>
                <a:cxn ang="0">
                  <a:pos x="T0" y="T1"/>
                </a:cxn>
                <a:cxn ang="0">
                  <a:pos x="T2" y="T3"/>
                </a:cxn>
                <a:cxn ang="0">
                  <a:pos x="T4" y="T5"/>
                </a:cxn>
                <a:cxn ang="0">
                  <a:pos x="T6" y="T7"/>
                </a:cxn>
                <a:cxn ang="0">
                  <a:pos x="T8" y="T9"/>
                </a:cxn>
              </a:cxnLst>
              <a:rect l="0" t="0" r="r" b="b"/>
              <a:pathLst>
                <a:path w="3" h="1">
                  <a:moveTo>
                    <a:pt x="3" y="1"/>
                  </a:moveTo>
                  <a:cubicBezTo>
                    <a:pt x="2" y="0"/>
                    <a:pt x="1" y="1"/>
                    <a:pt x="0" y="1"/>
                  </a:cubicBezTo>
                  <a:cubicBezTo>
                    <a:pt x="0" y="1"/>
                    <a:pt x="0" y="1"/>
                    <a:pt x="0" y="1"/>
                  </a:cubicBezTo>
                  <a:cubicBezTo>
                    <a:pt x="0" y="1"/>
                    <a:pt x="0" y="1"/>
                    <a:pt x="0" y="1"/>
                  </a:cubicBezTo>
                  <a:cubicBezTo>
                    <a:pt x="1" y="1"/>
                    <a:pt x="2" y="1"/>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9" name="Freeform 395"/>
            <p:cNvSpPr/>
            <p:nvPr/>
          </p:nvSpPr>
          <p:spPr bwMode="auto">
            <a:xfrm>
              <a:off x="3780" y="3525"/>
              <a:ext cx="5" cy="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0" y="1"/>
                    <a:pt x="0" y="1"/>
                    <a:pt x="0" y="1"/>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0" name="Freeform 396"/>
            <p:cNvSpPr/>
            <p:nvPr/>
          </p:nvSpPr>
          <p:spPr bwMode="auto">
            <a:xfrm>
              <a:off x="3794" y="3525"/>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1" name="Freeform 397"/>
            <p:cNvSpPr/>
            <p:nvPr/>
          </p:nvSpPr>
          <p:spPr bwMode="auto">
            <a:xfrm>
              <a:off x="3719" y="3530"/>
              <a:ext cx="5"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1"/>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2" name="Freeform 398"/>
            <p:cNvSpPr/>
            <p:nvPr/>
          </p:nvSpPr>
          <p:spPr bwMode="auto">
            <a:xfrm>
              <a:off x="3724" y="3525"/>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3" name="Freeform 399"/>
            <p:cNvSpPr/>
            <p:nvPr/>
          </p:nvSpPr>
          <p:spPr bwMode="auto">
            <a:xfrm>
              <a:off x="3785" y="3501"/>
              <a:ext cx="5"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0"/>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4" name="Freeform 400"/>
            <p:cNvSpPr/>
            <p:nvPr/>
          </p:nvSpPr>
          <p:spPr bwMode="auto">
            <a:xfrm>
              <a:off x="3794" y="3497"/>
              <a:ext cx="5"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5" name="Freeform 401"/>
            <p:cNvSpPr/>
            <p:nvPr/>
          </p:nvSpPr>
          <p:spPr bwMode="auto">
            <a:xfrm>
              <a:off x="3813" y="3478"/>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6" name="Freeform 402"/>
            <p:cNvSpPr/>
            <p:nvPr/>
          </p:nvSpPr>
          <p:spPr bwMode="auto">
            <a:xfrm>
              <a:off x="3528" y="3482"/>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7" name="Freeform 403"/>
            <p:cNvSpPr/>
            <p:nvPr/>
          </p:nvSpPr>
          <p:spPr bwMode="auto">
            <a:xfrm>
              <a:off x="3635" y="3464"/>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8" name="Rectangle 404"/>
            <p:cNvSpPr>
              <a:spLocks noChangeArrowheads="1"/>
            </p:cNvSpPr>
            <p:nvPr/>
          </p:nvSpPr>
          <p:spPr bwMode="auto">
            <a:xfrm>
              <a:off x="3509" y="3416"/>
              <a:ext cx="5" cy="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39" name="Freeform 405"/>
            <p:cNvSpPr/>
            <p:nvPr/>
          </p:nvSpPr>
          <p:spPr bwMode="auto">
            <a:xfrm>
              <a:off x="3547" y="3388"/>
              <a:ext cx="4"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0" name="Freeform 406"/>
            <p:cNvSpPr/>
            <p:nvPr/>
          </p:nvSpPr>
          <p:spPr bwMode="auto">
            <a:xfrm>
              <a:off x="3551" y="3388"/>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1" name="Freeform 407"/>
            <p:cNvSpPr/>
            <p:nvPr/>
          </p:nvSpPr>
          <p:spPr bwMode="auto">
            <a:xfrm>
              <a:off x="3565" y="3379"/>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2" name="Freeform 408"/>
            <p:cNvSpPr/>
            <p:nvPr/>
          </p:nvSpPr>
          <p:spPr bwMode="auto">
            <a:xfrm>
              <a:off x="3593" y="3336"/>
              <a:ext cx="42" cy="5"/>
            </a:xfrm>
            <a:custGeom>
              <a:avLst/>
              <a:gdLst>
                <a:gd name="T0" fmla="*/ 8 w 9"/>
                <a:gd name="T1" fmla="*/ 0 h 1"/>
                <a:gd name="T2" fmla="*/ 8 w 9"/>
                <a:gd name="T3" fmla="*/ 0 h 1"/>
                <a:gd name="T4" fmla="*/ 4 w 9"/>
                <a:gd name="T5" fmla="*/ 0 h 1"/>
                <a:gd name="T6" fmla="*/ 0 w 9"/>
                <a:gd name="T7" fmla="*/ 1 h 1"/>
                <a:gd name="T8" fmla="*/ 4 w 9"/>
                <a:gd name="T9" fmla="*/ 1 h 1"/>
                <a:gd name="T10" fmla="*/ 8 w 9"/>
                <a:gd name="T11" fmla="*/ 0 h 1"/>
                <a:gd name="T12" fmla="*/ 8 w 9"/>
                <a:gd name="T13" fmla="*/ 0 h 1"/>
                <a:gd name="T14" fmla="*/ 9 w 9"/>
                <a:gd name="T15" fmla="*/ 0 h 1"/>
                <a:gd name="T16" fmla="*/ 8 w 9"/>
                <a:gd name="T17" fmla="*/ 0 h 1"/>
                <a:gd name="T18" fmla="*/ 8 w 9"/>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
                  <a:moveTo>
                    <a:pt x="8" y="0"/>
                  </a:moveTo>
                  <a:cubicBezTo>
                    <a:pt x="8" y="0"/>
                    <a:pt x="8" y="0"/>
                    <a:pt x="8" y="0"/>
                  </a:cubicBezTo>
                  <a:cubicBezTo>
                    <a:pt x="7" y="0"/>
                    <a:pt x="5" y="0"/>
                    <a:pt x="4" y="0"/>
                  </a:cubicBezTo>
                  <a:cubicBezTo>
                    <a:pt x="3" y="0"/>
                    <a:pt x="1" y="1"/>
                    <a:pt x="0" y="1"/>
                  </a:cubicBezTo>
                  <a:cubicBezTo>
                    <a:pt x="1" y="1"/>
                    <a:pt x="3" y="1"/>
                    <a:pt x="4" y="1"/>
                  </a:cubicBezTo>
                  <a:cubicBezTo>
                    <a:pt x="5" y="1"/>
                    <a:pt x="7" y="0"/>
                    <a:pt x="8" y="0"/>
                  </a:cubicBezTo>
                  <a:cubicBezTo>
                    <a:pt x="8" y="0"/>
                    <a:pt x="8" y="0"/>
                    <a:pt x="8" y="0"/>
                  </a:cubicBezTo>
                  <a:cubicBezTo>
                    <a:pt x="8" y="0"/>
                    <a:pt x="9" y="0"/>
                    <a:pt x="9" y="0"/>
                  </a:cubicBezTo>
                  <a:cubicBezTo>
                    <a:pt x="8" y="0"/>
                    <a:pt x="8" y="0"/>
                    <a:pt x="8" y="0"/>
                  </a:cubicBezTo>
                  <a:cubicBezTo>
                    <a:pt x="8" y="0"/>
                    <a:pt x="8" y="0"/>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3" name="Freeform 409"/>
            <p:cNvSpPr/>
            <p:nvPr/>
          </p:nvSpPr>
          <p:spPr bwMode="auto">
            <a:xfrm>
              <a:off x="4406" y="317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2844" name="图片 28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70812" y="5004797"/>
            <a:ext cx="2730354" cy="1220464"/>
          </a:xfrm>
          <a:prstGeom prst="rect">
            <a:avLst/>
          </a:prstGeom>
        </p:spPr>
      </p:pic>
      <p:sp>
        <p:nvSpPr>
          <p:cNvPr id="2845" name="Freeform 5"/>
          <p:cNvSpPr>
            <a:spLocks noEditPoints="1"/>
          </p:cNvSpPr>
          <p:nvPr/>
        </p:nvSpPr>
        <p:spPr bwMode="auto">
          <a:xfrm flipH="1">
            <a:off x="8991600" y="2836272"/>
            <a:ext cx="3543301" cy="4337049"/>
          </a:xfrm>
          <a:custGeom>
            <a:avLst/>
            <a:gdLst>
              <a:gd name="T0" fmla="*/ 1034 w 1785"/>
              <a:gd name="T1" fmla="*/ 120 h 2117"/>
              <a:gd name="T2" fmla="*/ 1631 w 1785"/>
              <a:gd name="T3" fmla="*/ 54 h 2117"/>
              <a:gd name="T4" fmla="*/ 1182 w 1785"/>
              <a:gd name="T5" fmla="*/ 379 h 2117"/>
              <a:gd name="T6" fmla="*/ 1247 w 1785"/>
              <a:gd name="T7" fmla="*/ 185 h 2117"/>
              <a:gd name="T8" fmla="*/ 1103 w 1785"/>
              <a:gd name="T9" fmla="*/ 258 h 2117"/>
              <a:gd name="T10" fmla="*/ 1169 w 1785"/>
              <a:gd name="T11" fmla="*/ 312 h 2117"/>
              <a:gd name="T12" fmla="*/ 1113 w 1785"/>
              <a:gd name="T13" fmla="*/ 531 h 2117"/>
              <a:gd name="T14" fmla="*/ 1203 w 1785"/>
              <a:gd name="T15" fmla="*/ 458 h 2117"/>
              <a:gd name="T16" fmla="*/ 1524 w 1785"/>
              <a:gd name="T17" fmla="*/ 367 h 2117"/>
              <a:gd name="T18" fmla="*/ 1302 w 1785"/>
              <a:gd name="T19" fmla="*/ 418 h 2117"/>
              <a:gd name="T20" fmla="*/ 1344 w 1785"/>
              <a:gd name="T21" fmla="*/ 382 h 2117"/>
              <a:gd name="T22" fmla="*/ 1465 w 1785"/>
              <a:gd name="T23" fmla="*/ 365 h 2117"/>
              <a:gd name="T24" fmla="*/ 645 w 1785"/>
              <a:gd name="T25" fmla="*/ 1112 h 2117"/>
              <a:gd name="T26" fmla="*/ 923 w 1785"/>
              <a:gd name="T27" fmla="*/ 689 h 2117"/>
              <a:gd name="T28" fmla="*/ 1243 w 1785"/>
              <a:gd name="T29" fmla="*/ 1407 h 2117"/>
              <a:gd name="T30" fmla="*/ 1164 w 1785"/>
              <a:gd name="T31" fmla="*/ 1332 h 2117"/>
              <a:gd name="T32" fmla="*/ 903 w 1785"/>
              <a:gd name="T33" fmla="*/ 1464 h 2117"/>
              <a:gd name="T34" fmla="*/ 1213 w 1785"/>
              <a:gd name="T35" fmla="*/ 1356 h 2117"/>
              <a:gd name="T36" fmla="*/ 329 w 1785"/>
              <a:gd name="T37" fmla="*/ 1437 h 2117"/>
              <a:gd name="T38" fmla="*/ 265 w 1785"/>
              <a:gd name="T39" fmla="*/ 1204 h 2117"/>
              <a:gd name="T40" fmla="*/ 287 w 1785"/>
              <a:gd name="T41" fmla="*/ 1161 h 2117"/>
              <a:gd name="T42" fmla="*/ 510 w 1785"/>
              <a:gd name="T43" fmla="*/ 739 h 2117"/>
              <a:gd name="T44" fmla="*/ 633 w 1785"/>
              <a:gd name="T45" fmla="*/ 427 h 2117"/>
              <a:gd name="T46" fmla="*/ 608 w 1785"/>
              <a:gd name="T47" fmla="*/ 558 h 2117"/>
              <a:gd name="T48" fmla="*/ 929 w 1785"/>
              <a:gd name="T49" fmla="*/ 339 h 2117"/>
              <a:gd name="T50" fmla="*/ 786 w 1785"/>
              <a:gd name="T51" fmla="*/ 156 h 2117"/>
              <a:gd name="T52" fmla="*/ 351 w 1785"/>
              <a:gd name="T53" fmla="*/ 372 h 2117"/>
              <a:gd name="T54" fmla="*/ 410 w 1785"/>
              <a:gd name="T55" fmla="*/ 564 h 2117"/>
              <a:gd name="T56" fmla="*/ 405 w 1785"/>
              <a:gd name="T57" fmla="*/ 903 h 2117"/>
              <a:gd name="T58" fmla="*/ 408 w 1785"/>
              <a:gd name="T59" fmla="*/ 832 h 2117"/>
              <a:gd name="T60" fmla="*/ 503 w 1785"/>
              <a:gd name="T61" fmla="*/ 589 h 2117"/>
              <a:gd name="T62" fmla="*/ 597 w 1785"/>
              <a:gd name="T63" fmla="*/ 397 h 2117"/>
              <a:gd name="T64" fmla="*/ 465 w 1785"/>
              <a:gd name="T65" fmla="*/ 399 h 2117"/>
              <a:gd name="T66" fmla="*/ 443 w 1785"/>
              <a:gd name="T67" fmla="*/ 204 h 2117"/>
              <a:gd name="T68" fmla="*/ 95 w 1785"/>
              <a:gd name="T69" fmla="*/ 73 h 2117"/>
              <a:gd name="T70" fmla="*/ 470 w 1785"/>
              <a:gd name="T71" fmla="*/ 576 h 2117"/>
              <a:gd name="T72" fmla="*/ 459 w 1785"/>
              <a:gd name="T73" fmla="*/ 662 h 2117"/>
              <a:gd name="T74" fmla="*/ 442 w 1785"/>
              <a:gd name="T75" fmla="*/ 537 h 2117"/>
              <a:gd name="T76" fmla="*/ 427 w 1785"/>
              <a:gd name="T77" fmla="*/ 384 h 2117"/>
              <a:gd name="T78" fmla="*/ 803 w 1785"/>
              <a:gd name="T79" fmla="*/ 1829 h 2117"/>
              <a:gd name="T80" fmla="*/ 687 w 1785"/>
              <a:gd name="T81" fmla="*/ 1906 h 2117"/>
              <a:gd name="T82" fmla="*/ 690 w 1785"/>
              <a:gd name="T83" fmla="*/ 1688 h 2117"/>
              <a:gd name="T84" fmla="*/ 691 w 1785"/>
              <a:gd name="T85" fmla="*/ 1608 h 2117"/>
              <a:gd name="T86" fmla="*/ 730 w 1785"/>
              <a:gd name="T87" fmla="*/ 1527 h 2117"/>
              <a:gd name="T88" fmla="*/ 826 w 1785"/>
              <a:gd name="T89" fmla="*/ 1536 h 2117"/>
              <a:gd name="T90" fmla="*/ 1127 w 1785"/>
              <a:gd name="T91" fmla="*/ 1180 h 2117"/>
              <a:gd name="T92" fmla="*/ 858 w 1785"/>
              <a:gd name="T93" fmla="*/ 1255 h 2117"/>
              <a:gd name="T94" fmla="*/ 634 w 1785"/>
              <a:gd name="T95" fmla="*/ 1113 h 2117"/>
              <a:gd name="T96" fmla="*/ 239 w 1785"/>
              <a:gd name="T97" fmla="*/ 1540 h 2117"/>
              <a:gd name="T98" fmla="*/ 227 w 1785"/>
              <a:gd name="T99" fmla="*/ 1439 h 2117"/>
              <a:gd name="T100" fmla="*/ 185 w 1785"/>
              <a:gd name="T101" fmla="*/ 1657 h 2117"/>
              <a:gd name="T102" fmla="*/ 242 w 1785"/>
              <a:gd name="T103" fmla="*/ 1753 h 2117"/>
              <a:gd name="T104" fmla="*/ 188 w 1785"/>
              <a:gd name="T105" fmla="*/ 1770 h 2117"/>
              <a:gd name="T106" fmla="*/ 129 w 1785"/>
              <a:gd name="T107" fmla="*/ 1791 h 2117"/>
              <a:gd name="T108" fmla="*/ 1113 w 1785"/>
              <a:gd name="T109" fmla="*/ 1835 h 2117"/>
              <a:gd name="T110" fmla="*/ 510 w 1785"/>
              <a:gd name="T111" fmla="*/ 1740 h 2117"/>
              <a:gd name="T112" fmla="*/ 642 w 1785"/>
              <a:gd name="T113" fmla="*/ 1344 h 2117"/>
              <a:gd name="T114" fmla="*/ 320 w 1785"/>
              <a:gd name="T115" fmla="*/ 1636 h 2117"/>
              <a:gd name="T116" fmla="*/ 399 w 1785"/>
              <a:gd name="T117" fmla="*/ 1623 h 2117"/>
              <a:gd name="T118" fmla="*/ 488 w 1785"/>
              <a:gd name="T119" fmla="*/ 1554 h 2117"/>
              <a:gd name="T120" fmla="*/ 474 w 1785"/>
              <a:gd name="T121" fmla="*/ 1606 h 2117"/>
              <a:gd name="T122" fmla="*/ 709 w 1785"/>
              <a:gd name="T123" fmla="*/ 1915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5" h="2117">
                <a:moveTo>
                  <a:pt x="1038" y="146"/>
                </a:moveTo>
                <a:cubicBezTo>
                  <a:pt x="1038" y="146"/>
                  <a:pt x="1038" y="155"/>
                  <a:pt x="1038" y="157"/>
                </a:cubicBezTo>
                <a:cubicBezTo>
                  <a:pt x="1038" y="159"/>
                  <a:pt x="1038" y="167"/>
                  <a:pt x="1038" y="169"/>
                </a:cubicBezTo>
                <a:cubicBezTo>
                  <a:pt x="1038" y="171"/>
                  <a:pt x="1044" y="180"/>
                  <a:pt x="1044" y="181"/>
                </a:cubicBezTo>
                <a:cubicBezTo>
                  <a:pt x="1044" y="182"/>
                  <a:pt x="1053" y="201"/>
                  <a:pt x="1057" y="198"/>
                </a:cubicBezTo>
                <a:cubicBezTo>
                  <a:pt x="1062" y="195"/>
                  <a:pt x="1056" y="185"/>
                  <a:pt x="1055" y="183"/>
                </a:cubicBezTo>
                <a:cubicBezTo>
                  <a:pt x="1054" y="182"/>
                  <a:pt x="1058" y="170"/>
                  <a:pt x="1058" y="165"/>
                </a:cubicBezTo>
                <a:cubicBezTo>
                  <a:pt x="1058" y="160"/>
                  <a:pt x="1052" y="154"/>
                  <a:pt x="1050" y="150"/>
                </a:cubicBezTo>
                <a:cubicBezTo>
                  <a:pt x="1047" y="146"/>
                  <a:pt x="1047" y="141"/>
                  <a:pt x="1047" y="138"/>
                </a:cubicBezTo>
                <a:cubicBezTo>
                  <a:pt x="1047" y="135"/>
                  <a:pt x="1043" y="127"/>
                  <a:pt x="1042" y="124"/>
                </a:cubicBezTo>
                <a:cubicBezTo>
                  <a:pt x="1041" y="122"/>
                  <a:pt x="1035" y="117"/>
                  <a:pt x="1034" y="120"/>
                </a:cubicBezTo>
                <a:cubicBezTo>
                  <a:pt x="1033" y="123"/>
                  <a:pt x="1034" y="122"/>
                  <a:pt x="1034" y="122"/>
                </a:cubicBezTo>
                <a:cubicBezTo>
                  <a:pt x="1034" y="122"/>
                  <a:pt x="1033" y="130"/>
                  <a:pt x="1033" y="134"/>
                </a:cubicBezTo>
                <a:cubicBezTo>
                  <a:pt x="1033" y="138"/>
                  <a:pt x="1038" y="146"/>
                  <a:pt x="1038" y="146"/>
                </a:cubicBezTo>
                <a:close/>
                <a:moveTo>
                  <a:pt x="1766" y="202"/>
                </a:moveTo>
                <a:cubicBezTo>
                  <a:pt x="1747" y="202"/>
                  <a:pt x="1646" y="230"/>
                  <a:pt x="1614" y="248"/>
                </a:cubicBezTo>
                <a:cubicBezTo>
                  <a:pt x="1614" y="248"/>
                  <a:pt x="1643" y="192"/>
                  <a:pt x="1694" y="149"/>
                </a:cubicBezTo>
                <a:cubicBezTo>
                  <a:pt x="1694" y="149"/>
                  <a:pt x="1694" y="136"/>
                  <a:pt x="1672" y="157"/>
                </a:cubicBezTo>
                <a:cubicBezTo>
                  <a:pt x="1649" y="178"/>
                  <a:pt x="1571" y="262"/>
                  <a:pt x="1558" y="279"/>
                </a:cubicBezTo>
                <a:cubicBezTo>
                  <a:pt x="1545" y="295"/>
                  <a:pt x="1410" y="357"/>
                  <a:pt x="1373" y="392"/>
                </a:cubicBezTo>
                <a:cubicBezTo>
                  <a:pt x="1373" y="392"/>
                  <a:pt x="1469" y="296"/>
                  <a:pt x="1536" y="210"/>
                </a:cubicBezTo>
                <a:cubicBezTo>
                  <a:pt x="1603" y="125"/>
                  <a:pt x="1630" y="70"/>
                  <a:pt x="1631" y="54"/>
                </a:cubicBezTo>
                <a:cubicBezTo>
                  <a:pt x="1631" y="54"/>
                  <a:pt x="1528" y="145"/>
                  <a:pt x="1478" y="219"/>
                </a:cubicBezTo>
                <a:cubicBezTo>
                  <a:pt x="1418" y="286"/>
                  <a:pt x="1384" y="353"/>
                  <a:pt x="1384" y="353"/>
                </a:cubicBezTo>
                <a:cubicBezTo>
                  <a:pt x="1346" y="368"/>
                  <a:pt x="1346" y="368"/>
                  <a:pt x="1346" y="368"/>
                </a:cubicBezTo>
                <a:cubicBezTo>
                  <a:pt x="1346" y="356"/>
                  <a:pt x="1346" y="356"/>
                  <a:pt x="1346" y="356"/>
                </a:cubicBezTo>
                <a:cubicBezTo>
                  <a:pt x="1346" y="356"/>
                  <a:pt x="1367" y="345"/>
                  <a:pt x="1367" y="327"/>
                </a:cubicBezTo>
                <a:cubicBezTo>
                  <a:pt x="1367" y="327"/>
                  <a:pt x="1365" y="316"/>
                  <a:pt x="1359" y="332"/>
                </a:cubicBezTo>
                <a:cubicBezTo>
                  <a:pt x="1352" y="348"/>
                  <a:pt x="1348" y="330"/>
                  <a:pt x="1348" y="330"/>
                </a:cubicBezTo>
                <a:cubicBezTo>
                  <a:pt x="1348" y="330"/>
                  <a:pt x="1356" y="253"/>
                  <a:pt x="1355" y="236"/>
                </a:cubicBezTo>
                <a:cubicBezTo>
                  <a:pt x="1355" y="236"/>
                  <a:pt x="1478" y="97"/>
                  <a:pt x="1575" y="38"/>
                </a:cubicBezTo>
                <a:cubicBezTo>
                  <a:pt x="1575" y="38"/>
                  <a:pt x="1569" y="26"/>
                  <a:pt x="1533" y="51"/>
                </a:cubicBezTo>
                <a:cubicBezTo>
                  <a:pt x="1496" y="76"/>
                  <a:pt x="1329" y="228"/>
                  <a:pt x="1182" y="379"/>
                </a:cubicBezTo>
                <a:cubicBezTo>
                  <a:pt x="1197" y="358"/>
                  <a:pt x="1197" y="358"/>
                  <a:pt x="1197" y="358"/>
                </a:cubicBezTo>
                <a:cubicBezTo>
                  <a:pt x="1171" y="378"/>
                  <a:pt x="1171" y="378"/>
                  <a:pt x="1171" y="378"/>
                </a:cubicBezTo>
                <a:cubicBezTo>
                  <a:pt x="1171" y="378"/>
                  <a:pt x="1192" y="339"/>
                  <a:pt x="1195" y="327"/>
                </a:cubicBezTo>
                <a:cubicBezTo>
                  <a:pt x="1229" y="323"/>
                  <a:pt x="1229" y="323"/>
                  <a:pt x="1229" y="323"/>
                </a:cubicBezTo>
                <a:cubicBezTo>
                  <a:pt x="1229" y="323"/>
                  <a:pt x="1253" y="303"/>
                  <a:pt x="1257" y="297"/>
                </a:cubicBezTo>
                <a:cubicBezTo>
                  <a:pt x="1262" y="292"/>
                  <a:pt x="1271" y="280"/>
                  <a:pt x="1248" y="289"/>
                </a:cubicBezTo>
                <a:cubicBezTo>
                  <a:pt x="1224" y="298"/>
                  <a:pt x="1210" y="300"/>
                  <a:pt x="1209" y="294"/>
                </a:cubicBezTo>
                <a:cubicBezTo>
                  <a:pt x="1209" y="287"/>
                  <a:pt x="1219" y="273"/>
                  <a:pt x="1233" y="259"/>
                </a:cubicBezTo>
                <a:cubicBezTo>
                  <a:pt x="1246" y="245"/>
                  <a:pt x="1302" y="207"/>
                  <a:pt x="1330" y="165"/>
                </a:cubicBezTo>
                <a:cubicBezTo>
                  <a:pt x="1363" y="126"/>
                  <a:pt x="1398" y="105"/>
                  <a:pt x="1398" y="105"/>
                </a:cubicBezTo>
                <a:cubicBezTo>
                  <a:pt x="1398" y="105"/>
                  <a:pt x="1296" y="146"/>
                  <a:pt x="1247" y="185"/>
                </a:cubicBezTo>
                <a:cubicBezTo>
                  <a:pt x="1247" y="185"/>
                  <a:pt x="1261" y="148"/>
                  <a:pt x="1263" y="120"/>
                </a:cubicBezTo>
                <a:cubicBezTo>
                  <a:pt x="1264" y="91"/>
                  <a:pt x="1282" y="37"/>
                  <a:pt x="1282" y="37"/>
                </a:cubicBezTo>
                <a:cubicBezTo>
                  <a:pt x="1282" y="37"/>
                  <a:pt x="1218" y="152"/>
                  <a:pt x="1201" y="204"/>
                </a:cubicBezTo>
                <a:cubicBezTo>
                  <a:pt x="1201" y="204"/>
                  <a:pt x="1189" y="195"/>
                  <a:pt x="1182" y="219"/>
                </a:cubicBezTo>
                <a:cubicBezTo>
                  <a:pt x="1181" y="242"/>
                  <a:pt x="1179" y="250"/>
                  <a:pt x="1179" y="250"/>
                </a:cubicBezTo>
                <a:cubicBezTo>
                  <a:pt x="1179" y="250"/>
                  <a:pt x="1131" y="303"/>
                  <a:pt x="1130" y="324"/>
                </a:cubicBezTo>
                <a:cubicBezTo>
                  <a:pt x="1130" y="324"/>
                  <a:pt x="1125" y="333"/>
                  <a:pt x="1120" y="310"/>
                </a:cubicBezTo>
                <a:cubicBezTo>
                  <a:pt x="1115" y="288"/>
                  <a:pt x="1129" y="257"/>
                  <a:pt x="1129" y="257"/>
                </a:cubicBezTo>
                <a:cubicBezTo>
                  <a:pt x="1129" y="257"/>
                  <a:pt x="1142" y="198"/>
                  <a:pt x="1158" y="69"/>
                </a:cubicBezTo>
                <a:cubicBezTo>
                  <a:pt x="1159" y="39"/>
                  <a:pt x="1159" y="39"/>
                  <a:pt x="1159" y="39"/>
                </a:cubicBezTo>
                <a:cubicBezTo>
                  <a:pt x="1159" y="39"/>
                  <a:pt x="1122" y="62"/>
                  <a:pt x="1103" y="258"/>
                </a:cubicBezTo>
                <a:cubicBezTo>
                  <a:pt x="1103" y="258"/>
                  <a:pt x="1078" y="229"/>
                  <a:pt x="1064" y="217"/>
                </a:cubicBezTo>
                <a:cubicBezTo>
                  <a:pt x="1064" y="217"/>
                  <a:pt x="1074" y="250"/>
                  <a:pt x="1104" y="286"/>
                </a:cubicBezTo>
                <a:cubicBezTo>
                  <a:pt x="1104" y="286"/>
                  <a:pt x="1103" y="299"/>
                  <a:pt x="1114" y="310"/>
                </a:cubicBezTo>
                <a:cubicBezTo>
                  <a:pt x="1114" y="310"/>
                  <a:pt x="1119" y="311"/>
                  <a:pt x="1119" y="324"/>
                </a:cubicBezTo>
                <a:cubicBezTo>
                  <a:pt x="1119" y="337"/>
                  <a:pt x="1125" y="382"/>
                  <a:pt x="1118" y="393"/>
                </a:cubicBezTo>
                <a:cubicBezTo>
                  <a:pt x="1118" y="393"/>
                  <a:pt x="1093" y="353"/>
                  <a:pt x="1066" y="352"/>
                </a:cubicBezTo>
                <a:cubicBezTo>
                  <a:pt x="1066" y="352"/>
                  <a:pt x="1096" y="377"/>
                  <a:pt x="1114" y="402"/>
                </a:cubicBezTo>
                <a:cubicBezTo>
                  <a:pt x="1114" y="402"/>
                  <a:pt x="1116" y="425"/>
                  <a:pt x="1105" y="438"/>
                </a:cubicBezTo>
                <a:cubicBezTo>
                  <a:pt x="1105" y="438"/>
                  <a:pt x="1121" y="439"/>
                  <a:pt x="1126" y="401"/>
                </a:cubicBezTo>
                <a:cubicBezTo>
                  <a:pt x="1131" y="364"/>
                  <a:pt x="1130" y="338"/>
                  <a:pt x="1130" y="338"/>
                </a:cubicBezTo>
                <a:cubicBezTo>
                  <a:pt x="1130" y="338"/>
                  <a:pt x="1158" y="329"/>
                  <a:pt x="1169" y="312"/>
                </a:cubicBezTo>
                <a:cubicBezTo>
                  <a:pt x="1169" y="312"/>
                  <a:pt x="1146" y="373"/>
                  <a:pt x="1137" y="401"/>
                </a:cubicBezTo>
                <a:cubicBezTo>
                  <a:pt x="1129" y="412"/>
                  <a:pt x="1129" y="412"/>
                  <a:pt x="1129" y="412"/>
                </a:cubicBezTo>
                <a:cubicBezTo>
                  <a:pt x="1129" y="412"/>
                  <a:pt x="1131" y="419"/>
                  <a:pt x="1140" y="413"/>
                </a:cubicBezTo>
                <a:cubicBezTo>
                  <a:pt x="1140" y="413"/>
                  <a:pt x="1103" y="463"/>
                  <a:pt x="1103" y="476"/>
                </a:cubicBezTo>
                <a:cubicBezTo>
                  <a:pt x="1103" y="489"/>
                  <a:pt x="1107" y="485"/>
                  <a:pt x="1107" y="485"/>
                </a:cubicBezTo>
                <a:cubicBezTo>
                  <a:pt x="1107" y="485"/>
                  <a:pt x="1101" y="495"/>
                  <a:pt x="1096" y="490"/>
                </a:cubicBezTo>
                <a:cubicBezTo>
                  <a:pt x="1091" y="486"/>
                  <a:pt x="1082" y="491"/>
                  <a:pt x="1086" y="498"/>
                </a:cubicBezTo>
                <a:cubicBezTo>
                  <a:pt x="1091" y="505"/>
                  <a:pt x="1096" y="506"/>
                  <a:pt x="1096" y="506"/>
                </a:cubicBezTo>
                <a:cubicBezTo>
                  <a:pt x="1096" y="506"/>
                  <a:pt x="1104" y="508"/>
                  <a:pt x="1104" y="510"/>
                </a:cubicBezTo>
                <a:cubicBezTo>
                  <a:pt x="1104" y="512"/>
                  <a:pt x="1105" y="521"/>
                  <a:pt x="1107" y="523"/>
                </a:cubicBezTo>
                <a:cubicBezTo>
                  <a:pt x="1109" y="525"/>
                  <a:pt x="1113" y="528"/>
                  <a:pt x="1113" y="531"/>
                </a:cubicBezTo>
                <a:cubicBezTo>
                  <a:pt x="1113" y="535"/>
                  <a:pt x="1125" y="525"/>
                  <a:pt x="1122" y="510"/>
                </a:cubicBezTo>
                <a:cubicBezTo>
                  <a:pt x="1125" y="504"/>
                  <a:pt x="1127" y="499"/>
                  <a:pt x="1125" y="490"/>
                </a:cubicBezTo>
                <a:cubicBezTo>
                  <a:pt x="1122" y="481"/>
                  <a:pt x="1171" y="463"/>
                  <a:pt x="1264" y="330"/>
                </a:cubicBezTo>
                <a:cubicBezTo>
                  <a:pt x="1264" y="330"/>
                  <a:pt x="1296" y="329"/>
                  <a:pt x="1324" y="316"/>
                </a:cubicBezTo>
                <a:cubicBezTo>
                  <a:pt x="1324" y="316"/>
                  <a:pt x="1305" y="371"/>
                  <a:pt x="1305" y="385"/>
                </a:cubicBezTo>
                <a:cubicBezTo>
                  <a:pt x="1305" y="385"/>
                  <a:pt x="1294" y="388"/>
                  <a:pt x="1292" y="386"/>
                </a:cubicBezTo>
                <a:cubicBezTo>
                  <a:pt x="1290" y="384"/>
                  <a:pt x="1266" y="404"/>
                  <a:pt x="1265" y="406"/>
                </a:cubicBezTo>
                <a:cubicBezTo>
                  <a:pt x="1263" y="408"/>
                  <a:pt x="1254" y="404"/>
                  <a:pt x="1254" y="404"/>
                </a:cubicBezTo>
                <a:cubicBezTo>
                  <a:pt x="1254" y="404"/>
                  <a:pt x="1144" y="481"/>
                  <a:pt x="1135" y="496"/>
                </a:cubicBezTo>
                <a:cubicBezTo>
                  <a:pt x="1135" y="496"/>
                  <a:pt x="1139" y="502"/>
                  <a:pt x="1146" y="502"/>
                </a:cubicBezTo>
                <a:cubicBezTo>
                  <a:pt x="1153" y="502"/>
                  <a:pt x="1191" y="463"/>
                  <a:pt x="1203" y="458"/>
                </a:cubicBezTo>
                <a:cubicBezTo>
                  <a:pt x="1215" y="454"/>
                  <a:pt x="1240" y="455"/>
                  <a:pt x="1240" y="455"/>
                </a:cubicBezTo>
                <a:cubicBezTo>
                  <a:pt x="1240" y="455"/>
                  <a:pt x="1325" y="557"/>
                  <a:pt x="1474" y="600"/>
                </a:cubicBezTo>
                <a:cubicBezTo>
                  <a:pt x="1534" y="620"/>
                  <a:pt x="1550" y="626"/>
                  <a:pt x="1559" y="624"/>
                </a:cubicBezTo>
                <a:cubicBezTo>
                  <a:pt x="1568" y="621"/>
                  <a:pt x="1501" y="582"/>
                  <a:pt x="1501" y="582"/>
                </a:cubicBezTo>
                <a:cubicBezTo>
                  <a:pt x="1501" y="582"/>
                  <a:pt x="1395" y="498"/>
                  <a:pt x="1275" y="445"/>
                </a:cubicBezTo>
                <a:cubicBezTo>
                  <a:pt x="1275" y="445"/>
                  <a:pt x="1305" y="429"/>
                  <a:pt x="1398" y="431"/>
                </a:cubicBezTo>
                <a:cubicBezTo>
                  <a:pt x="1398" y="431"/>
                  <a:pt x="1411" y="424"/>
                  <a:pt x="1386" y="419"/>
                </a:cubicBezTo>
                <a:cubicBezTo>
                  <a:pt x="1386" y="419"/>
                  <a:pt x="1477" y="382"/>
                  <a:pt x="1505" y="383"/>
                </a:cubicBezTo>
                <a:cubicBezTo>
                  <a:pt x="1527" y="383"/>
                  <a:pt x="1530" y="383"/>
                  <a:pt x="1531" y="383"/>
                </a:cubicBezTo>
                <a:cubicBezTo>
                  <a:pt x="1568" y="335"/>
                  <a:pt x="1568" y="335"/>
                  <a:pt x="1568" y="335"/>
                </a:cubicBezTo>
                <a:cubicBezTo>
                  <a:pt x="1524" y="367"/>
                  <a:pt x="1524" y="367"/>
                  <a:pt x="1524" y="367"/>
                </a:cubicBezTo>
                <a:cubicBezTo>
                  <a:pt x="1556" y="326"/>
                  <a:pt x="1556" y="326"/>
                  <a:pt x="1556" y="326"/>
                </a:cubicBezTo>
                <a:cubicBezTo>
                  <a:pt x="1556" y="326"/>
                  <a:pt x="1626" y="288"/>
                  <a:pt x="1735" y="224"/>
                </a:cubicBezTo>
                <a:cubicBezTo>
                  <a:pt x="1735" y="224"/>
                  <a:pt x="1758" y="208"/>
                  <a:pt x="1777" y="208"/>
                </a:cubicBezTo>
                <a:cubicBezTo>
                  <a:pt x="1777" y="208"/>
                  <a:pt x="1785" y="202"/>
                  <a:pt x="1766" y="202"/>
                </a:cubicBezTo>
                <a:close/>
                <a:moveTo>
                  <a:pt x="1264" y="436"/>
                </a:moveTo>
                <a:cubicBezTo>
                  <a:pt x="1261" y="436"/>
                  <a:pt x="1240" y="444"/>
                  <a:pt x="1238" y="435"/>
                </a:cubicBezTo>
                <a:cubicBezTo>
                  <a:pt x="1238" y="435"/>
                  <a:pt x="1250" y="425"/>
                  <a:pt x="1255" y="423"/>
                </a:cubicBezTo>
                <a:cubicBezTo>
                  <a:pt x="1260" y="422"/>
                  <a:pt x="1269" y="428"/>
                  <a:pt x="1269" y="429"/>
                </a:cubicBezTo>
                <a:cubicBezTo>
                  <a:pt x="1269" y="431"/>
                  <a:pt x="1267" y="436"/>
                  <a:pt x="1264" y="436"/>
                </a:cubicBezTo>
                <a:close/>
                <a:moveTo>
                  <a:pt x="1303" y="405"/>
                </a:moveTo>
                <a:cubicBezTo>
                  <a:pt x="1303" y="407"/>
                  <a:pt x="1304" y="417"/>
                  <a:pt x="1302" y="418"/>
                </a:cubicBezTo>
                <a:cubicBezTo>
                  <a:pt x="1300" y="420"/>
                  <a:pt x="1293" y="425"/>
                  <a:pt x="1289" y="426"/>
                </a:cubicBezTo>
                <a:cubicBezTo>
                  <a:pt x="1285" y="426"/>
                  <a:pt x="1283" y="423"/>
                  <a:pt x="1283" y="423"/>
                </a:cubicBezTo>
                <a:cubicBezTo>
                  <a:pt x="1283" y="423"/>
                  <a:pt x="1298" y="400"/>
                  <a:pt x="1302" y="397"/>
                </a:cubicBezTo>
                <a:cubicBezTo>
                  <a:pt x="1305" y="394"/>
                  <a:pt x="1304" y="403"/>
                  <a:pt x="1303" y="405"/>
                </a:cubicBezTo>
                <a:close/>
                <a:moveTo>
                  <a:pt x="1325" y="305"/>
                </a:moveTo>
                <a:cubicBezTo>
                  <a:pt x="1320" y="308"/>
                  <a:pt x="1281" y="317"/>
                  <a:pt x="1284" y="309"/>
                </a:cubicBezTo>
                <a:cubicBezTo>
                  <a:pt x="1284" y="309"/>
                  <a:pt x="1335" y="252"/>
                  <a:pt x="1338" y="249"/>
                </a:cubicBezTo>
                <a:cubicBezTo>
                  <a:pt x="1341" y="246"/>
                  <a:pt x="1330" y="303"/>
                  <a:pt x="1325" y="305"/>
                </a:cubicBezTo>
                <a:close/>
                <a:moveTo>
                  <a:pt x="1356" y="402"/>
                </a:moveTo>
                <a:cubicBezTo>
                  <a:pt x="1353" y="404"/>
                  <a:pt x="1333" y="419"/>
                  <a:pt x="1328" y="411"/>
                </a:cubicBezTo>
                <a:cubicBezTo>
                  <a:pt x="1328" y="411"/>
                  <a:pt x="1344" y="386"/>
                  <a:pt x="1344" y="382"/>
                </a:cubicBezTo>
                <a:cubicBezTo>
                  <a:pt x="1344" y="378"/>
                  <a:pt x="1367" y="368"/>
                  <a:pt x="1372" y="366"/>
                </a:cubicBezTo>
                <a:cubicBezTo>
                  <a:pt x="1378" y="365"/>
                  <a:pt x="1380" y="371"/>
                  <a:pt x="1376" y="374"/>
                </a:cubicBezTo>
                <a:cubicBezTo>
                  <a:pt x="1373" y="377"/>
                  <a:pt x="1369" y="384"/>
                  <a:pt x="1366" y="389"/>
                </a:cubicBezTo>
                <a:cubicBezTo>
                  <a:pt x="1364" y="393"/>
                  <a:pt x="1359" y="400"/>
                  <a:pt x="1356" y="402"/>
                </a:cubicBezTo>
                <a:close/>
                <a:moveTo>
                  <a:pt x="1490" y="371"/>
                </a:moveTo>
                <a:cubicBezTo>
                  <a:pt x="1488" y="373"/>
                  <a:pt x="1479" y="376"/>
                  <a:pt x="1476" y="377"/>
                </a:cubicBezTo>
                <a:cubicBezTo>
                  <a:pt x="1474" y="378"/>
                  <a:pt x="1433" y="390"/>
                  <a:pt x="1428" y="391"/>
                </a:cubicBezTo>
                <a:cubicBezTo>
                  <a:pt x="1423" y="392"/>
                  <a:pt x="1393" y="402"/>
                  <a:pt x="1393" y="396"/>
                </a:cubicBezTo>
                <a:cubicBezTo>
                  <a:pt x="1393" y="396"/>
                  <a:pt x="1418" y="381"/>
                  <a:pt x="1426" y="377"/>
                </a:cubicBezTo>
                <a:cubicBezTo>
                  <a:pt x="1435" y="374"/>
                  <a:pt x="1446" y="377"/>
                  <a:pt x="1447" y="375"/>
                </a:cubicBezTo>
                <a:cubicBezTo>
                  <a:pt x="1449" y="373"/>
                  <a:pt x="1461" y="366"/>
                  <a:pt x="1465" y="365"/>
                </a:cubicBezTo>
                <a:cubicBezTo>
                  <a:pt x="1469" y="363"/>
                  <a:pt x="1489" y="354"/>
                  <a:pt x="1491" y="353"/>
                </a:cubicBezTo>
                <a:cubicBezTo>
                  <a:pt x="1492" y="353"/>
                  <a:pt x="1504" y="350"/>
                  <a:pt x="1504" y="350"/>
                </a:cubicBezTo>
                <a:cubicBezTo>
                  <a:pt x="1504" y="350"/>
                  <a:pt x="1492" y="369"/>
                  <a:pt x="1490" y="371"/>
                </a:cubicBezTo>
                <a:close/>
                <a:moveTo>
                  <a:pt x="1531" y="383"/>
                </a:moveTo>
                <a:cubicBezTo>
                  <a:pt x="1531" y="383"/>
                  <a:pt x="1531" y="383"/>
                  <a:pt x="1531" y="383"/>
                </a:cubicBezTo>
                <a:cubicBezTo>
                  <a:pt x="1531" y="383"/>
                  <a:pt x="1531" y="383"/>
                  <a:pt x="1531" y="383"/>
                </a:cubicBezTo>
                <a:close/>
                <a:moveTo>
                  <a:pt x="642" y="1085"/>
                </a:moveTo>
                <a:cubicBezTo>
                  <a:pt x="629" y="1077"/>
                  <a:pt x="629" y="1080"/>
                  <a:pt x="627" y="1081"/>
                </a:cubicBezTo>
                <a:cubicBezTo>
                  <a:pt x="626" y="1081"/>
                  <a:pt x="631" y="1092"/>
                  <a:pt x="633" y="1094"/>
                </a:cubicBezTo>
                <a:cubicBezTo>
                  <a:pt x="635" y="1096"/>
                  <a:pt x="640" y="1099"/>
                  <a:pt x="642" y="1102"/>
                </a:cubicBezTo>
                <a:cubicBezTo>
                  <a:pt x="645" y="1104"/>
                  <a:pt x="645" y="1111"/>
                  <a:pt x="645" y="1112"/>
                </a:cubicBezTo>
                <a:cubicBezTo>
                  <a:pt x="646" y="1114"/>
                  <a:pt x="653" y="1118"/>
                  <a:pt x="655" y="1120"/>
                </a:cubicBezTo>
                <a:cubicBezTo>
                  <a:pt x="657" y="1121"/>
                  <a:pt x="667" y="1124"/>
                  <a:pt x="669" y="1124"/>
                </a:cubicBezTo>
                <a:cubicBezTo>
                  <a:pt x="672" y="1124"/>
                  <a:pt x="677" y="1114"/>
                  <a:pt x="670" y="1112"/>
                </a:cubicBezTo>
                <a:cubicBezTo>
                  <a:pt x="663" y="1111"/>
                  <a:pt x="658" y="1099"/>
                  <a:pt x="658" y="1099"/>
                </a:cubicBezTo>
                <a:cubicBezTo>
                  <a:pt x="679" y="1065"/>
                  <a:pt x="862" y="809"/>
                  <a:pt x="903" y="755"/>
                </a:cubicBezTo>
                <a:cubicBezTo>
                  <a:pt x="943" y="701"/>
                  <a:pt x="1045" y="582"/>
                  <a:pt x="1049" y="577"/>
                </a:cubicBezTo>
                <a:cubicBezTo>
                  <a:pt x="1053" y="573"/>
                  <a:pt x="1067" y="558"/>
                  <a:pt x="1083" y="541"/>
                </a:cubicBezTo>
                <a:cubicBezTo>
                  <a:pt x="1099" y="524"/>
                  <a:pt x="1096" y="527"/>
                  <a:pt x="1092" y="515"/>
                </a:cubicBezTo>
                <a:cubicBezTo>
                  <a:pt x="1089" y="504"/>
                  <a:pt x="1069" y="518"/>
                  <a:pt x="1069" y="518"/>
                </a:cubicBezTo>
                <a:cubicBezTo>
                  <a:pt x="1045" y="542"/>
                  <a:pt x="1045" y="542"/>
                  <a:pt x="1045" y="542"/>
                </a:cubicBezTo>
                <a:cubicBezTo>
                  <a:pt x="1045" y="542"/>
                  <a:pt x="1011" y="580"/>
                  <a:pt x="923" y="689"/>
                </a:cubicBezTo>
                <a:cubicBezTo>
                  <a:pt x="753" y="915"/>
                  <a:pt x="649" y="1077"/>
                  <a:pt x="649" y="1077"/>
                </a:cubicBezTo>
                <a:cubicBezTo>
                  <a:pt x="649" y="1077"/>
                  <a:pt x="647" y="1088"/>
                  <a:pt x="642" y="1085"/>
                </a:cubicBezTo>
                <a:close/>
                <a:moveTo>
                  <a:pt x="851" y="1514"/>
                </a:moveTo>
                <a:cubicBezTo>
                  <a:pt x="851" y="1514"/>
                  <a:pt x="859" y="1525"/>
                  <a:pt x="961" y="1554"/>
                </a:cubicBezTo>
                <a:cubicBezTo>
                  <a:pt x="1143" y="1590"/>
                  <a:pt x="1212" y="1569"/>
                  <a:pt x="1210" y="1569"/>
                </a:cubicBezTo>
                <a:cubicBezTo>
                  <a:pt x="1208" y="1569"/>
                  <a:pt x="1077" y="1540"/>
                  <a:pt x="977" y="1514"/>
                </a:cubicBezTo>
                <a:cubicBezTo>
                  <a:pt x="877" y="1488"/>
                  <a:pt x="851" y="1514"/>
                  <a:pt x="851" y="1514"/>
                </a:cubicBezTo>
                <a:close/>
                <a:moveTo>
                  <a:pt x="1135" y="1435"/>
                </a:moveTo>
                <a:cubicBezTo>
                  <a:pt x="1139" y="1430"/>
                  <a:pt x="1185" y="1418"/>
                  <a:pt x="1232" y="1417"/>
                </a:cubicBezTo>
                <a:cubicBezTo>
                  <a:pt x="1279" y="1416"/>
                  <a:pt x="1358" y="1422"/>
                  <a:pt x="1358" y="1422"/>
                </a:cubicBezTo>
                <a:cubicBezTo>
                  <a:pt x="1358" y="1422"/>
                  <a:pt x="1337" y="1405"/>
                  <a:pt x="1243" y="1407"/>
                </a:cubicBezTo>
                <a:cubicBezTo>
                  <a:pt x="1149" y="1408"/>
                  <a:pt x="1126" y="1432"/>
                  <a:pt x="1126" y="1432"/>
                </a:cubicBezTo>
                <a:cubicBezTo>
                  <a:pt x="1126" y="1432"/>
                  <a:pt x="1131" y="1440"/>
                  <a:pt x="1135" y="1435"/>
                </a:cubicBezTo>
                <a:close/>
                <a:moveTo>
                  <a:pt x="1291" y="1373"/>
                </a:moveTo>
                <a:cubicBezTo>
                  <a:pt x="1272" y="1393"/>
                  <a:pt x="1228" y="1395"/>
                  <a:pt x="1228" y="1395"/>
                </a:cubicBezTo>
                <a:cubicBezTo>
                  <a:pt x="1228" y="1395"/>
                  <a:pt x="1224" y="1399"/>
                  <a:pt x="1248" y="1404"/>
                </a:cubicBezTo>
                <a:cubicBezTo>
                  <a:pt x="1272" y="1408"/>
                  <a:pt x="1291" y="1373"/>
                  <a:pt x="1291" y="1373"/>
                </a:cubicBezTo>
                <a:close/>
                <a:moveTo>
                  <a:pt x="1167" y="1435"/>
                </a:moveTo>
                <a:cubicBezTo>
                  <a:pt x="1167" y="1435"/>
                  <a:pt x="1251" y="1463"/>
                  <a:pt x="1334" y="1468"/>
                </a:cubicBezTo>
                <a:cubicBezTo>
                  <a:pt x="1417" y="1473"/>
                  <a:pt x="1585" y="1488"/>
                  <a:pt x="1682" y="1479"/>
                </a:cubicBezTo>
                <a:cubicBezTo>
                  <a:pt x="1682" y="1479"/>
                  <a:pt x="1329" y="1384"/>
                  <a:pt x="1167" y="1435"/>
                </a:cubicBezTo>
                <a:close/>
                <a:moveTo>
                  <a:pt x="1164" y="1332"/>
                </a:moveTo>
                <a:cubicBezTo>
                  <a:pt x="1165" y="1327"/>
                  <a:pt x="1172" y="1327"/>
                  <a:pt x="1188" y="1314"/>
                </a:cubicBezTo>
                <a:cubicBezTo>
                  <a:pt x="1203" y="1302"/>
                  <a:pt x="1212" y="1279"/>
                  <a:pt x="1212" y="1279"/>
                </a:cubicBezTo>
                <a:cubicBezTo>
                  <a:pt x="1208" y="1286"/>
                  <a:pt x="1186" y="1303"/>
                  <a:pt x="1186" y="1303"/>
                </a:cubicBezTo>
                <a:cubicBezTo>
                  <a:pt x="1186" y="1303"/>
                  <a:pt x="1183" y="1309"/>
                  <a:pt x="1171" y="1309"/>
                </a:cubicBezTo>
                <a:cubicBezTo>
                  <a:pt x="1159" y="1308"/>
                  <a:pt x="1148" y="1307"/>
                  <a:pt x="1145" y="1311"/>
                </a:cubicBezTo>
                <a:cubicBezTo>
                  <a:pt x="1142" y="1314"/>
                  <a:pt x="1125" y="1344"/>
                  <a:pt x="1125" y="1344"/>
                </a:cubicBezTo>
                <a:cubicBezTo>
                  <a:pt x="1116" y="1351"/>
                  <a:pt x="1093" y="1371"/>
                  <a:pt x="1070" y="1393"/>
                </a:cubicBezTo>
                <a:cubicBezTo>
                  <a:pt x="1002" y="1418"/>
                  <a:pt x="955" y="1445"/>
                  <a:pt x="952" y="1447"/>
                </a:cubicBezTo>
                <a:cubicBezTo>
                  <a:pt x="974" y="1436"/>
                  <a:pt x="1032" y="1356"/>
                  <a:pt x="1032" y="1356"/>
                </a:cubicBezTo>
                <a:cubicBezTo>
                  <a:pt x="1011" y="1369"/>
                  <a:pt x="1011" y="1369"/>
                  <a:pt x="1011" y="1369"/>
                </a:cubicBezTo>
                <a:cubicBezTo>
                  <a:pt x="944" y="1415"/>
                  <a:pt x="903" y="1464"/>
                  <a:pt x="903" y="1464"/>
                </a:cubicBezTo>
                <a:cubicBezTo>
                  <a:pt x="919" y="1461"/>
                  <a:pt x="924" y="1479"/>
                  <a:pt x="924" y="1479"/>
                </a:cubicBezTo>
                <a:cubicBezTo>
                  <a:pt x="968" y="1491"/>
                  <a:pt x="984" y="1471"/>
                  <a:pt x="984" y="1471"/>
                </a:cubicBezTo>
                <a:cubicBezTo>
                  <a:pt x="955" y="1474"/>
                  <a:pt x="945" y="1464"/>
                  <a:pt x="945" y="1464"/>
                </a:cubicBezTo>
                <a:cubicBezTo>
                  <a:pt x="974" y="1445"/>
                  <a:pt x="1013" y="1427"/>
                  <a:pt x="1051" y="1411"/>
                </a:cubicBezTo>
                <a:cubicBezTo>
                  <a:pt x="1024" y="1437"/>
                  <a:pt x="1001" y="1460"/>
                  <a:pt x="1001" y="1460"/>
                </a:cubicBezTo>
                <a:cubicBezTo>
                  <a:pt x="1000" y="1471"/>
                  <a:pt x="1027" y="1458"/>
                  <a:pt x="1034" y="1453"/>
                </a:cubicBezTo>
                <a:cubicBezTo>
                  <a:pt x="1041" y="1448"/>
                  <a:pt x="1058" y="1437"/>
                  <a:pt x="1058" y="1437"/>
                </a:cubicBezTo>
                <a:cubicBezTo>
                  <a:pt x="1058" y="1437"/>
                  <a:pt x="1056" y="1446"/>
                  <a:pt x="1065" y="1439"/>
                </a:cubicBezTo>
                <a:cubicBezTo>
                  <a:pt x="1075" y="1432"/>
                  <a:pt x="1084" y="1422"/>
                  <a:pt x="1091" y="1415"/>
                </a:cubicBezTo>
                <a:cubicBezTo>
                  <a:pt x="1095" y="1411"/>
                  <a:pt x="1108" y="1397"/>
                  <a:pt x="1119" y="1386"/>
                </a:cubicBezTo>
                <a:cubicBezTo>
                  <a:pt x="1172" y="1368"/>
                  <a:pt x="1213" y="1356"/>
                  <a:pt x="1213" y="1356"/>
                </a:cubicBezTo>
                <a:cubicBezTo>
                  <a:pt x="1184" y="1360"/>
                  <a:pt x="1155" y="1367"/>
                  <a:pt x="1129" y="1374"/>
                </a:cubicBezTo>
                <a:cubicBezTo>
                  <a:pt x="1130" y="1373"/>
                  <a:pt x="1130" y="1372"/>
                  <a:pt x="1131" y="1371"/>
                </a:cubicBezTo>
                <a:cubicBezTo>
                  <a:pt x="1132" y="1367"/>
                  <a:pt x="1164" y="1338"/>
                  <a:pt x="1164" y="1332"/>
                </a:cubicBezTo>
                <a:close/>
                <a:moveTo>
                  <a:pt x="1066" y="1066"/>
                </a:moveTo>
                <a:cubicBezTo>
                  <a:pt x="1065" y="1103"/>
                  <a:pt x="1035" y="1177"/>
                  <a:pt x="1035" y="1177"/>
                </a:cubicBezTo>
                <a:cubicBezTo>
                  <a:pt x="1064" y="1167"/>
                  <a:pt x="1074" y="1101"/>
                  <a:pt x="1072" y="1068"/>
                </a:cubicBezTo>
                <a:cubicBezTo>
                  <a:pt x="1071" y="1035"/>
                  <a:pt x="1085" y="1012"/>
                  <a:pt x="1085" y="1012"/>
                </a:cubicBezTo>
                <a:cubicBezTo>
                  <a:pt x="1085" y="1012"/>
                  <a:pt x="1067" y="1029"/>
                  <a:pt x="1066" y="1066"/>
                </a:cubicBezTo>
                <a:close/>
                <a:moveTo>
                  <a:pt x="340" y="1463"/>
                </a:moveTo>
                <a:cubicBezTo>
                  <a:pt x="359" y="1472"/>
                  <a:pt x="353" y="1458"/>
                  <a:pt x="353" y="1458"/>
                </a:cubicBezTo>
                <a:cubicBezTo>
                  <a:pt x="353" y="1458"/>
                  <a:pt x="332" y="1440"/>
                  <a:pt x="329" y="1437"/>
                </a:cubicBezTo>
                <a:cubicBezTo>
                  <a:pt x="326" y="1434"/>
                  <a:pt x="299" y="1427"/>
                  <a:pt x="308" y="1443"/>
                </a:cubicBezTo>
                <a:cubicBezTo>
                  <a:pt x="308" y="1443"/>
                  <a:pt x="321" y="1454"/>
                  <a:pt x="340" y="1463"/>
                </a:cubicBezTo>
                <a:close/>
                <a:moveTo>
                  <a:pt x="380" y="934"/>
                </a:moveTo>
                <a:cubicBezTo>
                  <a:pt x="380" y="934"/>
                  <a:pt x="359" y="1059"/>
                  <a:pt x="353" y="1114"/>
                </a:cubicBezTo>
                <a:cubicBezTo>
                  <a:pt x="346" y="1170"/>
                  <a:pt x="311" y="1405"/>
                  <a:pt x="311" y="1415"/>
                </a:cubicBezTo>
                <a:cubicBezTo>
                  <a:pt x="311" y="1425"/>
                  <a:pt x="324" y="1430"/>
                  <a:pt x="331" y="1427"/>
                </a:cubicBezTo>
                <a:cubicBezTo>
                  <a:pt x="331" y="1427"/>
                  <a:pt x="377" y="1002"/>
                  <a:pt x="401" y="945"/>
                </a:cubicBezTo>
                <a:lnTo>
                  <a:pt x="380" y="934"/>
                </a:lnTo>
                <a:close/>
                <a:moveTo>
                  <a:pt x="277" y="1180"/>
                </a:moveTo>
                <a:cubicBezTo>
                  <a:pt x="268" y="1182"/>
                  <a:pt x="268" y="1182"/>
                  <a:pt x="268" y="1182"/>
                </a:cubicBezTo>
                <a:cubicBezTo>
                  <a:pt x="268" y="1182"/>
                  <a:pt x="263" y="1202"/>
                  <a:pt x="265" y="1204"/>
                </a:cubicBezTo>
                <a:cubicBezTo>
                  <a:pt x="265" y="1204"/>
                  <a:pt x="314" y="1218"/>
                  <a:pt x="317" y="1213"/>
                </a:cubicBezTo>
                <a:cubicBezTo>
                  <a:pt x="321" y="1209"/>
                  <a:pt x="307" y="1205"/>
                  <a:pt x="302" y="1202"/>
                </a:cubicBezTo>
                <a:cubicBezTo>
                  <a:pt x="298" y="1199"/>
                  <a:pt x="297" y="1196"/>
                  <a:pt x="297" y="1196"/>
                </a:cubicBezTo>
                <a:cubicBezTo>
                  <a:pt x="293" y="1190"/>
                  <a:pt x="293" y="1190"/>
                  <a:pt x="293" y="1190"/>
                </a:cubicBezTo>
                <a:cubicBezTo>
                  <a:pt x="294" y="1190"/>
                  <a:pt x="295" y="1191"/>
                  <a:pt x="295" y="1191"/>
                </a:cubicBezTo>
                <a:cubicBezTo>
                  <a:pt x="304" y="1200"/>
                  <a:pt x="307" y="1178"/>
                  <a:pt x="307" y="1178"/>
                </a:cubicBezTo>
                <a:cubicBezTo>
                  <a:pt x="307" y="1151"/>
                  <a:pt x="362" y="940"/>
                  <a:pt x="364" y="937"/>
                </a:cubicBezTo>
                <a:cubicBezTo>
                  <a:pt x="366" y="934"/>
                  <a:pt x="373" y="930"/>
                  <a:pt x="365" y="923"/>
                </a:cubicBezTo>
                <a:cubicBezTo>
                  <a:pt x="356" y="916"/>
                  <a:pt x="353" y="927"/>
                  <a:pt x="353" y="927"/>
                </a:cubicBezTo>
                <a:cubicBezTo>
                  <a:pt x="337" y="973"/>
                  <a:pt x="296" y="1124"/>
                  <a:pt x="295" y="1126"/>
                </a:cubicBezTo>
                <a:cubicBezTo>
                  <a:pt x="293" y="1128"/>
                  <a:pt x="290" y="1159"/>
                  <a:pt x="287" y="1161"/>
                </a:cubicBezTo>
                <a:cubicBezTo>
                  <a:pt x="284" y="1164"/>
                  <a:pt x="281" y="1177"/>
                  <a:pt x="281" y="1177"/>
                </a:cubicBezTo>
                <a:cubicBezTo>
                  <a:pt x="282" y="1182"/>
                  <a:pt x="283" y="1183"/>
                  <a:pt x="287" y="1185"/>
                </a:cubicBezTo>
                <a:cubicBezTo>
                  <a:pt x="286" y="1185"/>
                  <a:pt x="286" y="1185"/>
                  <a:pt x="286" y="1185"/>
                </a:cubicBezTo>
                <a:lnTo>
                  <a:pt x="277" y="1180"/>
                </a:lnTo>
                <a:close/>
                <a:moveTo>
                  <a:pt x="521" y="626"/>
                </a:moveTo>
                <a:cubicBezTo>
                  <a:pt x="521" y="626"/>
                  <a:pt x="489" y="647"/>
                  <a:pt x="484" y="647"/>
                </a:cubicBezTo>
                <a:cubicBezTo>
                  <a:pt x="480" y="647"/>
                  <a:pt x="480" y="659"/>
                  <a:pt x="491" y="659"/>
                </a:cubicBezTo>
                <a:cubicBezTo>
                  <a:pt x="501" y="659"/>
                  <a:pt x="517" y="650"/>
                  <a:pt x="517" y="650"/>
                </a:cubicBezTo>
                <a:cubicBezTo>
                  <a:pt x="517" y="650"/>
                  <a:pt x="494" y="678"/>
                  <a:pt x="493" y="685"/>
                </a:cubicBezTo>
                <a:cubicBezTo>
                  <a:pt x="492" y="692"/>
                  <a:pt x="481" y="715"/>
                  <a:pt x="492" y="731"/>
                </a:cubicBezTo>
                <a:cubicBezTo>
                  <a:pt x="504" y="747"/>
                  <a:pt x="509" y="742"/>
                  <a:pt x="510" y="739"/>
                </a:cubicBezTo>
                <a:cubicBezTo>
                  <a:pt x="510" y="739"/>
                  <a:pt x="497" y="724"/>
                  <a:pt x="503" y="705"/>
                </a:cubicBezTo>
                <a:cubicBezTo>
                  <a:pt x="509" y="687"/>
                  <a:pt x="559" y="594"/>
                  <a:pt x="559" y="594"/>
                </a:cubicBezTo>
                <a:cubicBezTo>
                  <a:pt x="559" y="594"/>
                  <a:pt x="642" y="632"/>
                  <a:pt x="697" y="616"/>
                </a:cubicBezTo>
                <a:cubicBezTo>
                  <a:pt x="697" y="616"/>
                  <a:pt x="624" y="581"/>
                  <a:pt x="567" y="587"/>
                </a:cubicBezTo>
                <a:cubicBezTo>
                  <a:pt x="644" y="447"/>
                  <a:pt x="644" y="447"/>
                  <a:pt x="644" y="447"/>
                </a:cubicBezTo>
                <a:cubicBezTo>
                  <a:pt x="644" y="447"/>
                  <a:pt x="866" y="383"/>
                  <a:pt x="909" y="353"/>
                </a:cubicBezTo>
                <a:cubicBezTo>
                  <a:pt x="909" y="353"/>
                  <a:pt x="842" y="335"/>
                  <a:pt x="753" y="363"/>
                </a:cubicBezTo>
                <a:cubicBezTo>
                  <a:pt x="700" y="390"/>
                  <a:pt x="652" y="434"/>
                  <a:pt x="652" y="434"/>
                </a:cubicBezTo>
                <a:cubicBezTo>
                  <a:pt x="806" y="183"/>
                  <a:pt x="806" y="183"/>
                  <a:pt x="806" y="183"/>
                </a:cubicBezTo>
                <a:cubicBezTo>
                  <a:pt x="806" y="183"/>
                  <a:pt x="799" y="178"/>
                  <a:pt x="791" y="184"/>
                </a:cubicBezTo>
                <a:cubicBezTo>
                  <a:pt x="783" y="190"/>
                  <a:pt x="633" y="427"/>
                  <a:pt x="633" y="427"/>
                </a:cubicBezTo>
                <a:cubicBezTo>
                  <a:pt x="633" y="427"/>
                  <a:pt x="526" y="615"/>
                  <a:pt x="521" y="626"/>
                </a:cubicBezTo>
                <a:close/>
                <a:moveTo>
                  <a:pt x="530" y="562"/>
                </a:moveTo>
                <a:cubicBezTo>
                  <a:pt x="530" y="562"/>
                  <a:pt x="529" y="562"/>
                  <a:pt x="529" y="562"/>
                </a:cubicBezTo>
                <a:cubicBezTo>
                  <a:pt x="529" y="562"/>
                  <a:pt x="529" y="562"/>
                  <a:pt x="530" y="562"/>
                </a:cubicBezTo>
                <a:close/>
                <a:moveTo>
                  <a:pt x="555" y="534"/>
                </a:moveTo>
                <a:cubicBezTo>
                  <a:pt x="555" y="534"/>
                  <a:pt x="540" y="558"/>
                  <a:pt x="531" y="562"/>
                </a:cubicBezTo>
                <a:cubicBezTo>
                  <a:pt x="535" y="561"/>
                  <a:pt x="547" y="557"/>
                  <a:pt x="552" y="551"/>
                </a:cubicBezTo>
                <a:cubicBezTo>
                  <a:pt x="558" y="543"/>
                  <a:pt x="555" y="534"/>
                  <a:pt x="555" y="534"/>
                </a:cubicBezTo>
                <a:close/>
                <a:moveTo>
                  <a:pt x="641" y="512"/>
                </a:moveTo>
                <a:cubicBezTo>
                  <a:pt x="618" y="520"/>
                  <a:pt x="592" y="563"/>
                  <a:pt x="592" y="563"/>
                </a:cubicBezTo>
                <a:cubicBezTo>
                  <a:pt x="592" y="563"/>
                  <a:pt x="600" y="562"/>
                  <a:pt x="608" y="558"/>
                </a:cubicBezTo>
                <a:cubicBezTo>
                  <a:pt x="615" y="553"/>
                  <a:pt x="632" y="533"/>
                  <a:pt x="639" y="531"/>
                </a:cubicBezTo>
                <a:cubicBezTo>
                  <a:pt x="645" y="530"/>
                  <a:pt x="665" y="510"/>
                  <a:pt x="664" y="504"/>
                </a:cubicBezTo>
                <a:cubicBezTo>
                  <a:pt x="663" y="497"/>
                  <a:pt x="664" y="504"/>
                  <a:pt x="641" y="512"/>
                </a:cubicBezTo>
                <a:close/>
                <a:moveTo>
                  <a:pt x="734" y="470"/>
                </a:moveTo>
                <a:cubicBezTo>
                  <a:pt x="734" y="470"/>
                  <a:pt x="724" y="474"/>
                  <a:pt x="711" y="483"/>
                </a:cubicBezTo>
                <a:cubicBezTo>
                  <a:pt x="697" y="493"/>
                  <a:pt x="667" y="496"/>
                  <a:pt x="667" y="496"/>
                </a:cubicBezTo>
                <a:cubicBezTo>
                  <a:pt x="676" y="511"/>
                  <a:pt x="702" y="502"/>
                  <a:pt x="707" y="501"/>
                </a:cubicBezTo>
                <a:cubicBezTo>
                  <a:pt x="712" y="501"/>
                  <a:pt x="723" y="492"/>
                  <a:pt x="738" y="483"/>
                </a:cubicBezTo>
                <a:cubicBezTo>
                  <a:pt x="752" y="475"/>
                  <a:pt x="734" y="470"/>
                  <a:pt x="734" y="470"/>
                </a:cubicBezTo>
                <a:close/>
                <a:moveTo>
                  <a:pt x="1002" y="273"/>
                </a:moveTo>
                <a:cubicBezTo>
                  <a:pt x="988" y="312"/>
                  <a:pt x="929" y="339"/>
                  <a:pt x="929" y="339"/>
                </a:cubicBezTo>
                <a:cubicBezTo>
                  <a:pt x="1002" y="331"/>
                  <a:pt x="1002" y="273"/>
                  <a:pt x="1002" y="273"/>
                </a:cubicBezTo>
                <a:close/>
                <a:moveTo>
                  <a:pt x="824" y="179"/>
                </a:moveTo>
                <a:cubicBezTo>
                  <a:pt x="814" y="177"/>
                  <a:pt x="815" y="154"/>
                  <a:pt x="815" y="154"/>
                </a:cubicBezTo>
                <a:cubicBezTo>
                  <a:pt x="879" y="40"/>
                  <a:pt x="879" y="40"/>
                  <a:pt x="879" y="40"/>
                </a:cubicBezTo>
                <a:cubicBezTo>
                  <a:pt x="879" y="40"/>
                  <a:pt x="898" y="15"/>
                  <a:pt x="898" y="10"/>
                </a:cubicBezTo>
                <a:cubicBezTo>
                  <a:pt x="898" y="5"/>
                  <a:pt x="885" y="8"/>
                  <a:pt x="885" y="8"/>
                </a:cubicBezTo>
                <a:cubicBezTo>
                  <a:pt x="873" y="29"/>
                  <a:pt x="873" y="29"/>
                  <a:pt x="873" y="29"/>
                </a:cubicBezTo>
                <a:cubicBezTo>
                  <a:pt x="798" y="161"/>
                  <a:pt x="798" y="161"/>
                  <a:pt x="798" y="161"/>
                </a:cubicBezTo>
                <a:cubicBezTo>
                  <a:pt x="806" y="186"/>
                  <a:pt x="824" y="179"/>
                  <a:pt x="824" y="179"/>
                </a:cubicBezTo>
                <a:close/>
                <a:moveTo>
                  <a:pt x="789" y="168"/>
                </a:moveTo>
                <a:cubicBezTo>
                  <a:pt x="789" y="165"/>
                  <a:pt x="789" y="156"/>
                  <a:pt x="786" y="156"/>
                </a:cubicBezTo>
                <a:cubicBezTo>
                  <a:pt x="784" y="156"/>
                  <a:pt x="774" y="156"/>
                  <a:pt x="774" y="156"/>
                </a:cubicBezTo>
                <a:cubicBezTo>
                  <a:pt x="775" y="159"/>
                  <a:pt x="785" y="174"/>
                  <a:pt x="785" y="174"/>
                </a:cubicBezTo>
                <a:cubicBezTo>
                  <a:pt x="785" y="174"/>
                  <a:pt x="789" y="171"/>
                  <a:pt x="789" y="168"/>
                </a:cubicBezTo>
                <a:close/>
                <a:moveTo>
                  <a:pt x="183" y="162"/>
                </a:moveTo>
                <a:cubicBezTo>
                  <a:pt x="222" y="217"/>
                  <a:pt x="294" y="234"/>
                  <a:pt x="294" y="234"/>
                </a:cubicBezTo>
                <a:cubicBezTo>
                  <a:pt x="337" y="253"/>
                  <a:pt x="337" y="253"/>
                  <a:pt x="337" y="253"/>
                </a:cubicBezTo>
                <a:cubicBezTo>
                  <a:pt x="337" y="253"/>
                  <a:pt x="356" y="324"/>
                  <a:pt x="356" y="333"/>
                </a:cubicBezTo>
                <a:cubicBezTo>
                  <a:pt x="356" y="342"/>
                  <a:pt x="347" y="336"/>
                  <a:pt x="347" y="336"/>
                </a:cubicBezTo>
                <a:cubicBezTo>
                  <a:pt x="347" y="336"/>
                  <a:pt x="346" y="360"/>
                  <a:pt x="351" y="372"/>
                </a:cubicBezTo>
                <a:cubicBezTo>
                  <a:pt x="352" y="374"/>
                  <a:pt x="353" y="375"/>
                  <a:pt x="353" y="375"/>
                </a:cubicBezTo>
                <a:cubicBezTo>
                  <a:pt x="352" y="374"/>
                  <a:pt x="351" y="373"/>
                  <a:pt x="351" y="372"/>
                </a:cubicBezTo>
                <a:cubicBezTo>
                  <a:pt x="344" y="359"/>
                  <a:pt x="317" y="314"/>
                  <a:pt x="296" y="296"/>
                </a:cubicBezTo>
                <a:cubicBezTo>
                  <a:pt x="272" y="275"/>
                  <a:pt x="238" y="244"/>
                  <a:pt x="237" y="240"/>
                </a:cubicBezTo>
                <a:cubicBezTo>
                  <a:pt x="237" y="240"/>
                  <a:pt x="257" y="285"/>
                  <a:pt x="271" y="314"/>
                </a:cubicBezTo>
                <a:cubicBezTo>
                  <a:pt x="284" y="342"/>
                  <a:pt x="302" y="390"/>
                  <a:pt x="319" y="408"/>
                </a:cubicBezTo>
                <a:cubicBezTo>
                  <a:pt x="319" y="408"/>
                  <a:pt x="282" y="410"/>
                  <a:pt x="264" y="417"/>
                </a:cubicBezTo>
                <a:cubicBezTo>
                  <a:pt x="246" y="423"/>
                  <a:pt x="219" y="444"/>
                  <a:pt x="219" y="444"/>
                </a:cubicBezTo>
                <a:cubicBezTo>
                  <a:pt x="219" y="444"/>
                  <a:pt x="272" y="437"/>
                  <a:pt x="285" y="429"/>
                </a:cubicBezTo>
                <a:cubicBezTo>
                  <a:pt x="299" y="422"/>
                  <a:pt x="311" y="423"/>
                  <a:pt x="311" y="423"/>
                </a:cubicBezTo>
                <a:cubicBezTo>
                  <a:pt x="323" y="441"/>
                  <a:pt x="323" y="441"/>
                  <a:pt x="323" y="441"/>
                </a:cubicBezTo>
                <a:cubicBezTo>
                  <a:pt x="323" y="441"/>
                  <a:pt x="361" y="500"/>
                  <a:pt x="393" y="519"/>
                </a:cubicBezTo>
                <a:cubicBezTo>
                  <a:pt x="409" y="538"/>
                  <a:pt x="410" y="564"/>
                  <a:pt x="410" y="564"/>
                </a:cubicBezTo>
                <a:cubicBezTo>
                  <a:pt x="404" y="582"/>
                  <a:pt x="404" y="582"/>
                  <a:pt x="404" y="582"/>
                </a:cubicBezTo>
                <a:cubicBezTo>
                  <a:pt x="335" y="533"/>
                  <a:pt x="332" y="536"/>
                  <a:pt x="262" y="466"/>
                </a:cubicBezTo>
                <a:cubicBezTo>
                  <a:pt x="262" y="466"/>
                  <a:pt x="276" y="555"/>
                  <a:pt x="356" y="606"/>
                </a:cubicBezTo>
                <a:cubicBezTo>
                  <a:pt x="424" y="649"/>
                  <a:pt x="401" y="639"/>
                  <a:pt x="401" y="639"/>
                </a:cubicBezTo>
                <a:cubicBezTo>
                  <a:pt x="383" y="889"/>
                  <a:pt x="383" y="889"/>
                  <a:pt x="383" y="889"/>
                </a:cubicBezTo>
                <a:cubicBezTo>
                  <a:pt x="383" y="889"/>
                  <a:pt x="354" y="897"/>
                  <a:pt x="355" y="909"/>
                </a:cubicBezTo>
                <a:cubicBezTo>
                  <a:pt x="355" y="909"/>
                  <a:pt x="362" y="919"/>
                  <a:pt x="369" y="915"/>
                </a:cubicBezTo>
                <a:cubicBezTo>
                  <a:pt x="377" y="912"/>
                  <a:pt x="389" y="924"/>
                  <a:pt x="392" y="928"/>
                </a:cubicBezTo>
                <a:cubicBezTo>
                  <a:pt x="394" y="933"/>
                  <a:pt x="404" y="933"/>
                  <a:pt x="404" y="933"/>
                </a:cubicBezTo>
                <a:cubicBezTo>
                  <a:pt x="410" y="924"/>
                  <a:pt x="410" y="924"/>
                  <a:pt x="410" y="924"/>
                </a:cubicBezTo>
                <a:cubicBezTo>
                  <a:pt x="410" y="924"/>
                  <a:pt x="410" y="909"/>
                  <a:pt x="405" y="903"/>
                </a:cubicBezTo>
                <a:cubicBezTo>
                  <a:pt x="400" y="897"/>
                  <a:pt x="404" y="850"/>
                  <a:pt x="404" y="848"/>
                </a:cubicBezTo>
                <a:cubicBezTo>
                  <a:pt x="404" y="846"/>
                  <a:pt x="448" y="786"/>
                  <a:pt x="463" y="765"/>
                </a:cubicBezTo>
                <a:cubicBezTo>
                  <a:pt x="478" y="744"/>
                  <a:pt x="489" y="748"/>
                  <a:pt x="489" y="748"/>
                </a:cubicBezTo>
                <a:cubicBezTo>
                  <a:pt x="489" y="748"/>
                  <a:pt x="483" y="734"/>
                  <a:pt x="481" y="734"/>
                </a:cubicBezTo>
                <a:cubicBezTo>
                  <a:pt x="479" y="734"/>
                  <a:pt x="468" y="732"/>
                  <a:pt x="465" y="732"/>
                </a:cubicBezTo>
                <a:cubicBezTo>
                  <a:pt x="463" y="732"/>
                  <a:pt x="450" y="741"/>
                  <a:pt x="450" y="744"/>
                </a:cubicBezTo>
                <a:cubicBezTo>
                  <a:pt x="450" y="746"/>
                  <a:pt x="444" y="763"/>
                  <a:pt x="443" y="765"/>
                </a:cubicBezTo>
                <a:cubicBezTo>
                  <a:pt x="442" y="768"/>
                  <a:pt x="438" y="780"/>
                  <a:pt x="434" y="786"/>
                </a:cubicBezTo>
                <a:cubicBezTo>
                  <a:pt x="431" y="792"/>
                  <a:pt x="423" y="804"/>
                  <a:pt x="422" y="807"/>
                </a:cubicBezTo>
                <a:cubicBezTo>
                  <a:pt x="420" y="810"/>
                  <a:pt x="411" y="826"/>
                  <a:pt x="411" y="826"/>
                </a:cubicBezTo>
                <a:cubicBezTo>
                  <a:pt x="408" y="832"/>
                  <a:pt x="408" y="832"/>
                  <a:pt x="408" y="832"/>
                </a:cubicBezTo>
                <a:cubicBezTo>
                  <a:pt x="408" y="832"/>
                  <a:pt x="426" y="663"/>
                  <a:pt x="426" y="656"/>
                </a:cubicBezTo>
                <a:cubicBezTo>
                  <a:pt x="426" y="649"/>
                  <a:pt x="456" y="708"/>
                  <a:pt x="456" y="708"/>
                </a:cubicBezTo>
                <a:cubicBezTo>
                  <a:pt x="456" y="708"/>
                  <a:pt x="457" y="725"/>
                  <a:pt x="461" y="725"/>
                </a:cubicBezTo>
                <a:cubicBezTo>
                  <a:pt x="465" y="725"/>
                  <a:pt x="471" y="726"/>
                  <a:pt x="471" y="726"/>
                </a:cubicBezTo>
                <a:cubicBezTo>
                  <a:pt x="473" y="720"/>
                  <a:pt x="473" y="720"/>
                  <a:pt x="473" y="720"/>
                </a:cubicBezTo>
                <a:cubicBezTo>
                  <a:pt x="480" y="724"/>
                  <a:pt x="480" y="724"/>
                  <a:pt x="480" y="724"/>
                </a:cubicBezTo>
                <a:cubicBezTo>
                  <a:pt x="480" y="724"/>
                  <a:pt x="482" y="716"/>
                  <a:pt x="481" y="714"/>
                </a:cubicBezTo>
                <a:cubicBezTo>
                  <a:pt x="480" y="711"/>
                  <a:pt x="476" y="707"/>
                  <a:pt x="476" y="707"/>
                </a:cubicBezTo>
                <a:cubicBezTo>
                  <a:pt x="476" y="707"/>
                  <a:pt x="471" y="658"/>
                  <a:pt x="477" y="636"/>
                </a:cubicBezTo>
                <a:cubicBezTo>
                  <a:pt x="487" y="632"/>
                  <a:pt x="487" y="632"/>
                  <a:pt x="487" y="632"/>
                </a:cubicBezTo>
                <a:cubicBezTo>
                  <a:pt x="487" y="632"/>
                  <a:pt x="492" y="600"/>
                  <a:pt x="503" y="589"/>
                </a:cubicBezTo>
                <a:cubicBezTo>
                  <a:pt x="516" y="578"/>
                  <a:pt x="508" y="570"/>
                  <a:pt x="508" y="570"/>
                </a:cubicBezTo>
                <a:cubicBezTo>
                  <a:pt x="508" y="570"/>
                  <a:pt x="513" y="555"/>
                  <a:pt x="513" y="536"/>
                </a:cubicBezTo>
                <a:cubicBezTo>
                  <a:pt x="513" y="536"/>
                  <a:pt x="522" y="540"/>
                  <a:pt x="526" y="537"/>
                </a:cubicBezTo>
                <a:cubicBezTo>
                  <a:pt x="530" y="534"/>
                  <a:pt x="535" y="522"/>
                  <a:pt x="535" y="522"/>
                </a:cubicBezTo>
                <a:cubicBezTo>
                  <a:pt x="535" y="522"/>
                  <a:pt x="536" y="505"/>
                  <a:pt x="541" y="502"/>
                </a:cubicBezTo>
                <a:cubicBezTo>
                  <a:pt x="546" y="499"/>
                  <a:pt x="558" y="498"/>
                  <a:pt x="558" y="498"/>
                </a:cubicBezTo>
                <a:cubicBezTo>
                  <a:pt x="558" y="498"/>
                  <a:pt x="595" y="469"/>
                  <a:pt x="611" y="446"/>
                </a:cubicBezTo>
                <a:cubicBezTo>
                  <a:pt x="611" y="446"/>
                  <a:pt x="582" y="466"/>
                  <a:pt x="570" y="466"/>
                </a:cubicBezTo>
                <a:cubicBezTo>
                  <a:pt x="570" y="466"/>
                  <a:pt x="578" y="437"/>
                  <a:pt x="594" y="422"/>
                </a:cubicBezTo>
                <a:cubicBezTo>
                  <a:pt x="611" y="407"/>
                  <a:pt x="616" y="397"/>
                  <a:pt x="614" y="389"/>
                </a:cubicBezTo>
                <a:cubicBezTo>
                  <a:pt x="612" y="382"/>
                  <a:pt x="601" y="391"/>
                  <a:pt x="597" y="397"/>
                </a:cubicBezTo>
                <a:cubicBezTo>
                  <a:pt x="596" y="399"/>
                  <a:pt x="596" y="399"/>
                  <a:pt x="596" y="399"/>
                </a:cubicBezTo>
                <a:cubicBezTo>
                  <a:pt x="596" y="399"/>
                  <a:pt x="596" y="398"/>
                  <a:pt x="597" y="397"/>
                </a:cubicBezTo>
                <a:cubicBezTo>
                  <a:pt x="607" y="374"/>
                  <a:pt x="688" y="188"/>
                  <a:pt x="704" y="108"/>
                </a:cubicBezTo>
                <a:cubicBezTo>
                  <a:pt x="704" y="108"/>
                  <a:pt x="617" y="241"/>
                  <a:pt x="605" y="262"/>
                </a:cubicBezTo>
                <a:cubicBezTo>
                  <a:pt x="593" y="283"/>
                  <a:pt x="540" y="393"/>
                  <a:pt x="536" y="402"/>
                </a:cubicBezTo>
                <a:cubicBezTo>
                  <a:pt x="531" y="411"/>
                  <a:pt x="482" y="466"/>
                  <a:pt x="477" y="468"/>
                </a:cubicBezTo>
                <a:cubicBezTo>
                  <a:pt x="472" y="469"/>
                  <a:pt x="468" y="501"/>
                  <a:pt x="464" y="511"/>
                </a:cubicBezTo>
                <a:cubicBezTo>
                  <a:pt x="459" y="522"/>
                  <a:pt x="455" y="513"/>
                  <a:pt x="455" y="513"/>
                </a:cubicBezTo>
                <a:cubicBezTo>
                  <a:pt x="455" y="513"/>
                  <a:pt x="435" y="510"/>
                  <a:pt x="452" y="486"/>
                </a:cubicBezTo>
                <a:cubicBezTo>
                  <a:pt x="470" y="462"/>
                  <a:pt x="454" y="449"/>
                  <a:pt x="452" y="443"/>
                </a:cubicBezTo>
                <a:cubicBezTo>
                  <a:pt x="451" y="437"/>
                  <a:pt x="465" y="414"/>
                  <a:pt x="465" y="399"/>
                </a:cubicBezTo>
                <a:cubicBezTo>
                  <a:pt x="465" y="383"/>
                  <a:pt x="526" y="324"/>
                  <a:pt x="527" y="300"/>
                </a:cubicBezTo>
                <a:cubicBezTo>
                  <a:pt x="527" y="277"/>
                  <a:pt x="532" y="261"/>
                  <a:pt x="538" y="243"/>
                </a:cubicBezTo>
                <a:cubicBezTo>
                  <a:pt x="544" y="226"/>
                  <a:pt x="544" y="223"/>
                  <a:pt x="544" y="223"/>
                </a:cubicBezTo>
                <a:cubicBezTo>
                  <a:pt x="544" y="223"/>
                  <a:pt x="494" y="294"/>
                  <a:pt x="488" y="301"/>
                </a:cubicBezTo>
                <a:cubicBezTo>
                  <a:pt x="481" y="309"/>
                  <a:pt x="459" y="351"/>
                  <a:pt x="455" y="351"/>
                </a:cubicBezTo>
                <a:cubicBezTo>
                  <a:pt x="450" y="352"/>
                  <a:pt x="450" y="352"/>
                  <a:pt x="450" y="352"/>
                </a:cubicBezTo>
                <a:cubicBezTo>
                  <a:pt x="454" y="261"/>
                  <a:pt x="454" y="261"/>
                  <a:pt x="454" y="261"/>
                </a:cubicBezTo>
                <a:cubicBezTo>
                  <a:pt x="454" y="261"/>
                  <a:pt x="556" y="165"/>
                  <a:pt x="591" y="102"/>
                </a:cubicBezTo>
                <a:cubicBezTo>
                  <a:pt x="591" y="102"/>
                  <a:pt x="485" y="170"/>
                  <a:pt x="456" y="201"/>
                </a:cubicBezTo>
                <a:cubicBezTo>
                  <a:pt x="456" y="201"/>
                  <a:pt x="481" y="61"/>
                  <a:pt x="452" y="0"/>
                </a:cubicBezTo>
                <a:cubicBezTo>
                  <a:pt x="443" y="204"/>
                  <a:pt x="443" y="204"/>
                  <a:pt x="443" y="204"/>
                </a:cubicBezTo>
                <a:cubicBezTo>
                  <a:pt x="415" y="243"/>
                  <a:pt x="415" y="243"/>
                  <a:pt x="415" y="243"/>
                </a:cubicBezTo>
                <a:cubicBezTo>
                  <a:pt x="415" y="243"/>
                  <a:pt x="448" y="51"/>
                  <a:pt x="442" y="1"/>
                </a:cubicBezTo>
                <a:cubicBezTo>
                  <a:pt x="442" y="1"/>
                  <a:pt x="362" y="210"/>
                  <a:pt x="364" y="304"/>
                </a:cubicBezTo>
                <a:cubicBezTo>
                  <a:pt x="364" y="304"/>
                  <a:pt x="350" y="252"/>
                  <a:pt x="347" y="194"/>
                </a:cubicBezTo>
                <a:cubicBezTo>
                  <a:pt x="345" y="230"/>
                  <a:pt x="345" y="230"/>
                  <a:pt x="345" y="230"/>
                </a:cubicBezTo>
                <a:cubicBezTo>
                  <a:pt x="345" y="230"/>
                  <a:pt x="326" y="180"/>
                  <a:pt x="328" y="170"/>
                </a:cubicBezTo>
                <a:cubicBezTo>
                  <a:pt x="329" y="159"/>
                  <a:pt x="324" y="129"/>
                  <a:pt x="309" y="114"/>
                </a:cubicBezTo>
                <a:cubicBezTo>
                  <a:pt x="294" y="98"/>
                  <a:pt x="292" y="54"/>
                  <a:pt x="292" y="54"/>
                </a:cubicBezTo>
                <a:cubicBezTo>
                  <a:pt x="292" y="54"/>
                  <a:pt x="277" y="96"/>
                  <a:pt x="320" y="196"/>
                </a:cubicBezTo>
                <a:cubicBezTo>
                  <a:pt x="321" y="208"/>
                  <a:pt x="321" y="208"/>
                  <a:pt x="321" y="208"/>
                </a:cubicBezTo>
                <a:cubicBezTo>
                  <a:pt x="321" y="208"/>
                  <a:pt x="173" y="84"/>
                  <a:pt x="95" y="73"/>
                </a:cubicBezTo>
                <a:cubicBezTo>
                  <a:pt x="95" y="73"/>
                  <a:pt x="144" y="106"/>
                  <a:pt x="183" y="162"/>
                </a:cubicBezTo>
                <a:close/>
                <a:moveTo>
                  <a:pt x="472" y="520"/>
                </a:moveTo>
                <a:cubicBezTo>
                  <a:pt x="474" y="516"/>
                  <a:pt x="480" y="498"/>
                  <a:pt x="483" y="493"/>
                </a:cubicBezTo>
                <a:cubicBezTo>
                  <a:pt x="486" y="488"/>
                  <a:pt x="498" y="479"/>
                  <a:pt x="498" y="479"/>
                </a:cubicBezTo>
                <a:cubicBezTo>
                  <a:pt x="506" y="476"/>
                  <a:pt x="506" y="476"/>
                  <a:pt x="506" y="476"/>
                </a:cubicBezTo>
                <a:cubicBezTo>
                  <a:pt x="506" y="476"/>
                  <a:pt x="496" y="503"/>
                  <a:pt x="496" y="510"/>
                </a:cubicBezTo>
                <a:cubicBezTo>
                  <a:pt x="496" y="518"/>
                  <a:pt x="493" y="529"/>
                  <a:pt x="493" y="534"/>
                </a:cubicBezTo>
                <a:cubicBezTo>
                  <a:pt x="493" y="540"/>
                  <a:pt x="489" y="552"/>
                  <a:pt x="489" y="557"/>
                </a:cubicBezTo>
                <a:cubicBezTo>
                  <a:pt x="489" y="562"/>
                  <a:pt x="489" y="571"/>
                  <a:pt x="489" y="576"/>
                </a:cubicBezTo>
                <a:cubicBezTo>
                  <a:pt x="489" y="582"/>
                  <a:pt x="481" y="592"/>
                  <a:pt x="479" y="593"/>
                </a:cubicBezTo>
                <a:cubicBezTo>
                  <a:pt x="476" y="594"/>
                  <a:pt x="471" y="585"/>
                  <a:pt x="470" y="576"/>
                </a:cubicBezTo>
                <a:cubicBezTo>
                  <a:pt x="470" y="567"/>
                  <a:pt x="470" y="543"/>
                  <a:pt x="470" y="539"/>
                </a:cubicBezTo>
                <a:cubicBezTo>
                  <a:pt x="470" y="535"/>
                  <a:pt x="470" y="524"/>
                  <a:pt x="472" y="520"/>
                </a:cubicBezTo>
                <a:close/>
                <a:moveTo>
                  <a:pt x="425" y="458"/>
                </a:moveTo>
                <a:cubicBezTo>
                  <a:pt x="419" y="478"/>
                  <a:pt x="419" y="478"/>
                  <a:pt x="419" y="478"/>
                </a:cubicBezTo>
                <a:cubicBezTo>
                  <a:pt x="419" y="478"/>
                  <a:pt x="416" y="476"/>
                  <a:pt x="416" y="471"/>
                </a:cubicBezTo>
                <a:cubicBezTo>
                  <a:pt x="416" y="467"/>
                  <a:pt x="417" y="445"/>
                  <a:pt x="417" y="442"/>
                </a:cubicBezTo>
                <a:cubicBezTo>
                  <a:pt x="425" y="432"/>
                  <a:pt x="425" y="432"/>
                  <a:pt x="425" y="432"/>
                </a:cubicBezTo>
                <a:lnTo>
                  <a:pt x="425" y="458"/>
                </a:lnTo>
                <a:close/>
                <a:moveTo>
                  <a:pt x="460" y="680"/>
                </a:moveTo>
                <a:cubicBezTo>
                  <a:pt x="460" y="683"/>
                  <a:pt x="448" y="667"/>
                  <a:pt x="448" y="660"/>
                </a:cubicBezTo>
                <a:cubicBezTo>
                  <a:pt x="448" y="660"/>
                  <a:pt x="458" y="657"/>
                  <a:pt x="459" y="662"/>
                </a:cubicBezTo>
                <a:cubicBezTo>
                  <a:pt x="459" y="666"/>
                  <a:pt x="460" y="677"/>
                  <a:pt x="460" y="680"/>
                </a:cubicBezTo>
                <a:close/>
                <a:moveTo>
                  <a:pt x="459" y="617"/>
                </a:moveTo>
                <a:cubicBezTo>
                  <a:pt x="459" y="620"/>
                  <a:pt x="456" y="621"/>
                  <a:pt x="449" y="620"/>
                </a:cubicBezTo>
                <a:cubicBezTo>
                  <a:pt x="442" y="618"/>
                  <a:pt x="438" y="606"/>
                  <a:pt x="438" y="602"/>
                </a:cubicBezTo>
                <a:cubicBezTo>
                  <a:pt x="438" y="598"/>
                  <a:pt x="438" y="575"/>
                  <a:pt x="438" y="575"/>
                </a:cubicBezTo>
                <a:cubicBezTo>
                  <a:pt x="438" y="575"/>
                  <a:pt x="446" y="586"/>
                  <a:pt x="450" y="596"/>
                </a:cubicBezTo>
                <a:cubicBezTo>
                  <a:pt x="453" y="606"/>
                  <a:pt x="459" y="614"/>
                  <a:pt x="459" y="617"/>
                </a:cubicBezTo>
                <a:close/>
                <a:moveTo>
                  <a:pt x="442" y="537"/>
                </a:moveTo>
                <a:cubicBezTo>
                  <a:pt x="450" y="553"/>
                  <a:pt x="450" y="553"/>
                  <a:pt x="450" y="553"/>
                </a:cubicBezTo>
                <a:cubicBezTo>
                  <a:pt x="450" y="553"/>
                  <a:pt x="439" y="545"/>
                  <a:pt x="437" y="544"/>
                </a:cubicBezTo>
                <a:cubicBezTo>
                  <a:pt x="434" y="543"/>
                  <a:pt x="442" y="537"/>
                  <a:pt x="442" y="537"/>
                </a:cubicBezTo>
                <a:close/>
                <a:moveTo>
                  <a:pt x="379" y="381"/>
                </a:moveTo>
                <a:cubicBezTo>
                  <a:pt x="380" y="371"/>
                  <a:pt x="388" y="370"/>
                  <a:pt x="388" y="370"/>
                </a:cubicBezTo>
                <a:cubicBezTo>
                  <a:pt x="388" y="370"/>
                  <a:pt x="403" y="349"/>
                  <a:pt x="403" y="346"/>
                </a:cubicBezTo>
                <a:cubicBezTo>
                  <a:pt x="403" y="343"/>
                  <a:pt x="405" y="334"/>
                  <a:pt x="405" y="328"/>
                </a:cubicBezTo>
                <a:cubicBezTo>
                  <a:pt x="405" y="322"/>
                  <a:pt x="407" y="290"/>
                  <a:pt x="410" y="287"/>
                </a:cubicBezTo>
                <a:cubicBezTo>
                  <a:pt x="410" y="287"/>
                  <a:pt x="427" y="279"/>
                  <a:pt x="435" y="272"/>
                </a:cubicBezTo>
                <a:cubicBezTo>
                  <a:pt x="431" y="357"/>
                  <a:pt x="431" y="357"/>
                  <a:pt x="431" y="357"/>
                </a:cubicBezTo>
                <a:cubicBezTo>
                  <a:pt x="431" y="357"/>
                  <a:pt x="430" y="366"/>
                  <a:pt x="427" y="366"/>
                </a:cubicBezTo>
                <a:cubicBezTo>
                  <a:pt x="424" y="366"/>
                  <a:pt x="419" y="366"/>
                  <a:pt x="419" y="366"/>
                </a:cubicBezTo>
                <a:cubicBezTo>
                  <a:pt x="419" y="366"/>
                  <a:pt x="408" y="372"/>
                  <a:pt x="411" y="373"/>
                </a:cubicBezTo>
                <a:cubicBezTo>
                  <a:pt x="413" y="375"/>
                  <a:pt x="427" y="384"/>
                  <a:pt x="427" y="384"/>
                </a:cubicBezTo>
                <a:cubicBezTo>
                  <a:pt x="427" y="384"/>
                  <a:pt x="425" y="401"/>
                  <a:pt x="422" y="403"/>
                </a:cubicBezTo>
                <a:cubicBezTo>
                  <a:pt x="420" y="405"/>
                  <a:pt x="404" y="430"/>
                  <a:pt x="404" y="430"/>
                </a:cubicBezTo>
                <a:cubicBezTo>
                  <a:pt x="404" y="430"/>
                  <a:pt x="398" y="432"/>
                  <a:pt x="396" y="429"/>
                </a:cubicBezTo>
                <a:cubicBezTo>
                  <a:pt x="395" y="427"/>
                  <a:pt x="377" y="390"/>
                  <a:pt x="379" y="381"/>
                </a:cubicBezTo>
                <a:close/>
                <a:moveTo>
                  <a:pt x="1113" y="1835"/>
                </a:moveTo>
                <a:cubicBezTo>
                  <a:pt x="1113" y="1835"/>
                  <a:pt x="1095" y="1842"/>
                  <a:pt x="1045" y="1854"/>
                </a:cubicBezTo>
                <a:cubicBezTo>
                  <a:pt x="986" y="1864"/>
                  <a:pt x="957" y="1877"/>
                  <a:pt x="957" y="1877"/>
                </a:cubicBezTo>
                <a:cubicBezTo>
                  <a:pt x="957" y="1877"/>
                  <a:pt x="818" y="1935"/>
                  <a:pt x="761" y="1938"/>
                </a:cubicBezTo>
                <a:cubicBezTo>
                  <a:pt x="744" y="1939"/>
                  <a:pt x="732" y="1939"/>
                  <a:pt x="724" y="1938"/>
                </a:cubicBezTo>
                <a:cubicBezTo>
                  <a:pt x="732" y="1927"/>
                  <a:pt x="742" y="1899"/>
                  <a:pt x="751" y="1873"/>
                </a:cubicBezTo>
                <a:cubicBezTo>
                  <a:pt x="774" y="1849"/>
                  <a:pt x="796" y="1834"/>
                  <a:pt x="803" y="1829"/>
                </a:cubicBezTo>
                <a:cubicBezTo>
                  <a:pt x="795" y="1833"/>
                  <a:pt x="770" y="1843"/>
                  <a:pt x="759" y="1847"/>
                </a:cubicBezTo>
                <a:cubicBezTo>
                  <a:pt x="761" y="1841"/>
                  <a:pt x="762" y="1835"/>
                  <a:pt x="763" y="1831"/>
                </a:cubicBezTo>
                <a:cubicBezTo>
                  <a:pt x="764" y="1829"/>
                  <a:pt x="765" y="1827"/>
                  <a:pt x="765" y="1824"/>
                </a:cubicBezTo>
                <a:cubicBezTo>
                  <a:pt x="765" y="1824"/>
                  <a:pt x="766" y="1823"/>
                  <a:pt x="766" y="1823"/>
                </a:cubicBezTo>
                <a:cubicBezTo>
                  <a:pt x="766" y="1824"/>
                  <a:pt x="766" y="1824"/>
                  <a:pt x="766" y="1824"/>
                </a:cubicBezTo>
                <a:cubicBezTo>
                  <a:pt x="766" y="1821"/>
                  <a:pt x="766" y="1819"/>
                  <a:pt x="767" y="1816"/>
                </a:cubicBezTo>
                <a:cubicBezTo>
                  <a:pt x="768" y="1801"/>
                  <a:pt x="768" y="1800"/>
                  <a:pt x="768" y="1800"/>
                </a:cubicBezTo>
                <a:cubicBezTo>
                  <a:pt x="754" y="1826"/>
                  <a:pt x="744" y="1841"/>
                  <a:pt x="739" y="1848"/>
                </a:cubicBezTo>
                <a:cubicBezTo>
                  <a:pt x="739" y="1848"/>
                  <a:pt x="739" y="1848"/>
                  <a:pt x="739" y="1848"/>
                </a:cubicBezTo>
                <a:cubicBezTo>
                  <a:pt x="744" y="1842"/>
                  <a:pt x="728" y="1866"/>
                  <a:pt x="721" y="1871"/>
                </a:cubicBezTo>
                <a:cubicBezTo>
                  <a:pt x="714" y="1877"/>
                  <a:pt x="691" y="1893"/>
                  <a:pt x="687" y="1906"/>
                </a:cubicBezTo>
                <a:cubicBezTo>
                  <a:pt x="682" y="1920"/>
                  <a:pt x="675" y="1937"/>
                  <a:pt x="665" y="1941"/>
                </a:cubicBezTo>
                <a:cubicBezTo>
                  <a:pt x="665" y="1941"/>
                  <a:pt x="666" y="1924"/>
                  <a:pt x="659" y="1894"/>
                </a:cubicBezTo>
                <a:cubicBezTo>
                  <a:pt x="659" y="1894"/>
                  <a:pt x="659" y="1876"/>
                  <a:pt x="682" y="1867"/>
                </a:cubicBezTo>
                <a:cubicBezTo>
                  <a:pt x="698" y="1860"/>
                  <a:pt x="716" y="1856"/>
                  <a:pt x="728" y="1852"/>
                </a:cubicBezTo>
                <a:cubicBezTo>
                  <a:pt x="681" y="1858"/>
                  <a:pt x="644" y="1869"/>
                  <a:pt x="644" y="1869"/>
                </a:cubicBezTo>
                <a:cubicBezTo>
                  <a:pt x="651" y="1865"/>
                  <a:pt x="757" y="1776"/>
                  <a:pt x="772" y="1750"/>
                </a:cubicBezTo>
                <a:cubicBezTo>
                  <a:pt x="787" y="1725"/>
                  <a:pt x="777" y="1731"/>
                  <a:pt x="777" y="1731"/>
                </a:cubicBezTo>
                <a:cubicBezTo>
                  <a:pt x="767" y="1743"/>
                  <a:pt x="615" y="1822"/>
                  <a:pt x="615" y="1822"/>
                </a:cubicBezTo>
                <a:cubicBezTo>
                  <a:pt x="618" y="1759"/>
                  <a:pt x="618" y="1759"/>
                  <a:pt x="618" y="1759"/>
                </a:cubicBezTo>
                <a:cubicBezTo>
                  <a:pt x="628" y="1755"/>
                  <a:pt x="865" y="1629"/>
                  <a:pt x="865" y="1629"/>
                </a:cubicBezTo>
                <a:cubicBezTo>
                  <a:pt x="861" y="1629"/>
                  <a:pt x="777" y="1652"/>
                  <a:pt x="690" y="1688"/>
                </a:cubicBezTo>
                <a:cubicBezTo>
                  <a:pt x="586" y="1715"/>
                  <a:pt x="499" y="1772"/>
                  <a:pt x="499" y="1772"/>
                </a:cubicBezTo>
                <a:cubicBezTo>
                  <a:pt x="502" y="1765"/>
                  <a:pt x="554" y="1716"/>
                  <a:pt x="554" y="1716"/>
                </a:cubicBezTo>
                <a:cubicBezTo>
                  <a:pt x="570" y="1725"/>
                  <a:pt x="570" y="1725"/>
                  <a:pt x="570" y="1725"/>
                </a:cubicBezTo>
                <a:cubicBezTo>
                  <a:pt x="570" y="1725"/>
                  <a:pt x="577" y="1718"/>
                  <a:pt x="579" y="1715"/>
                </a:cubicBezTo>
                <a:cubicBezTo>
                  <a:pt x="581" y="1711"/>
                  <a:pt x="584" y="1702"/>
                  <a:pt x="583" y="1700"/>
                </a:cubicBezTo>
                <a:cubicBezTo>
                  <a:pt x="583" y="1698"/>
                  <a:pt x="581" y="1686"/>
                  <a:pt x="586" y="1682"/>
                </a:cubicBezTo>
                <a:cubicBezTo>
                  <a:pt x="592" y="1677"/>
                  <a:pt x="625" y="1655"/>
                  <a:pt x="628" y="1653"/>
                </a:cubicBezTo>
                <a:cubicBezTo>
                  <a:pt x="631" y="1652"/>
                  <a:pt x="661" y="1660"/>
                  <a:pt x="666" y="1662"/>
                </a:cubicBezTo>
                <a:cubicBezTo>
                  <a:pt x="671" y="1665"/>
                  <a:pt x="682" y="1665"/>
                  <a:pt x="671" y="1661"/>
                </a:cubicBezTo>
                <a:cubicBezTo>
                  <a:pt x="661" y="1657"/>
                  <a:pt x="640" y="1637"/>
                  <a:pt x="640" y="1637"/>
                </a:cubicBezTo>
                <a:cubicBezTo>
                  <a:pt x="643" y="1626"/>
                  <a:pt x="691" y="1608"/>
                  <a:pt x="691" y="1608"/>
                </a:cubicBezTo>
                <a:cubicBezTo>
                  <a:pt x="744" y="1598"/>
                  <a:pt x="885" y="1569"/>
                  <a:pt x="885" y="1569"/>
                </a:cubicBezTo>
                <a:cubicBezTo>
                  <a:pt x="794" y="1551"/>
                  <a:pt x="718" y="1563"/>
                  <a:pt x="704" y="1566"/>
                </a:cubicBezTo>
                <a:cubicBezTo>
                  <a:pt x="690" y="1569"/>
                  <a:pt x="676" y="1567"/>
                  <a:pt x="676" y="1567"/>
                </a:cubicBezTo>
                <a:cubicBezTo>
                  <a:pt x="676" y="1567"/>
                  <a:pt x="670" y="1557"/>
                  <a:pt x="671" y="1552"/>
                </a:cubicBezTo>
                <a:cubicBezTo>
                  <a:pt x="671" y="1547"/>
                  <a:pt x="682" y="1517"/>
                  <a:pt x="685" y="1509"/>
                </a:cubicBezTo>
                <a:cubicBezTo>
                  <a:pt x="687" y="1500"/>
                  <a:pt x="690" y="1490"/>
                  <a:pt x="689" y="1483"/>
                </a:cubicBezTo>
                <a:cubicBezTo>
                  <a:pt x="687" y="1476"/>
                  <a:pt x="677" y="1467"/>
                  <a:pt x="675" y="1459"/>
                </a:cubicBezTo>
                <a:cubicBezTo>
                  <a:pt x="672" y="1452"/>
                  <a:pt x="681" y="1414"/>
                  <a:pt x="683" y="1425"/>
                </a:cubicBezTo>
                <a:cubicBezTo>
                  <a:pt x="685" y="1435"/>
                  <a:pt x="730" y="1497"/>
                  <a:pt x="734" y="1502"/>
                </a:cubicBezTo>
                <a:cubicBezTo>
                  <a:pt x="739" y="1508"/>
                  <a:pt x="740" y="1507"/>
                  <a:pt x="741" y="1512"/>
                </a:cubicBezTo>
                <a:cubicBezTo>
                  <a:pt x="741" y="1517"/>
                  <a:pt x="731" y="1525"/>
                  <a:pt x="730" y="1527"/>
                </a:cubicBezTo>
                <a:cubicBezTo>
                  <a:pt x="728" y="1530"/>
                  <a:pt x="725" y="1530"/>
                  <a:pt x="719" y="1528"/>
                </a:cubicBezTo>
                <a:cubicBezTo>
                  <a:pt x="714" y="1526"/>
                  <a:pt x="726" y="1503"/>
                  <a:pt x="723" y="1504"/>
                </a:cubicBezTo>
                <a:cubicBezTo>
                  <a:pt x="721" y="1505"/>
                  <a:pt x="707" y="1527"/>
                  <a:pt x="700" y="1534"/>
                </a:cubicBezTo>
                <a:cubicBezTo>
                  <a:pt x="694" y="1540"/>
                  <a:pt x="692" y="1553"/>
                  <a:pt x="694" y="1559"/>
                </a:cubicBezTo>
                <a:cubicBezTo>
                  <a:pt x="695" y="1565"/>
                  <a:pt x="709" y="1557"/>
                  <a:pt x="715" y="1554"/>
                </a:cubicBezTo>
                <a:cubicBezTo>
                  <a:pt x="721" y="1551"/>
                  <a:pt x="727" y="1546"/>
                  <a:pt x="730" y="1543"/>
                </a:cubicBezTo>
                <a:cubicBezTo>
                  <a:pt x="732" y="1539"/>
                  <a:pt x="741" y="1549"/>
                  <a:pt x="741" y="1549"/>
                </a:cubicBezTo>
                <a:cubicBezTo>
                  <a:pt x="741" y="1549"/>
                  <a:pt x="752" y="1550"/>
                  <a:pt x="757" y="1548"/>
                </a:cubicBezTo>
                <a:cubicBezTo>
                  <a:pt x="761" y="1547"/>
                  <a:pt x="776" y="1548"/>
                  <a:pt x="776" y="1548"/>
                </a:cubicBezTo>
                <a:cubicBezTo>
                  <a:pt x="790" y="1536"/>
                  <a:pt x="790" y="1536"/>
                  <a:pt x="790" y="1536"/>
                </a:cubicBezTo>
                <a:cubicBezTo>
                  <a:pt x="790" y="1536"/>
                  <a:pt x="809" y="1541"/>
                  <a:pt x="826" y="1536"/>
                </a:cubicBezTo>
                <a:cubicBezTo>
                  <a:pt x="839" y="1533"/>
                  <a:pt x="847" y="1526"/>
                  <a:pt x="847" y="1526"/>
                </a:cubicBezTo>
                <a:cubicBezTo>
                  <a:pt x="847" y="1526"/>
                  <a:pt x="822" y="1522"/>
                  <a:pt x="813" y="1523"/>
                </a:cubicBezTo>
                <a:cubicBezTo>
                  <a:pt x="804" y="1524"/>
                  <a:pt x="798" y="1512"/>
                  <a:pt x="799" y="1509"/>
                </a:cubicBezTo>
                <a:cubicBezTo>
                  <a:pt x="799" y="1507"/>
                  <a:pt x="810" y="1499"/>
                  <a:pt x="811" y="1498"/>
                </a:cubicBezTo>
                <a:cubicBezTo>
                  <a:pt x="813" y="1497"/>
                  <a:pt x="840" y="1486"/>
                  <a:pt x="840" y="1489"/>
                </a:cubicBezTo>
                <a:cubicBezTo>
                  <a:pt x="840" y="1493"/>
                  <a:pt x="846" y="1499"/>
                  <a:pt x="849" y="1498"/>
                </a:cubicBezTo>
                <a:cubicBezTo>
                  <a:pt x="853" y="1496"/>
                  <a:pt x="867" y="1467"/>
                  <a:pt x="867" y="1467"/>
                </a:cubicBezTo>
                <a:cubicBezTo>
                  <a:pt x="1022" y="1362"/>
                  <a:pt x="1083" y="1288"/>
                  <a:pt x="1083" y="1288"/>
                </a:cubicBezTo>
                <a:cubicBezTo>
                  <a:pt x="1083" y="1288"/>
                  <a:pt x="1072" y="1300"/>
                  <a:pt x="1036" y="1321"/>
                </a:cubicBezTo>
                <a:cubicBezTo>
                  <a:pt x="972" y="1351"/>
                  <a:pt x="928" y="1377"/>
                  <a:pt x="928" y="1377"/>
                </a:cubicBezTo>
                <a:cubicBezTo>
                  <a:pt x="1129" y="1202"/>
                  <a:pt x="1127" y="1180"/>
                  <a:pt x="1127" y="1180"/>
                </a:cubicBezTo>
                <a:cubicBezTo>
                  <a:pt x="1113" y="1197"/>
                  <a:pt x="1068" y="1232"/>
                  <a:pt x="1068" y="1232"/>
                </a:cubicBezTo>
                <a:cubicBezTo>
                  <a:pt x="1039" y="1242"/>
                  <a:pt x="966" y="1295"/>
                  <a:pt x="966" y="1295"/>
                </a:cubicBezTo>
                <a:cubicBezTo>
                  <a:pt x="971" y="1277"/>
                  <a:pt x="1027" y="1171"/>
                  <a:pt x="1027" y="1171"/>
                </a:cubicBezTo>
                <a:cubicBezTo>
                  <a:pt x="1015" y="1187"/>
                  <a:pt x="984" y="1230"/>
                  <a:pt x="984" y="1230"/>
                </a:cubicBezTo>
                <a:cubicBezTo>
                  <a:pt x="1014" y="1151"/>
                  <a:pt x="1074" y="978"/>
                  <a:pt x="1074" y="978"/>
                </a:cubicBezTo>
                <a:cubicBezTo>
                  <a:pt x="1074" y="978"/>
                  <a:pt x="1038" y="1034"/>
                  <a:pt x="1020" y="1061"/>
                </a:cubicBezTo>
                <a:cubicBezTo>
                  <a:pt x="1002" y="1088"/>
                  <a:pt x="942" y="1190"/>
                  <a:pt x="906" y="1281"/>
                </a:cubicBezTo>
                <a:cubicBezTo>
                  <a:pt x="870" y="1371"/>
                  <a:pt x="825" y="1416"/>
                  <a:pt x="825" y="1416"/>
                </a:cubicBezTo>
                <a:cubicBezTo>
                  <a:pt x="868" y="1360"/>
                  <a:pt x="889" y="1289"/>
                  <a:pt x="892" y="1279"/>
                </a:cubicBezTo>
                <a:cubicBezTo>
                  <a:pt x="889" y="1286"/>
                  <a:pt x="869" y="1323"/>
                  <a:pt x="869" y="1323"/>
                </a:cubicBezTo>
                <a:cubicBezTo>
                  <a:pt x="870" y="1293"/>
                  <a:pt x="858" y="1255"/>
                  <a:pt x="858" y="1255"/>
                </a:cubicBezTo>
                <a:cubicBezTo>
                  <a:pt x="858" y="1273"/>
                  <a:pt x="852" y="1350"/>
                  <a:pt x="852" y="1350"/>
                </a:cubicBezTo>
                <a:cubicBezTo>
                  <a:pt x="846" y="1365"/>
                  <a:pt x="805" y="1422"/>
                  <a:pt x="805" y="1422"/>
                </a:cubicBezTo>
                <a:cubicBezTo>
                  <a:pt x="796" y="1377"/>
                  <a:pt x="768" y="1241"/>
                  <a:pt x="768" y="1241"/>
                </a:cubicBezTo>
                <a:cubicBezTo>
                  <a:pt x="761" y="1316"/>
                  <a:pt x="765" y="1468"/>
                  <a:pt x="765" y="1468"/>
                </a:cubicBezTo>
                <a:cubicBezTo>
                  <a:pt x="758" y="1440"/>
                  <a:pt x="717" y="1355"/>
                  <a:pt x="703" y="1329"/>
                </a:cubicBezTo>
                <a:cubicBezTo>
                  <a:pt x="689" y="1304"/>
                  <a:pt x="692" y="1287"/>
                  <a:pt x="692" y="1287"/>
                </a:cubicBezTo>
                <a:cubicBezTo>
                  <a:pt x="714" y="1169"/>
                  <a:pt x="701" y="1149"/>
                  <a:pt x="701" y="1149"/>
                </a:cubicBezTo>
                <a:cubicBezTo>
                  <a:pt x="692" y="1186"/>
                  <a:pt x="668" y="1270"/>
                  <a:pt x="668" y="1270"/>
                </a:cubicBezTo>
                <a:cubicBezTo>
                  <a:pt x="668" y="1270"/>
                  <a:pt x="624" y="1171"/>
                  <a:pt x="621" y="1165"/>
                </a:cubicBezTo>
                <a:cubicBezTo>
                  <a:pt x="618" y="1159"/>
                  <a:pt x="609" y="1155"/>
                  <a:pt x="626" y="1138"/>
                </a:cubicBezTo>
                <a:cubicBezTo>
                  <a:pt x="642" y="1122"/>
                  <a:pt x="634" y="1113"/>
                  <a:pt x="634" y="1113"/>
                </a:cubicBezTo>
                <a:cubicBezTo>
                  <a:pt x="634" y="1113"/>
                  <a:pt x="632" y="1096"/>
                  <a:pt x="608" y="1121"/>
                </a:cubicBezTo>
                <a:cubicBezTo>
                  <a:pt x="540" y="1200"/>
                  <a:pt x="372" y="1553"/>
                  <a:pt x="372" y="1553"/>
                </a:cubicBezTo>
                <a:cubicBezTo>
                  <a:pt x="372" y="1553"/>
                  <a:pt x="372" y="1549"/>
                  <a:pt x="370" y="1539"/>
                </a:cubicBezTo>
                <a:cubicBezTo>
                  <a:pt x="368" y="1528"/>
                  <a:pt x="359" y="1503"/>
                  <a:pt x="359" y="1497"/>
                </a:cubicBezTo>
                <a:cubicBezTo>
                  <a:pt x="359" y="1491"/>
                  <a:pt x="343" y="1489"/>
                  <a:pt x="343" y="1489"/>
                </a:cubicBezTo>
                <a:cubicBezTo>
                  <a:pt x="346" y="1497"/>
                  <a:pt x="353" y="1533"/>
                  <a:pt x="353" y="1533"/>
                </a:cubicBezTo>
                <a:cubicBezTo>
                  <a:pt x="349" y="1520"/>
                  <a:pt x="325" y="1480"/>
                  <a:pt x="325" y="1480"/>
                </a:cubicBezTo>
                <a:cubicBezTo>
                  <a:pt x="325" y="1480"/>
                  <a:pt x="329" y="1467"/>
                  <a:pt x="326" y="1464"/>
                </a:cubicBezTo>
                <a:cubicBezTo>
                  <a:pt x="323" y="1460"/>
                  <a:pt x="307" y="1439"/>
                  <a:pt x="305" y="1456"/>
                </a:cubicBezTo>
                <a:cubicBezTo>
                  <a:pt x="304" y="1473"/>
                  <a:pt x="305" y="1638"/>
                  <a:pt x="305" y="1638"/>
                </a:cubicBezTo>
                <a:cubicBezTo>
                  <a:pt x="292" y="1615"/>
                  <a:pt x="248" y="1545"/>
                  <a:pt x="239" y="1540"/>
                </a:cubicBezTo>
                <a:cubicBezTo>
                  <a:pt x="230" y="1536"/>
                  <a:pt x="227" y="1531"/>
                  <a:pt x="231" y="1518"/>
                </a:cubicBezTo>
                <a:cubicBezTo>
                  <a:pt x="235" y="1506"/>
                  <a:pt x="251" y="1416"/>
                  <a:pt x="254" y="1406"/>
                </a:cubicBezTo>
                <a:cubicBezTo>
                  <a:pt x="256" y="1396"/>
                  <a:pt x="270" y="1357"/>
                  <a:pt x="270" y="1350"/>
                </a:cubicBezTo>
                <a:cubicBezTo>
                  <a:pt x="270" y="1344"/>
                  <a:pt x="275" y="1318"/>
                  <a:pt x="275" y="1301"/>
                </a:cubicBezTo>
                <a:cubicBezTo>
                  <a:pt x="275" y="1284"/>
                  <a:pt x="293" y="1221"/>
                  <a:pt x="293" y="1221"/>
                </a:cubicBezTo>
                <a:cubicBezTo>
                  <a:pt x="293" y="1221"/>
                  <a:pt x="292" y="1215"/>
                  <a:pt x="286" y="1214"/>
                </a:cubicBezTo>
                <a:cubicBezTo>
                  <a:pt x="280" y="1212"/>
                  <a:pt x="271" y="1218"/>
                  <a:pt x="271" y="1218"/>
                </a:cubicBezTo>
                <a:cubicBezTo>
                  <a:pt x="262" y="1242"/>
                  <a:pt x="245" y="1357"/>
                  <a:pt x="243" y="1366"/>
                </a:cubicBezTo>
                <a:cubicBezTo>
                  <a:pt x="241" y="1375"/>
                  <a:pt x="232" y="1401"/>
                  <a:pt x="232" y="1401"/>
                </a:cubicBezTo>
                <a:cubicBezTo>
                  <a:pt x="232" y="1401"/>
                  <a:pt x="229" y="1415"/>
                  <a:pt x="229" y="1417"/>
                </a:cubicBezTo>
                <a:cubicBezTo>
                  <a:pt x="229" y="1419"/>
                  <a:pt x="227" y="1439"/>
                  <a:pt x="227" y="1439"/>
                </a:cubicBezTo>
                <a:cubicBezTo>
                  <a:pt x="217" y="1461"/>
                  <a:pt x="219" y="1479"/>
                  <a:pt x="219" y="1479"/>
                </a:cubicBezTo>
                <a:cubicBezTo>
                  <a:pt x="216" y="1490"/>
                  <a:pt x="214" y="1505"/>
                  <a:pt x="214" y="1505"/>
                </a:cubicBezTo>
                <a:cubicBezTo>
                  <a:pt x="214" y="1505"/>
                  <a:pt x="200" y="1496"/>
                  <a:pt x="174" y="1453"/>
                </a:cubicBezTo>
                <a:cubicBezTo>
                  <a:pt x="138" y="1386"/>
                  <a:pt x="139" y="1407"/>
                  <a:pt x="139" y="1407"/>
                </a:cubicBezTo>
                <a:cubicBezTo>
                  <a:pt x="139" y="1407"/>
                  <a:pt x="146" y="1412"/>
                  <a:pt x="155" y="1443"/>
                </a:cubicBezTo>
                <a:cubicBezTo>
                  <a:pt x="165" y="1485"/>
                  <a:pt x="204" y="1566"/>
                  <a:pt x="204" y="1566"/>
                </a:cubicBezTo>
                <a:cubicBezTo>
                  <a:pt x="204" y="1566"/>
                  <a:pt x="200" y="1574"/>
                  <a:pt x="200" y="1576"/>
                </a:cubicBezTo>
                <a:cubicBezTo>
                  <a:pt x="200" y="1578"/>
                  <a:pt x="200" y="1583"/>
                  <a:pt x="200" y="1586"/>
                </a:cubicBezTo>
                <a:cubicBezTo>
                  <a:pt x="200" y="1589"/>
                  <a:pt x="196" y="1614"/>
                  <a:pt x="194" y="1619"/>
                </a:cubicBezTo>
                <a:cubicBezTo>
                  <a:pt x="193" y="1623"/>
                  <a:pt x="188" y="1638"/>
                  <a:pt x="188" y="1638"/>
                </a:cubicBezTo>
                <a:cubicBezTo>
                  <a:pt x="188" y="1638"/>
                  <a:pt x="188" y="1656"/>
                  <a:pt x="185" y="1657"/>
                </a:cubicBezTo>
                <a:cubicBezTo>
                  <a:pt x="182" y="1659"/>
                  <a:pt x="179" y="1670"/>
                  <a:pt x="174" y="1674"/>
                </a:cubicBezTo>
                <a:cubicBezTo>
                  <a:pt x="170" y="1677"/>
                  <a:pt x="159" y="1687"/>
                  <a:pt x="159" y="1687"/>
                </a:cubicBezTo>
                <a:cubicBezTo>
                  <a:pt x="159" y="1687"/>
                  <a:pt x="163" y="1691"/>
                  <a:pt x="167" y="1694"/>
                </a:cubicBezTo>
                <a:cubicBezTo>
                  <a:pt x="172" y="1697"/>
                  <a:pt x="176" y="1697"/>
                  <a:pt x="185" y="1697"/>
                </a:cubicBezTo>
                <a:cubicBezTo>
                  <a:pt x="194" y="1697"/>
                  <a:pt x="198" y="1702"/>
                  <a:pt x="203" y="1704"/>
                </a:cubicBezTo>
                <a:cubicBezTo>
                  <a:pt x="209" y="1707"/>
                  <a:pt x="221" y="1707"/>
                  <a:pt x="221" y="1701"/>
                </a:cubicBezTo>
                <a:cubicBezTo>
                  <a:pt x="221" y="1695"/>
                  <a:pt x="205" y="1692"/>
                  <a:pt x="206" y="1689"/>
                </a:cubicBezTo>
                <a:cubicBezTo>
                  <a:pt x="208" y="1686"/>
                  <a:pt x="208" y="1667"/>
                  <a:pt x="208" y="1662"/>
                </a:cubicBezTo>
                <a:cubicBezTo>
                  <a:pt x="208" y="1656"/>
                  <a:pt x="218" y="1601"/>
                  <a:pt x="218" y="1603"/>
                </a:cubicBezTo>
                <a:cubicBezTo>
                  <a:pt x="218" y="1605"/>
                  <a:pt x="229" y="1619"/>
                  <a:pt x="231" y="1628"/>
                </a:cubicBezTo>
                <a:cubicBezTo>
                  <a:pt x="233" y="1637"/>
                  <a:pt x="242" y="1748"/>
                  <a:pt x="242" y="1753"/>
                </a:cubicBezTo>
                <a:cubicBezTo>
                  <a:pt x="243" y="1758"/>
                  <a:pt x="245" y="1761"/>
                  <a:pt x="247" y="1765"/>
                </a:cubicBezTo>
                <a:cubicBezTo>
                  <a:pt x="249" y="1770"/>
                  <a:pt x="250" y="1804"/>
                  <a:pt x="251" y="1806"/>
                </a:cubicBezTo>
                <a:cubicBezTo>
                  <a:pt x="253" y="1809"/>
                  <a:pt x="257" y="1814"/>
                  <a:pt x="257" y="1814"/>
                </a:cubicBezTo>
                <a:cubicBezTo>
                  <a:pt x="257" y="1814"/>
                  <a:pt x="250" y="1815"/>
                  <a:pt x="250" y="1819"/>
                </a:cubicBezTo>
                <a:cubicBezTo>
                  <a:pt x="250" y="1823"/>
                  <a:pt x="250" y="1836"/>
                  <a:pt x="251" y="1839"/>
                </a:cubicBezTo>
                <a:cubicBezTo>
                  <a:pt x="253" y="1842"/>
                  <a:pt x="257" y="1863"/>
                  <a:pt x="257" y="1863"/>
                </a:cubicBezTo>
                <a:cubicBezTo>
                  <a:pt x="263" y="1885"/>
                  <a:pt x="257" y="1873"/>
                  <a:pt x="257" y="1873"/>
                </a:cubicBezTo>
                <a:cubicBezTo>
                  <a:pt x="251" y="1863"/>
                  <a:pt x="237" y="1833"/>
                  <a:pt x="237" y="1833"/>
                </a:cubicBezTo>
                <a:cubicBezTo>
                  <a:pt x="233" y="1859"/>
                  <a:pt x="233" y="1861"/>
                  <a:pt x="233" y="1861"/>
                </a:cubicBezTo>
                <a:cubicBezTo>
                  <a:pt x="225" y="1846"/>
                  <a:pt x="185" y="1785"/>
                  <a:pt x="185" y="1785"/>
                </a:cubicBezTo>
                <a:cubicBezTo>
                  <a:pt x="185" y="1785"/>
                  <a:pt x="188" y="1779"/>
                  <a:pt x="188" y="1770"/>
                </a:cubicBezTo>
                <a:cubicBezTo>
                  <a:pt x="188" y="1761"/>
                  <a:pt x="194" y="1725"/>
                  <a:pt x="194" y="1723"/>
                </a:cubicBezTo>
                <a:cubicBezTo>
                  <a:pt x="194" y="1721"/>
                  <a:pt x="197" y="1715"/>
                  <a:pt x="197" y="1710"/>
                </a:cubicBezTo>
                <a:cubicBezTo>
                  <a:pt x="196" y="1706"/>
                  <a:pt x="176" y="1701"/>
                  <a:pt x="176" y="1701"/>
                </a:cubicBezTo>
                <a:cubicBezTo>
                  <a:pt x="175" y="1707"/>
                  <a:pt x="168" y="1748"/>
                  <a:pt x="166" y="1759"/>
                </a:cubicBezTo>
                <a:cubicBezTo>
                  <a:pt x="168" y="1762"/>
                  <a:pt x="165" y="1762"/>
                  <a:pt x="165" y="1762"/>
                </a:cubicBezTo>
                <a:cubicBezTo>
                  <a:pt x="165" y="1762"/>
                  <a:pt x="165" y="1761"/>
                  <a:pt x="166" y="1759"/>
                </a:cubicBezTo>
                <a:cubicBezTo>
                  <a:pt x="164" y="1757"/>
                  <a:pt x="161" y="1755"/>
                  <a:pt x="154" y="1751"/>
                </a:cubicBezTo>
                <a:cubicBezTo>
                  <a:pt x="135" y="1740"/>
                  <a:pt x="110" y="1678"/>
                  <a:pt x="112" y="1692"/>
                </a:cubicBezTo>
                <a:cubicBezTo>
                  <a:pt x="113" y="1705"/>
                  <a:pt x="114" y="1736"/>
                  <a:pt x="128" y="1759"/>
                </a:cubicBezTo>
                <a:cubicBezTo>
                  <a:pt x="143" y="1782"/>
                  <a:pt x="143" y="1809"/>
                  <a:pt x="143" y="1809"/>
                </a:cubicBezTo>
                <a:cubicBezTo>
                  <a:pt x="143" y="1809"/>
                  <a:pt x="143" y="1809"/>
                  <a:pt x="129" y="1791"/>
                </a:cubicBezTo>
                <a:cubicBezTo>
                  <a:pt x="115" y="1773"/>
                  <a:pt x="56" y="1709"/>
                  <a:pt x="35" y="1703"/>
                </a:cubicBezTo>
                <a:cubicBezTo>
                  <a:pt x="14" y="1697"/>
                  <a:pt x="0" y="1671"/>
                  <a:pt x="0" y="1671"/>
                </a:cubicBezTo>
                <a:cubicBezTo>
                  <a:pt x="22" y="1800"/>
                  <a:pt x="126" y="1845"/>
                  <a:pt x="126" y="1845"/>
                </a:cubicBezTo>
                <a:cubicBezTo>
                  <a:pt x="126" y="1845"/>
                  <a:pt x="166" y="1858"/>
                  <a:pt x="179" y="1887"/>
                </a:cubicBezTo>
                <a:cubicBezTo>
                  <a:pt x="180" y="1928"/>
                  <a:pt x="224" y="1974"/>
                  <a:pt x="224" y="1974"/>
                </a:cubicBezTo>
                <a:cubicBezTo>
                  <a:pt x="354" y="2117"/>
                  <a:pt x="533" y="2007"/>
                  <a:pt x="533" y="2007"/>
                </a:cubicBezTo>
                <a:cubicBezTo>
                  <a:pt x="679" y="1986"/>
                  <a:pt x="679" y="1986"/>
                  <a:pt x="679" y="1986"/>
                </a:cubicBezTo>
                <a:cubicBezTo>
                  <a:pt x="679" y="1986"/>
                  <a:pt x="701" y="1994"/>
                  <a:pt x="711" y="1994"/>
                </a:cubicBezTo>
                <a:cubicBezTo>
                  <a:pt x="811" y="1992"/>
                  <a:pt x="937" y="1936"/>
                  <a:pt x="982" y="1908"/>
                </a:cubicBezTo>
                <a:cubicBezTo>
                  <a:pt x="1027" y="1880"/>
                  <a:pt x="1122" y="1832"/>
                  <a:pt x="1122" y="1832"/>
                </a:cubicBezTo>
                <a:cubicBezTo>
                  <a:pt x="1126" y="1825"/>
                  <a:pt x="1113" y="1835"/>
                  <a:pt x="1113" y="1835"/>
                </a:cubicBezTo>
                <a:close/>
                <a:moveTo>
                  <a:pt x="282" y="1782"/>
                </a:moveTo>
                <a:cubicBezTo>
                  <a:pt x="268" y="1729"/>
                  <a:pt x="268" y="1729"/>
                  <a:pt x="268" y="1729"/>
                </a:cubicBezTo>
                <a:cubicBezTo>
                  <a:pt x="268" y="1729"/>
                  <a:pt x="287" y="1767"/>
                  <a:pt x="288" y="1776"/>
                </a:cubicBezTo>
                <a:cubicBezTo>
                  <a:pt x="289" y="1785"/>
                  <a:pt x="282" y="1782"/>
                  <a:pt x="282" y="1782"/>
                </a:cubicBezTo>
                <a:close/>
                <a:moveTo>
                  <a:pt x="294" y="1748"/>
                </a:moveTo>
                <a:cubicBezTo>
                  <a:pt x="274" y="1710"/>
                  <a:pt x="274" y="1710"/>
                  <a:pt x="274" y="1710"/>
                </a:cubicBezTo>
                <a:cubicBezTo>
                  <a:pt x="263" y="1708"/>
                  <a:pt x="263" y="1708"/>
                  <a:pt x="263" y="1708"/>
                </a:cubicBezTo>
                <a:cubicBezTo>
                  <a:pt x="257" y="1668"/>
                  <a:pt x="257" y="1668"/>
                  <a:pt x="257" y="1668"/>
                </a:cubicBezTo>
                <a:cubicBezTo>
                  <a:pt x="295" y="1731"/>
                  <a:pt x="295" y="1731"/>
                  <a:pt x="295" y="1731"/>
                </a:cubicBezTo>
                <a:lnTo>
                  <a:pt x="294" y="1748"/>
                </a:lnTo>
                <a:close/>
                <a:moveTo>
                  <a:pt x="510" y="1740"/>
                </a:moveTo>
                <a:cubicBezTo>
                  <a:pt x="501" y="1742"/>
                  <a:pt x="504" y="1749"/>
                  <a:pt x="504" y="1749"/>
                </a:cubicBezTo>
                <a:cubicBezTo>
                  <a:pt x="504" y="1749"/>
                  <a:pt x="494" y="1723"/>
                  <a:pt x="522" y="1701"/>
                </a:cubicBezTo>
                <a:cubicBezTo>
                  <a:pt x="533" y="1711"/>
                  <a:pt x="533" y="1711"/>
                  <a:pt x="533" y="1711"/>
                </a:cubicBezTo>
                <a:cubicBezTo>
                  <a:pt x="533" y="1711"/>
                  <a:pt x="519" y="1739"/>
                  <a:pt x="510" y="1740"/>
                </a:cubicBezTo>
                <a:close/>
                <a:moveTo>
                  <a:pt x="604" y="1598"/>
                </a:moveTo>
                <a:cubicBezTo>
                  <a:pt x="598" y="1619"/>
                  <a:pt x="590" y="1616"/>
                  <a:pt x="590" y="1610"/>
                </a:cubicBezTo>
                <a:cubicBezTo>
                  <a:pt x="590" y="1604"/>
                  <a:pt x="596" y="1531"/>
                  <a:pt x="596" y="1531"/>
                </a:cubicBezTo>
                <a:cubicBezTo>
                  <a:pt x="620" y="1463"/>
                  <a:pt x="620" y="1463"/>
                  <a:pt x="620" y="1463"/>
                </a:cubicBezTo>
                <a:cubicBezTo>
                  <a:pt x="620" y="1475"/>
                  <a:pt x="610" y="1577"/>
                  <a:pt x="604" y="1598"/>
                </a:cubicBezTo>
                <a:close/>
                <a:moveTo>
                  <a:pt x="595" y="1181"/>
                </a:moveTo>
                <a:cubicBezTo>
                  <a:pt x="600" y="1190"/>
                  <a:pt x="642" y="1344"/>
                  <a:pt x="642" y="1344"/>
                </a:cubicBezTo>
                <a:cubicBezTo>
                  <a:pt x="630" y="1422"/>
                  <a:pt x="590" y="1512"/>
                  <a:pt x="590" y="1512"/>
                </a:cubicBezTo>
                <a:cubicBezTo>
                  <a:pt x="589" y="1495"/>
                  <a:pt x="585" y="1404"/>
                  <a:pt x="585" y="1404"/>
                </a:cubicBezTo>
                <a:cubicBezTo>
                  <a:pt x="580" y="1438"/>
                  <a:pt x="580" y="1438"/>
                  <a:pt x="580" y="1438"/>
                </a:cubicBezTo>
                <a:cubicBezTo>
                  <a:pt x="580" y="1438"/>
                  <a:pt x="542" y="1326"/>
                  <a:pt x="537" y="1317"/>
                </a:cubicBezTo>
                <a:cubicBezTo>
                  <a:pt x="531" y="1307"/>
                  <a:pt x="531" y="1288"/>
                  <a:pt x="531" y="1288"/>
                </a:cubicBezTo>
                <a:lnTo>
                  <a:pt x="595" y="1181"/>
                </a:lnTo>
                <a:close/>
                <a:moveTo>
                  <a:pt x="320" y="1636"/>
                </a:moveTo>
                <a:cubicBezTo>
                  <a:pt x="321" y="1533"/>
                  <a:pt x="321" y="1533"/>
                  <a:pt x="321" y="1533"/>
                </a:cubicBezTo>
                <a:cubicBezTo>
                  <a:pt x="321" y="1533"/>
                  <a:pt x="353" y="1593"/>
                  <a:pt x="349" y="1599"/>
                </a:cubicBezTo>
                <a:cubicBezTo>
                  <a:pt x="345" y="1604"/>
                  <a:pt x="319" y="1678"/>
                  <a:pt x="319" y="1678"/>
                </a:cubicBezTo>
                <a:lnTo>
                  <a:pt x="320" y="1636"/>
                </a:lnTo>
                <a:close/>
                <a:moveTo>
                  <a:pt x="371" y="1794"/>
                </a:moveTo>
                <a:cubicBezTo>
                  <a:pt x="371" y="1794"/>
                  <a:pt x="361" y="1804"/>
                  <a:pt x="365" y="1701"/>
                </a:cubicBezTo>
                <a:cubicBezTo>
                  <a:pt x="365" y="1701"/>
                  <a:pt x="369" y="1691"/>
                  <a:pt x="349" y="1684"/>
                </a:cubicBezTo>
                <a:cubicBezTo>
                  <a:pt x="343" y="1675"/>
                  <a:pt x="352" y="1665"/>
                  <a:pt x="352" y="1665"/>
                </a:cubicBezTo>
                <a:cubicBezTo>
                  <a:pt x="365" y="1624"/>
                  <a:pt x="365" y="1624"/>
                  <a:pt x="365" y="1624"/>
                </a:cubicBezTo>
                <a:cubicBezTo>
                  <a:pt x="365" y="1624"/>
                  <a:pt x="377" y="1635"/>
                  <a:pt x="377" y="1641"/>
                </a:cubicBezTo>
                <a:cubicBezTo>
                  <a:pt x="377" y="1646"/>
                  <a:pt x="370" y="1789"/>
                  <a:pt x="371" y="1794"/>
                </a:cubicBezTo>
                <a:close/>
                <a:moveTo>
                  <a:pt x="421" y="1665"/>
                </a:moveTo>
                <a:cubicBezTo>
                  <a:pt x="421" y="1695"/>
                  <a:pt x="417" y="1723"/>
                  <a:pt x="417" y="1723"/>
                </a:cubicBezTo>
                <a:cubicBezTo>
                  <a:pt x="417" y="1723"/>
                  <a:pt x="409" y="1725"/>
                  <a:pt x="409" y="1702"/>
                </a:cubicBezTo>
                <a:cubicBezTo>
                  <a:pt x="409" y="1680"/>
                  <a:pt x="413" y="1671"/>
                  <a:pt x="399" y="1623"/>
                </a:cubicBezTo>
                <a:cubicBezTo>
                  <a:pt x="399" y="1623"/>
                  <a:pt x="404" y="1590"/>
                  <a:pt x="418" y="1569"/>
                </a:cubicBezTo>
                <a:cubicBezTo>
                  <a:pt x="417" y="1546"/>
                  <a:pt x="417" y="1546"/>
                  <a:pt x="417" y="1546"/>
                </a:cubicBezTo>
                <a:cubicBezTo>
                  <a:pt x="417" y="1546"/>
                  <a:pt x="404" y="1568"/>
                  <a:pt x="402" y="1572"/>
                </a:cubicBezTo>
                <a:cubicBezTo>
                  <a:pt x="401" y="1575"/>
                  <a:pt x="394" y="1589"/>
                  <a:pt x="394" y="1593"/>
                </a:cubicBezTo>
                <a:cubicBezTo>
                  <a:pt x="394" y="1598"/>
                  <a:pt x="381" y="1608"/>
                  <a:pt x="380" y="1581"/>
                </a:cubicBezTo>
                <a:cubicBezTo>
                  <a:pt x="380" y="1554"/>
                  <a:pt x="511" y="1314"/>
                  <a:pt x="511" y="1314"/>
                </a:cubicBezTo>
                <a:cubicBezTo>
                  <a:pt x="511" y="1314"/>
                  <a:pt x="517" y="1316"/>
                  <a:pt x="518" y="1335"/>
                </a:cubicBezTo>
                <a:cubicBezTo>
                  <a:pt x="518" y="1355"/>
                  <a:pt x="515" y="1500"/>
                  <a:pt x="532" y="1542"/>
                </a:cubicBezTo>
                <a:cubicBezTo>
                  <a:pt x="532" y="1542"/>
                  <a:pt x="506" y="1579"/>
                  <a:pt x="505" y="1596"/>
                </a:cubicBezTo>
                <a:cubicBezTo>
                  <a:pt x="505" y="1597"/>
                  <a:pt x="505" y="1598"/>
                  <a:pt x="505" y="1599"/>
                </a:cubicBezTo>
                <a:cubicBezTo>
                  <a:pt x="507" y="1613"/>
                  <a:pt x="495" y="1562"/>
                  <a:pt x="488" y="1554"/>
                </a:cubicBezTo>
                <a:cubicBezTo>
                  <a:pt x="488" y="1554"/>
                  <a:pt x="480" y="1560"/>
                  <a:pt x="483" y="1569"/>
                </a:cubicBezTo>
                <a:cubicBezTo>
                  <a:pt x="487" y="1578"/>
                  <a:pt x="494" y="1596"/>
                  <a:pt x="494" y="1596"/>
                </a:cubicBezTo>
                <a:cubicBezTo>
                  <a:pt x="494" y="1596"/>
                  <a:pt x="484" y="1600"/>
                  <a:pt x="478" y="1580"/>
                </a:cubicBezTo>
                <a:cubicBezTo>
                  <a:pt x="472" y="1560"/>
                  <a:pt x="482" y="1475"/>
                  <a:pt x="468" y="1440"/>
                </a:cubicBezTo>
                <a:cubicBezTo>
                  <a:pt x="468" y="1440"/>
                  <a:pt x="446" y="1492"/>
                  <a:pt x="444" y="1522"/>
                </a:cubicBezTo>
                <a:cubicBezTo>
                  <a:pt x="442" y="1552"/>
                  <a:pt x="421" y="1635"/>
                  <a:pt x="421" y="1665"/>
                </a:cubicBezTo>
                <a:close/>
                <a:moveTo>
                  <a:pt x="474" y="1606"/>
                </a:moveTo>
                <a:cubicBezTo>
                  <a:pt x="474" y="1606"/>
                  <a:pt x="497" y="1623"/>
                  <a:pt x="483" y="1650"/>
                </a:cubicBezTo>
                <a:cubicBezTo>
                  <a:pt x="468" y="1677"/>
                  <a:pt x="465" y="1689"/>
                  <a:pt x="465" y="1689"/>
                </a:cubicBezTo>
                <a:cubicBezTo>
                  <a:pt x="458" y="1682"/>
                  <a:pt x="458" y="1682"/>
                  <a:pt x="458" y="1682"/>
                </a:cubicBezTo>
                <a:cubicBezTo>
                  <a:pt x="458" y="1682"/>
                  <a:pt x="474" y="1626"/>
                  <a:pt x="474" y="1606"/>
                </a:cubicBezTo>
                <a:close/>
                <a:moveTo>
                  <a:pt x="573" y="1846"/>
                </a:moveTo>
                <a:cubicBezTo>
                  <a:pt x="558" y="1847"/>
                  <a:pt x="519" y="1865"/>
                  <a:pt x="519" y="1865"/>
                </a:cubicBezTo>
                <a:cubicBezTo>
                  <a:pt x="526" y="1851"/>
                  <a:pt x="529" y="1821"/>
                  <a:pt x="529" y="1821"/>
                </a:cubicBezTo>
                <a:cubicBezTo>
                  <a:pt x="524" y="1844"/>
                  <a:pt x="500" y="1860"/>
                  <a:pt x="486" y="1867"/>
                </a:cubicBezTo>
                <a:cubicBezTo>
                  <a:pt x="472" y="1874"/>
                  <a:pt x="461" y="1872"/>
                  <a:pt x="463" y="1854"/>
                </a:cubicBezTo>
                <a:cubicBezTo>
                  <a:pt x="465" y="1836"/>
                  <a:pt x="587" y="1780"/>
                  <a:pt x="587" y="1780"/>
                </a:cubicBezTo>
                <a:lnTo>
                  <a:pt x="573" y="1846"/>
                </a:lnTo>
                <a:close/>
                <a:moveTo>
                  <a:pt x="709" y="1915"/>
                </a:moveTo>
                <a:cubicBezTo>
                  <a:pt x="709" y="1909"/>
                  <a:pt x="711" y="1898"/>
                  <a:pt x="717" y="1893"/>
                </a:cubicBezTo>
                <a:cubicBezTo>
                  <a:pt x="721" y="1889"/>
                  <a:pt x="725" y="1886"/>
                  <a:pt x="729" y="1884"/>
                </a:cubicBezTo>
                <a:lnTo>
                  <a:pt x="709" y="1915"/>
                </a:lnTo>
                <a:close/>
                <a:moveTo>
                  <a:pt x="805" y="1828"/>
                </a:moveTo>
                <a:cubicBezTo>
                  <a:pt x="805" y="1828"/>
                  <a:pt x="804" y="1829"/>
                  <a:pt x="803" y="1829"/>
                </a:cubicBezTo>
                <a:cubicBezTo>
                  <a:pt x="805" y="1829"/>
                  <a:pt x="805" y="1828"/>
                  <a:pt x="805" y="1828"/>
                </a:cubicBezTo>
                <a:close/>
                <a:moveTo>
                  <a:pt x="892" y="1279"/>
                </a:moveTo>
                <a:cubicBezTo>
                  <a:pt x="892" y="1279"/>
                  <a:pt x="892" y="1279"/>
                  <a:pt x="892" y="1278"/>
                </a:cubicBezTo>
                <a:cubicBezTo>
                  <a:pt x="892" y="1278"/>
                  <a:pt x="892" y="1278"/>
                  <a:pt x="892" y="1279"/>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2846" name="文本框 2845"/>
          <p:cNvSpPr txBox="1"/>
          <p:nvPr/>
        </p:nvSpPr>
        <p:spPr>
          <a:xfrm>
            <a:off x="2260895" y="2192193"/>
            <a:ext cx="2288782" cy="646331"/>
          </a:xfrm>
          <a:prstGeom prst="rect">
            <a:avLst/>
          </a:prstGeom>
          <a:noFill/>
        </p:spPr>
        <p:txBody>
          <a:bodyPr wrap="square" rtlCol="0">
            <a:spAutoFit/>
          </a:bodyPr>
          <a:lstStyle/>
          <a:p>
            <a:r>
              <a:rPr lang="zh-CN" altLang="en-US" sz="36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添加文本</a:t>
            </a:r>
            <a:endPar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cxnSp>
        <p:nvCxnSpPr>
          <p:cNvPr id="2847" name="直接连接符 2846"/>
          <p:cNvCxnSpPr/>
          <p:nvPr/>
        </p:nvCxnSpPr>
        <p:spPr>
          <a:xfrm>
            <a:off x="2381250" y="2950572"/>
            <a:ext cx="6267450"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848" name="文本框 2847"/>
          <p:cNvSpPr txBox="1"/>
          <p:nvPr/>
        </p:nvSpPr>
        <p:spPr>
          <a:xfrm>
            <a:off x="2286000" y="3085876"/>
            <a:ext cx="6635455" cy="1631216"/>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文本在</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4"/>
          <p:cNvGrpSpPr>
            <a:grpSpLocks noChangeAspect="1"/>
          </p:cNvGrpSpPr>
          <p:nvPr/>
        </p:nvGrpSpPr>
        <p:grpSpPr bwMode="auto">
          <a:xfrm rot="4070095">
            <a:off x="-629115" y="-298417"/>
            <a:ext cx="1456921" cy="1544336"/>
            <a:chOff x="-275" y="-180"/>
            <a:chExt cx="1200" cy="1272"/>
          </a:xfrm>
          <a:solidFill>
            <a:schemeClr val="tx1">
              <a:lumMod val="75000"/>
              <a:lumOff val="25000"/>
            </a:schemeClr>
          </a:solidFill>
        </p:grpSpPr>
        <p:sp>
          <p:nvSpPr>
            <p:cNvPr id="24" name="Freeform 25"/>
            <p:cNvSpPr/>
            <p:nvPr/>
          </p:nvSpPr>
          <p:spPr bwMode="auto">
            <a:xfrm>
              <a:off x="146" y="-75"/>
              <a:ext cx="30" cy="98"/>
            </a:xfrm>
            <a:custGeom>
              <a:avLst/>
              <a:gdLst>
                <a:gd name="T0" fmla="*/ 5 w 29"/>
                <a:gd name="T1" fmla="*/ 29 h 84"/>
                <a:gd name="T2" fmla="*/ 5 w 29"/>
                <a:gd name="T3" fmla="*/ 40 h 84"/>
                <a:gd name="T4" fmla="*/ 5 w 29"/>
                <a:gd name="T5" fmla="*/ 52 h 84"/>
                <a:gd name="T6" fmla="*/ 11 w 29"/>
                <a:gd name="T7" fmla="*/ 64 h 84"/>
                <a:gd name="T8" fmla="*/ 24 w 29"/>
                <a:gd name="T9" fmla="*/ 81 h 84"/>
                <a:gd name="T10" fmla="*/ 22 w 29"/>
                <a:gd name="T11" fmla="*/ 66 h 84"/>
                <a:gd name="T12" fmla="*/ 25 w 29"/>
                <a:gd name="T13" fmla="*/ 48 h 84"/>
                <a:gd name="T14" fmla="*/ 17 w 29"/>
                <a:gd name="T15" fmla="*/ 33 h 84"/>
                <a:gd name="T16" fmla="*/ 14 w 29"/>
                <a:gd name="T17" fmla="*/ 21 h 84"/>
                <a:gd name="T18" fmla="*/ 9 w 29"/>
                <a:gd name="T19" fmla="*/ 7 h 84"/>
                <a:gd name="T20" fmla="*/ 1 w 29"/>
                <a:gd name="T21" fmla="*/ 3 h 84"/>
                <a:gd name="T22" fmla="*/ 1 w 29"/>
                <a:gd name="T23" fmla="*/ 5 h 84"/>
                <a:gd name="T24" fmla="*/ 0 w 29"/>
                <a:gd name="T25" fmla="*/ 17 h 84"/>
                <a:gd name="T26" fmla="*/ 5 w 29"/>
                <a:gd name="T27" fmla="*/ 2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4">
                  <a:moveTo>
                    <a:pt x="5" y="29"/>
                  </a:moveTo>
                  <a:cubicBezTo>
                    <a:pt x="5" y="29"/>
                    <a:pt x="5" y="38"/>
                    <a:pt x="5" y="40"/>
                  </a:cubicBezTo>
                  <a:cubicBezTo>
                    <a:pt x="5" y="42"/>
                    <a:pt x="5" y="50"/>
                    <a:pt x="5" y="52"/>
                  </a:cubicBezTo>
                  <a:cubicBezTo>
                    <a:pt x="5" y="54"/>
                    <a:pt x="11" y="63"/>
                    <a:pt x="11" y="64"/>
                  </a:cubicBezTo>
                  <a:cubicBezTo>
                    <a:pt x="11" y="65"/>
                    <a:pt x="20" y="84"/>
                    <a:pt x="24" y="81"/>
                  </a:cubicBezTo>
                  <a:cubicBezTo>
                    <a:pt x="29" y="78"/>
                    <a:pt x="23" y="68"/>
                    <a:pt x="22" y="66"/>
                  </a:cubicBezTo>
                  <a:cubicBezTo>
                    <a:pt x="21" y="65"/>
                    <a:pt x="25" y="53"/>
                    <a:pt x="25" y="48"/>
                  </a:cubicBezTo>
                  <a:cubicBezTo>
                    <a:pt x="25" y="43"/>
                    <a:pt x="19" y="37"/>
                    <a:pt x="17" y="33"/>
                  </a:cubicBezTo>
                  <a:cubicBezTo>
                    <a:pt x="14" y="29"/>
                    <a:pt x="14" y="24"/>
                    <a:pt x="14" y="21"/>
                  </a:cubicBezTo>
                  <a:cubicBezTo>
                    <a:pt x="14" y="18"/>
                    <a:pt x="10" y="10"/>
                    <a:pt x="9" y="7"/>
                  </a:cubicBezTo>
                  <a:cubicBezTo>
                    <a:pt x="8" y="5"/>
                    <a:pt x="2" y="0"/>
                    <a:pt x="1" y="3"/>
                  </a:cubicBezTo>
                  <a:cubicBezTo>
                    <a:pt x="0" y="6"/>
                    <a:pt x="1" y="5"/>
                    <a:pt x="1" y="5"/>
                  </a:cubicBezTo>
                  <a:cubicBezTo>
                    <a:pt x="1" y="5"/>
                    <a:pt x="0" y="13"/>
                    <a:pt x="0" y="17"/>
                  </a:cubicBezTo>
                  <a:cubicBezTo>
                    <a:pt x="0" y="21"/>
                    <a:pt x="5" y="29"/>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179" y="-180"/>
              <a:ext cx="746" cy="695"/>
            </a:xfrm>
            <a:custGeom>
              <a:avLst/>
              <a:gdLst>
                <a:gd name="T0" fmla="*/ 550 w 721"/>
                <a:gd name="T1" fmla="*/ 222 h 600"/>
                <a:gd name="T2" fmla="*/ 608 w 721"/>
                <a:gd name="T3" fmla="*/ 131 h 600"/>
                <a:gd name="T4" fmla="*/ 309 w 721"/>
                <a:gd name="T5" fmla="*/ 366 h 600"/>
                <a:gd name="T6" fmla="*/ 567 w 721"/>
                <a:gd name="T7" fmla="*/ 28 h 600"/>
                <a:gd name="T8" fmla="*/ 320 w 721"/>
                <a:gd name="T9" fmla="*/ 327 h 600"/>
                <a:gd name="T10" fmla="*/ 282 w 721"/>
                <a:gd name="T11" fmla="*/ 330 h 600"/>
                <a:gd name="T12" fmla="*/ 295 w 721"/>
                <a:gd name="T13" fmla="*/ 306 h 600"/>
                <a:gd name="T14" fmla="*/ 291 w 721"/>
                <a:gd name="T15" fmla="*/ 210 h 600"/>
                <a:gd name="T16" fmla="*/ 469 w 721"/>
                <a:gd name="T17" fmla="*/ 25 h 600"/>
                <a:gd name="T18" fmla="*/ 133 w 721"/>
                <a:gd name="T19" fmla="*/ 332 h 600"/>
                <a:gd name="T20" fmla="*/ 131 w 721"/>
                <a:gd name="T21" fmla="*/ 301 h 600"/>
                <a:gd name="T22" fmla="*/ 193 w 721"/>
                <a:gd name="T23" fmla="*/ 271 h 600"/>
                <a:gd name="T24" fmla="*/ 145 w 721"/>
                <a:gd name="T25" fmla="*/ 268 h 600"/>
                <a:gd name="T26" fmla="*/ 266 w 721"/>
                <a:gd name="T27" fmla="*/ 139 h 600"/>
                <a:gd name="T28" fmla="*/ 183 w 721"/>
                <a:gd name="T29" fmla="*/ 159 h 600"/>
                <a:gd name="T30" fmla="*/ 218 w 721"/>
                <a:gd name="T31" fmla="*/ 11 h 600"/>
                <a:gd name="T32" fmla="*/ 118 w 721"/>
                <a:gd name="T33" fmla="*/ 193 h 600"/>
                <a:gd name="T34" fmla="*/ 66 w 721"/>
                <a:gd name="T35" fmla="*/ 298 h 600"/>
                <a:gd name="T36" fmla="*/ 65 w 721"/>
                <a:gd name="T37" fmla="*/ 231 h 600"/>
                <a:gd name="T38" fmla="*/ 95 w 721"/>
                <a:gd name="T39" fmla="*/ 13 h 600"/>
                <a:gd name="T40" fmla="*/ 0 w 721"/>
                <a:gd name="T41" fmla="*/ 191 h 600"/>
                <a:gd name="T42" fmla="*/ 50 w 721"/>
                <a:gd name="T43" fmla="*/ 284 h 600"/>
                <a:gd name="T44" fmla="*/ 54 w 721"/>
                <a:gd name="T45" fmla="*/ 367 h 600"/>
                <a:gd name="T46" fmla="*/ 50 w 721"/>
                <a:gd name="T47" fmla="*/ 376 h 600"/>
                <a:gd name="T48" fmla="*/ 62 w 721"/>
                <a:gd name="T49" fmla="*/ 375 h 600"/>
                <a:gd name="T50" fmla="*/ 105 w 721"/>
                <a:gd name="T51" fmla="*/ 286 h 600"/>
                <a:gd name="T52" fmla="*/ 65 w 721"/>
                <a:gd name="T53" fmla="*/ 386 h 600"/>
                <a:gd name="T54" fmla="*/ 39 w 721"/>
                <a:gd name="T55" fmla="*/ 450 h 600"/>
                <a:gd name="T56" fmla="*/ 32 w 721"/>
                <a:gd name="T57" fmla="*/ 464 h 600"/>
                <a:gd name="T58" fmla="*/ 32 w 721"/>
                <a:gd name="T59" fmla="*/ 480 h 600"/>
                <a:gd name="T60" fmla="*/ 43 w 721"/>
                <a:gd name="T61" fmla="*/ 497 h 600"/>
                <a:gd name="T62" fmla="*/ 58 w 721"/>
                <a:gd name="T63" fmla="*/ 484 h 600"/>
                <a:gd name="T64" fmla="*/ 200 w 721"/>
                <a:gd name="T65" fmla="*/ 304 h 600"/>
                <a:gd name="T66" fmla="*/ 241 w 721"/>
                <a:gd name="T67" fmla="*/ 359 h 600"/>
                <a:gd name="T68" fmla="*/ 201 w 721"/>
                <a:gd name="T69" fmla="*/ 380 h 600"/>
                <a:gd name="T70" fmla="*/ 71 w 721"/>
                <a:gd name="T71" fmla="*/ 470 h 600"/>
                <a:gd name="T72" fmla="*/ 139 w 721"/>
                <a:gd name="T73" fmla="*/ 432 h 600"/>
                <a:gd name="T74" fmla="*/ 410 w 721"/>
                <a:gd name="T75" fmla="*/ 574 h 600"/>
                <a:gd name="T76" fmla="*/ 437 w 721"/>
                <a:gd name="T77" fmla="*/ 556 h 600"/>
                <a:gd name="T78" fmla="*/ 334 w 721"/>
                <a:gd name="T79" fmla="*/ 405 h 600"/>
                <a:gd name="T80" fmla="*/ 441 w 721"/>
                <a:gd name="T81" fmla="*/ 357 h 600"/>
                <a:gd name="T82" fmla="*/ 504 w 721"/>
                <a:gd name="T83" fmla="*/ 309 h 600"/>
                <a:gd name="T84" fmla="*/ 492 w 721"/>
                <a:gd name="T85" fmla="*/ 300 h 600"/>
                <a:gd name="T86" fmla="*/ 713 w 721"/>
                <a:gd name="T87" fmla="*/ 18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1" h="600">
                  <a:moveTo>
                    <a:pt x="702" y="176"/>
                  </a:moveTo>
                  <a:cubicBezTo>
                    <a:pt x="683" y="176"/>
                    <a:pt x="582" y="204"/>
                    <a:pt x="550" y="222"/>
                  </a:cubicBezTo>
                  <a:cubicBezTo>
                    <a:pt x="550" y="222"/>
                    <a:pt x="579" y="166"/>
                    <a:pt x="630" y="123"/>
                  </a:cubicBezTo>
                  <a:cubicBezTo>
                    <a:pt x="630" y="123"/>
                    <a:pt x="630" y="110"/>
                    <a:pt x="608" y="131"/>
                  </a:cubicBezTo>
                  <a:cubicBezTo>
                    <a:pt x="585" y="152"/>
                    <a:pt x="507" y="236"/>
                    <a:pt x="494" y="253"/>
                  </a:cubicBezTo>
                  <a:cubicBezTo>
                    <a:pt x="481" y="269"/>
                    <a:pt x="346" y="331"/>
                    <a:pt x="309" y="366"/>
                  </a:cubicBezTo>
                  <a:cubicBezTo>
                    <a:pt x="309" y="366"/>
                    <a:pt x="405" y="270"/>
                    <a:pt x="472" y="184"/>
                  </a:cubicBezTo>
                  <a:cubicBezTo>
                    <a:pt x="539" y="99"/>
                    <a:pt x="566" y="44"/>
                    <a:pt x="567" y="28"/>
                  </a:cubicBezTo>
                  <a:cubicBezTo>
                    <a:pt x="567" y="28"/>
                    <a:pt x="464" y="119"/>
                    <a:pt x="414" y="193"/>
                  </a:cubicBezTo>
                  <a:cubicBezTo>
                    <a:pt x="354" y="260"/>
                    <a:pt x="320" y="327"/>
                    <a:pt x="320" y="327"/>
                  </a:cubicBezTo>
                  <a:cubicBezTo>
                    <a:pt x="282" y="342"/>
                    <a:pt x="282" y="342"/>
                    <a:pt x="282" y="342"/>
                  </a:cubicBezTo>
                  <a:cubicBezTo>
                    <a:pt x="282" y="330"/>
                    <a:pt x="282" y="330"/>
                    <a:pt x="282" y="330"/>
                  </a:cubicBezTo>
                  <a:cubicBezTo>
                    <a:pt x="282" y="330"/>
                    <a:pt x="303" y="319"/>
                    <a:pt x="303" y="301"/>
                  </a:cubicBezTo>
                  <a:cubicBezTo>
                    <a:pt x="303" y="301"/>
                    <a:pt x="301" y="290"/>
                    <a:pt x="295" y="306"/>
                  </a:cubicBezTo>
                  <a:cubicBezTo>
                    <a:pt x="288" y="322"/>
                    <a:pt x="284" y="304"/>
                    <a:pt x="284" y="304"/>
                  </a:cubicBezTo>
                  <a:cubicBezTo>
                    <a:pt x="284" y="304"/>
                    <a:pt x="292" y="227"/>
                    <a:pt x="291" y="210"/>
                  </a:cubicBezTo>
                  <a:cubicBezTo>
                    <a:pt x="291" y="210"/>
                    <a:pt x="414" y="71"/>
                    <a:pt x="511" y="12"/>
                  </a:cubicBezTo>
                  <a:cubicBezTo>
                    <a:pt x="511" y="12"/>
                    <a:pt x="505" y="0"/>
                    <a:pt x="469" y="25"/>
                  </a:cubicBezTo>
                  <a:cubicBezTo>
                    <a:pt x="432" y="50"/>
                    <a:pt x="265" y="202"/>
                    <a:pt x="118" y="353"/>
                  </a:cubicBezTo>
                  <a:cubicBezTo>
                    <a:pt x="133" y="332"/>
                    <a:pt x="133" y="332"/>
                    <a:pt x="133" y="332"/>
                  </a:cubicBezTo>
                  <a:cubicBezTo>
                    <a:pt x="107" y="352"/>
                    <a:pt x="107" y="352"/>
                    <a:pt x="107" y="352"/>
                  </a:cubicBezTo>
                  <a:cubicBezTo>
                    <a:pt x="107" y="352"/>
                    <a:pt x="128" y="313"/>
                    <a:pt x="131" y="301"/>
                  </a:cubicBezTo>
                  <a:cubicBezTo>
                    <a:pt x="165" y="297"/>
                    <a:pt x="165" y="297"/>
                    <a:pt x="165" y="297"/>
                  </a:cubicBezTo>
                  <a:cubicBezTo>
                    <a:pt x="165" y="297"/>
                    <a:pt x="189" y="277"/>
                    <a:pt x="193" y="271"/>
                  </a:cubicBezTo>
                  <a:cubicBezTo>
                    <a:pt x="198" y="266"/>
                    <a:pt x="207" y="254"/>
                    <a:pt x="184" y="263"/>
                  </a:cubicBezTo>
                  <a:cubicBezTo>
                    <a:pt x="160" y="272"/>
                    <a:pt x="146" y="274"/>
                    <a:pt x="145" y="268"/>
                  </a:cubicBezTo>
                  <a:cubicBezTo>
                    <a:pt x="145" y="261"/>
                    <a:pt x="155" y="247"/>
                    <a:pt x="169" y="233"/>
                  </a:cubicBezTo>
                  <a:cubicBezTo>
                    <a:pt x="182" y="219"/>
                    <a:pt x="238" y="181"/>
                    <a:pt x="266" y="139"/>
                  </a:cubicBezTo>
                  <a:cubicBezTo>
                    <a:pt x="299" y="100"/>
                    <a:pt x="334" y="79"/>
                    <a:pt x="334" y="79"/>
                  </a:cubicBezTo>
                  <a:cubicBezTo>
                    <a:pt x="334" y="79"/>
                    <a:pt x="232" y="120"/>
                    <a:pt x="183" y="159"/>
                  </a:cubicBezTo>
                  <a:cubicBezTo>
                    <a:pt x="183" y="159"/>
                    <a:pt x="197" y="122"/>
                    <a:pt x="199" y="94"/>
                  </a:cubicBezTo>
                  <a:cubicBezTo>
                    <a:pt x="200" y="65"/>
                    <a:pt x="218" y="11"/>
                    <a:pt x="218" y="11"/>
                  </a:cubicBezTo>
                  <a:cubicBezTo>
                    <a:pt x="218" y="11"/>
                    <a:pt x="154" y="126"/>
                    <a:pt x="137" y="178"/>
                  </a:cubicBezTo>
                  <a:cubicBezTo>
                    <a:pt x="137" y="178"/>
                    <a:pt x="125" y="169"/>
                    <a:pt x="118" y="193"/>
                  </a:cubicBezTo>
                  <a:cubicBezTo>
                    <a:pt x="117" y="216"/>
                    <a:pt x="115" y="224"/>
                    <a:pt x="115" y="224"/>
                  </a:cubicBezTo>
                  <a:cubicBezTo>
                    <a:pt x="115" y="224"/>
                    <a:pt x="67" y="277"/>
                    <a:pt x="66" y="298"/>
                  </a:cubicBezTo>
                  <a:cubicBezTo>
                    <a:pt x="66" y="298"/>
                    <a:pt x="61" y="307"/>
                    <a:pt x="56" y="284"/>
                  </a:cubicBezTo>
                  <a:cubicBezTo>
                    <a:pt x="51" y="262"/>
                    <a:pt x="65" y="231"/>
                    <a:pt x="65" y="231"/>
                  </a:cubicBezTo>
                  <a:cubicBezTo>
                    <a:pt x="65" y="231"/>
                    <a:pt x="78" y="172"/>
                    <a:pt x="94" y="43"/>
                  </a:cubicBezTo>
                  <a:cubicBezTo>
                    <a:pt x="95" y="13"/>
                    <a:pt x="95" y="13"/>
                    <a:pt x="95" y="13"/>
                  </a:cubicBezTo>
                  <a:cubicBezTo>
                    <a:pt x="95" y="13"/>
                    <a:pt x="58" y="36"/>
                    <a:pt x="39" y="232"/>
                  </a:cubicBezTo>
                  <a:cubicBezTo>
                    <a:pt x="39" y="232"/>
                    <a:pt x="14" y="203"/>
                    <a:pt x="0" y="191"/>
                  </a:cubicBezTo>
                  <a:cubicBezTo>
                    <a:pt x="0" y="191"/>
                    <a:pt x="10" y="224"/>
                    <a:pt x="40" y="260"/>
                  </a:cubicBezTo>
                  <a:cubicBezTo>
                    <a:pt x="40" y="260"/>
                    <a:pt x="39" y="273"/>
                    <a:pt x="50" y="284"/>
                  </a:cubicBezTo>
                  <a:cubicBezTo>
                    <a:pt x="50" y="284"/>
                    <a:pt x="55" y="285"/>
                    <a:pt x="55" y="298"/>
                  </a:cubicBezTo>
                  <a:cubicBezTo>
                    <a:pt x="55" y="311"/>
                    <a:pt x="61" y="356"/>
                    <a:pt x="54" y="367"/>
                  </a:cubicBezTo>
                  <a:cubicBezTo>
                    <a:pt x="54" y="367"/>
                    <a:pt x="29" y="327"/>
                    <a:pt x="2" y="326"/>
                  </a:cubicBezTo>
                  <a:cubicBezTo>
                    <a:pt x="2" y="326"/>
                    <a:pt x="32" y="351"/>
                    <a:pt x="50" y="376"/>
                  </a:cubicBezTo>
                  <a:cubicBezTo>
                    <a:pt x="50" y="376"/>
                    <a:pt x="52" y="399"/>
                    <a:pt x="41" y="412"/>
                  </a:cubicBezTo>
                  <a:cubicBezTo>
                    <a:pt x="41" y="412"/>
                    <a:pt x="57" y="413"/>
                    <a:pt x="62" y="375"/>
                  </a:cubicBezTo>
                  <a:cubicBezTo>
                    <a:pt x="67" y="338"/>
                    <a:pt x="66" y="312"/>
                    <a:pt x="66" y="312"/>
                  </a:cubicBezTo>
                  <a:cubicBezTo>
                    <a:pt x="66" y="312"/>
                    <a:pt x="94" y="303"/>
                    <a:pt x="105" y="286"/>
                  </a:cubicBezTo>
                  <a:cubicBezTo>
                    <a:pt x="105" y="286"/>
                    <a:pt x="82" y="347"/>
                    <a:pt x="73" y="375"/>
                  </a:cubicBezTo>
                  <a:cubicBezTo>
                    <a:pt x="65" y="386"/>
                    <a:pt x="65" y="386"/>
                    <a:pt x="65" y="386"/>
                  </a:cubicBezTo>
                  <a:cubicBezTo>
                    <a:pt x="65" y="386"/>
                    <a:pt x="67" y="393"/>
                    <a:pt x="76" y="387"/>
                  </a:cubicBezTo>
                  <a:cubicBezTo>
                    <a:pt x="76" y="387"/>
                    <a:pt x="39" y="437"/>
                    <a:pt x="39" y="450"/>
                  </a:cubicBezTo>
                  <a:cubicBezTo>
                    <a:pt x="39" y="463"/>
                    <a:pt x="43" y="459"/>
                    <a:pt x="43" y="459"/>
                  </a:cubicBezTo>
                  <a:cubicBezTo>
                    <a:pt x="43" y="459"/>
                    <a:pt x="37" y="469"/>
                    <a:pt x="32" y="464"/>
                  </a:cubicBezTo>
                  <a:cubicBezTo>
                    <a:pt x="27" y="460"/>
                    <a:pt x="18" y="465"/>
                    <a:pt x="22" y="472"/>
                  </a:cubicBezTo>
                  <a:cubicBezTo>
                    <a:pt x="27" y="479"/>
                    <a:pt x="32" y="480"/>
                    <a:pt x="32" y="480"/>
                  </a:cubicBezTo>
                  <a:cubicBezTo>
                    <a:pt x="32" y="480"/>
                    <a:pt x="40" y="482"/>
                    <a:pt x="40" y="484"/>
                  </a:cubicBezTo>
                  <a:cubicBezTo>
                    <a:pt x="40" y="486"/>
                    <a:pt x="41" y="495"/>
                    <a:pt x="43" y="497"/>
                  </a:cubicBezTo>
                  <a:cubicBezTo>
                    <a:pt x="45" y="499"/>
                    <a:pt x="49" y="502"/>
                    <a:pt x="49" y="505"/>
                  </a:cubicBezTo>
                  <a:cubicBezTo>
                    <a:pt x="49" y="509"/>
                    <a:pt x="61" y="499"/>
                    <a:pt x="58" y="484"/>
                  </a:cubicBezTo>
                  <a:cubicBezTo>
                    <a:pt x="61" y="478"/>
                    <a:pt x="63" y="473"/>
                    <a:pt x="61" y="464"/>
                  </a:cubicBezTo>
                  <a:cubicBezTo>
                    <a:pt x="58" y="455"/>
                    <a:pt x="107" y="437"/>
                    <a:pt x="200" y="304"/>
                  </a:cubicBezTo>
                  <a:cubicBezTo>
                    <a:pt x="200" y="304"/>
                    <a:pt x="232" y="303"/>
                    <a:pt x="260" y="290"/>
                  </a:cubicBezTo>
                  <a:cubicBezTo>
                    <a:pt x="260" y="290"/>
                    <a:pt x="241" y="345"/>
                    <a:pt x="241" y="359"/>
                  </a:cubicBezTo>
                  <a:cubicBezTo>
                    <a:pt x="241" y="359"/>
                    <a:pt x="230" y="362"/>
                    <a:pt x="228" y="360"/>
                  </a:cubicBezTo>
                  <a:cubicBezTo>
                    <a:pt x="226" y="358"/>
                    <a:pt x="202" y="378"/>
                    <a:pt x="201" y="380"/>
                  </a:cubicBezTo>
                  <a:cubicBezTo>
                    <a:pt x="199" y="382"/>
                    <a:pt x="190" y="378"/>
                    <a:pt x="190" y="378"/>
                  </a:cubicBezTo>
                  <a:cubicBezTo>
                    <a:pt x="190" y="378"/>
                    <a:pt x="80" y="455"/>
                    <a:pt x="71" y="470"/>
                  </a:cubicBezTo>
                  <a:cubicBezTo>
                    <a:pt x="71" y="470"/>
                    <a:pt x="75" y="476"/>
                    <a:pt x="82" y="476"/>
                  </a:cubicBezTo>
                  <a:cubicBezTo>
                    <a:pt x="89" y="476"/>
                    <a:pt x="127" y="437"/>
                    <a:pt x="139" y="432"/>
                  </a:cubicBezTo>
                  <a:cubicBezTo>
                    <a:pt x="151" y="428"/>
                    <a:pt x="176" y="429"/>
                    <a:pt x="176" y="429"/>
                  </a:cubicBezTo>
                  <a:cubicBezTo>
                    <a:pt x="176" y="429"/>
                    <a:pt x="261" y="531"/>
                    <a:pt x="410" y="574"/>
                  </a:cubicBezTo>
                  <a:cubicBezTo>
                    <a:pt x="470" y="594"/>
                    <a:pt x="486" y="600"/>
                    <a:pt x="495" y="598"/>
                  </a:cubicBezTo>
                  <a:cubicBezTo>
                    <a:pt x="504" y="595"/>
                    <a:pt x="437" y="556"/>
                    <a:pt x="437" y="556"/>
                  </a:cubicBezTo>
                  <a:cubicBezTo>
                    <a:pt x="437" y="556"/>
                    <a:pt x="331" y="472"/>
                    <a:pt x="211" y="419"/>
                  </a:cubicBezTo>
                  <a:cubicBezTo>
                    <a:pt x="211" y="419"/>
                    <a:pt x="241" y="403"/>
                    <a:pt x="334" y="405"/>
                  </a:cubicBezTo>
                  <a:cubicBezTo>
                    <a:pt x="334" y="405"/>
                    <a:pt x="347" y="398"/>
                    <a:pt x="322" y="393"/>
                  </a:cubicBezTo>
                  <a:cubicBezTo>
                    <a:pt x="322" y="393"/>
                    <a:pt x="413" y="356"/>
                    <a:pt x="441" y="357"/>
                  </a:cubicBezTo>
                  <a:cubicBezTo>
                    <a:pt x="463" y="357"/>
                    <a:pt x="466" y="357"/>
                    <a:pt x="467" y="357"/>
                  </a:cubicBezTo>
                  <a:cubicBezTo>
                    <a:pt x="504" y="309"/>
                    <a:pt x="504" y="309"/>
                    <a:pt x="504" y="309"/>
                  </a:cubicBezTo>
                  <a:cubicBezTo>
                    <a:pt x="460" y="341"/>
                    <a:pt x="460" y="341"/>
                    <a:pt x="460" y="341"/>
                  </a:cubicBezTo>
                  <a:cubicBezTo>
                    <a:pt x="492" y="300"/>
                    <a:pt x="492" y="300"/>
                    <a:pt x="492" y="300"/>
                  </a:cubicBezTo>
                  <a:cubicBezTo>
                    <a:pt x="492" y="300"/>
                    <a:pt x="562" y="262"/>
                    <a:pt x="671" y="198"/>
                  </a:cubicBezTo>
                  <a:cubicBezTo>
                    <a:pt x="671" y="198"/>
                    <a:pt x="694" y="182"/>
                    <a:pt x="713" y="182"/>
                  </a:cubicBezTo>
                  <a:cubicBezTo>
                    <a:pt x="713" y="182"/>
                    <a:pt x="721" y="176"/>
                    <a:pt x="702"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359" y="279"/>
              <a:ext cx="32" cy="25"/>
            </a:xfrm>
            <a:custGeom>
              <a:avLst/>
              <a:gdLst>
                <a:gd name="T0" fmla="*/ 26 w 31"/>
                <a:gd name="T1" fmla="*/ 14 h 22"/>
                <a:gd name="T2" fmla="*/ 0 w 31"/>
                <a:gd name="T3" fmla="*/ 13 h 22"/>
                <a:gd name="T4" fmla="*/ 17 w 31"/>
                <a:gd name="T5" fmla="*/ 1 h 22"/>
                <a:gd name="T6" fmla="*/ 31 w 31"/>
                <a:gd name="T7" fmla="*/ 7 h 22"/>
                <a:gd name="T8" fmla="*/ 26 w 31"/>
                <a:gd name="T9" fmla="*/ 14 h 22"/>
              </a:gdLst>
              <a:ahLst/>
              <a:cxnLst>
                <a:cxn ang="0">
                  <a:pos x="T0" y="T1"/>
                </a:cxn>
                <a:cxn ang="0">
                  <a:pos x="T2" y="T3"/>
                </a:cxn>
                <a:cxn ang="0">
                  <a:pos x="T4" y="T5"/>
                </a:cxn>
                <a:cxn ang="0">
                  <a:pos x="T6" y="T7"/>
                </a:cxn>
                <a:cxn ang="0">
                  <a:pos x="T8" y="T9"/>
                </a:cxn>
              </a:cxnLst>
              <a:rect l="0" t="0" r="r" b="b"/>
              <a:pathLst>
                <a:path w="31" h="22">
                  <a:moveTo>
                    <a:pt x="26" y="14"/>
                  </a:moveTo>
                  <a:cubicBezTo>
                    <a:pt x="23" y="14"/>
                    <a:pt x="2" y="22"/>
                    <a:pt x="0" y="13"/>
                  </a:cubicBezTo>
                  <a:cubicBezTo>
                    <a:pt x="0" y="13"/>
                    <a:pt x="12" y="3"/>
                    <a:pt x="17" y="1"/>
                  </a:cubicBezTo>
                  <a:cubicBezTo>
                    <a:pt x="22" y="0"/>
                    <a:pt x="31" y="6"/>
                    <a:pt x="31" y="7"/>
                  </a:cubicBezTo>
                  <a:cubicBezTo>
                    <a:pt x="31" y="9"/>
                    <a:pt x="29" y="14"/>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405" y="246"/>
              <a:ext cx="23" cy="37"/>
            </a:xfrm>
            <a:custGeom>
              <a:avLst/>
              <a:gdLst>
                <a:gd name="T0" fmla="*/ 20 w 22"/>
                <a:gd name="T1" fmla="*/ 11 h 32"/>
                <a:gd name="T2" fmla="*/ 19 w 22"/>
                <a:gd name="T3" fmla="*/ 24 h 32"/>
                <a:gd name="T4" fmla="*/ 6 w 22"/>
                <a:gd name="T5" fmla="*/ 32 h 32"/>
                <a:gd name="T6" fmla="*/ 0 w 22"/>
                <a:gd name="T7" fmla="*/ 29 h 32"/>
                <a:gd name="T8" fmla="*/ 19 w 22"/>
                <a:gd name="T9" fmla="*/ 3 h 32"/>
                <a:gd name="T10" fmla="*/ 20 w 22"/>
                <a:gd name="T11" fmla="*/ 11 h 32"/>
              </a:gdLst>
              <a:ahLst/>
              <a:cxnLst>
                <a:cxn ang="0">
                  <a:pos x="T0" y="T1"/>
                </a:cxn>
                <a:cxn ang="0">
                  <a:pos x="T2" y="T3"/>
                </a:cxn>
                <a:cxn ang="0">
                  <a:pos x="T4" y="T5"/>
                </a:cxn>
                <a:cxn ang="0">
                  <a:pos x="T6" y="T7"/>
                </a:cxn>
                <a:cxn ang="0">
                  <a:pos x="T8" y="T9"/>
                </a:cxn>
                <a:cxn ang="0">
                  <a:pos x="T10" y="T11"/>
                </a:cxn>
              </a:cxnLst>
              <a:rect l="0" t="0" r="r" b="b"/>
              <a:pathLst>
                <a:path w="22" h="32">
                  <a:moveTo>
                    <a:pt x="20" y="11"/>
                  </a:moveTo>
                  <a:cubicBezTo>
                    <a:pt x="20" y="13"/>
                    <a:pt x="21" y="23"/>
                    <a:pt x="19" y="24"/>
                  </a:cubicBezTo>
                  <a:cubicBezTo>
                    <a:pt x="17" y="26"/>
                    <a:pt x="10" y="31"/>
                    <a:pt x="6" y="32"/>
                  </a:cubicBezTo>
                  <a:cubicBezTo>
                    <a:pt x="2" y="32"/>
                    <a:pt x="0" y="29"/>
                    <a:pt x="0" y="29"/>
                  </a:cubicBezTo>
                  <a:cubicBezTo>
                    <a:pt x="0" y="29"/>
                    <a:pt x="15" y="6"/>
                    <a:pt x="19" y="3"/>
                  </a:cubicBezTo>
                  <a:cubicBezTo>
                    <a:pt x="22" y="0"/>
                    <a:pt x="21" y="9"/>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03" y="75"/>
              <a:ext cx="62" cy="82"/>
            </a:xfrm>
            <a:custGeom>
              <a:avLst/>
              <a:gdLst>
                <a:gd name="T0" fmla="*/ 44 w 60"/>
                <a:gd name="T1" fmla="*/ 59 h 71"/>
                <a:gd name="T2" fmla="*/ 3 w 60"/>
                <a:gd name="T3" fmla="*/ 63 h 71"/>
                <a:gd name="T4" fmla="*/ 57 w 60"/>
                <a:gd name="T5" fmla="*/ 3 h 71"/>
                <a:gd name="T6" fmla="*/ 44 w 60"/>
                <a:gd name="T7" fmla="*/ 59 h 71"/>
              </a:gdLst>
              <a:ahLst/>
              <a:cxnLst>
                <a:cxn ang="0">
                  <a:pos x="T0" y="T1"/>
                </a:cxn>
                <a:cxn ang="0">
                  <a:pos x="T2" y="T3"/>
                </a:cxn>
                <a:cxn ang="0">
                  <a:pos x="T4" y="T5"/>
                </a:cxn>
                <a:cxn ang="0">
                  <a:pos x="T6" y="T7"/>
                </a:cxn>
              </a:cxnLst>
              <a:rect l="0" t="0" r="r" b="b"/>
              <a:pathLst>
                <a:path w="60" h="71">
                  <a:moveTo>
                    <a:pt x="44" y="59"/>
                  </a:moveTo>
                  <a:cubicBezTo>
                    <a:pt x="39" y="62"/>
                    <a:pt x="0" y="71"/>
                    <a:pt x="3" y="63"/>
                  </a:cubicBezTo>
                  <a:cubicBezTo>
                    <a:pt x="3" y="63"/>
                    <a:pt x="54" y="6"/>
                    <a:pt x="57" y="3"/>
                  </a:cubicBezTo>
                  <a:cubicBezTo>
                    <a:pt x="60" y="0"/>
                    <a:pt x="49" y="57"/>
                    <a:pt x="4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52" y="213"/>
              <a:ext cx="54" cy="62"/>
            </a:xfrm>
            <a:custGeom>
              <a:avLst/>
              <a:gdLst>
                <a:gd name="T0" fmla="*/ 28 w 52"/>
                <a:gd name="T1" fmla="*/ 37 h 54"/>
                <a:gd name="T2" fmla="*/ 0 w 52"/>
                <a:gd name="T3" fmla="*/ 46 h 54"/>
                <a:gd name="T4" fmla="*/ 16 w 52"/>
                <a:gd name="T5" fmla="*/ 17 h 54"/>
                <a:gd name="T6" fmla="*/ 44 w 52"/>
                <a:gd name="T7" fmla="*/ 1 h 54"/>
                <a:gd name="T8" fmla="*/ 48 w 52"/>
                <a:gd name="T9" fmla="*/ 9 h 54"/>
                <a:gd name="T10" fmla="*/ 38 w 52"/>
                <a:gd name="T11" fmla="*/ 24 h 54"/>
                <a:gd name="T12" fmla="*/ 28 w 52"/>
                <a:gd name="T13" fmla="*/ 37 h 54"/>
              </a:gdLst>
              <a:ahLst/>
              <a:cxnLst>
                <a:cxn ang="0">
                  <a:pos x="T0" y="T1"/>
                </a:cxn>
                <a:cxn ang="0">
                  <a:pos x="T2" y="T3"/>
                </a:cxn>
                <a:cxn ang="0">
                  <a:pos x="T4" y="T5"/>
                </a:cxn>
                <a:cxn ang="0">
                  <a:pos x="T6" y="T7"/>
                </a:cxn>
                <a:cxn ang="0">
                  <a:pos x="T8" y="T9"/>
                </a:cxn>
                <a:cxn ang="0">
                  <a:pos x="T10" y="T11"/>
                </a:cxn>
                <a:cxn ang="0">
                  <a:pos x="T12" y="T13"/>
                </a:cxn>
              </a:cxnLst>
              <a:rect l="0" t="0" r="r" b="b"/>
              <a:pathLst>
                <a:path w="52" h="54">
                  <a:moveTo>
                    <a:pt x="28" y="37"/>
                  </a:moveTo>
                  <a:cubicBezTo>
                    <a:pt x="25" y="39"/>
                    <a:pt x="5" y="54"/>
                    <a:pt x="0" y="46"/>
                  </a:cubicBezTo>
                  <a:cubicBezTo>
                    <a:pt x="0" y="46"/>
                    <a:pt x="16" y="21"/>
                    <a:pt x="16" y="17"/>
                  </a:cubicBezTo>
                  <a:cubicBezTo>
                    <a:pt x="16" y="13"/>
                    <a:pt x="39" y="3"/>
                    <a:pt x="44" y="1"/>
                  </a:cubicBezTo>
                  <a:cubicBezTo>
                    <a:pt x="50" y="0"/>
                    <a:pt x="52" y="6"/>
                    <a:pt x="48" y="9"/>
                  </a:cubicBezTo>
                  <a:cubicBezTo>
                    <a:pt x="45" y="12"/>
                    <a:pt x="41" y="19"/>
                    <a:pt x="38" y="24"/>
                  </a:cubicBezTo>
                  <a:cubicBezTo>
                    <a:pt x="36" y="28"/>
                    <a:pt x="31" y="35"/>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19" y="195"/>
              <a:ext cx="115" cy="61"/>
            </a:xfrm>
            <a:custGeom>
              <a:avLst/>
              <a:gdLst>
                <a:gd name="T0" fmla="*/ 97 w 111"/>
                <a:gd name="T1" fmla="*/ 21 h 52"/>
                <a:gd name="T2" fmla="*/ 83 w 111"/>
                <a:gd name="T3" fmla="*/ 27 h 52"/>
                <a:gd name="T4" fmla="*/ 35 w 111"/>
                <a:gd name="T5" fmla="*/ 41 h 52"/>
                <a:gd name="T6" fmla="*/ 0 w 111"/>
                <a:gd name="T7" fmla="*/ 46 h 52"/>
                <a:gd name="T8" fmla="*/ 33 w 111"/>
                <a:gd name="T9" fmla="*/ 27 h 52"/>
                <a:gd name="T10" fmla="*/ 54 w 111"/>
                <a:gd name="T11" fmla="*/ 25 h 52"/>
                <a:gd name="T12" fmla="*/ 72 w 111"/>
                <a:gd name="T13" fmla="*/ 15 h 52"/>
                <a:gd name="T14" fmla="*/ 98 w 111"/>
                <a:gd name="T15" fmla="*/ 3 h 52"/>
                <a:gd name="T16" fmla="*/ 111 w 111"/>
                <a:gd name="T17" fmla="*/ 0 h 52"/>
                <a:gd name="T18" fmla="*/ 97 w 111"/>
                <a:gd name="T1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52">
                  <a:moveTo>
                    <a:pt x="97" y="21"/>
                  </a:moveTo>
                  <a:cubicBezTo>
                    <a:pt x="95" y="23"/>
                    <a:pt x="86" y="26"/>
                    <a:pt x="83" y="27"/>
                  </a:cubicBezTo>
                  <a:cubicBezTo>
                    <a:pt x="81" y="28"/>
                    <a:pt x="40" y="40"/>
                    <a:pt x="35" y="41"/>
                  </a:cubicBezTo>
                  <a:cubicBezTo>
                    <a:pt x="30" y="42"/>
                    <a:pt x="0" y="52"/>
                    <a:pt x="0" y="46"/>
                  </a:cubicBezTo>
                  <a:cubicBezTo>
                    <a:pt x="0" y="46"/>
                    <a:pt x="25" y="31"/>
                    <a:pt x="33" y="27"/>
                  </a:cubicBezTo>
                  <a:cubicBezTo>
                    <a:pt x="42" y="24"/>
                    <a:pt x="53" y="27"/>
                    <a:pt x="54" y="25"/>
                  </a:cubicBezTo>
                  <a:cubicBezTo>
                    <a:pt x="56" y="23"/>
                    <a:pt x="68" y="16"/>
                    <a:pt x="72" y="15"/>
                  </a:cubicBezTo>
                  <a:cubicBezTo>
                    <a:pt x="76" y="13"/>
                    <a:pt x="96" y="4"/>
                    <a:pt x="98" y="3"/>
                  </a:cubicBezTo>
                  <a:cubicBezTo>
                    <a:pt x="99" y="3"/>
                    <a:pt x="111" y="0"/>
                    <a:pt x="111" y="0"/>
                  </a:cubicBezTo>
                  <a:cubicBezTo>
                    <a:pt x="111" y="0"/>
                    <a:pt x="99" y="19"/>
                    <a:pt x="9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662" y="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 y="374"/>
              <a:ext cx="490" cy="718"/>
            </a:xfrm>
            <a:custGeom>
              <a:avLst/>
              <a:gdLst>
                <a:gd name="T0" fmla="*/ 16 w 473"/>
                <a:gd name="T1" fmla="*/ 581 h 620"/>
                <a:gd name="T2" fmla="*/ 1 w 473"/>
                <a:gd name="T3" fmla="*/ 577 h 620"/>
                <a:gd name="T4" fmla="*/ 7 w 473"/>
                <a:gd name="T5" fmla="*/ 590 h 620"/>
                <a:gd name="T6" fmla="*/ 16 w 473"/>
                <a:gd name="T7" fmla="*/ 598 h 620"/>
                <a:gd name="T8" fmla="*/ 19 w 473"/>
                <a:gd name="T9" fmla="*/ 608 h 620"/>
                <a:gd name="T10" fmla="*/ 29 w 473"/>
                <a:gd name="T11" fmla="*/ 616 h 620"/>
                <a:gd name="T12" fmla="*/ 43 w 473"/>
                <a:gd name="T13" fmla="*/ 620 h 620"/>
                <a:gd name="T14" fmla="*/ 44 w 473"/>
                <a:gd name="T15" fmla="*/ 608 h 620"/>
                <a:gd name="T16" fmla="*/ 32 w 473"/>
                <a:gd name="T17" fmla="*/ 595 h 620"/>
                <a:gd name="T18" fmla="*/ 277 w 473"/>
                <a:gd name="T19" fmla="*/ 251 h 620"/>
                <a:gd name="T20" fmla="*/ 423 w 473"/>
                <a:gd name="T21" fmla="*/ 73 h 620"/>
                <a:gd name="T22" fmla="*/ 457 w 473"/>
                <a:gd name="T23" fmla="*/ 37 h 620"/>
                <a:gd name="T24" fmla="*/ 466 w 473"/>
                <a:gd name="T25" fmla="*/ 11 h 620"/>
                <a:gd name="T26" fmla="*/ 443 w 473"/>
                <a:gd name="T27" fmla="*/ 14 h 620"/>
                <a:gd name="T28" fmla="*/ 419 w 473"/>
                <a:gd name="T29" fmla="*/ 38 h 620"/>
                <a:gd name="T30" fmla="*/ 297 w 473"/>
                <a:gd name="T31" fmla="*/ 185 h 620"/>
                <a:gd name="T32" fmla="*/ 23 w 473"/>
                <a:gd name="T33" fmla="*/ 573 h 620"/>
                <a:gd name="T34" fmla="*/ 16 w 473"/>
                <a:gd name="T35" fmla="*/ 58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3" h="620">
                  <a:moveTo>
                    <a:pt x="16" y="581"/>
                  </a:moveTo>
                  <a:cubicBezTo>
                    <a:pt x="3" y="573"/>
                    <a:pt x="3" y="576"/>
                    <a:pt x="1" y="577"/>
                  </a:cubicBezTo>
                  <a:cubicBezTo>
                    <a:pt x="0" y="577"/>
                    <a:pt x="5" y="588"/>
                    <a:pt x="7" y="590"/>
                  </a:cubicBezTo>
                  <a:cubicBezTo>
                    <a:pt x="9" y="592"/>
                    <a:pt x="14" y="595"/>
                    <a:pt x="16" y="598"/>
                  </a:cubicBezTo>
                  <a:cubicBezTo>
                    <a:pt x="19" y="600"/>
                    <a:pt x="19" y="607"/>
                    <a:pt x="19" y="608"/>
                  </a:cubicBezTo>
                  <a:cubicBezTo>
                    <a:pt x="20" y="610"/>
                    <a:pt x="27" y="614"/>
                    <a:pt x="29" y="616"/>
                  </a:cubicBezTo>
                  <a:cubicBezTo>
                    <a:pt x="31" y="617"/>
                    <a:pt x="41" y="620"/>
                    <a:pt x="43" y="620"/>
                  </a:cubicBezTo>
                  <a:cubicBezTo>
                    <a:pt x="46" y="620"/>
                    <a:pt x="51" y="610"/>
                    <a:pt x="44" y="608"/>
                  </a:cubicBezTo>
                  <a:cubicBezTo>
                    <a:pt x="37" y="607"/>
                    <a:pt x="32" y="595"/>
                    <a:pt x="32" y="595"/>
                  </a:cubicBezTo>
                  <a:cubicBezTo>
                    <a:pt x="53" y="561"/>
                    <a:pt x="236" y="305"/>
                    <a:pt x="277" y="251"/>
                  </a:cubicBezTo>
                  <a:cubicBezTo>
                    <a:pt x="317" y="197"/>
                    <a:pt x="419" y="78"/>
                    <a:pt x="423" y="73"/>
                  </a:cubicBezTo>
                  <a:cubicBezTo>
                    <a:pt x="427" y="69"/>
                    <a:pt x="441" y="54"/>
                    <a:pt x="457" y="37"/>
                  </a:cubicBezTo>
                  <a:cubicBezTo>
                    <a:pt x="473" y="20"/>
                    <a:pt x="470" y="23"/>
                    <a:pt x="466" y="11"/>
                  </a:cubicBezTo>
                  <a:cubicBezTo>
                    <a:pt x="463" y="0"/>
                    <a:pt x="443" y="14"/>
                    <a:pt x="443" y="14"/>
                  </a:cubicBezTo>
                  <a:cubicBezTo>
                    <a:pt x="419" y="38"/>
                    <a:pt x="419" y="38"/>
                    <a:pt x="419" y="38"/>
                  </a:cubicBezTo>
                  <a:cubicBezTo>
                    <a:pt x="419" y="38"/>
                    <a:pt x="385" y="76"/>
                    <a:pt x="297" y="185"/>
                  </a:cubicBezTo>
                  <a:cubicBezTo>
                    <a:pt x="127" y="411"/>
                    <a:pt x="23" y="573"/>
                    <a:pt x="23" y="573"/>
                  </a:cubicBezTo>
                  <a:cubicBezTo>
                    <a:pt x="23" y="573"/>
                    <a:pt x="21" y="584"/>
                    <a:pt x="16"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1089282" y="201476"/>
            <a:ext cx="2350299"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禹卫书法行书简体" panose="02000603000000000000" pitchFamily="2" charset="-122"/>
                <a:ea typeface="禹卫书法行书简体" panose="02000603000000000000" pitchFamily="2" charset="-122"/>
              </a:rPr>
              <a:t>添加您的文本</a:t>
            </a:r>
            <a:endParaRPr lang="zh-CN" altLang="en-US" sz="28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pic>
        <p:nvPicPr>
          <p:cNvPr id="216" name="Picture 2" descr="C:\Users\Administrator\Desktop\青花瓷ppt素材\图片14.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flipH="1">
            <a:off x="207330" y="3170316"/>
            <a:ext cx="3058383" cy="3565446"/>
          </a:xfrm>
          <a:prstGeom prst="rect">
            <a:avLst/>
          </a:prstGeom>
          <a:noFill/>
          <a:extLst>
            <a:ext uri="{909E8E84-426E-40DD-AFC4-6F175D3DCCD1}">
              <a14:hiddenFill xmlns:a14="http://schemas.microsoft.com/office/drawing/2010/main">
                <a:solidFill>
                  <a:srgbClr val="FFFFFF"/>
                </a:solidFill>
              </a14:hiddenFill>
            </a:ext>
          </a:extLst>
        </p:spPr>
      </p:pic>
      <p:sp>
        <p:nvSpPr>
          <p:cNvPr id="217" name="文本框 216"/>
          <p:cNvSpPr txBox="1"/>
          <p:nvPr/>
        </p:nvSpPr>
        <p:spPr>
          <a:xfrm>
            <a:off x="4215444" y="2906045"/>
            <a:ext cx="4547161" cy="461665"/>
          </a:xfrm>
          <a:prstGeom prst="rect">
            <a:avLst/>
          </a:prstGeom>
          <a:noFill/>
        </p:spPr>
        <p:txBody>
          <a:bodyPr wrap="square" rtlCol="0">
            <a:spAutoFit/>
          </a:bodyPr>
          <a:lstStyle/>
          <a:p>
            <a:r>
              <a:rPr lang="zh-CN" altLang="en-US" sz="2400" b="1" dirty="0" smtClean="0">
                <a:latin typeface="禹卫书法行书简体" panose="02000603000000000000" pitchFamily="2" charset="-122"/>
                <a:ea typeface="禹卫书法行书简体" panose="02000603000000000000" pitchFamily="2" charset="-122"/>
              </a:rPr>
              <a:t>请在此处添加您 的文本</a:t>
            </a:r>
            <a:endParaRPr lang="zh-CN" altLang="en-US" sz="2400" b="1" dirty="0">
              <a:latin typeface="禹卫书法行书简体" panose="02000603000000000000" pitchFamily="2" charset="-122"/>
              <a:ea typeface="禹卫书法行书简体" panose="02000603000000000000" pitchFamily="2" charset="-122"/>
            </a:endParaRPr>
          </a:p>
        </p:txBody>
      </p:sp>
      <p:grpSp>
        <p:nvGrpSpPr>
          <p:cNvPr id="218" name="组合 217"/>
          <p:cNvGrpSpPr/>
          <p:nvPr/>
        </p:nvGrpSpPr>
        <p:grpSpPr>
          <a:xfrm>
            <a:off x="9574662" y="2233478"/>
            <a:ext cx="1356896" cy="3419258"/>
            <a:chOff x="9862647" y="2232813"/>
            <a:chExt cx="1043126" cy="2520478"/>
          </a:xfrm>
        </p:grpSpPr>
        <p:cxnSp>
          <p:nvCxnSpPr>
            <p:cNvPr id="219" name="直接连接符 218"/>
            <p:cNvCxnSpPr/>
            <p:nvPr/>
          </p:nvCxnSpPr>
          <p:spPr>
            <a:xfrm>
              <a:off x="10797843" y="2232813"/>
              <a:ext cx="0" cy="17143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flipH="1">
              <a:off x="10898516" y="3605614"/>
              <a:ext cx="7257" cy="5380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a:off x="9963271" y="2722026"/>
              <a:ext cx="0" cy="17143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flipH="1">
              <a:off x="9862647" y="2530835"/>
              <a:ext cx="7257" cy="5380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3" name="文本框 222"/>
            <p:cNvSpPr txBox="1"/>
            <p:nvPr/>
          </p:nvSpPr>
          <p:spPr>
            <a:xfrm>
              <a:off x="9994993" y="2241644"/>
              <a:ext cx="780800" cy="2511647"/>
            </a:xfrm>
            <a:prstGeom prst="rect">
              <a:avLst/>
            </a:prstGeom>
            <a:noFill/>
            <a:ln>
              <a:noFill/>
            </a:ln>
          </p:spPr>
          <p:txBody>
            <a:bodyPr vert="eaVert" wrap="square" rtlCol="0">
              <a:spAutoFit/>
            </a:bodyPr>
            <a:lstStyle/>
            <a:p>
              <a:r>
                <a:rPr lang="zh-CN" altLang="en-US" sz="5400" dirty="0" smtClean="0">
                  <a:latin typeface="禹卫书法行书简体" panose="02000603000000000000" pitchFamily="2" charset="-122"/>
                  <a:ea typeface="禹卫书法行书简体" panose="02000603000000000000" pitchFamily="2" charset="-122"/>
                </a:rPr>
                <a:t>中 国 风</a:t>
              </a:r>
              <a:endParaRPr lang="zh-CN" altLang="en-US" sz="5400" dirty="0">
                <a:latin typeface="禹卫书法行书简体" panose="02000603000000000000" pitchFamily="2" charset="-122"/>
                <a:ea typeface="禹卫书法行书简体" panose="02000603000000000000" pitchFamily="2" charset="-122"/>
              </a:endParaRPr>
            </a:p>
          </p:txBody>
        </p:sp>
      </p:grpSp>
      <p:pic>
        <p:nvPicPr>
          <p:cNvPr id="224"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6823" y="4898927"/>
            <a:ext cx="12541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 name="文本框 224"/>
          <p:cNvSpPr txBox="1"/>
          <p:nvPr/>
        </p:nvSpPr>
        <p:spPr>
          <a:xfrm>
            <a:off x="4215443" y="3575488"/>
            <a:ext cx="4754385" cy="1938992"/>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a:p>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a:p>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10799" y="1026433"/>
            <a:ext cx="4970401" cy="4805134"/>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42144" t="1932"/>
          <a:stretch>
            <a:fillRect/>
          </a:stretch>
        </p:blipFill>
        <p:spPr>
          <a:xfrm>
            <a:off x="5278170" y="452673"/>
            <a:ext cx="6913830" cy="6405327"/>
          </a:xfrm>
          <a:prstGeom prst="rect">
            <a:avLst/>
          </a:prstGeom>
        </p:spPr>
      </p:pic>
      <p:sp>
        <p:nvSpPr>
          <p:cNvPr id="5" name="文本框 4"/>
          <p:cNvSpPr txBox="1"/>
          <p:nvPr/>
        </p:nvSpPr>
        <p:spPr>
          <a:xfrm>
            <a:off x="1585878" y="1264082"/>
            <a:ext cx="1421394" cy="2215991"/>
          </a:xfrm>
          <a:prstGeom prst="rect">
            <a:avLst/>
          </a:prstGeom>
          <a:noFill/>
        </p:spPr>
        <p:txBody>
          <a:bodyPr wrap="square" rtlCol="0">
            <a:spAutoFit/>
          </a:bodyPr>
          <a:lstStyle/>
          <a:p>
            <a:r>
              <a:rPr lang="zh-CN" altLang="en-US" sz="13800">
                <a:latin typeface="钟齐流江毛笔草体" panose="02000000000000000000" pitchFamily="2" charset="-122"/>
                <a:ea typeface="钟齐流江毛笔草体" panose="02000000000000000000" pitchFamily="2" charset="-122"/>
              </a:rPr>
              <a:t>再</a:t>
            </a:r>
            <a:endParaRPr lang="zh-CN" altLang="en-US" sz="13800">
              <a:latin typeface="钟齐流江毛笔草体" panose="02000000000000000000" pitchFamily="2" charset="-122"/>
              <a:ea typeface="钟齐流江毛笔草体" panose="02000000000000000000" pitchFamily="2" charset="-122"/>
            </a:endParaRPr>
          </a:p>
        </p:txBody>
      </p:sp>
      <p:sp>
        <p:nvSpPr>
          <p:cNvPr id="6" name="文本框 5"/>
          <p:cNvSpPr txBox="1"/>
          <p:nvPr/>
        </p:nvSpPr>
        <p:spPr>
          <a:xfrm>
            <a:off x="2649722" y="3429000"/>
            <a:ext cx="1421394" cy="1446550"/>
          </a:xfrm>
          <a:prstGeom prst="rect">
            <a:avLst/>
          </a:prstGeom>
          <a:noFill/>
        </p:spPr>
        <p:txBody>
          <a:bodyPr wrap="square" rtlCol="0">
            <a:spAutoFit/>
          </a:bodyPr>
          <a:lstStyle/>
          <a:p>
            <a:r>
              <a:rPr lang="zh-CN" altLang="en-US" sz="8800" smtClean="0">
                <a:latin typeface="钟齐流江毛笔草体" panose="02000000000000000000" pitchFamily="2" charset="-122"/>
                <a:ea typeface="钟齐流江毛笔草体" panose="02000000000000000000" pitchFamily="2" charset="-122"/>
              </a:rPr>
              <a:t>会</a:t>
            </a:r>
            <a:endParaRPr lang="zh-CN" altLang="en-US" sz="8800">
              <a:latin typeface="钟齐流江毛笔草体" panose="02000000000000000000" pitchFamily="2" charset="-122"/>
              <a:ea typeface="钟齐流江毛笔草体" panose="02000000000000000000" pitchFamily="2"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4220" y="4796798"/>
            <a:ext cx="645815" cy="645815"/>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1922</Words>
  <Application>WPS 演示</Application>
  <PresentationFormat>宽屏</PresentationFormat>
  <Paragraphs>306</Paragraphs>
  <Slides>25</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Arial</vt:lpstr>
      <vt:lpstr>宋体</vt:lpstr>
      <vt:lpstr>Wingdings</vt:lpstr>
      <vt:lpstr>钟齐流江毛笔草体</vt:lpstr>
      <vt:lpstr>楷体</vt:lpstr>
      <vt:lpstr>禹卫书法行书简体</vt:lpstr>
      <vt:lpstr>Calibri</vt:lpstr>
      <vt:lpstr>微软雅黑</vt:lpstr>
      <vt:lpstr>Arial Unicode MS</vt:lpstr>
      <vt:lpstr>Calibri Light</vt:lpstr>
      <vt:lpstr>华文行楷</vt:lpstr>
      <vt:lpstr>华文隶书</vt:lpstr>
      <vt:lpstr>华文细黑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 R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拉普耶鲁</cp:lastModifiedBy>
  <cp:revision>14</cp:revision>
  <dcterms:created xsi:type="dcterms:W3CDTF">2017-02-12T13:45:00Z</dcterms:created>
  <dcterms:modified xsi:type="dcterms:W3CDTF">2018-01-15T07:27:02Z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