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470" r:id="rId2"/>
    <p:sldId id="471" r:id="rId3"/>
    <p:sldId id="353" r:id="rId4"/>
    <p:sldId id="477" r:id="rId5"/>
    <p:sldId id="472" r:id="rId6"/>
    <p:sldId id="474" r:id="rId7"/>
    <p:sldId id="473" r:id="rId8"/>
    <p:sldId id="475" r:id="rId9"/>
    <p:sldId id="476" r:id="rId10"/>
    <p:sldId id="352" r:id="rId11"/>
    <p:sldId id="478" r:id="rId12"/>
    <p:sldId id="479" r:id="rId13"/>
    <p:sldId id="480" r:id="rId14"/>
    <p:sldId id="481" r:id="rId15"/>
    <p:sldId id="482" r:id="rId16"/>
    <p:sldId id="483" r:id="rId17"/>
    <p:sldId id="484" r:id="rId18"/>
    <p:sldId id="485" r:id="rId19"/>
    <p:sldId id="486" r:id="rId20"/>
    <p:sldId id="487" r:id="rId21"/>
    <p:sldId id="488" r:id="rId22"/>
    <p:sldId id="489" r:id="rId23"/>
    <p:sldId id="490" r:id="rId24"/>
    <p:sldId id="491" r:id="rId25"/>
    <p:sldId id="492" r:id="rId26"/>
    <p:sldId id="493" r:id="rId27"/>
    <p:sldId id="297"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3D67"/>
    <a:srgbClr val="DF6282"/>
    <a:srgbClr val="CD586B"/>
    <a:srgbClr val="267F42"/>
    <a:srgbClr val="035B30"/>
    <a:srgbClr val="6A9E40"/>
    <a:srgbClr val="D8728A"/>
    <a:srgbClr val="C3D19E"/>
    <a:srgbClr val="758056"/>
    <a:srgbClr val="C24E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73" autoAdjust="0"/>
    <p:restoredTop sz="97778" autoAdjust="0"/>
  </p:normalViewPr>
  <p:slideViewPr>
    <p:cSldViewPr snapToGrid="0" showGuides="1">
      <p:cViewPr varScale="1">
        <p:scale>
          <a:sx n="86" d="100"/>
          <a:sy n="86" d="100"/>
        </p:scale>
        <p:origin x="336" y="84"/>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FF9AAF"/>
            </a:solidFill>
          </c:spPr>
          <c:dPt>
            <c:idx val="0"/>
            <c:bubble3D val="0"/>
            <c:spPr>
              <a:solidFill>
                <a:srgbClr val="7C3D67"/>
              </a:solidFill>
              <a:ln w="19050">
                <a:solidFill>
                  <a:schemeClr val="lt1"/>
                </a:solidFill>
              </a:ln>
              <a:effectLst/>
            </c:spPr>
            <c:extLst>
              <c:ext xmlns:c16="http://schemas.microsoft.com/office/drawing/2014/chart" uri="{C3380CC4-5D6E-409C-BE32-E72D297353CC}">
                <c16:uniqueId val="{00000001-A7DE-4B15-A52D-CA6C35C4A879}"/>
              </c:ext>
            </c:extLst>
          </c:dPt>
          <c:dPt>
            <c:idx val="1"/>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3-A7DE-4B15-A52D-CA6C35C4A879}"/>
              </c:ext>
            </c:extLst>
          </c:dPt>
          <c:dPt>
            <c:idx val="2"/>
            <c:bubble3D val="0"/>
            <c:spPr>
              <a:solidFill>
                <a:srgbClr val="DF6282"/>
              </a:solidFill>
              <a:ln w="19050">
                <a:solidFill>
                  <a:schemeClr val="lt1"/>
                </a:solidFill>
              </a:ln>
              <a:effectLst/>
            </c:spPr>
            <c:extLst>
              <c:ext xmlns:c16="http://schemas.microsoft.com/office/drawing/2014/chart" uri="{C3380CC4-5D6E-409C-BE32-E72D297353CC}">
                <c16:uniqueId val="{00000005-A7DE-4B15-A52D-CA6C35C4A879}"/>
              </c:ext>
            </c:extLst>
          </c:dPt>
          <c:dPt>
            <c:idx val="3"/>
            <c:bubble3D val="0"/>
            <c:spPr>
              <a:solidFill>
                <a:srgbClr val="FF9AAF"/>
              </a:solidFill>
              <a:ln w="19050">
                <a:solidFill>
                  <a:schemeClr val="lt1"/>
                </a:solidFill>
              </a:ln>
              <a:effectLst/>
            </c:spPr>
            <c:extLst>
              <c:ext xmlns:c16="http://schemas.microsoft.com/office/drawing/2014/chart" uri="{C3380CC4-5D6E-409C-BE32-E72D297353CC}">
                <c16:uniqueId val="{00000007-A7DE-4B15-A52D-CA6C35C4A879}"/>
              </c:ext>
            </c:extLst>
          </c:dPt>
          <c:val>
            <c:numRef>
              <c:f>Sheet1!$B$2:$B$5</c:f>
              <c:numCache>
                <c:formatCode>General</c:formatCode>
                <c:ptCount val="4"/>
                <c:pt idx="0">
                  <c:v>4.3</c:v>
                </c:pt>
                <c:pt idx="1">
                  <c:v>5.6</c:v>
                </c:pt>
                <c:pt idx="2">
                  <c:v>3.8</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3"/>
                      <c:pt idx="0">
                        <c:v>1st Qtr</c:v>
                      </c:pt>
                      <c:pt idx="1">
                        <c:v>2nd Qtr</c:v>
                      </c:pt>
                      <c:pt idx="2">
                        <c:v>3rd Qtr</c:v>
                      </c:pt>
                    </c:strCache>
                  </c:strRef>
                </c15:cat>
              </c15:filteredCategoryTitle>
            </c:ext>
            <c:ext xmlns:c16="http://schemas.microsoft.com/office/drawing/2014/chart" uri="{C3380CC4-5D6E-409C-BE32-E72D297353CC}">
              <c16:uniqueId val="{00000008-A7DE-4B15-A52D-CA6C35C4A87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00D0CF"/>
            </a:solidFill>
          </c:spPr>
          <c:dPt>
            <c:idx val="0"/>
            <c:bubble3D val="0"/>
            <c:spPr>
              <a:solidFill>
                <a:srgbClr val="DF6282"/>
              </a:solidFill>
              <a:ln w="19050">
                <a:solidFill>
                  <a:schemeClr val="lt1"/>
                </a:solidFill>
              </a:ln>
              <a:effectLst/>
            </c:spPr>
            <c:extLst>
              <c:ext xmlns:c16="http://schemas.microsoft.com/office/drawing/2014/chart" uri="{C3380CC4-5D6E-409C-BE32-E72D297353CC}">
                <c16:uniqueId val="{00000001-6987-474C-8DF0-4886B58B8A76}"/>
              </c:ext>
            </c:extLst>
          </c:dPt>
          <c:dPt>
            <c:idx val="1"/>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3-6987-474C-8DF0-4886B58B8A76}"/>
              </c:ext>
            </c:extLst>
          </c:dPt>
          <c:dPt>
            <c:idx val="2"/>
            <c:bubble3D val="0"/>
            <c:spPr>
              <a:solidFill>
                <a:srgbClr val="7C3D67"/>
              </a:solidFill>
              <a:ln w="19050">
                <a:solidFill>
                  <a:schemeClr val="lt1"/>
                </a:solidFill>
              </a:ln>
              <a:effectLst/>
            </c:spPr>
            <c:extLst>
              <c:ext xmlns:c16="http://schemas.microsoft.com/office/drawing/2014/chart" uri="{C3380CC4-5D6E-409C-BE32-E72D297353CC}">
                <c16:uniqueId val="{00000005-6987-474C-8DF0-4886B58B8A76}"/>
              </c:ext>
            </c:extLst>
          </c:dPt>
          <c:dPt>
            <c:idx val="3"/>
            <c:bubble3D val="0"/>
            <c:spPr>
              <a:solidFill>
                <a:srgbClr val="00D0CF"/>
              </a:solidFill>
              <a:ln w="19050">
                <a:solidFill>
                  <a:schemeClr val="lt1"/>
                </a:solidFill>
              </a:ln>
              <a:effectLst/>
            </c:spPr>
            <c:extLst>
              <c:ext xmlns:c16="http://schemas.microsoft.com/office/drawing/2014/chart" uri="{C3380CC4-5D6E-409C-BE32-E72D297353CC}">
                <c16:uniqueId val="{00000007-6987-474C-8DF0-4886B58B8A76}"/>
              </c:ext>
            </c:extLst>
          </c:dPt>
          <c:val>
            <c:numRef>
              <c:f>Sheet1!$B$2:$B$5</c:f>
              <c:numCache>
                <c:formatCode>General</c:formatCode>
                <c:ptCount val="4"/>
                <c:pt idx="0">
                  <c:v>5.5</c:v>
                </c:pt>
                <c:pt idx="1">
                  <c:v>3.3</c:v>
                </c:pt>
                <c:pt idx="2">
                  <c:v>3.8</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3"/>
                      <c:pt idx="0">
                        <c:v>1st Qtr</c:v>
                      </c:pt>
                      <c:pt idx="1">
                        <c:v>2nd Qtr</c:v>
                      </c:pt>
                      <c:pt idx="2">
                        <c:v>3rd Qtr</c:v>
                      </c:pt>
                    </c:strCache>
                  </c:strRef>
                </c15:cat>
              </c15:filteredCategoryTitle>
            </c:ext>
            <c:ext xmlns:c16="http://schemas.microsoft.com/office/drawing/2014/chart" uri="{C3380CC4-5D6E-409C-BE32-E72D297353CC}">
              <c16:uniqueId val="{00000008-6987-474C-8DF0-4886B58B8A7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FF9AAF"/>
            </a:solidFill>
          </c:spPr>
          <c:dPt>
            <c:idx val="0"/>
            <c:bubble3D val="0"/>
            <c:spPr>
              <a:solidFill>
                <a:srgbClr val="7C3D67"/>
              </a:solidFill>
              <a:ln w="19050">
                <a:solidFill>
                  <a:schemeClr val="lt1"/>
                </a:solidFill>
              </a:ln>
              <a:effectLst/>
            </c:spPr>
            <c:extLst>
              <c:ext xmlns:c16="http://schemas.microsoft.com/office/drawing/2014/chart" uri="{C3380CC4-5D6E-409C-BE32-E72D297353CC}">
                <c16:uniqueId val="{00000001-9399-4A24-92F0-A1F29BF53002}"/>
              </c:ext>
            </c:extLst>
          </c:dPt>
          <c:dPt>
            <c:idx val="1"/>
            <c:bubble3D val="0"/>
            <c:spPr>
              <a:solidFill>
                <a:srgbClr val="DF6282"/>
              </a:solidFill>
              <a:ln w="19050">
                <a:solidFill>
                  <a:schemeClr val="lt1"/>
                </a:solidFill>
              </a:ln>
              <a:effectLst/>
            </c:spPr>
            <c:extLst>
              <c:ext xmlns:c16="http://schemas.microsoft.com/office/drawing/2014/chart" uri="{C3380CC4-5D6E-409C-BE32-E72D297353CC}">
                <c16:uniqueId val="{00000003-9399-4A24-92F0-A1F29BF53002}"/>
              </c:ext>
            </c:extLst>
          </c:dPt>
          <c:dPt>
            <c:idx val="2"/>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5-9399-4A24-92F0-A1F29BF53002}"/>
              </c:ext>
            </c:extLst>
          </c:dPt>
          <c:dPt>
            <c:idx val="3"/>
            <c:bubble3D val="0"/>
            <c:spPr>
              <a:solidFill>
                <a:srgbClr val="FF9AAF"/>
              </a:solidFill>
              <a:ln w="19050">
                <a:solidFill>
                  <a:schemeClr val="lt1"/>
                </a:solidFill>
              </a:ln>
              <a:effectLst/>
            </c:spPr>
            <c:extLst>
              <c:ext xmlns:c16="http://schemas.microsoft.com/office/drawing/2014/chart" uri="{C3380CC4-5D6E-409C-BE32-E72D297353CC}">
                <c16:uniqueId val="{00000007-9399-4A24-92F0-A1F29BF53002}"/>
              </c:ext>
            </c:extLst>
          </c:dPt>
          <c:val>
            <c:numRef>
              <c:f>Sheet1!$B$2:$B$5</c:f>
              <c:numCache>
                <c:formatCode>General</c:formatCode>
                <c:ptCount val="4"/>
                <c:pt idx="0">
                  <c:v>3.3</c:v>
                </c:pt>
                <c:pt idx="1">
                  <c:v>4.8</c:v>
                </c:pt>
                <c:pt idx="2">
                  <c:v>3.8</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3"/>
                      <c:pt idx="0">
                        <c:v>1st Qtr</c:v>
                      </c:pt>
                      <c:pt idx="1">
                        <c:v>2nd Qtr</c:v>
                      </c:pt>
                      <c:pt idx="2">
                        <c:v>3rd Qtr</c:v>
                      </c:pt>
                    </c:strCache>
                  </c:strRef>
                </c15:cat>
              </c15:filteredCategoryTitle>
            </c:ext>
            <c:ext xmlns:c16="http://schemas.microsoft.com/office/drawing/2014/chart" uri="{C3380CC4-5D6E-409C-BE32-E72D297353CC}">
              <c16:uniqueId val="{00000008-9399-4A24-92F0-A1F29BF5300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2020/3/12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3642308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3784387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1182723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966280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356073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2304882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615224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592157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7965894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40965061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3261639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1430081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24676273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7935219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5204876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4322840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996060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41121545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1024779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8670526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16499448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8775502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2561881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2020/3/12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2020/3/12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
        <p:nvSpPr>
          <p:cNvPr id="11" name="矩形 10"/>
          <p:cNvSpPr/>
          <p:nvPr userDrawn="1"/>
        </p:nvSpPr>
        <p:spPr>
          <a:xfrm>
            <a:off x="8325228" y="5821525"/>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2020/3/12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2020/3/12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2020/3/12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2020/3/12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2020/3/12</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7.jp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9.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12.jpg"/><Relationship Id="rId4" Type="http://schemas.openxmlformats.org/officeDocument/2006/relationships/image" Target="../media/image11.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14.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chart" Target="../charts/chart3.xml"/><Relationship Id="rId4" Type="http://schemas.openxmlformats.org/officeDocument/2006/relationships/chart" Target="../charts/char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25" name="TextBox 16"/>
          <p:cNvSpPr txBox="1"/>
          <p:nvPr/>
        </p:nvSpPr>
        <p:spPr>
          <a:xfrm>
            <a:off x="2295410" y="2615234"/>
            <a:ext cx="7611379" cy="1015663"/>
          </a:xfrm>
          <a:prstGeom prst="rect">
            <a:avLst/>
          </a:prstGeom>
          <a:noFill/>
        </p:spPr>
        <p:txBody>
          <a:bodyPr wrap="none" rtlCol="0">
            <a:spAutoFit/>
          </a:bodyPr>
          <a:lstStyle/>
          <a:p>
            <a:pPr algn="ctr"/>
            <a:r>
              <a:rPr lang="zh-CN" altLang="en-US" sz="6000" dirty="0">
                <a:solidFill>
                  <a:srgbClr val="7C3D67"/>
                </a:solidFill>
                <a:latin typeface="华康标题宋W9" panose="02020909000000000000" pitchFamily="49" charset="-122"/>
                <a:ea typeface="华康标题宋W9" panose="02020909000000000000" pitchFamily="49" charset="-122"/>
                <a:cs typeface="Lato Black" charset="0"/>
              </a:rPr>
              <a:t>英文视频教程</a:t>
            </a:r>
            <a:r>
              <a:rPr lang="en-US" altLang="zh-CN" sz="6000" dirty="0">
                <a:solidFill>
                  <a:srgbClr val="7C3D67"/>
                </a:solidFill>
                <a:latin typeface="华康标题宋W9" panose="02020909000000000000" pitchFamily="49" charset="-122"/>
                <a:ea typeface="华康标题宋W9" panose="02020909000000000000" pitchFamily="49" charset="-122"/>
                <a:cs typeface="Lato Black" charset="0"/>
              </a:rPr>
              <a:t>ppt</a:t>
            </a:r>
            <a:r>
              <a:rPr lang="zh-CN" altLang="en-US" sz="6000" dirty="0">
                <a:solidFill>
                  <a:srgbClr val="7C3D67"/>
                </a:solidFill>
                <a:latin typeface="华康标题宋W9" panose="02020909000000000000" pitchFamily="49" charset="-122"/>
                <a:ea typeface="华康标题宋W9" panose="02020909000000000000" pitchFamily="49" charset="-122"/>
                <a:cs typeface="Lato Black" charset="0"/>
              </a:rPr>
              <a:t>模板</a:t>
            </a:r>
            <a:endParaRPr lang="en-US" sz="6000" dirty="0">
              <a:solidFill>
                <a:srgbClr val="CD586B"/>
              </a:solidFill>
              <a:latin typeface="华康标题宋W9" panose="02020909000000000000" pitchFamily="49" charset="-122"/>
              <a:ea typeface="华康标题宋W9" panose="02020909000000000000" pitchFamily="49" charset="-122"/>
              <a:cs typeface="Lato Black" charset="0"/>
            </a:endParaRPr>
          </a:p>
        </p:txBody>
      </p:sp>
      <p:pic>
        <p:nvPicPr>
          <p:cNvPr id="7" name="图片 6"/>
          <p:cNvPicPr>
            <a:picLocks noChangeAspect="1"/>
          </p:cNvPicPr>
          <p:nvPr/>
        </p:nvPicPr>
        <p:blipFill>
          <a:blip r:embed="rId4">
            <a:duotone>
              <a:prstClr val="black"/>
              <a:srgbClr val="7C3D67">
                <a:tint val="45000"/>
                <a:satMod val="400000"/>
              </a:srgbClr>
            </a:duotone>
            <a:extLst>
              <a:ext uri="{28A0092B-C50C-407E-A947-70E740481C1C}">
                <a14:useLocalDpi xmlns:a14="http://schemas.microsoft.com/office/drawing/2010/main" val="0"/>
              </a:ext>
            </a:extLst>
          </a:blip>
          <a:stretch>
            <a:fillRect/>
          </a:stretch>
        </p:blipFill>
        <p:spPr>
          <a:xfrm>
            <a:off x="5040356" y="1106513"/>
            <a:ext cx="1863637" cy="1378092"/>
          </a:xfrm>
          <a:prstGeom prst="rect">
            <a:avLst/>
          </a:prstGeom>
        </p:spPr>
      </p:pic>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750"/>
                                        <p:tgtEl>
                                          <p:spTgt spid="25"/>
                                        </p:tgtEl>
                                      </p:cBhvr>
                                    </p:animEffect>
                                    <p:anim calcmode="lin" valueType="num">
                                      <p:cBhvr>
                                        <p:cTn id="14" dur="750" fill="hold"/>
                                        <p:tgtEl>
                                          <p:spTgt spid="25"/>
                                        </p:tgtEl>
                                        <p:attrNameLst>
                                          <p:attrName>ppt_x</p:attrName>
                                        </p:attrNameLst>
                                      </p:cBhvr>
                                      <p:tavLst>
                                        <p:tav tm="0">
                                          <p:val>
                                            <p:strVal val="#ppt_x"/>
                                          </p:val>
                                        </p:tav>
                                        <p:tav tm="100000">
                                          <p:val>
                                            <p:strVal val="#ppt_x"/>
                                          </p:val>
                                        </p:tav>
                                      </p:tavLst>
                                    </p:anim>
                                    <p:anim calcmode="lin" valueType="num">
                                      <p:cBhvr>
                                        <p:cTn id="15" dur="750" fill="hold"/>
                                        <p:tgtEl>
                                          <p:spTgt spid="2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50"/>
                                        <p:tgtEl>
                                          <p:spTgt spid="7"/>
                                        </p:tgtEl>
                                      </p:cBhvr>
                                    </p:animEffect>
                                    <p:anim calcmode="lin" valueType="num">
                                      <p:cBhvr>
                                        <p:cTn id="20" dur="750" fill="hold"/>
                                        <p:tgtEl>
                                          <p:spTgt spid="7"/>
                                        </p:tgtEl>
                                        <p:attrNameLst>
                                          <p:attrName>ppt_x</p:attrName>
                                        </p:attrNameLst>
                                      </p:cBhvr>
                                      <p:tavLst>
                                        <p:tav tm="0">
                                          <p:val>
                                            <p:strVal val="#ppt_x"/>
                                          </p:val>
                                        </p:tav>
                                        <p:tav tm="100000">
                                          <p:val>
                                            <p:strVal val="#ppt_x"/>
                                          </p:val>
                                        </p:tav>
                                      </p:tavLst>
                                    </p:anim>
                                    <p:anim calcmode="lin" valueType="num">
                                      <p:cBhvr>
                                        <p:cTn id="21" dur="7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 name="图片 2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29" name="椭圆 28"/>
          <p:cNvSpPr/>
          <p:nvPr/>
        </p:nvSpPr>
        <p:spPr>
          <a:xfrm>
            <a:off x="5391511" y="4893293"/>
            <a:ext cx="890531" cy="890531"/>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a:solidFill>
                  <a:srgbClr val="DF6282"/>
                </a:solidFill>
              </a:rPr>
              <a:t>4</a:t>
            </a:r>
            <a:endParaRPr lang="zh-CN" altLang="en-US" sz="4400" dirty="0">
              <a:solidFill>
                <a:srgbClr val="DF6282"/>
              </a:solidFill>
            </a:endParaRPr>
          </a:p>
        </p:txBody>
      </p:sp>
      <p:sp>
        <p:nvSpPr>
          <p:cNvPr id="30" name="椭圆 29"/>
          <p:cNvSpPr/>
          <p:nvPr/>
        </p:nvSpPr>
        <p:spPr>
          <a:xfrm>
            <a:off x="5391511" y="2471469"/>
            <a:ext cx="890531" cy="890531"/>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a:solidFill>
                  <a:srgbClr val="DF6282"/>
                </a:solidFill>
              </a:rPr>
              <a:t>2</a:t>
            </a:r>
            <a:endParaRPr lang="zh-CN" altLang="en-US" sz="4400" dirty="0">
              <a:solidFill>
                <a:srgbClr val="DF6282"/>
              </a:solidFill>
            </a:endParaRPr>
          </a:p>
        </p:txBody>
      </p:sp>
      <p:sp>
        <p:nvSpPr>
          <p:cNvPr id="31" name="椭圆 30"/>
          <p:cNvSpPr/>
          <p:nvPr/>
        </p:nvSpPr>
        <p:spPr>
          <a:xfrm>
            <a:off x="5391511" y="1225921"/>
            <a:ext cx="890531" cy="890531"/>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a:solidFill>
                  <a:srgbClr val="7C3D67"/>
                </a:solidFill>
              </a:rPr>
              <a:t>1</a:t>
            </a:r>
            <a:endParaRPr lang="zh-CN" altLang="en-US" sz="4400" dirty="0">
              <a:solidFill>
                <a:srgbClr val="7C3D67"/>
              </a:solidFill>
            </a:endParaRPr>
          </a:p>
        </p:txBody>
      </p:sp>
      <p:sp>
        <p:nvSpPr>
          <p:cNvPr id="32" name="椭圆 31"/>
          <p:cNvSpPr/>
          <p:nvPr/>
        </p:nvSpPr>
        <p:spPr>
          <a:xfrm>
            <a:off x="5391511" y="3645930"/>
            <a:ext cx="890531" cy="890531"/>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a:solidFill>
                  <a:srgbClr val="7C3D67"/>
                </a:solidFill>
              </a:rPr>
              <a:t>3</a:t>
            </a:r>
            <a:endParaRPr lang="zh-CN" altLang="en-US" sz="4400" dirty="0">
              <a:solidFill>
                <a:srgbClr val="7C3D67"/>
              </a:solidFill>
            </a:endParaRPr>
          </a:p>
        </p:txBody>
      </p:sp>
      <p:sp>
        <p:nvSpPr>
          <p:cNvPr id="33" name="燕尾形 6"/>
          <p:cNvSpPr/>
          <p:nvPr/>
        </p:nvSpPr>
        <p:spPr>
          <a:xfrm>
            <a:off x="6387623" y="1404756"/>
            <a:ext cx="429649" cy="463420"/>
          </a:xfrm>
          <a:prstGeom prst="chevron">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34" name="燕尾形 7"/>
          <p:cNvSpPr/>
          <p:nvPr/>
        </p:nvSpPr>
        <p:spPr>
          <a:xfrm>
            <a:off x="6387623" y="2662325"/>
            <a:ext cx="429649" cy="463420"/>
          </a:xfrm>
          <a:prstGeom prst="chevron">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35" name="燕尾形 8"/>
          <p:cNvSpPr/>
          <p:nvPr/>
        </p:nvSpPr>
        <p:spPr>
          <a:xfrm>
            <a:off x="6387623" y="3852621"/>
            <a:ext cx="429649" cy="463420"/>
          </a:xfrm>
          <a:prstGeom prst="chevron">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37" name="燕尾形 9"/>
          <p:cNvSpPr/>
          <p:nvPr/>
        </p:nvSpPr>
        <p:spPr>
          <a:xfrm>
            <a:off x="6387623" y="5120848"/>
            <a:ext cx="429649" cy="463420"/>
          </a:xfrm>
          <a:prstGeom prst="chevron">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grpSp>
        <p:nvGrpSpPr>
          <p:cNvPr id="38" name="组合 37"/>
          <p:cNvGrpSpPr/>
          <p:nvPr/>
        </p:nvGrpSpPr>
        <p:grpSpPr>
          <a:xfrm>
            <a:off x="6787445" y="1404756"/>
            <a:ext cx="2713464" cy="463420"/>
            <a:chOff x="3382715" y="1432965"/>
            <a:chExt cx="2713464" cy="463420"/>
          </a:xfrm>
          <a:noFill/>
        </p:grpSpPr>
        <p:sp>
          <p:nvSpPr>
            <p:cNvPr id="46" name="燕尾形 12"/>
            <p:cNvSpPr/>
            <p:nvPr/>
          </p:nvSpPr>
          <p:spPr>
            <a:xfrm>
              <a:off x="3382715" y="1432965"/>
              <a:ext cx="2713464" cy="463420"/>
            </a:xfrm>
            <a:prstGeom prst="chevron">
              <a:avLst/>
            </a:prstGeom>
            <a:grp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47" name="矩形 46"/>
            <p:cNvSpPr/>
            <p:nvPr/>
          </p:nvSpPr>
          <p:spPr>
            <a:xfrm>
              <a:off x="3756119" y="1441265"/>
              <a:ext cx="2103461" cy="420564"/>
            </a:xfrm>
            <a:prstGeom prst="rect">
              <a:avLst/>
            </a:prstGeom>
            <a:grpFill/>
            <a:ln>
              <a:noFill/>
            </a:ln>
          </p:spPr>
          <p:txBody>
            <a:bodyPr wrap="none">
              <a:spAutoFit/>
            </a:bodyPr>
            <a:lstStyle/>
            <a:p>
              <a:pPr fontAlgn="base">
                <a:spcBef>
                  <a:spcPct val="0"/>
                </a:spcBef>
                <a:spcAft>
                  <a:spcPct val="0"/>
                </a:spcAft>
              </a:pPr>
              <a:r>
                <a:rPr lang="zh-CN" altLang="en-US" sz="2133" dirty="0">
                  <a:solidFill>
                    <a:schemeClr val="bg1">
                      <a:lumMod val="50000"/>
                    </a:schemeClr>
                  </a:solidFill>
                  <a:latin typeface="微软雅黑" panose="020B0503020204020204" pitchFamily="34" charset="-122"/>
                  <a:ea typeface="微软雅黑" panose="020B0503020204020204" pitchFamily="34" charset="-122"/>
                </a:rPr>
                <a:t>添加目录一文字</a:t>
              </a:r>
            </a:p>
          </p:txBody>
        </p:sp>
      </p:grpSp>
      <p:grpSp>
        <p:nvGrpSpPr>
          <p:cNvPr id="48" name="组合 47"/>
          <p:cNvGrpSpPr/>
          <p:nvPr/>
        </p:nvGrpSpPr>
        <p:grpSpPr>
          <a:xfrm>
            <a:off x="6787445" y="2662325"/>
            <a:ext cx="2713464" cy="463420"/>
            <a:chOff x="4463688" y="2325220"/>
            <a:chExt cx="2713464" cy="463420"/>
          </a:xfrm>
          <a:noFill/>
        </p:grpSpPr>
        <p:sp>
          <p:nvSpPr>
            <p:cNvPr id="49" name="燕尾形 15"/>
            <p:cNvSpPr/>
            <p:nvPr/>
          </p:nvSpPr>
          <p:spPr>
            <a:xfrm>
              <a:off x="4463688" y="2325220"/>
              <a:ext cx="2713464" cy="463420"/>
            </a:xfrm>
            <a:prstGeom prst="chevron">
              <a:avLst/>
            </a:prstGeom>
            <a:grpFill/>
            <a:ln>
              <a:solidFill>
                <a:srgbClr val="DF6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52" name="矩形 51"/>
            <p:cNvSpPr/>
            <p:nvPr/>
          </p:nvSpPr>
          <p:spPr>
            <a:xfrm>
              <a:off x="4831599" y="2346648"/>
              <a:ext cx="2103461" cy="420564"/>
            </a:xfrm>
            <a:prstGeom prst="rect">
              <a:avLst/>
            </a:prstGeom>
            <a:grpFill/>
            <a:ln>
              <a:noFill/>
            </a:ln>
          </p:spPr>
          <p:txBody>
            <a:bodyPr wrap="none">
              <a:spAutoFit/>
            </a:bodyPr>
            <a:lstStyle/>
            <a:p>
              <a:pPr fontAlgn="base">
                <a:spcBef>
                  <a:spcPct val="0"/>
                </a:spcBef>
                <a:spcAft>
                  <a:spcPct val="0"/>
                </a:spcAft>
              </a:pPr>
              <a:r>
                <a:rPr lang="zh-CN" altLang="en-US" sz="2133" dirty="0">
                  <a:solidFill>
                    <a:schemeClr val="bg1">
                      <a:lumMod val="50000"/>
                    </a:schemeClr>
                  </a:solidFill>
                  <a:latin typeface="微软雅黑" panose="020B0503020204020204" pitchFamily="34" charset="-122"/>
                  <a:ea typeface="微软雅黑" panose="020B0503020204020204" pitchFamily="34" charset="-122"/>
                </a:rPr>
                <a:t>添加目录二文字</a:t>
              </a:r>
            </a:p>
          </p:txBody>
        </p:sp>
      </p:grpSp>
      <p:grpSp>
        <p:nvGrpSpPr>
          <p:cNvPr id="54" name="组合 53"/>
          <p:cNvGrpSpPr/>
          <p:nvPr/>
        </p:nvGrpSpPr>
        <p:grpSpPr>
          <a:xfrm>
            <a:off x="6787445" y="3852621"/>
            <a:ext cx="2713464" cy="463420"/>
            <a:chOff x="5477851" y="3221290"/>
            <a:chExt cx="2713464" cy="463420"/>
          </a:xfrm>
          <a:noFill/>
        </p:grpSpPr>
        <p:sp>
          <p:nvSpPr>
            <p:cNvPr id="56" name="燕尾形 18"/>
            <p:cNvSpPr/>
            <p:nvPr/>
          </p:nvSpPr>
          <p:spPr>
            <a:xfrm>
              <a:off x="5477851" y="3221290"/>
              <a:ext cx="2713464" cy="463420"/>
            </a:xfrm>
            <a:prstGeom prst="chevron">
              <a:avLst/>
            </a:prstGeom>
            <a:grp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64" name="矩形 63"/>
            <p:cNvSpPr/>
            <p:nvPr/>
          </p:nvSpPr>
          <p:spPr>
            <a:xfrm>
              <a:off x="5851379" y="3240464"/>
              <a:ext cx="2103461" cy="420564"/>
            </a:xfrm>
            <a:prstGeom prst="rect">
              <a:avLst/>
            </a:prstGeom>
            <a:grpFill/>
            <a:ln>
              <a:noFill/>
            </a:ln>
          </p:spPr>
          <p:txBody>
            <a:bodyPr wrap="none">
              <a:spAutoFit/>
            </a:bodyPr>
            <a:lstStyle/>
            <a:p>
              <a:pPr fontAlgn="base">
                <a:spcBef>
                  <a:spcPct val="0"/>
                </a:spcBef>
                <a:spcAft>
                  <a:spcPct val="0"/>
                </a:spcAft>
              </a:pPr>
              <a:r>
                <a:rPr lang="zh-CN" altLang="en-US" sz="2133" dirty="0">
                  <a:solidFill>
                    <a:schemeClr val="bg1">
                      <a:lumMod val="50000"/>
                    </a:schemeClr>
                  </a:solidFill>
                  <a:latin typeface="微软雅黑" panose="020B0503020204020204" pitchFamily="34" charset="-122"/>
                  <a:ea typeface="微软雅黑" panose="020B0503020204020204" pitchFamily="34" charset="-122"/>
                </a:rPr>
                <a:t>添加目录三文字</a:t>
              </a:r>
            </a:p>
          </p:txBody>
        </p:sp>
      </p:grpSp>
      <p:grpSp>
        <p:nvGrpSpPr>
          <p:cNvPr id="65" name="组合 64"/>
          <p:cNvGrpSpPr/>
          <p:nvPr/>
        </p:nvGrpSpPr>
        <p:grpSpPr>
          <a:xfrm>
            <a:off x="6787445" y="5120848"/>
            <a:ext cx="2713464" cy="463420"/>
            <a:chOff x="4469387" y="4122389"/>
            <a:chExt cx="2713464" cy="463420"/>
          </a:xfrm>
          <a:noFill/>
        </p:grpSpPr>
        <p:sp>
          <p:nvSpPr>
            <p:cNvPr id="66" name="燕尾形 21"/>
            <p:cNvSpPr/>
            <p:nvPr/>
          </p:nvSpPr>
          <p:spPr>
            <a:xfrm>
              <a:off x="4469387" y="4122389"/>
              <a:ext cx="2713464" cy="463420"/>
            </a:xfrm>
            <a:prstGeom prst="chevron">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67" name="矩形 66"/>
            <p:cNvSpPr/>
            <p:nvPr/>
          </p:nvSpPr>
          <p:spPr>
            <a:xfrm>
              <a:off x="4868523" y="4129817"/>
              <a:ext cx="2103461" cy="420564"/>
            </a:xfrm>
            <a:prstGeom prst="rect">
              <a:avLst/>
            </a:prstGeom>
            <a:grpFill/>
            <a:ln>
              <a:noFill/>
            </a:ln>
          </p:spPr>
          <p:txBody>
            <a:bodyPr wrap="none">
              <a:spAutoFit/>
            </a:bodyPr>
            <a:lstStyle/>
            <a:p>
              <a:pPr fontAlgn="base">
                <a:spcBef>
                  <a:spcPct val="0"/>
                </a:spcBef>
                <a:spcAft>
                  <a:spcPct val="0"/>
                </a:spcAft>
              </a:pPr>
              <a:r>
                <a:rPr lang="zh-CN" altLang="en-US" sz="2133" dirty="0">
                  <a:solidFill>
                    <a:schemeClr val="bg1">
                      <a:lumMod val="50000"/>
                    </a:schemeClr>
                  </a:solidFill>
                  <a:latin typeface="微软雅黑" panose="020B0503020204020204" pitchFamily="34" charset="-122"/>
                  <a:ea typeface="微软雅黑" panose="020B0503020204020204" pitchFamily="34" charset="-122"/>
                </a:rPr>
                <a:t>添加目录四文字</a:t>
              </a:r>
            </a:p>
          </p:txBody>
        </p:sp>
      </p:grpSp>
      <p:sp>
        <p:nvSpPr>
          <p:cNvPr id="68" name="WordArt 293"/>
          <p:cNvSpPr>
            <a:spLocks noChangeArrowheads="1" noChangeShapeType="1" noTextEdit="1"/>
          </p:cNvSpPr>
          <p:nvPr/>
        </p:nvSpPr>
        <p:spPr bwMode="auto">
          <a:xfrm>
            <a:off x="2736892" y="2681967"/>
            <a:ext cx="1910707" cy="8913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zh-CN" altLang="en-US" sz="4400" kern="10" dirty="0">
                <a:solidFill>
                  <a:srgbClr val="7C3D67"/>
                </a:solidFill>
                <a:latin typeface="华康标题宋W9" panose="02020909000000000000" pitchFamily="49" charset="-122"/>
                <a:ea typeface="华康标题宋W9" panose="02020909000000000000" pitchFamily="49" charset="-122"/>
              </a:rPr>
              <a:t>目录</a:t>
            </a:r>
          </a:p>
        </p:txBody>
      </p:sp>
      <p:sp>
        <p:nvSpPr>
          <p:cNvPr id="69" name="WordArt 294"/>
          <p:cNvSpPr>
            <a:spLocks noChangeArrowheads="1" noChangeShapeType="1" noTextEdit="1"/>
          </p:cNvSpPr>
          <p:nvPr/>
        </p:nvSpPr>
        <p:spPr bwMode="auto">
          <a:xfrm>
            <a:off x="2744623" y="3784047"/>
            <a:ext cx="1895244" cy="252621"/>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en-US" altLang="zh-CN" sz="4400" dirty="0">
                <a:solidFill>
                  <a:srgbClr val="7C3D67"/>
                </a:solidFill>
                <a:latin typeface="微软雅黑" pitchFamily="34" charset="-122"/>
                <a:ea typeface="微软雅黑" pitchFamily="34" charset="-122"/>
              </a:rPr>
              <a:t>CONTENTS</a:t>
            </a:r>
            <a:endParaRPr lang="zh-CN" altLang="en-US" sz="4400" dirty="0">
              <a:solidFill>
                <a:srgbClr val="7C3D67"/>
              </a:solidFill>
              <a:latin typeface="微软雅黑" pitchFamily="34" charset="-122"/>
              <a:ea typeface="微软雅黑" pitchFamily="34" charset="-122"/>
            </a:endParaRPr>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Effect transition="in" filter="fade">
                                      <p:cBhvr>
                                        <p:cTn id="9" dur="1000"/>
                                        <p:tgtEl>
                                          <p:spTgt spid="25"/>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fade">
                                      <p:cBhvr>
                                        <p:cTn id="13" dur="1000"/>
                                        <p:tgtEl>
                                          <p:spTgt spid="68"/>
                                        </p:tgtEl>
                                      </p:cBhvr>
                                    </p:animEffect>
                                    <p:anim calcmode="lin" valueType="num">
                                      <p:cBhvr>
                                        <p:cTn id="14" dur="1000" fill="hold"/>
                                        <p:tgtEl>
                                          <p:spTgt spid="68"/>
                                        </p:tgtEl>
                                        <p:attrNameLst>
                                          <p:attrName>ppt_x</p:attrName>
                                        </p:attrNameLst>
                                      </p:cBhvr>
                                      <p:tavLst>
                                        <p:tav tm="0">
                                          <p:val>
                                            <p:strVal val="#ppt_x"/>
                                          </p:val>
                                        </p:tav>
                                        <p:tav tm="100000">
                                          <p:val>
                                            <p:strVal val="#ppt_x"/>
                                          </p:val>
                                        </p:tav>
                                      </p:tavLst>
                                    </p:anim>
                                    <p:anim calcmode="lin" valueType="num">
                                      <p:cBhvr>
                                        <p:cTn id="15" dur="1000" fill="hold"/>
                                        <p:tgtEl>
                                          <p:spTgt spid="68"/>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69"/>
                                        </p:tgtEl>
                                        <p:attrNameLst>
                                          <p:attrName>style.visibility</p:attrName>
                                        </p:attrNameLst>
                                      </p:cBhvr>
                                      <p:to>
                                        <p:strVal val="visible"/>
                                      </p:to>
                                    </p:set>
                                    <p:animEffect transition="in" filter="fade">
                                      <p:cBhvr>
                                        <p:cTn id="18" dur="1000"/>
                                        <p:tgtEl>
                                          <p:spTgt spid="69"/>
                                        </p:tgtEl>
                                      </p:cBhvr>
                                    </p:animEffect>
                                    <p:anim calcmode="lin" valueType="num">
                                      <p:cBhvr>
                                        <p:cTn id="19" dur="1000" fill="hold"/>
                                        <p:tgtEl>
                                          <p:spTgt spid="69"/>
                                        </p:tgtEl>
                                        <p:attrNameLst>
                                          <p:attrName>ppt_x</p:attrName>
                                        </p:attrNameLst>
                                      </p:cBhvr>
                                      <p:tavLst>
                                        <p:tav tm="0">
                                          <p:val>
                                            <p:strVal val="#ppt_x"/>
                                          </p:val>
                                        </p:tav>
                                        <p:tav tm="100000">
                                          <p:val>
                                            <p:strVal val="#ppt_x"/>
                                          </p:val>
                                        </p:tav>
                                      </p:tavLst>
                                    </p:anim>
                                    <p:anim calcmode="lin" valueType="num">
                                      <p:cBhvr>
                                        <p:cTn id="20" dur="1000" fill="hold"/>
                                        <p:tgtEl>
                                          <p:spTgt spid="69"/>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2" presetClass="entr" presetSubtype="0"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Scale>
                                      <p:cBhvr>
                                        <p:cTn id="24"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31"/>
                                        </p:tgtEl>
                                        <p:attrNameLst>
                                          <p:attrName>ppt_x</p:attrName>
                                          <p:attrName>ppt_y</p:attrName>
                                        </p:attrNameLst>
                                      </p:cBhvr>
                                    </p:animMotion>
                                    <p:animEffect transition="in" filter="fade">
                                      <p:cBhvr>
                                        <p:cTn id="26" dur="1000"/>
                                        <p:tgtEl>
                                          <p:spTgt spid="31"/>
                                        </p:tgtEl>
                                      </p:cBhvr>
                                    </p:animEffect>
                                  </p:childTnLst>
                                </p:cTn>
                              </p:par>
                              <p:par>
                                <p:cTn id="27" presetID="52" presetClass="entr" presetSubtype="0" fill="hold" grpId="0" nodeType="withEffect">
                                  <p:stCondLst>
                                    <p:cond delay="350"/>
                                  </p:stCondLst>
                                  <p:childTnLst>
                                    <p:set>
                                      <p:cBhvr>
                                        <p:cTn id="28" dur="1" fill="hold">
                                          <p:stCondLst>
                                            <p:cond delay="0"/>
                                          </p:stCondLst>
                                        </p:cTn>
                                        <p:tgtEl>
                                          <p:spTgt spid="30"/>
                                        </p:tgtEl>
                                        <p:attrNameLst>
                                          <p:attrName>style.visibility</p:attrName>
                                        </p:attrNameLst>
                                      </p:cBhvr>
                                      <p:to>
                                        <p:strVal val="visible"/>
                                      </p:to>
                                    </p:set>
                                    <p:animScale>
                                      <p:cBhvr>
                                        <p:cTn id="29"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30"/>
                                        </p:tgtEl>
                                        <p:attrNameLst>
                                          <p:attrName>ppt_x</p:attrName>
                                          <p:attrName>ppt_y</p:attrName>
                                        </p:attrNameLst>
                                      </p:cBhvr>
                                    </p:animMotion>
                                    <p:animEffect transition="in" filter="fade">
                                      <p:cBhvr>
                                        <p:cTn id="31" dur="1000"/>
                                        <p:tgtEl>
                                          <p:spTgt spid="30"/>
                                        </p:tgtEl>
                                      </p:cBhvr>
                                    </p:animEffect>
                                  </p:childTnLst>
                                </p:cTn>
                              </p:par>
                              <p:par>
                                <p:cTn id="32" presetID="52" presetClass="entr" presetSubtype="0" fill="hold" grpId="0" nodeType="withEffect">
                                  <p:stCondLst>
                                    <p:cond delay="650"/>
                                  </p:stCondLst>
                                  <p:childTnLst>
                                    <p:set>
                                      <p:cBhvr>
                                        <p:cTn id="33" dur="1" fill="hold">
                                          <p:stCondLst>
                                            <p:cond delay="0"/>
                                          </p:stCondLst>
                                        </p:cTn>
                                        <p:tgtEl>
                                          <p:spTgt spid="32"/>
                                        </p:tgtEl>
                                        <p:attrNameLst>
                                          <p:attrName>style.visibility</p:attrName>
                                        </p:attrNameLst>
                                      </p:cBhvr>
                                      <p:to>
                                        <p:strVal val="visible"/>
                                      </p:to>
                                    </p:set>
                                    <p:animScale>
                                      <p:cBhvr>
                                        <p:cTn id="34"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32"/>
                                        </p:tgtEl>
                                        <p:attrNameLst>
                                          <p:attrName>ppt_x</p:attrName>
                                          <p:attrName>ppt_y</p:attrName>
                                        </p:attrNameLst>
                                      </p:cBhvr>
                                    </p:animMotion>
                                    <p:animEffect transition="in" filter="fade">
                                      <p:cBhvr>
                                        <p:cTn id="36" dur="1000"/>
                                        <p:tgtEl>
                                          <p:spTgt spid="32"/>
                                        </p:tgtEl>
                                      </p:cBhvr>
                                    </p:animEffect>
                                  </p:childTnLst>
                                </p:cTn>
                              </p:par>
                              <p:par>
                                <p:cTn id="37" presetID="52" presetClass="entr" presetSubtype="0" fill="hold" grpId="0" nodeType="withEffect">
                                  <p:stCondLst>
                                    <p:cond delay="950"/>
                                  </p:stCondLst>
                                  <p:childTnLst>
                                    <p:set>
                                      <p:cBhvr>
                                        <p:cTn id="38" dur="1" fill="hold">
                                          <p:stCondLst>
                                            <p:cond delay="0"/>
                                          </p:stCondLst>
                                        </p:cTn>
                                        <p:tgtEl>
                                          <p:spTgt spid="29"/>
                                        </p:tgtEl>
                                        <p:attrNameLst>
                                          <p:attrName>style.visibility</p:attrName>
                                        </p:attrNameLst>
                                      </p:cBhvr>
                                      <p:to>
                                        <p:strVal val="visible"/>
                                      </p:to>
                                    </p:set>
                                    <p:animScale>
                                      <p:cBhvr>
                                        <p:cTn id="39"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29"/>
                                        </p:tgtEl>
                                        <p:attrNameLst>
                                          <p:attrName>ppt_x</p:attrName>
                                          <p:attrName>ppt_y</p:attrName>
                                        </p:attrNameLst>
                                      </p:cBhvr>
                                    </p:animMotion>
                                    <p:animEffect transition="in" filter="fade">
                                      <p:cBhvr>
                                        <p:cTn id="41" dur="1000"/>
                                        <p:tgtEl>
                                          <p:spTgt spid="29"/>
                                        </p:tgtEl>
                                      </p:cBhvr>
                                    </p:animEffect>
                                  </p:childTnLst>
                                </p:cTn>
                              </p:par>
                              <p:par>
                                <p:cTn id="42" presetID="12" presetClass="entr" presetSubtype="8"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500"/>
                                        <p:tgtEl>
                                          <p:spTgt spid="33"/>
                                        </p:tgtEl>
                                        <p:attrNameLst>
                                          <p:attrName>ppt_x</p:attrName>
                                        </p:attrNameLst>
                                      </p:cBhvr>
                                      <p:tavLst>
                                        <p:tav tm="0">
                                          <p:val>
                                            <p:strVal val="#ppt_x-#ppt_w*1.125000"/>
                                          </p:val>
                                        </p:tav>
                                        <p:tav tm="100000">
                                          <p:val>
                                            <p:strVal val="#ppt_x"/>
                                          </p:val>
                                        </p:tav>
                                      </p:tavLst>
                                    </p:anim>
                                    <p:animEffect transition="in" filter="wipe(right)">
                                      <p:cBhvr>
                                        <p:cTn id="45" dur="500"/>
                                        <p:tgtEl>
                                          <p:spTgt spid="33"/>
                                        </p:tgtEl>
                                      </p:cBhvr>
                                    </p:animEffect>
                                  </p:childTnLst>
                                </p:cTn>
                              </p:par>
                              <p:par>
                                <p:cTn id="46" presetID="12" presetClass="entr" presetSubtype="8"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500"/>
                                        <p:tgtEl>
                                          <p:spTgt spid="34"/>
                                        </p:tgtEl>
                                        <p:attrNameLst>
                                          <p:attrName>ppt_x</p:attrName>
                                        </p:attrNameLst>
                                      </p:cBhvr>
                                      <p:tavLst>
                                        <p:tav tm="0">
                                          <p:val>
                                            <p:strVal val="#ppt_x-#ppt_w*1.125000"/>
                                          </p:val>
                                        </p:tav>
                                        <p:tav tm="100000">
                                          <p:val>
                                            <p:strVal val="#ppt_x"/>
                                          </p:val>
                                        </p:tav>
                                      </p:tavLst>
                                    </p:anim>
                                    <p:animEffect transition="in" filter="wipe(right)">
                                      <p:cBhvr>
                                        <p:cTn id="49" dur="500"/>
                                        <p:tgtEl>
                                          <p:spTgt spid="34"/>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additive="base">
                                        <p:cTn id="52" dur="500"/>
                                        <p:tgtEl>
                                          <p:spTgt spid="35"/>
                                        </p:tgtEl>
                                        <p:attrNameLst>
                                          <p:attrName>ppt_x</p:attrName>
                                        </p:attrNameLst>
                                      </p:cBhvr>
                                      <p:tavLst>
                                        <p:tav tm="0">
                                          <p:val>
                                            <p:strVal val="#ppt_x-#ppt_w*1.125000"/>
                                          </p:val>
                                        </p:tav>
                                        <p:tav tm="100000">
                                          <p:val>
                                            <p:strVal val="#ppt_x"/>
                                          </p:val>
                                        </p:tav>
                                      </p:tavLst>
                                    </p:anim>
                                    <p:animEffect transition="in" filter="wipe(right)">
                                      <p:cBhvr>
                                        <p:cTn id="53" dur="500"/>
                                        <p:tgtEl>
                                          <p:spTgt spid="35"/>
                                        </p:tgtEl>
                                      </p:cBhvr>
                                    </p:animEffect>
                                  </p:childTnLst>
                                </p:cTn>
                              </p:par>
                              <p:par>
                                <p:cTn id="54" presetID="12" presetClass="entr" presetSubtype="8"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additive="base">
                                        <p:cTn id="56" dur="500"/>
                                        <p:tgtEl>
                                          <p:spTgt spid="37"/>
                                        </p:tgtEl>
                                        <p:attrNameLst>
                                          <p:attrName>ppt_x</p:attrName>
                                        </p:attrNameLst>
                                      </p:cBhvr>
                                      <p:tavLst>
                                        <p:tav tm="0">
                                          <p:val>
                                            <p:strVal val="#ppt_x-#ppt_w*1.125000"/>
                                          </p:val>
                                        </p:tav>
                                        <p:tav tm="100000">
                                          <p:val>
                                            <p:strVal val="#ppt_x"/>
                                          </p:val>
                                        </p:tav>
                                      </p:tavLst>
                                    </p:anim>
                                    <p:animEffect transition="in" filter="wipe(right)">
                                      <p:cBhvr>
                                        <p:cTn id="57" dur="500"/>
                                        <p:tgtEl>
                                          <p:spTgt spid="37"/>
                                        </p:tgtEl>
                                      </p:cBhvr>
                                    </p:animEffect>
                                  </p:childTnLst>
                                </p:cTn>
                              </p:par>
                            </p:childTnLst>
                          </p:cTn>
                        </p:par>
                        <p:par>
                          <p:cTn id="58" fill="hold">
                            <p:stCondLst>
                              <p:cond delay="3950"/>
                            </p:stCondLst>
                            <p:childTnLst>
                              <p:par>
                                <p:cTn id="59" presetID="22" presetClass="entr" presetSubtype="8" fill="hold" nodeType="after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wipe(left)">
                                      <p:cBhvr>
                                        <p:cTn id="61" dur="500"/>
                                        <p:tgtEl>
                                          <p:spTgt spid="38"/>
                                        </p:tgtEl>
                                      </p:cBhvr>
                                    </p:animEffect>
                                  </p:childTnLst>
                                </p:cTn>
                              </p:par>
                              <p:par>
                                <p:cTn id="62" presetID="22" presetClass="entr" presetSubtype="8" fill="hold" nodeType="with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wipe(left)">
                                      <p:cBhvr>
                                        <p:cTn id="64" dur="500"/>
                                        <p:tgtEl>
                                          <p:spTgt spid="48"/>
                                        </p:tgtEl>
                                      </p:cBhvr>
                                    </p:animEffect>
                                  </p:childTnLst>
                                </p:cTn>
                              </p:par>
                              <p:par>
                                <p:cTn id="65" presetID="22" presetClass="entr" presetSubtype="8" fill="hold" nodeType="with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wipe(left)">
                                      <p:cBhvr>
                                        <p:cTn id="67" dur="500"/>
                                        <p:tgtEl>
                                          <p:spTgt spid="54"/>
                                        </p:tgtEl>
                                      </p:cBhvr>
                                    </p:animEffect>
                                  </p:childTnLst>
                                </p:cTn>
                              </p:par>
                              <p:par>
                                <p:cTn id="68" presetID="22" presetClass="entr" presetSubtype="8" fill="hold" nodeType="with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wipe(left)">
                                      <p:cBhvr>
                                        <p:cTn id="7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7" grpId="0" animBg="1"/>
      <p:bldP spid="68" grpId="0"/>
      <p:bldP spid="6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27" name="椭圆 26"/>
          <p:cNvSpPr/>
          <p:nvPr/>
        </p:nvSpPr>
        <p:spPr>
          <a:xfrm>
            <a:off x="2317834" y="2447880"/>
            <a:ext cx="1801642" cy="1801638"/>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7200" dirty="0">
                <a:solidFill>
                  <a:srgbClr val="7C3D67"/>
                </a:solidFill>
              </a:rPr>
              <a:t>1</a:t>
            </a:r>
            <a:endParaRPr lang="zh-CN" altLang="en-US" sz="7200" dirty="0">
              <a:solidFill>
                <a:srgbClr val="7C3D67"/>
              </a:solidFill>
            </a:endParaRPr>
          </a:p>
        </p:txBody>
      </p:sp>
      <p:grpSp>
        <p:nvGrpSpPr>
          <p:cNvPr id="9" name="组合 8"/>
          <p:cNvGrpSpPr/>
          <p:nvPr/>
        </p:nvGrpSpPr>
        <p:grpSpPr>
          <a:xfrm>
            <a:off x="4242843" y="2731390"/>
            <a:ext cx="5778191" cy="1396806"/>
            <a:chOff x="5219954" y="2653895"/>
            <a:chExt cx="5778191" cy="1396806"/>
          </a:xfrm>
        </p:grpSpPr>
        <p:sp>
          <p:nvSpPr>
            <p:cNvPr id="10" name="矩形 9"/>
            <p:cNvSpPr/>
            <p:nvPr/>
          </p:nvSpPr>
          <p:spPr>
            <a:xfrm>
              <a:off x="5219954" y="2653895"/>
              <a:ext cx="5109091" cy="830997"/>
            </a:xfrm>
            <a:prstGeom prst="rect">
              <a:avLst/>
            </a:prstGeom>
          </p:spPr>
          <p:txBody>
            <a:bodyPr wrap="none">
              <a:spAutoFit/>
            </a:bodyPr>
            <a:lstStyle/>
            <a:p>
              <a:pPr algn="ctr"/>
              <a:r>
                <a:rPr kumimoji="1" lang="zh-CN" altLang="en-US" sz="4800" dirty="0">
                  <a:solidFill>
                    <a:srgbClr val="DF6282"/>
                  </a:solidFill>
                  <a:latin typeface="华康标题宋W9" panose="02020909000000000000" pitchFamily="49" charset="-122"/>
                  <a:ea typeface="华康标题宋W9" panose="02020909000000000000" pitchFamily="49" charset="-122"/>
                </a:rPr>
                <a:t>加入你的标题描述</a:t>
              </a:r>
            </a:p>
          </p:txBody>
        </p:sp>
        <p:sp>
          <p:nvSpPr>
            <p:cNvPr id="11" name="矩形 10"/>
            <p:cNvSpPr/>
            <p:nvPr/>
          </p:nvSpPr>
          <p:spPr>
            <a:xfrm>
              <a:off x="5338253" y="3450921"/>
              <a:ext cx="5659892" cy="599780"/>
            </a:xfrm>
            <a:prstGeom prst="rect">
              <a:avLst/>
            </a:prstGeom>
          </p:spPr>
          <p:txBody>
            <a:bodyPr wrap="square">
              <a:spAutoFit/>
            </a:bodyPr>
            <a:lstStyle/>
            <a:p>
              <a:pPr algn="ct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Scale>
                                      <p:cBhvr>
                                        <p:cTn id="13"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7"/>
                                        </p:tgtEl>
                                        <p:attrNameLst>
                                          <p:attrName>ppt_x</p:attrName>
                                          <p:attrName>ppt_y</p:attrName>
                                        </p:attrNameLst>
                                      </p:cBhvr>
                                    </p:animMotion>
                                    <p:animEffect transition="in" filter="fade">
                                      <p:cBhvr>
                                        <p:cTn id="15" dur="1000"/>
                                        <p:tgtEl>
                                          <p:spTgt spid="27"/>
                                        </p:tgtEl>
                                      </p:cBhvr>
                                    </p:animEffect>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5490383" y="2330605"/>
            <a:ext cx="5958247" cy="3815899"/>
            <a:chOff x="4769878" y="2056569"/>
            <a:chExt cx="6219056" cy="3982932"/>
          </a:xfrm>
        </p:grpSpPr>
        <p:sp>
          <p:nvSpPr>
            <p:cNvPr id="6" name="Rounded Rectangle 6"/>
            <p:cNvSpPr/>
            <p:nvPr/>
          </p:nvSpPr>
          <p:spPr>
            <a:xfrm>
              <a:off x="7970863" y="2056569"/>
              <a:ext cx="1371851" cy="1371850"/>
            </a:xfrm>
            <a:prstGeom prst="roundRect">
              <a:avLst>
                <a:gd name="adj" fmla="val 8667"/>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7" name="Rounded Rectangle 7"/>
            <p:cNvSpPr/>
            <p:nvPr/>
          </p:nvSpPr>
          <p:spPr>
            <a:xfrm>
              <a:off x="9525627" y="2056569"/>
              <a:ext cx="1371851" cy="1371850"/>
            </a:xfrm>
            <a:prstGeom prst="roundRect">
              <a:avLst>
                <a:gd name="adj" fmla="val 8667"/>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8" name="Rounded Rectangle 9"/>
            <p:cNvSpPr/>
            <p:nvPr/>
          </p:nvSpPr>
          <p:spPr>
            <a:xfrm>
              <a:off x="4861334" y="2056569"/>
              <a:ext cx="1371851" cy="1371850"/>
            </a:xfrm>
            <a:prstGeom prst="roundRect">
              <a:avLst>
                <a:gd name="adj" fmla="val 8667"/>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10" name="Rounded Rectangle 10"/>
            <p:cNvSpPr/>
            <p:nvPr/>
          </p:nvSpPr>
          <p:spPr>
            <a:xfrm>
              <a:off x="6416098" y="2056569"/>
              <a:ext cx="1371851" cy="1371850"/>
            </a:xfrm>
            <a:prstGeom prst="roundRect">
              <a:avLst>
                <a:gd name="adj" fmla="val 8667"/>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12" name="Text Box 10"/>
            <p:cNvSpPr txBox="1">
              <a:spLocks noChangeArrowheads="1"/>
            </p:cNvSpPr>
            <p:nvPr/>
          </p:nvSpPr>
          <p:spPr bwMode="auto">
            <a:xfrm>
              <a:off x="4769878" y="3611333"/>
              <a:ext cx="1554764" cy="1192634"/>
            </a:xfrm>
            <a:prstGeom prst="rect">
              <a:avLst/>
            </a:prstGeom>
            <a:noFill/>
            <a:ln w="9525">
              <a:noFill/>
              <a:miter lim="800000"/>
              <a:headEnd/>
              <a:tailEnd/>
            </a:ln>
          </p:spPr>
          <p:txBody>
            <a:bodyPr wrap="square" lIns="45720" tIns="22860" rIns="45720" bIns="22860">
              <a:spAutoFit/>
            </a:bodyPr>
            <a:lstStyle/>
            <a:p>
              <a:pPr defTabSz="1088232"/>
              <a:r>
                <a:rPr lang="en-US" sz="1200" b="1">
                  <a:solidFill>
                    <a:schemeClr val="bg1">
                      <a:lumMod val="50000"/>
                    </a:schemeClr>
                  </a:solidFill>
                  <a:latin typeface="Open Sans" pitchFamily="34" charset="0"/>
                  <a:ea typeface="Open Sans" pitchFamily="34" charset="0"/>
                  <a:cs typeface="Open Sans" pitchFamily="34" charset="0"/>
                </a:rPr>
                <a:t>Good Display</a:t>
              </a:r>
            </a:p>
            <a:p>
              <a:pPr defTabSz="1088232"/>
              <a:endParaRPr lang="en-US" sz="1000" b="1">
                <a:solidFill>
                  <a:schemeClr val="bg1">
                    <a:lumMod val="50000"/>
                  </a:schemeClr>
                </a:solidFill>
                <a:latin typeface="Open Sans" pitchFamily="34" charset="0"/>
                <a:ea typeface="Open Sans" pitchFamily="34" charset="0"/>
                <a:cs typeface="Open Sans" pitchFamily="34" charset="0"/>
              </a:endParaRPr>
            </a:p>
            <a:p>
              <a:pP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tpurus.</a:t>
              </a:r>
            </a:p>
          </p:txBody>
        </p:sp>
        <p:sp>
          <p:nvSpPr>
            <p:cNvPr id="14" name="Text Box 10"/>
            <p:cNvSpPr txBox="1">
              <a:spLocks noChangeArrowheads="1"/>
            </p:cNvSpPr>
            <p:nvPr/>
          </p:nvSpPr>
          <p:spPr bwMode="auto">
            <a:xfrm>
              <a:off x="6324642" y="3611333"/>
              <a:ext cx="1554764" cy="1192634"/>
            </a:xfrm>
            <a:prstGeom prst="rect">
              <a:avLst/>
            </a:prstGeom>
            <a:noFill/>
            <a:ln w="9525">
              <a:noFill/>
              <a:miter lim="800000"/>
              <a:headEnd/>
              <a:tailEnd/>
            </a:ln>
          </p:spPr>
          <p:txBody>
            <a:bodyPr wrap="square" lIns="45720" tIns="22860" rIns="45720" bIns="22860">
              <a:spAutoFit/>
            </a:bodyPr>
            <a:lstStyle/>
            <a:p>
              <a:pPr defTabSz="1088232"/>
              <a:r>
                <a:rPr lang="en-US" sz="1200" b="1">
                  <a:solidFill>
                    <a:schemeClr val="bg1">
                      <a:lumMod val="50000"/>
                    </a:schemeClr>
                  </a:solidFill>
                  <a:latin typeface="Open Sans" pitchFamily="34" charset="0"/>
                  <a:ea typeface="Open Sans" pitchFamily="34" charset="0"/>
                  <a:cs typeface="Open Sans" pitchFamily="34" charset="0"/>
                </a:rPr>
                <a:t>Branding </a:t>
              </a:r>
            </a:p>
            <a:p>
              <a:pPr defTabSz="1088232"/>
              <a:endParaRPr lang="en-US" sz="1000" b="1">
                <a:solidFill>
                  <a:schemeClr val="bg1">
                    <a:lumMod val="50000"/>
                  </a:schemeClr>
                </a:solidFill>
                <a:latin typeface="Open Sans" pitchFamily="34" charset="0"/>
                <a:ea typeface="Open Sans" pitchFamily="34" charset="0"/>
                <a:cs typeface="Open Sans" pitchFamily="34" charset="0"/>
              </a:endParaRPr>
            </a:p>
            <a:p>
              <a:pP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tpurus.</a:t>
              </a:r>
            </a:p>
          </p:txBody>
        </p:sp>
        <p:sp>
          <p:nvSpPr>
            <p:cNvPr id="15" name="Text Box 10"/>
            <p:cNvSpPr txBox="1">
              <a:spLocks noChangeArrowheads="1"/>
            </p:cNvSpPr>
            <p:nvPr/>
          </p:nvSpPr>
          <p:spPr bwMode="auto">
            <a:xfrm>
              <a:off x="7879406" y="3611333"/>
              <a:ext cx="1554764" cy="1192634"/>
            </a:xfrm>
            <a:prstGeom prst="rect">
              <a:avLst/>
            </a:prstGeom>
            <a:noFill/>
            <a:ln w="9525">
              <a:noFill/>
              <a:miter lim="800000"/>
              <a:headEnd/>
              <a:tailEnd/>
            </a:ln>
          </p:spPr>
          <p:txBody>
            <a:bodyPr wrap="square" lIns="45720" tIns="22860" rIns="45720" bIns="22860">
              <a:spAutoFit/>
            </a:bodyPr>
            <a:lstStyle/>
            <a:p>
              <a:pPr defTabSz="1088232"/>
              <a:r>
                <a:rPr lang="en-US" sz="1200" b="1">
                  <a:solidFill>
                    <a:schemeClr val="bg1">
                      <a:lumMod val="50000"/>
                    </a:schemeClr>
                  </a:solidFill>
                  <a:latin typeface="Open Sans" pitchFamily="34" charset="0"/>
                  <a:ea typeface="Open Sans" pitchFamily="34" charset="0"/>
                  <a:cs typeface="Open Sans" pitchFamily="34" charset="0"/>
                </a:rPr>
                <a:t>Back Up Plan</a:t>
              </a:r>
            </a:p>
            <a:p>
              <a:pPr defTabSz="1088232"/>
              <a:endParaRPr lang="en-US" sz="1000" b="1">
                <a:solidFill>
                  <a:schemeClr val="bg1">
                    <a:lumMod val="50000"/>
                  </a:schemeClr>
                </a:solidFill>
                <a:latin typeface="Open Sans" pitchFamily="34" charset="0"/>
                <a:ea typeface="Open Sans" pitchFamily="34" charset="0"/>
                <a:cs typeface="Open Sans" pitchFamily="34" charset="0"/>
              </a:endParaRPr>
            </a:p>
            <a:p>
              <a:pP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tpurus.</a:t>
              </a:r>
            </a:p>
          </p:txBody>
        </p:sp>
        <p:sp>
          <p:nvSpPr>
            <p:cNvPr id="16" name="Text Box 10"/>
            <p:cNvSpPr txBox="1">
              <a:spLocks noChangeArrowheads="1"/>
            </p:cNvSpPr>
            <p:nvPr/>
          </p:nvSpPr>
          <p:spPr bwMode="auto">
            <a:xfrm>
              <a:off x="9434170" y="3611333"/>
              <a:ext cx="1554764" cy="1192634"/>
            </a:xfrm>
            <a:prstGeom prst="rect">
              <a:avLst/>
            </a:prstGeom>
            <a:noFill/>
            <a:ln w="9525">
              <a:noFill/>
              <a:miter lim="800000"/>
              <a:headEnd/>
              <a:tailEnd/>
            </a:ln>
          </p:spPr>
          <p:txBody>
            <a:bodyPr wrap="square" lIns="45720" tIns="22860" rIns="45720" bIns="22860">
              <a:spAutoFit/>
            </a:bodyPr>
            <a:lstStyle/>
            <a:p>
              <a:pPr defTabSz="1088232"/>
              <a:r>
                <a:rPr lang="en-US" sz="1200" b="1">
                  <a:solidFill>
                    <a:schemeClr val="bg1">
                      <a:lumMod val="50000"/>
                    </a:schemeClr>
                  </a:solidFill>
                  <a:latin typeface="Open Sans" pitchFamily="34" charset="0"/>
                  <a:ea typeface="Open Sans" pitchFamily="34" charset="0"/>
                  <a:cs typeface="Open Sans" pitchFamily="34" charset="0"/>
                </a:rPr>
                <a:t>New Area</a:t>
              </a:r>
            </a:p>
            <a:p>
              <a:pPr defTabSz="1088232"/>
              <a:endParaRPr lang="en-US" sz="1000" b="1">
                <a:solidFill>
                  <a:schemeClr val="bg1">
                    <a:lumMod val="50000"/>
                  </a:schemeClr>
                </a:solidFill>
                <a:latin typeface="Open Sans" pitchFamily="34" charset="0"/>
                <a:ea typeface="Open Sans" pitchFamily="34" charset="0"/>
                <a:cs typeface="Open Sans" pitchFamily="34" charset="0"/>
              </a:endParaRPr>
            </a:p>
            <a:p>
              <a:pP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tpurus.</a:t>
              </a:r>
            </a:p>
          </p:txBody>
        </p:sp>
        <p:cxnSp>
          <p:nvCxnSpPr>
            <p:cNvPr id="17" name="Straight Connector 15"/>
            <p:cNvCxnSpPr/>
            <p:nvPr/>
          </p:nvCxnSpPr>
          <p:spPr>
            <a:xfrm>
              <a:off x="4861334" y="5191426"/>
              <a:ext cx="6036143"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Text Box 10"/>
            <p:cNvSpPr txBox="1">
              <a:spLocks noChangeArrowheads="1"/>
            </p:cNvSpPr>
            <p:nvPr/>
          </p:nvSpPr>
          <p:spPr bwMode="auto">
            <a:xfrm>
              <a:off x="4769878" y="5413066"/>
              <a:ext cx="6127600" cy="626435"/>
            </a:xfrm>
            <a:prstGeom prst="rect">
              <a:avLst/>
            </a:prstGeom>
            <a:noFill/>
            <a:ln w="9525">
              <a:noFill/>
              <a:miter lim="800000"/>
              <a:headEnd/>
              <a:tailEnd/>
            </a:ln>
          </p:spPr>
          <p:txBody>
            <a:bodyPr wrap="square" lIns="45720" tIns="22860" rIns="45720" bIns="22860">
              <a:spAutoFit/>
            </a:bodyPr>
            <a:lstStyle/>
            <a:p>
              <a:pPr defTabSz="1088232"/>
              <a:r>
                <a:rPr lang="en-US" sz="1200" i="1" dirty="0" err="1">
                  <a:solidFill>
                    <a:schemeClr val="bg1">
                      <a:lumMod val="50000"/>
                    </a:schemeClr>
                  </a:solidFill>
                  <a:latin typeface="Open Sans" pitchFamily="34" charset="0"/>
                  <a:ea typeface="Open Sans" pitchFamily="34" charset="0"/>
                  <a:cs typeface="Open Sans" pitchFamily="34" charset="0"/>
                </a:rPr>
                <a:t>Nullam</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eu</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tempor</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purus</a:t>
              </a:r>
              <a:r>
                <a:rPr lang="en-US" sz="1200" i="1" dirty="0">
                  <a:solidFill>
                    <a:schemeClr val="bg1">
                      <a:lumMod val="50000"/>
                    </a:schemeClr>
                  </a:solidFill>
                  <a:latin typeface="Open Sans" pitchFamily="34" charset="0"/>
                  <a:ea typeface="Open Sans" pitchFamily="34" charset="0"/>
                  <a:cs typeface="Open Sans" pitchFamily="34" charset="0"/>
                </a:rPr>
                <a:t>. Nunc a </a:t>
              </a:r>
              <a:r>
                <a:rPr lang="en-US" sz="1200" i="1" dirty="0" err="1">
                  <a:solidFill>
                    <a:schemeClr val="bg1">
                      <a:lumMod val="50000"/>
                    </a:schemeClr>
                  </a:solidFill>
                  <a:latin typeface="Open Sans" pitchFamily="34" charset="0"/>
                  <a:ea typeface="Open Sans" pitchFamily="34" charset="0"/>
                  <a:cs typeface="Open Sans" pitchFamily="34" charset="0"/>
                </a:rPr>
                <a:t>leo</a:t>
              </a:r>
              <a:r>
                <a:rPr lang="en-US" sz="1200" i="1" dirty="0">
                  <a:solidFill>
                    <a:schemeClr val="bg1">
                      <a:lumMod val="50000"/>
                    </a:schemeClr>
                  </a:solidFill>
                  <a:latin typeface="Open Sans" pitchFamily="34" charset="0"/>
                  <a:ea typeface="Open Sans" pitchFamily="34" charset="0"/>
                  <a:cs typeface="Open Sans" pitchFamily="34" charset="0"/>
                </a:rPr>
                <a:t> magna, sit </a:t>
              </a:r>
              <a:r>
                <a:rPr lang="en-US" sz="1200" i="1" dirty="0" err="1">
                  <a:solidFill>
                    <a:schemeClr val="bg1">
                      <a:lumMod val="50000"/>
                    </a:schemeClr>
                  </a:solidFill>
                  <a:latin typeface="Open Sans" pitchFamily="34" charset="0"/>
                  <a:ea typeface="Open Sans" pitchFamily="34" charset="0"/>
                  <a:cs typeface="Open Sans" pitchFamily="34" charset="0"/>
                </a:rPr>
                <a:t>amet</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consequat</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risus</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eu</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tempor</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purus</a:t>
              </a:r>
              <a:r>
                <a:rPr lang="en-US" sz="1200" i="1" dirty="0">
                  <a:solidFill>
                    <a:schemeClr val="bg1">
                      <a:lumMod val="50000"/>
                    </a:schemeClr>
                  </a:solidFill>
                  <a:latin typeface="Open Sans" pitchFamily="34" charset="0"/>
                  <a:ea typeface="Open Sans" pitchFamily="34" charset="0"/>
                  <a:cs typeface="Open Sans" pitchFamily="34" charset="0"/>
                </a:rPr>
                <a:t>. sit </a:t>
              </a:r>
              <a:r>
                <a:rPr lang="en-US" sz="1200" i="1" dirty="0" err="1">
                  <a:solidFill>
                    <a:schemeClr val="bg1">
                      <a:lumMod val="50000"/>
                    </a:schemeClr>
                  </a:solidFill>
                  <a:latin typeface="Open Sans" pitchFamily="34" charset="0"/>
                  <a:ea typeface="Open Sans" pitchFamily="34" charset="0"/>
                  <a:cs typeface="Open Sans" pitchFamily="34" charset="0"/>
                </a:rPr>
                <a:t>amet</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consequat</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risus</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Nullam</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eu</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tempor</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eu</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tempor</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purus</a:t>
              </a:r>
              <a:r>
                <a:rPr lang="en-US" sz="1200" i="1" dirty="0">
                  <a:solidFill>
                    <a:schemeClr val="bg1">
                      <a:lumMod val="50000"/>
                    </a:schemeClr>
                  </a:solidFill>
                  <a:latin typeface="Open Sans" pitchFamily="34" charset="0"/>
                  <a:ea typeface="Open Sans" pitchFamily="34" charset="0"/>
                  <a:cs typeface="Open Sans" pitchFamily="34" charset="0"/>
                </a:rPr>
                <a:t>. Nunc a </a:t>
              </a:r>
              <a:r>
                <a:rPr lang="en-US" sz="1200" i="1" dirty="0" err="1">
                  <a:solidFill>
                    <a:schemeClr val="bg1">
                      <a:lumMod val="50000"/>
                    </a:schemeClr>
                  </a:solidFill>
                  <a:latin typeface="Open Sans" pitchFamily="34" charset="0"/>
                  <a:ea typeface="Open Sans" pitchFamily="34" charset="0"/>
                  <a:cs typeface="Open Sans" pitchFamily="34" charset="0"/>
                </a:rPr>
                <a:t>leo</a:t>
              </a:r>
              <a:r>
                <a:rPr lang="en-US" sz="1200" i="1" dirty="0">
                  <a:solidFill>
                    <a:schemeClr val="bg1">
                      <a:lumMod val="50000"/>
                    </a:schemeClr>
                  </a:solidFill>
                  <a:latin typeface="Open Sans" pitchFamily="34" charset="0"/>
                  <a:ea typeface="Open Sans" pitchFamily="34" charset="0"/>
                  <a:cs typeface="Open Sans" pitchFamily="34" charset="0"/>
                </a:rPr>
                <a:t> magna, </a:t>
              </a:r>
              <a:r>
                <a:rPr lang="en-US" sz="1200" i="1" dirty="0" err="1">
                  <a:solidFill>
                    <a:schemeClr val="bg1">
                      <a:lumMod val="50000"/>
                    </a:schemeClr>
                  </a:solidFill>
                  <a:latin typeface="Open Sans" pitchFamily="34" charset="0"/>
                  <a:ea typeface="Open Sans" pitchFamily="34" charset="0"/>
                  <a:cs typeface="Open Sans" pitchFamily="34" charset="0"/>
                </a:rPr>
                <a:t>amet</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consequat</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risus</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Nullam</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eutempor</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purus</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Nullam</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eu</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tempor</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purus</a:t>
              </a:r>
              <a:r>
                <a:rPr lang="en-US" sz="1200" i="1" dirty="0">
                  <a:solidFill>
                    <a:schemeClr val="bg1">
                      <a:lumMod val="50000"/>
                    </a:schemeClr>
                  </a:solidFill>
                  <a:latin typeface="Open Sans" pitchFamily="34" charset="0"/>
                  <a:ea typeface="Open Sans" pitchFamily="34" charset="0"/>
                  <a:cs typeface="Open Sans" pitchFamily="34" charset="0"/>
                </a:rPr>
                <a:t>. Nunc a </a:t>
              </a:r>
              <a:r>
                <a:rPr lang="en-US" sz="1200" i="1" dirty="0" err="1">
                  <a:solidFill>
                    <a:schemeClr val="bg1">
                      <a:lumMod val="50000"/>
                    </a:schemeClr>
                  </a:solidFill>
                  <a:latin typeface="Open Sans" pitchFamily="34" charset="0"/>
                  <a:ea typeface="Open Sans" pitchFamily="34" charset="0"/>
                  <a:cs typeface="Open Sans" pitchFamily="34" charset="0"/>
                </a:rPr>
                <a:t>leo</a:t>
              </a:r>
              <a:r>
                <a:rPr lang="en-US" sz="1200" i="1" dirty="0">
                  <a:solidFill>
                    <a:schemeClr val="bg1">
                      <a:lumMod val="50000"/>
                    </a:schemeClr>
                  </a:solidFill>
                  <a:latin typeface="Open Sans" pitchFamily="34" charset="0"/>
                  <a:ea typeface="Open Sans" pitchFamily="34" charset="0"/>
                  <a:cs typeface="Open Sans" pitchFamily="34" charset="0"/>
                </a:rPr>
                <a:t> magna.</a:t>
              </a:r>
            </a:p>
          </p:txBody>
        </p:sp>
        <p:grpSp>
          <p:nvGrpSpPr>
            <p:cNvPr id="22" name="Group 21"/>
            <p:cNvGrpSpPr/>
            <p:nvPr/>
          </p:nvGrpSpPr>
          <p:grpSpPr>
            <a:xfrm>
              <a:off x="6772681" y="2462351"/>
              <a:ext cx="658684" cy="602794"/>
              <a:chOff x="6726389" y="1486674"/>
              <a:chExt cx="411805" cy="376863"/>
            </a:xfrm>
            <a:solidFill>
              <a:schemeClr val="bg1"/>
            </a:solidFill>
          </p:grpSpPr>
          <p:sp>
            <p:nvSpPr>
              <p:cNvPr id="52" name="Oval 52"/>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53" name="Oval 53"/>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54" name="Freeform 54"/>
              <p:cNvSpPr>
                <a:spLocks/>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grpSp>
        <p:grpSp>
          <p:nvGrpSpPr>
            <p:cNvPr id="26" name="Group 40"/>
            <p:cNvGrpSpPr/>
            <p:nvPr/>
          </p:nvGrpSpPr>
          <p:grpSpPr>
            <a:xfrm>
              <a:off x="8319663" y="2423998"/>
              <a:ext cx="627230" cy="679500"/>
              <a:chOff x="6941027" y="4788593"/>
              <a:chExt cx="359392" cy="389342"/>
            </a:xfrm>
            <a:solidFill>
              <a:schemeClr val="bg1"/>
            </a:solidFill>
          </p:grpSpPr>
          <p:sp>
            <p:nvSpPr>
              <p:cNvPr id="37" name="Freeform 132"/>
              <p:cNvSpPr>
                <a:spLocks/>
              </p:cNvSpPr>
              <p:nvPr/>
            </p:nvSpPr>
            <p:spPr bwMode="auto">
              <a:xfrm>
                <a:off x="7018395" y="4880936"/>
                <a:ext cx="204654" cy="207151"/>
              </a:xfrm>
              <a:custGeom>
                <a:avLst/>
                <a:gdLst>
                  <a:gd name="T0" fmla="*/ 0 w 82"/>
                  <a:gd name="T1" fmla="*/ 29 h 83"/>
                  <a:gd name="T2" fmla="*/ 58 w 82"/>
                  <a:gd name="T3" fmla="*/ 29 h 83"/>
                  <a:gd name="T4" fmla="*/ 58 w 82"/>
                  <a:gd name="T5" fmla="*/ 83 h 83"/>
                  <a:gd name="T6" fmla="*/ 82 w 82"/>
                  <a:gd name="T7" fmla="*/ 83 h 83"/>
                  <a:gd name="T8" fmla="*/ 82 w 82"/>
                  <a:gd name="T9" fmla="*/ 0 h 83"/>
                  <a:gd name="T10" fmla="*/ 0 w 82"/>
                  <a:gd name="T11" fmla="*/ 0 h 83"/>
                  <a:gd name="T12" fmla="*/ 0 w 82"/>
                  <a:gd name="T13" fmla="*/ 29 h 83"/>
                </a:gdLst>
                <a:ahLst/>
                <a:cxnLst>
                  <a:cxn ang="0">
                    <a:pos x="T0" y="T1"/>
                  </a:cxn>
                  <a:cxn ang="0">
                    <a:pos x="T2" y="T3"/>
                  </a:cxn>
                  <a:cxn ang="0">
                    <a:pos x="T4" y="T5"/>
                  </a:cxn>
                  <a:cxn ang="0">
                    <a:pos x="T6" y="T7"/>
                  </a:cxn>
                  <a:cxn ang="0">
                    <a:pos x="T8" y="T9"/>
                  </a:cxn>
                  <a:cxn ang="0">
                    <a:pos x="T10" y="T11"/>
                  </a:cxn>
                  <a:cxn ang="0">
                    <a:pos x="T12" y="T13"/>
                  </a:cxn>
                </a:cxnLst>
                <a:rect l="0" t="0" r="r" b="b"/>
                <a:pathLst>
                  <a:path w="82" h="83">
                    <a:moveTo>
                      <a:pt x="0" y="29"/>
                    </a:moveTo>
                    <a:lnTo>
                      <a:pt x="58" y="29"/>
                    </a:lnTo>
                    <a:lnTo>
                      <a:pt x="58" y="83"/>
                    </a:lnTo>
                    <a:lnTo>
                      <a:pt x="82" y="83"/>
                    </a:lnTo>
                    <a:lnTo>
                      <a:pt x="82" y="0"/>
                    </a:lnTo>
                    <a:lnTo>
                      <a:pt x="0" y="0"/>
                    </a:ln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8" name="Freeform 133"/>
              <p:cNvSpPr>
                <a:spLocks/>
              </p:cNvSpPr>
              <p:nvPr/>
            </p:nvSpPr>
            <p:spPr bwMode="auto">
              <a:xfrm>
                <a:off x="7093268" y="4788593"/>
                <a:ext cx="207151" cy="204654"/>
              </a:xfrm>
              <a:custGeom>
                <a:avLst/>
                <a:gdLst>
                  <a:gd name="T0" fmla="*/ 0 w 83"/>
                  <a:gd name="T1" fmla="*/ 0 h 82"/>
                  <a:gd name="T2" fmla="*/ 0 w 83"/>
                  <a:gd name="T3" fmla="*/ 29 h 82"/>
                  <a:gd name="T4" fmla="*/ 59 w 83"/>
                  <a:gd name="T5" fmla="*/ 29 h 82"/>
                  <a:gd name="T6" fmla="*/ 59 w 83"/>
                  <a:gd name="T7" fmla="*/ 82 h 82"/>
                  <a:gd name="T8" fmla="*/ 83 w 83"/>
                  <a:gd name="T9" fmla="*/ 82 h 82"/>
                  <a:gd name="T10" fmla="*/ 83 w 83"/>
                  <a:gd name="T11" fmla="*/ 0 h 82"/>
                  <a:gd name="T12" fmla="*/ 0 w 83"/>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83" h="82">
                    <a:moveTo>
                      <a:pt x="0" y="0"/>
                    </a:moveTo>
                    <a:lnTo>
                      <a:pt x="0" y="29"/>
                    </a:lnTo>
                    <a:lnTo>
                      <a:pt x="59" y="29"/>
                    </a:lnTo>
                    <a:lnTo>
                      <a:pt x="59" y="82"/>
                    </a:lnTo>
                    <a:lnTo>
                      <a:pt x="83" y="82"/>
                    </a:lnTo>
                    <a:lnTo>
                      <a:pt x="8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9" name="Rectangle 134"/>
              <p:cNvSpPr>
                <a:spLocks noChangeArrowheads="1"/>
              </p:cNvSpPr>
              <p:nvPr/>
            </p:nvSpPr>
            <p:spPr bwMode="auto">
              <a:xfrm>
                <a:off x="6941027" y="4970784"/>
                <a:ext cx="207151" cy="20715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grpSp>
        <p:grpSp>
          <p:nvGrpSpPr>
            <p:cNvPr id="27" name="Group 44"/>
            <p:cNvGrpSpPr/>
            <p:nvPr/>
          </p:nvGrpSpPr>
          <p:grpSpPr>
            <a:xfrm>
              <a:off x="9948034" y="2413277"/>
              <a:ext cx="515223" cy="700944"/>
              <a:chOff x="8248816" y="4047345"/>
              <a:chExt cx="429274" cy="584013"/>
            </a:xfrm>
            <a:solidFill>
              <a:schemeClr val="bg1"/>
            </a:solidFill>
          </p:grpSpPr>
          <p:sp>
            <p:nvSpPr>
              <p:cNvPr id="32" name="Freeform 136"/>
              <p:cNvSpPr>
                <a:spLocks/>
              </p:cNvSpPr>
              <p:nvPr/>
            </p:nvSpPr>
            <p:spPr bwMode="auto">
              <a:xfrm>
                <a:off x="8281260" y="4049842"/>
                <a:ext cx="19966" cy="529106"/>
              </a:xfrm>
              <a:custGeom>
                <a:avLst/>
                <a:gdLst>
                  <a:gd name="T0" fmla="*/ 8 w 8"/>
                  <a:gd name="T1" fmla="*/ 8 h 212"/>
                  <a:gd name="T2" fmla="*/ 0 w 8"/>
                  <a:gd name="T3" fmla="*/ 0 h 212"/>
                  <a:gd name="T4" fmla="*/ 0 w 8"/>
                  <a:gd name="T5" fmla="*/ 1 h 212"/>
                  <a:gd name="T6" fmla="*/ 0 w 8"/>
                  <a:gd name="T7" fmla="*/ 7 h 212"/>
                  <a:gd name="T8" fmla="*/ 0 w 8"/>
                  <a:gd name="T9" fmla="*/ 212 h 212"/>
                  <a:gd name="T10" fmla="*/ 8 w 8"/>
                  <a:gd name="T11" fmla="*/ 212 h 212"/>
                  <a:gd name="T12" fmla="*/ 8 w 8"/>
                  <a:gd name="T13" fmla="*/ 8 h 212"/>
                </a:gdLst>
                <a:ahLst/>
                <a:cxnLst>
                  <a:cxn ang="0">
                    <a:pos x="T0" y="T1"/>
                  </a:cxn>
                  <a:cxn ang="0">
                    <a:pos x="T2" y="T3"/>
                  </a:cxn>
                  <a:cxn ang="0">
                    <a:pos x="T4" y="T5"/>
                  </a:cxn>
                  <a:cxn ang="0">
                    <a:pos x="T6" y="T7"/>
                  </a:cxn>
                  <a:cxn ang="0">
                    <a:pos x="T8" y="T9"/>
                  </a:cxn>
                  <a:cxn ang="0">
                    <a:pos x="T10" y="T11"/>
                  </a:cxn>
                  <a:cxn ang="0">
                    <a:pos x="T12" y="T13"/>
                  </a:cxn>
                </a:cxnLst>
                <a:rect l="0" t="0" r="r" b="b"/>
                <a:pathLst>
                  <a:path w="8" h="212">
                    <a:moveTo>
                      <a:pt x="8" y="8"/>
                    </a:moveTo>
                    <a:lnTo>
                      <a:pt x="0" y="0"/>
                    </a:lnTo>
                    <a:lnTo>
                      <a:pt x="0" y="1"/>
                    </a:lnTo>
                    <a:lnTo>
                      <a:pt x="0" y="7"/>
                    </a:lnTo>
                    <a:lnTo>
                      <a:pt x="0" y="212"/>
                    </a:lnTo>
                    <a:lnTo>
                      <a:pt x="8" y="212"/>
                    </a:ln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3" name="Freeform 137"/>
              <p:cNvSpPr>
                <a:spLocks/>
              </p:cNvSpPr>
              <p:nvPr/>
            </p:nvSpPr>
            <p:spPr bwMode="auto">
              <a:xfrm>
                <a:off x="8283757" y="4047345"/>
                <a:ext cx="354401" cy="19966"/>
              </a:xfrm>
              <a:custGeom>
                <a:avLst/>
                <a:gdLst>
                  <a:gd name="T0" fmla="*/ 135 w 142"/>
                  <a:gd name="T1" fmla="*/ 8 h 8"/>
                  <a:gd name="T2" fmla="*/ 142 w 142"/>
                  <a:gd name="T3" fmla="*/ 0 h 8"/>
                  <a:gd name="T4" fmla="*/ 0 w 142"/>
                  <a:gd name="T5" fmla="*/ 0 h 8"/>
                  <a:gd name="T6" fmla="*/ 8 w 142"/>
                  <a:gd name="T7" fmla="*/ 8 h 8"/>
                  <a:gd name="T8" fmla="*/ 135 w 142"/>
                  <a:gd name="T9" fmla="*/ 8 h 8"/>
                </a:gdLst>
                <a:ahLst/>
                <a:cxnLst>
                  <a:cxn ang="0">
                    <a:pos x="T0" y="T1"/>
                  </a:cxn>
                  <a:cxn ang="0">
                    <a:pos x="T2" y="T3"/>
                  </a:cxn>
                  <a:cxn ang="0">
                    <a:pos x="T4" y="T5"/>
                  </a:cxn>
                  <a:cxn ang="0">
                    <a:pos x="T6" y="T7"/>
                  </a:cxn>
                  <a:cxn ang="0">
                    <a:pos x="T8" y="T9"/>
                  </a:cxn>
                </a:cxnLst>
                <a:rect l="0" t="0" r="r" b="b"/>
                <a:pathLst>
                  <a:path w="142" h="8">
                    <a:moveTo>
                      <a:pt x="135" y="8"/>
                    </a:moveTo>
                    <a:lnTo>
                      <a:pt x="142" y="0"/>
                    </a:lnTo>
                    <a:lnTo>
                      <a:pt x="0" y="0"/>
                    </a:lnTo>
                    <a:lnTo>
                      <a:pt x="8" y="8"/>
                    </a:lnTo>
                    <a:lnTo>
                      <a:pt x="1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4" name="Freeform 138"/>
              <p:cNvSpPr>
                <a:spLocks/>
              </p:cNvSpPr>
              <p:nvPr/>
            </p:nvSpPr>
            <p:spPr bwMode="auto">
              <a:xfrm>
                <a:off x="8620686" y="4049842"/>
                <a:ext cx="22463" cy="529106"/>
              </a:xfrm>
              <a:custGeom>
                <a:avLst/>
                <a:gdLst>
                  <a:gd name="T0" fmla="*/ 0 w 9"/>
                  <a:gd name="T1" fmla="*/ 8 h 212"/>
                  <a:gd name="T2" fmla="*/ 0 w 9"/>
                  <a:gd name="T3" fmla="*/ 212 h 212"/>
                  <a:gd name="T4" fmla="*/ 9 w 9"/>
                  <a:gd name="T5" fmla="*/ 212 h 212"/>
                  <a:gd name="T6" fmla="*/ 9 w 9"/>
                  <a:gd name="T7" fmla="*/ 7 h 212"/>
                  <a:gd name="T8" fmla="*/ 9 w 9"/>
                  <a:gd name="T9" fmla="*/ 1 h 212"/>
                  <a:gd name="T10" fmla="*/ 9 w 9"/>
                  <a:gd name="T11" fmla="*/ 0 h 212"/>
                  <a:gd name="T12" fmla="*/ 0 w 9"/>
                  <a:gd name="T13" fmla="*/ 9 h 212"/>
                  <a:gd name="T14" fmla="*/ 0 w 9"/>
                  <a:gd name="T15" fmla="*/ 8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12">
                    <a:moveTo>
                      <a:pt x="0" y="8"/>
                    </a:moveTo>
                    <a:lnTo>
                      <a:pt x="0" y="212"/>
                    </a:lnTo>
                    <a:lnTo>
                      <a:pt x="9" y="212"/>
                    </a:lnTo>
                    <a:lnTo>
                      <a:pt x="9" y="7"/>
                    </a:lnTo>
                    <a:lnTo>
                      <a:pt x="9" y="1"/>
                    </a:lnTo>
                    <a:lnTo>
                      <a:pt x="9" y="0"/>
                    </a:lnTo>
                    <a:lnTo>
                      <a:pt x="0" y="9"/>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5" name="Rectangle 139"/>
              <p:cNvSpPr>
                <a:spLocks noChangeArrowheads="1"/>
              </p:cNvSpPr>
              <p:nvPr/>
            </p:nvSpPr>
            <p:spPr bwMode="auto">
              <a:xfrm>
                <a:off x="8248816" y="4596417"/>
                <a:ext cx="429274" cy="349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6" name="Freeform 140"/>
              <p:cNvSpPr>
                <a:spLocks noEditPoints="1"/>
              </p:cNvSpPr>
              <p:nvPr/>
            </p:nvSpPr>
            <p:spPr bwMode="auto">
              <a:xfrm>
                <a:off x="8323689" y="4089774"/>
                <a:ext cx="159730" cy="476695"/>
              </a:xfrm>
              <a:custGeom>
                <a:avLst/>
                <a:gdLst>
                  <a:gd name="T0" fmla="*/ 0 w 48"/>
                  <a:gd name="T1" fmla="*/ 0 h 143"/>
                  <a:gd name="T2" fmla="*/ 0 w 48"/>
                  <a:gd name="T3" fmla="*/ 143 h 143"/>
                  <a:gd name="T4" fmla="*/ 48 w 48"/>
                  <a:gd name="T5" fmla="*/ 134 h 143"/>
                  <a:gd name="T6" fmla="*/ 48 w 48"/>
                  <a:gd name="T7" fmla="*/ 9 h 143"/>
                  <a:gd name="T8" fmla="*/ 0 w 48"/>
                  <a:gd name="T9" fmla="*/ 0 h 143"/>
                  <a:gd name="T10" fmla="*/ 6 w 48"/>
                  <a:gd name="T11" fmla="*/ 12 h 143"/>
                  <a:gd name="T12" fmla="*/ 42 w 48"/>
                  <a:gd name="T13" fmla="*/ 19 h 143"/>
                  <a:gd name="T14" fmla="*/ 42 w 48"/>
                  <a:gd name="T15" fmla="*/ 65 h 143"/>
                  <a:gd name="T16" fmla="*/ 6 w 48"/>
                  <a:gd name="T17" fmla="*/ 62 h 143"/>
                  <a:gd name="T18" fmla="*/ 6 w 48"/>
                  <a:gd name="T19" fmla="*/ 12 h 143"/>
                  <a:gd name="T20" fmla="*/ 42 w 48"/>
                  <a:gd name="T21" fmla="*/ 127 h 143"/>
                  <a:gd name="T22" fmla="*/ 6 w 48"/>
                  <a:gd name="T23" fmla="*/ 132 h 143"/>
                  <a:gd name="T24" fmla="*/ 6 w 48"/>
                  <a:gd name="T25" fmla="*/ 72 h 143"/>
                  <a:gd name="T26" fmla="*/ 42 w 48"/>
                  <a:gd name="T27" fmla="*/ 74 h 143"/>
                  <a:gd name="T28" fmla="*/ 42 w 48"/>
                  <a:gd name="T29" fmla="*/ 127 h 143"/>
                  <a:gd name="T30" fmla="*/ 44 w 48"/>
                  <a:gd name="T31" fmla="*/ 69 h 143"/>
                  <a:gd name="T32" fmla="*/ 43 w 48"/>
                  <a:gd name="T33" fmla="*/ 71 h 143"/>
                  <a:gd name="T34" fmla="*/ 36 w 48"/>
                  <a:gd name="T35" fmla="*/ 70 h 143"/>
                  <a:gd name="T36" fmla="*/ 35 w 48"/>
                  <a:gd name="T37" fmla="*/ 69 h 143"/>
                  <a:gd name="T38" fmla="*/ 35 w 48"/>
                  <a:gd name="T39" fmla="*/ 69 h 143"/>
                  <a:gd name="T40" fmla="*/ 36 w 48"/>
                  <a:gd name="T41" fmla="*/ 68 h 143"/>
                  <a:gd name="T42" fmla="*/ 43 w 48"/>
                  <a:gd name="T43" fmla="*/ 68 h 143"/>
                  <a:gd name="T44" fmla="*/ 44 w 48"/>
                  <a:gd name="T45" fmla="*/ 69 h 143"/>
                  <a:gd name="T46" fmla="*/ 45 w 48"/>
                  <a:gd name="T47" fmla="*/ 70 h 143"/>
                  <a:gd name="T48" fmla="*/ 43 w 48"/>
                  <a:gd name="T49" fmla="*/ 72 h 143"/>
                  <a:gd name="T50" fmla="*/ 40 w 48"/>
                  <a:gd name="T51" fmla="*/ 70 h 143"/>
                  <a:gd name="T52" fmla="*/ 43 w 48"/>
                  <a:gd name="T53" fmla="*/ 67 h 143"/>
                  <a:gd name="T54" fmla="*/ 45 w 48"/>
                  <a:gd name="T55" fmla="*/ 7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3">
                    <a:moveTo>
                      <a:pt x="0" y="0"/>
                    </a:moveTo>
                    <a:cubicBezTo>
                      <a:pt x="0" y="143"/>
                      <a:pt x="0" y="143"/>
                      <a:pt x="0" y="143"/>
                    </a:cubicBezTo>
                    <a:cubicBezTo>
                      <a:pt x="48" y="134"/>
                      <a:pt x="48" y="134"/>
                      <a:pt x="48" y="134"/>
                    </a:cubicBezTo>
                    <a:cubicBezTo>
                      <a:pt x="48" y="9"/>
                      <a:pt x="48" y="9"/>
                      <a:pt x="48" y="9"/>
                    </a:cubicBezTo>
                    <a:lnTo>
                      <a:pt x="0" y="0"/>
                    </a:lnTo>
                    <a:close/>
                    <a:moveTo>
                      <a:pt x="6" y="12"/>
                    </a:moveTo>
                    <a:cubicBezTo>
                      <a:pt x="42" y="19"/>
                      <a:pt x="42" y="19"/>
                      <a:pt x="42" y="19"/>
                    </a:cubicBezTo>
                    <a:cubicBezTo>
                      <a:pt x="42" y="65"/>
                      <a:pt x="42" y="65"/>
                      <a:pt x="42" y="65"/>
                    </a:cubicBezTo>
                    <a:cubicBezTo>
                      <a:pt x="6" y="62"/>
                      <a:pt x="6" y="62"/>
                      <a:pt x="6" y="62"/>
                    </a:cubicBezTo>
                    <a:lnTo>
                      <a:pt x="6" y="12"/>
                    </a:lnTo>
                    <a:close/>
                    <a:moveTo>
                      <a:pt x="42" y="127"/>
                    </a:moveTo>
                    <a:cubicBezTo>
                      <a:pt x="6" y="132"/>
                      <a:pt x="6" y="132"/>
                      <a:pt x="6" y="132"/>
                    </a:cubicBezTo>
                    <a:cubicBezTo>
                      <a:pt x="6" y="72"/>
                      <a:pt x="6" y="72"/>
                      <a:pt x="6" y="72"/>
                    </a:cubicBezTo>
                    <a:cubicBezTo>
                      <a:pt x="42" y="74"/>
                      <a:pt x="42" y="74"/>
                      <a:pt x="42" y="74"/>
                    </a:cubicBezTo>
                    <a:lnTo>
                      <a:pt x="42" y="127"/>
                    </a:lnTo>
                    <a:close/>
                    <a:moveTo>
                      <a:pt x="44" y="69"/>
                    </a:moveTo>
                    <a:cubicBezTo>
                      <a:pt x="44" y="70"/>
                      <a:pt x="44" y="71"/>
                      <a:pt x="43" y="71"/>
                    </a:cubicBezTo>
                    <a:cubicBezTo>
                      <a:pt x="36" y="70"/>
                      <a:pt x="36" y="70"/>
                      <a:pt x="36" y="70"/>
                    </a:cubicBezTo>
                    <a:cubicBezTo>
                      <a:pt x="35" y="70"/>
                      <a:pt x="35" y="70"/>
                      <a:pt x="35" y="69"/>
                    </a:cubicBezTo>
                    <a:cubicBezTo>
                      <a:pt x="35" y="69"/>
                      <a:pt x="35" y="69"/>
                      <a:pt x="35" y="69"/>
                    </a:cubicBezTo>
                    <a:cubicBezTo>
                      <a:pt x="35" y="68"/>
                      <a:pt x="35" y="68"/>
                      <a:pt x="36" y="68"/>
                    </a:cubicBezTo>
                    <a:cubicBezTo>
                      <a:pt x="43" y="68"/>
                      <a:pt x="43" y="68"/>
                      <a:pt x="43" y="68"/>
                    </a:cubicBezTo>
                    <a:cubicBezTo>
                      <a:pt x="44" y="68"/>
                      <a:pt x="44" y="69"/>
                      <a:pt x="44" y="69"/>
                    </a:cubicBezTo>
                    <a:close/>
                    <a:moveTo>
                      <a:pt x="45" y="70"/>
                    </a:moveTo>
                    <a:cubicBezTo>
                      <a:pt x="45" y="71"/>
                      <a:pt x="44" y="72"/>
                      <a:pt x="43" y="72"/>
                    </a:cubicBezTo>
                    <a:cubicBezTo>
                      <a:pt x="41" y="72"/>
                      <a:pt x="40" y="71"/>
                      <a:pt x="40" y="70"/>
                    </a:cubicBezTo>
                    <a:cubicBezTo>
                      <a:pt x="40" y="68"/>
                      <a:pt x="41" y="67"/>
                      <a:pt x="43" y="67"/>
                    </a:cubicBezTo>
                    <a:cubicBezTo>
                      <a:pt x="44" y="67"/>
                      <a:pt x="45" y="68"/>
                      <a:pt x="4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grpSp>
        <p:grpSp>
          <p:nvGrpSpPr>
            <p:cNvPr id="28" name="Group 50"/>
            <p:cNvGrpSpPr/>
            <p:nvPr/>
          </p:nvGrpSpPr>
          <p:grpSpPr>
            <a:xfrm>
              <a:off x="5212676" y="2386368"/>
              <a:ext cx="669167" cy="754760"/>
              <a:chOff x="5513440" y="1766202"/>
              <a:chExt cx="429274" cy="484183"/>
            </a:xfrm>
            <a:solidFill>
              <a:schemeClr val="bg1"/>
            </a:solidFill>
          </p:grpSpPr>
          <p:sp>
            <p:nvSpPr>
              <p:cNvPr id="29"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0"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1"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grpSp>
      </p:grpSp>
      <p:grpSp>
        <p:nvGrpSpPr>
          <p:cNvPr id="55" name="组合 54"/>
          <p:cNvGrpSpPr/>
          <p:nvPr/>
        </p:nvGrpSpPr>
        <p:grpSpPr>
          <a:xfrm>
            <a:off x="794497" y="2205059"/>
            <a:ext cx="4357184" cy="4052958"/>
            <a:chOff x="8680943" y="2399909"/>
            <a:chExt cx="3175594" cy="3099574"/>
          </a:xfrm>
        </p:grpSpPr>
        <p:sp>
          <p:nvSpPr>
            <p:cNvPr id="56" name="圆角矩形 32"/>
            <p:cNvSpPr/>
            <p:nvPr/>
          </p:nvSpPr>
          <p:spPr>
            <a:xfrm>
              <a:off x="8680943" y="4984272"/>
              <a:ext cx="3175594" cy="515211"/>
            </a:xfrm>
            <a:prstGeom prst="roundRect">
              <a:avLst>
                <a:gd name="adj" fmla="val 5669"/>
              </a:avLst>
            </a:prstGeom>
            <a:solidFill>
              <a:srgbClr val="7C3D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latin typeface="微软雅黑" pitchFamily="34" charset="-122"/>
                <a:ea typeface="微软雅黑" pitchFamily="34" charset="-122"/>
              </a:endParaRPr>
            </a:p>
          </p:txBody>
        </p:sp>
        <p:sp>
          <p:nvSpPr>
            <p:cNvPr id="57" name="矩形 95"/>
            <p:cNvSpPr/>
            <p:nvPr/>
          </p:nvSpPr>
          <p:spPr>
            <a:xfrm>
              <a:off x="8758313" y="5068549"/>
              <a:ext cx="3087646" cy="380380"/>
            </a:xfrm>
            <a:prstGeom prst="rect">
              <a:avLst/>
            </a:prstGeom>
          </p:spPr>
          <p:txBody>
            <a:bodyPr wrap="square">
              <a:spAutoFit/>
            </a:bodyPr>
            <a:lstStyle/>
            <a:p>
              <a:pPr algn="just">
                <a:lnSpc>
                  <a:spcPct val="114000"/>
                </a:lnSpc>
              </a:pPr>
              <a:r>
                <a:rPr lang="zh-CN" altLang="en-US" sz="1200" dirty="0">
                  <a:solidFill>
                    <a:schemeClr val="bg1"/>
                  </a:solidFill>
                  <a:latin typeface="微软雅黑" pitchFamily="34" charset="-122"/>
                  <a:ea typeface="微软雅黑" pitchFamily="34" charset="-122"/>
                </a:rPr>
                <a:t>轻点此处输入文字内容，</a:t>
              </a:r>
              <a:r>
                <a:rPr lang="en-US" altLang="zh-CN" sz="1200" dirty="0">
                  <a:solidFill>
                    <a:schemeClr val="bg1"/>
                  </a:solidFill>
                  <a:latin typeface="微软雅黑" pitchFamily="34" charset="-122"/>
                  <a:ea typeface="微软雅黑" pitchFamily="34" charset="-122"/>
                </a:rPr>
                <a:t>PPT</a:t>
              </a:r>
              <a:r>
                <a:rPr lang="zh-CN" altLang="en-US" sz="1200" dirty="0">
                  <a:solidFill>
                    <a:schemeClr val="bg1"/>
                  </a:solidFill>
                  <a:latin typeface="微软雅黑" pitchFamily="34" charset="-122"/>
                  <a:ea typeface="微软雅黑" pitchFamily="34" charset="-122"/>
                </a:rPr>
                <a:t>模板所有文字图片都可编辑，数据图表都可以修改颜色大小形状</a:t>
              </a:r>
            </a:p>
          </p:txBody>
        </p:sp>
        <p:sp>
          <p:nvSpPr>
            <p:cNvPr id="58" name="Rectangle 30"/>
            <p:cNvSpPr/>
            <p:nvPr/>
          </p:nvSpPr>
          <p:spPr>
            <a:xfrm>
              <a:off x="8680943" y="2399909"/>
              <a:ext cx="3175594" cy="258436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grpSp>
    </p:spTree>
    <p:extLst>
      <p:ext uri="{BB962C8B-B14F-4D97-AF65-F5344CB8AC3E}">
        <p14:creationId xmlns:p14="http://schemas.microsoft.com/office/powerpoint/2010/main" val="336124190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fade">
                                      <p:cBhvr>
                                        <p:cTn id="13" dur="250"/>
                                        <p:tgtEl>
                                          <p:spTgt spid="55"/>
                                        </p:tgtEl>
                                      </p:cBhvr>
                                    </p:animEffect>
                                    <p:anim calcmode="lin" valueType="num">
                                      <p:cBhvr>
                                        <p:cTn id="14" dur="250" fill="hold"/>
                                        <p:tgtEl>
                                          <p:spTgt spid="55"/>
                                        </p:tgtEl>
                                        <p:attrNameLst>
                                          <p:attrName>ppt_x</p:attrName>
                                        </p:attrNameLst>
                                      </p:cBhvr>
                                      <p:tavLst>
                                        <p:tav tm="0">
                                          <p:val>
                                            <p:strVal val="#ppt_x"/>
                                          </p:val>
                                        </p:tav>
                                        <p:tav tm="100000">
                                          <p:val>
                                            <p:strVal val="#ppt_x"/>
                                          </p:val>
                                        </p:tav>
                                      </p:tavLst>
                                    </p:anim>
                                    <p:anim calcmode="lin" valueType="num">
                                      <p:cBhvr>
                                        <p:cTn id="15" dur="250" fill="hold"/>
                                        <p:tgtEl>
                                          <p:spTgt spid="55"/>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Group 95"/>
          <p:cNvGrpSpPr/>
          <p:nvPr/>
        </p:nvGrpSpPr>
        <p:grpSpPr>
          <a:xfrm>
            <a:off x="978392" y="3644530"/>
            <a:ext cx="3562477" cy="1150444"/>
            <a:chOff x="1321543" y="2439760"/>
            <a:chExt cx="2672207" cy="862833"/>
          </a:xfrm>
        </p:grpSpPr>
        <p:grpSp>
          <p:nvGrpSpPr>
            <p:cNvPr id="6" name="Group 88"/>
            <p:cNvGrpSpPr/>
            <p:nvPr/>
          </p:nvGrpSpPr>
          <p:grpSpPr>
            <a:xfrm>
              <a:off x="1321543" y="2439760"/>
              <a:ext cx="1940115" cy="862833"/>
              <a:chOff x="1321543" y="2439760"/>
              <a:chExt cx="1940115" cy="862833"/>
            </a:xfrm>
          </p:grpSpPr>
          <p:sp>
            <p:nvSpPr>
              <p:cNvPr id="12" name="Rectangle 31"/>
              <p:cNvSpPr/>
              <p:nvPr/>
            </p:nvSpPr>
            <p:spPr>
              <a:xfrm>
                <a:off x="1321543" y="2725512"/>
                <a:ext cx="1940115" cy="577081"/>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14" name="Rectangle 32"/>
              <p:cNvSpPr/>
              <p:nvPr/>
            </p:nvSpPr>
            <p:spPr>
              <a:xfrm>
                <a:off x="2470637" y="2439760"/>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7" name="Group 84"/>
            <p:cNvGrpSpPr/>
            <p:nvPr/>
          </p:nvGrpSpPr>
          <p:grpSpPr>
            <a:xfrm>
              <a:off x="3357554" y="2500312"/>
              <a:ext cx="636196" cy="636164"/>
              <a:chOff x="3357554" y="2500312"/>
              <a:chExt cx="636196" cy="636164"/>
            </a:xfrm>
          </p:grpSpPr>
          <p:sp>
            <p:nvSpPr>
              <p:cNvPr id="8" name="Rectangle 22"/>
              <p:cNvSpPr/>
              <p:nvPr/>
            </p:nvSpPr>
            <p:spPr>
              <a:xfrm>
                <a:off x="3357554" y="2500312"/>
                <a:ext cx="636196" cy="636164"/>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10" name="Freeform 23"/>
              <p:cNvSpPr>
                <a:spLocks noEditPoints="1"/>
              </p:cNvSpPr>
              <p:nvPr/>
            </p:nvSpPr>
            <p:spPr bwMode="auto">
              <a:xfrm>
                <a:off x="3477620" y="2660940"/>
                <a:ext cx="389082" cy="3228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nvGrpSpPr>
          <p:cNvPr id="15" name="Group 93"/>
          <p:cNvGrpSpPr/>
          <p:nvPr/>
        </p:nvGrpSpPr>
        <p:grpSpPr>
          <a:xfrm>
            <a:off x="992908" y="2143200"/>
            <a:ext cx="3547963" cy="1150446"/>
            <a:chOff x="1332430" y="1368189"/>
            <a:chExt cx="2661320" cy="862834"/>
          </a:xfrm>
        </p:grpSpPr>
        <p:grpSp>
          <p:nvGrpSpPr>
            <p:cNvPr id="16" name="Group 89"/>
            <p:cNvGrpSpPr/>
            <p:nvPr/>
          </p:nvGrpSpPr>
          <p:grpSpPr>
            <a:xfrm>
              <a:off x="1332430" y="1368189"/>
              <a:ext cx="1940115" cy="862834"/>
              <a:chOff x="1332430" y="1368189"/>
              <a:chExt cx="1940115" cy="862834"/>
            </a:xfrm>
          </p:grpSpPr>
          <p:sp>
            <p:nvSpPr>
              <p:cNvPr id="20" name="Rectangle 29"/>
              <p:cNvSpPr/>
              <p:nvPr/>
            </p:nvSpPr>
            <p:spPr>
              <a:xfrm>
                <a:off x="1332430" y="1653942"/>
                <a:ext cx="1940115" cy="577081"/>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21" name="Rectangle 30"/>
              <p:cNvSpPr/>
              <p:nvPr/>
            </p:nvSpPr>
            <p:spPr>
              <a:xfrm>
                <a:off x="2481524" y="1368189"/>
                <a:ext cx="754151"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sz="1600" dirty="0">
                  <a:solidFill>
                    <a:schemeClr val="tx1">
                      <a:lumMod val="50000"/>
                      <a:lumOff val="50000"/>
                    </a:schemeClr>
                  </a:solidFill>
                  <a:latin typeface="+mn-ea"/>
                  <a:cs typeface="Open Sans" pitchFamily="34" charset="0"/>
                </a:endParaRPr>
              </a:p>
            </p:txBody>
          </p:sp>
        </p:grpSp>
        <p:grpSp>
          <p:nvGrpSpPr>
            <p:cNvPr id="17" name="Group 83"/>
            <p:cNvGrpSpPr/>
            <p:nvPr/>
          </p:nvGrpSpPr>
          <p:grpSpPr>
            <a:xfrm>
              <a:off x="3357554" y="1428742"/>
              <a:ext cx="636196" cy="636164"/>
              <a:chOff x="3357554" y="1428742"/>
              <a:chExt cx="636196" cy="636164"/>
            </a:xfrm>
          </p:grpSpPr>
          <p:sp>
            <p:nvSpPr>
              <p:cNvPr id="18" name="Rectangle 13"/>
              <p:cNvSpPr/>
              <p:nvPr/>
            </p:nvSpPr>
            <p:spPr>
              <a:xfrm>
                <a:off x="3357554" y="1428742"/>
                <a:ext cx="636196" cy="636164"/>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19" name="Freeform 100"/>
              <p:cNvSpPr>
                <a:spLocks/>
              </p:cNvSpPr>
              <p:nvPr/>
            </p:nvSpPr>
            <p:spPr bwMode="auto">
              <a:xfrm>
                <a:off x="3500430" y="1571618"/>
                <a:ext cx="303570" cy="342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nvGrpSpPr>
          <p:cNvPr id="22" name="Group 97"/>
          <p:cNvGrpSpPr/>
          <p:nvPr/>
        </p:nvGrpSpPr>
        <p:grpSpPr>
          <a:xfrm>
            <a:off x="978393" y="5168540"/>
            <a:ext cx="3562477" cy="1150444"/>
            <a:chOff x="1321543" y="3571882"/>
            <a:chExt cx="2672207" cy="862833"/>
          </a:xfrm>
        </p:grpSpPr>
        <p:grpSp>
          <p:nvGrpSpPr>
            <p:cNvPr id="23" name="Group 87"/>
            <p:cNvGrpSpPr/>
            <p:nvPr/>
          </p:nvGrpSpPr>
          <p:grpSpPr>
            <a:xfrm>
              <a:off x="1321543" y="3571882"/>
              <a:ext cx="1940115" cy="862833"/>
              <a:chOff x="1321543" y="3571882"/>
              <a:chExt cx="1940115" cy="862833"/>
            </a:xfrm>
          </p:grpSpPr>
          <p:sp>
            <p:nvSpPr>
              <p:cNvPr id="30" name="Rectangle 33"/>
              <p:cNvSpPr/>
              <p:nvPr/>
            </p:nvSpPr>
            <p:spPr>
              <a:xfrm>
                <a:off x="1321543" y="3857634"/>
                <a:ext cx="1940115" cy="577081"/>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31" name="Rectangle 34"/>
              <p:cNvSpPr/>
              <p:nvPr/>
            </p:nvSpPr>
            <p:spPr>
              <a:xfrm>
                <a:off x="2470638" y="3571882"/>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24" name="Group 86"/>
            <p:cNvGrpSpPr/>
            <p:nvPr/>
          </p:nvGrpSpPr>
          <p:grpSpPr>
            <a:xfrm>
              <a:off x="3357554" y="3643320"/>
              <a:ext cx="636196" cy="636164"/>
              <a:chOff x="3357554" y="3643320"/>
              <a:chExt cx="636196" cy="636164"/>
            </a:xfrm>
          </p:grpSpPr>
          <p:sp>
            <p:nvSpPr>
              <p:cNvPr id="25" name="Rectangle 26"/>
              <p:cNvSpPr/>
              <p:nvPr/>
            </p:nvSpPr>
            <p:spPr>
              <a:xfrm>
                <a:off x="3357554" y="3643320"/>
                <a:ext cx="636196" cy="636164"/>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lumOff val="50000"/>
                    </a:schemeClr>
                  </a:solidFill>
                  <a:latin typeface="+mn-ea"/>
                </a:endParaRPr>
              </a:p>
            </p:txBody>
          </p:sp>
          <p:grpSp>
            <p:nvGrpSpPr>
              <p:cNvPr id="26" name="Group 67"/>
              <p:cNvGrpSpPr/>
              <p:nvPr/>
            </p:nvGrpSpPr>
            <p:grpSpPr>
              <a:xfrm>
                <a:off x="3428992" y="3857634"/>
                <a:ext cx="503238" cy="177800"/>
                <a:chOff x="1441430" y="4357700"/>
                <a:chExt cx="503238" cy="177800"/>
              </a:xfrm>
              <a:solidFill>
                <a:schemeClr val="bg1"/>
              </a:solidFill>
            </p:grpSpPr>
            <p:sp>
              <p:nvSpPr>
                <p:cNvPr id="27"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sp>
              <p:nvSpPr>
                <p:cNvPr id="28"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sp>
              <p:nvSpPr>
                <p:cNvPr id="29"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grpSp>
        <p:nvGrpSpPr>
          <p:cNvPr id="52" name="组合 51"/>
          <p:cNvGrpSpPr/>
          <p:nvPr/>
        </p:nvGrpSpPr>
        <p:grpSpPr>
          <a:xfrm>
            <a:off x="4903472" y="2093235"/>
            <a:ext cx="3735413" cy="4196938"/>
            <a:chOff x="4679903" y="1960426"/>
            <a:chExt cx="3242682" cy="4243557"/>
          </a:xfrm>
        </p:grpSpPr>
        <p:sp>
          <p:nvSpPr>
            <p:cNvPr id="53" name="矩形 52"/>
            <p:cNvSpPr/>
            <p:nvPr/>
          </p:nvSpPr>
          <p:spPr>
            <a:xfrm>
              <a:off x="4679903" y="1960426"/>
              <a:ext cx="3132027" cy="2348939"/>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54" name="矩形 53"/>
            <p:cNvSpPr>
              <a:spLocks noChangeArrowheads="1"/>
            </p:cNvSpPr>
            <p:nvPr/>
          </p:nvSpPr>
          <p:spPr bwMode="auto">
            <a:xfrm>
              <a:off x="4679903" y="4372613"/>
              <a:ext cx="3132027" cy="1831370"/>
            </a:xfrm>
            <a:prstGeom prst="rect">
              <a:avLst/>
            </a:prstGeom>
            <a:solidFill>
              <a:srgbClr val="D782AE"/>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55" name="矩形 54"/>
            <p:cNvSpPr>
              <a:spLocks noChangeArrowheads="1"/>
            </p:cNvSpPr>
            <p:nvPr/>
          </p:nvSpPr>
          <p:spPr bwMode="auto">
            <a:xfrm>
              <a:off x="4789507" y="5219986"/>
              <a:ext cx="2990967" cy="983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chemeClr val="bg1"/>
                  </a:solidFill>
                </a:rPr>
                <a:t>此处添加详细文本描述，建议与标题相关并符合整体语言风格，语言描述尽量简洁生动。尽量将每页幻灯片的字数</a:t>
              </a:r>
            </a:p>
          </p:txBody>
        </p:sp>
        <p:sp>
          <p:nvSpPr>
            <p:cNvPr id="56" name="矩形 55"/>
            <p:cNvSpPr>
              <a:spLocks noChangeArrowheads="1"/>
            </p:cNvSpPr>
            <p:nvPr/>
          </p:nvSpPr>
          <p:spPr bwMode="auto">
            <a:xfrm>
              <a:off x="4790556" y="4401077"/>
              <a:ext cx="3132029" cy="88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altLang="zh-CN" sz="2400" dirty="0" err="1">
                  <a:solidFill>
                    <a:schemeClr val="bg1"/>
                  </a:solidFill>
                </a:rPr>
                <a:t>donec</a:t>
              </a:r>
              <a:r>
                <a:rPr lang="en-US" altLang="zh-CN" sz="2400" dirty="0">
                  <a:solidFill>
                    <a:schemeClr val="bg1"/>
                  </a:solidFill>
                </a:rPr>
                <a:t> </a:t>
              </a:r>
              <a:r>
                <a:rPr lang="en-US" altLang="zh-CN" sz="2400" dirty="0" err="1">
                  <a:solidFill>
                    <a:schemeClr val="bg1"/>
                  </a:solidFill>
                </a:rPr>
                <a:t>sollicitudin</a:t>
              </a:r>
              <a:r>
                <a:rPr lang="en-US" altLang="zh-CN" sz="2400" dirty="0">
                  <a:solidFill>
                    <a:schemeClr val="bg1"/>
                  </a:solidFill>
                </a:rPr>
                <a:t> </a:t>
              </a:r>
              <a:r>
                <a:rPr lang="en-US" altLang="zh-CN" sz="2400" dirty="0" err="1">
                  <a:solidFill>
                    <a:schemeClr val="bg1"/>
                  </a:solidFill>
                </a:rPr>
                <a:t>molestie</a:t>
              </a:r>
              <a:r>
                <a:rPr lang="en-US" altLang="zh-CN" sz="2400" dirty="0">
                  <a:solidFill>
                    <a:schemeClr val="bg1"/>
                  </a:solidFill>
                </a:rPr>
                <a:t> </a:t>
              </a:r>
              <a:r>
                <a:rPr lang="en-US" altLang="zh-CN" sz="2400" dirty="0" err="1">
                  <a:solidFill>
                    <a:schemeClr val="bg1"/>
                  </a:solidFill>
                </a:rPr>
                <a:t>malesuada</a:t>
              </a:r>
              <a:endParaRPr lang="zh-CN" altLang="en-US" sz="2400" dirty="0">
                <a:solidFill>
                  <a:schemeClr val="bg1"/>
                </a:solidFill>
              </a:endParaRPr>
            </a:p>
          </p:txBody>
        </p:sp>
      </p:grpSp>
      <p:sp>
        <p:nvSpPr>
          <p:cNvPr id="57" name="直接连接符 90"/>
          <p:cNvSpPr/>
          <p:nvPr/>
        </p:nvSpPr>
        <p:spPr>
          <a:xfrm>
            <a:off x="8909751" y="3559221"/>
            <a:ext cx="1989138" cy="1588"/>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58" name="直接连接符 91"/>
          <p:cNvSpPr/>
          <p:nvPr/>
        </p:nvSpPr>
        <p:spPr>
          <a:xfrm>
            <a:off x="8909751" y="5000671"/>
            <a:ext cx="1989138" cy="1588"/>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59" name="矩形 92"/>
          <p:cNvSpPr/>
          <p:nvPr/>
        </p:nvSpPr>
        <p:spPr>
          <a:xfrm>
            <a:off x="8909751" y="2165396"/>
            <a:ext cx="1470025" cy="431800"/>
          </a:xfrm>
          <a:prstGeom prst="rect">
            <a:avLst/>
          </a:prstGeom>
          <a:noFill/>
          <a:ln w="9525">
            <a:noFill/>
            <a:miter/>
          </a:ln>
        </p:spPr>
        <p:txBody>
          <a:bodyPr lIns="91431" tIns="45716" rIns="91431" bIns="45716">
            <a:spAutoFit/>
          </a:bodyPr>
          <a:lstStyle/>
          <a:p>
            <a:pPr lvl="0" eaLnBrk="1" hangingPunct="1">
              <a:buNone/>
            </a:pPr>
            <a:r>
              <a:rPr lang="zh-CN" altLang="en-US" sz="2200" b="1" dirty="0">
                <a:solidFill>
                  <a:srgbClr val="7C3D67"/>
                </a:solidFill>
                <a:latin typeface="微软雅黑" pitchFamily="34" charset="-122"/>
                <a:ea typeface="微软雅黑" pitchFamily="34" charset="-122"/>
                <a:sym typeface="微软雅黑" pitchFamily="34" charset="-122"/>
              </a:rPr>
              <a:t>添加标题</a:t>
            </a:r>
            <a:endParaRPr lang="en-US" altLang="x-none" sz="2200" b="1" dirty="0">
              <a:solidFill>
                <a:srgbClr val="7C3D67"/>
              </a:solidFill>
              <a:latin typeface="微软雅黑" pitchFamily="34" charset="-122"/>
              <a:ea typeface="微软雅黑" pitchFamily="34" charset="-122"/>
              <a:sym typeface="微软雅黑" pitchFamily="34" charset="-122"/>
            </a:endParaRPr>
          </a:p>
        </p:txBody>
      </p:sp>
      <p:sp>
        <p:nvSpPr>
          <p:cNvPr id="60" name="矩形 47"/>
          <p:cNvSpPr/>
          <p:nvPr/>
        </p:nvSpPr>
        <p:spPr>
          <a:xfrm>
            <a:off x="8909751" y="2581321"/>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sp>
        <p:nvSpPr>
          <p:cNvPr id="61" name="矩形 94"/>
          <p:cNvSpPr/>
          <p:nvPr/>
        </p:nvSpPr>
        <p:spPr>
          <a:xfrm>
            <a:off x="8909751" y="3640184"/>
            <a:ext cx="1470025" cy="430212"/>
          </a:xfrm>
          <a:prstGeom prst="rect">
            <a:avLst/>
          </a:prstGeom>
          <a:noFill/>
          <a:ln w="9525">
            <a:noFill/>
            <a:miter/>
          </a:ln>
        </p:spPr>
        <p:txBody>
          <a:bodyPr lIns="91431" tIns="45716" rIns="91431" bIns="45716">
            <a:spAutoFit/>
          </a:bodyPr>
          <a:lstStyle/>
          <a:p>
            <a:pPr lvl="0" eaLnBrk="1" hangingPunct="1">
              <a:buNone/>
            </a:pPr>
            <a:r>
              <a:rPr lang="zh-CN" altLang="en-US" sz="2200" b="1" dirty="0">
                <a:solidFill>
                  <a:srgbClr val="DF6282"/>
                </a:solidFill>
                <a:latin typeface="微软雅黑" pitchFamily="34" charset="-122"/>
                <a:ea typeface="微软雅黑" pitchFamily="34" charset="-122"/>
                <a:sym typeface="微软雅黑" pitchFamily="34" charset="-122"/>
              </a:rPr>
              <a:t>添加标题</a:t>
            </a:r>
            <a:endParaRPr lang="en-US" altLang="x-none" sz="2200" b="1" dirty="0">
              <a:solidFill>
                <a:srgbClr val="DF6282"/>
              </a:solidFill>
              <a:latin typeface="微软雅黑" pitchFamily="34" charset="-122"/>
              <a:ea typeface="微软雅黑" pitchFamily="34" charset="-122"/>
              <a:sym typeface="微软雅黑" pitchFamily="34" charset="-122"/>
            </a:endParaRPr>
          </a:p>
        </p:txBody>
      </p:sp>
      <p:sp>
        <p:nvSpPr>
          <p:cNvPr id="62" name="矩形 47"/>
          <p:cNvSpPr/>
          <p:nvPr/>
        </p:nvSpPr>
        <p:spPr>
          <a:xfrm>
            <a:off x="8909751" y="4054521"/>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sp>
        <p:nvSpPr>
          <p:cNvPr id="63" name="矩形 96"/>
          <p:cNvSpPr/>
          <p:nvPr/>
        </p:nvSpPr>
        <p:spPr>
          <a:xfrm>
            <a:off x="8909751" y="5113384"/>
            <a:ext cx="1470025" cy="430212"/>
          </a:xfrm>
          <a:prstGeom prst="rect">
            <a:avLst/>
          </a:prstGeom>
          <a:noFill/>
          <a:ln w="9525">
            <a:noFill/>
            <a:miter/>
          </a:ln>
        </p:spPr>
        <p:txBody>
          <a:bodyPr lIns="91431" tIns="45716" rIns="91431" bIns="45716">
            <a:spAutoFit/>
          </a:bodyPr>
          <a:lstStyle/>
          <a:p>
            <a:pPr lvl="0" eaLnBrk="1" hangingPunct="1">
              <a:buNone/>
            </a:pPr>
            <a:r>
              <a:rPr lang="zh-CN" altLang="en-US" sz="2200" b="1" dirty="0">
                <a:solidFill>
                  <a:srgbClr val="7C3D67"/>
                </a:solidFill>
                <a:latin typeface="微软雅黑" pitchFamily="34" charset="-122"/>
                <a:ea typeface="微软雅黑" pitchFamily="34" charset="-122"/>
                <a:sym typeface="微软雅黑" pitchFamily="34" charset="-122"/>
              </a:rPr>
              <a:t>添加标题</a:t>
            </a:r>
            <a:endParaRPr lang="en-US" altLang="x-none" sz="2200" b="1" dirty="0">
              <a:solidFill>
                <a:srgbClr val="7C3D67"/>
              </a:solidFill>
              <a:latin typeface="微软雅黑" pitchFamily="34" charset="-122"/>
              <a:ea typeface="微软雅黑" pitchFamily="34" charset="-122"/>
              <a:sym typeface="微软雅黑" pitchFamily="34" charset="-122"/>
            </a:endParaRPr>
          </a:p>
        </p:txBody>
      </p:sp>
      <p:sp>
        <p:nvSpPr>
          <p:cNvPr id="64" name="矩形 47"/>
          <p:cNvSpPr/>
          <p:nvPr/>
        </p:nvSpPr>
        <p:spPr>
          <a:xfrm>
            <a:off x="8909751" y="5527721"/>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spTree>
    <p:extLst>
      <p:ext uri="{BB962C8B-B14F-4D97-AF65-F5344CB8AC3E}">
        <p14:creationId xmlns:p14="http://schemas.microsoft.com/office/powerpoint/2010/main" val="220199164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2"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slide(fromRight)">
                                      <p:cBhvr>
                                        <p:cTn id="13" dur="500"/>
                                        <p:tgtEl>
                                          <p:spTgt spid="15"/>
                                        </p:tgtEl>
                                      </p:cBhvr>
                                    </p:animEffect>
                                  </p:childTnLst>
                                </p:cTn>
                              </p:par>
                            </p:childTnLst>
                          </p:cTn>
                        </p:par>
                        <p:par>
                          <p:cTn id="14" fill="hold">
                            <p:stCondLst>
                              <p:cond delay="1500"/>
                            </p:stCondLst>
                            <p:childTnLst>
                              <p:par>
                                <p:cTn id="15" presetID="12" presetClass="entr" presetSubtype="2"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lide(fromRight)">
                                      <p:cBhvr>
                                        <p:cTn id="17" dur="500"/>
                                        <p:tgtEl>
                                          <p:spTgt spid="5"/>
                                        </p:tgtEl>
                                      </p:cBhvr>
                                    </p:animEffect>
                                  </p:childTnLst>
                                </p:cTn>
                              </p:par>
                            </p:childTnLst>
                          </p:cTn>
                        </p:par>
                        <p:par>
                          <p:cTn id="18" fill="hold">
                            <p:stCondLst>
                              <p:cond delay="2000"/>
                            </p:stCondLst>
                            <p:childTnLst>
                              <p:par>
                                <p:cTn id="19" presetID="12" presetClass="entr" presetSubtype="2"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slide(fromRight)">
                                      <p:cBhvr>
                                        <p:cTn id="21" dur="500"/>
                                        <p:tgtEl>
                                          <p:spTgt spid="22"/>
                                        </p:tgtEl>
                                      </p:cBhvr>
                                    </p:animEffect>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fade">
                                      <p:cBhvr>
                                        <p:cTn id="25" dur="1000"/>
                                        <p:tgtEl>
                                          <p:spTgt spid="52"/>
                                        </p:tgtEl>
                                      </p:cBhvr>
                                    </p:animEffect>
                                    <p:anim calcmode="lin" valueType="num">
                                      <p:cBhvr>
                                        <p:cTn id="26" dur="1000" fill="hold"/>
                                        <p:tgtEl>
                                          <p:spTgt spid="52"/>
                                        </p:tgtEl>
                                        <p:attrNameLst>
                                          <p:attrName>ppt_x</p:attrName>
                                        </p:attrNameLst>
                                      </p:cBhvr>
                                      <p:tavLst>
                                        <p:tav tm="0">
                                          <p:val>
                                            <p:strVal val="#ppt_x"/>
                                          </p:val>
                                        </p:tav>
                                        <p:tav tm="100000">
                                          <p:val>
                                            <p:strVal val="#ppt_x"/>
                                          </p:val>
                                        </p:tav>
                                      </p:tavLst>
                                    </p:anim>
                                    <p:anim calcmode="lin" valueType="num">
                                      <p:cBhvr>
                                        <p:cTn id="27" dur="1000" fill="hold"/>
                                        <p:tgtEl>
                                          <p:spTgt spid="52"/>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14" presetClass="entr" presetSubtype="10" fill="hold"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filter="randombar(horizontal)">
                                      <p:cBhvr>
                                        <p:cTn id="31" dur="500"/>
                                        <p:tgtEl>
                                          <p:spTgt spid="57"/>
                                        </p:tgtEl>
                                      </p:cBhvr>
                                    </p:animEffect>
                                  </p:childTnLst>
                                </p:cTn>
                              </p:par>
                              <p:par>
                                <p:cTn id="32" presetID="14" presetClass="entr" presetSubtype="10" fill="hold" nodeType="withEffect">
                                  <p:stCondLst>
                                    <p:cond delay="0"/>
                                  </p:stCondLst>
                                  <p:childTnLst>
                                    <p:set>
                                      <p:cBhvr>
                                        <p:cTn id="33" dur="1" fill="hold">
                                          <p:stCondLst>
                                            <p:cond delay="0"/>
                                          </p:stCondLst>
                                        </p:cTn>
                                        <p:tgtEl>
                                          <p:spTgt spid="58"/>
                                        </p:tgtEl>
                                        <p:attrNameLst>
                                          <p:attrName>style.visibility</p:attrName>
                                        </p:attrNameLst>
                                      </p:cBhvr>
                                      <p:to>
                                        <p:strVal val="visible"/>
                                      </p:to>
                                    </p:set>
                                    <p:animEffect filter="randombar(horizontal)">
                                      <p:cBhvr>
                                        <p:cTn id="34" dur="500"/>
                                        <p:tgtEl>
                                          <p:spTgt spid="58"/>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59"/>
                                        </p:tgtEl>
                                        <p:attrNameLst>
                                          <p:attrName>style.visibility</p:attrName>
                                        </p:attrNameLst>
                                      </p:cBhvr>
                                      <p:to>
                                        <p:strVal val="visible"/>
                                      </p:to>
                                    </p:set>
                                    <p:animEffect filter="randombar(horizontal)">
                                      <p:cBhvr>
                                        <p:cTn id="37" dur="500"/>
                                        <p:tgtEl>
                                          <p:spTgt spid="59"/>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60"/>
                                        </p:tgtEl>
                                        <p:attrNameLst>
                                          <p:attrName>style.visibility</p:attrName>
                                        </p:attrNameLst>
                                      </p:cBhvr>
                                      <p:to>
                                        <p:strVal val="visible"/>
                                      </p:to>
                                    </p:set>
                                    <p:animEffect filter="randombar(horizontal)">
                                      <p:cBhvr>
                                        <p:cTn id="40" dur="500"/>
                                        <p:tgtEl>
                                          <p:spTgt spid="60"/>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61"/>
                                        </p:tgtEl>
                                        <p:attrNameLst>
                                          <p:attrName>style.visibility</p:attrName>
                                        </p:attrNameLst>
                                      </p:cBhvr>
                                      <p:to>
                                        <p:strVal val="visible"/>
                                      </p:to>
                                    </p:set>
                                    <p:animEffect filter="randombar(horizontal)">
                                      <p:cBhvr>
                                        <p:cTn id="43" dur="500"/>
                                        <p:tgtEl>
                                          <p:spTgt spid="61"/>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62"/>
                                        </p:tgtEl>
                                        <p:attrNameLst>
                                          <p:attrName>style.visibility</p:attrName>
                                        </p:attrNameLst>
                                      </p:cBhvr>
                                      <p:to>
                                        <p:strVal val="visible"/>
                                      </p:to>
                                    </p:set>
                                    <p:animEffect filter="randombar(horizontal)">
                                      <p:cBhvr>
                                        <p:cTn id="46" dur="500"/>
                                        <p:tgtEl>
                                          <p:spTgt spid="62"/>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63"/>
                                        </p:tgtEl>
                                        <p:attrNameLst>
                                          <p:attrName>style.visibility</p:attrName>
                                        </p:attrNameLst>
                                      </p:cBhvr>
                                      <p:to>
                                        <p:strVal val="visible"/>
                                      </p:to>
                                    </p:set>
                                    <p:animEffect filter="randombar(horizontal)">
                                      <p:cBhvr>
                                        <p:cTn id="49" dur="500"/>
                                        <p:tgtEl>
                                          <p:spTgt spid="63"/>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64"/>
                                        </p:tgtEl>
                                        <p:attrNameLst>
                                          <p:attrName>style.visibility</p:attrName>
                                        </p:attrNameLst>
                                      </p:cBhvr>
                                      <p:to>
                                        <p:strVal val="visible"/>
                                      </p:to>
                                    </p:set>
                                    <p:animEffect filter="randombar(horizontal)">
                                      <p:cBhvr>
                                        <p:cTn id="5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bldLvl="0"/>
      <p:bldP spid="60" grpId="0" bldLvl="0"/>
      <p:bldP spid="61" grpId="0" bldLvl="0"/>
      <p:bldP spid="62" grpId="0" bldLvl="0"/>
      <p:bldP spid="63" grpId="0" bldLvl="0"/>
      <p:bldP spid="64" grpId="0" bldLvl="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sp>
        <p:nvSpPr>
          <p:cNvPr id="6" name="Freeform 6"/>
          <p:cNvSpPr>
            <a:spLocks/>
          </p:cNvSpPr>
          <p:nvPr/>
        </p:nvSpPr>
        <p:spPr bwMode="auto">
          <a:xfrm flipH="1">
            <a:off x="5603316" y="6327259"/>
            <a:ext cx="914873" cy="196822"/>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013"/>
          </a:p>
        </p:txBody>
      </p:sp>
      <p:sp>
        <p:nvSpPr>
          <p:cNvPr id="7" name="Freeform 24"/>
          <p:cNvSpPr/>
          <p:nvPr/>
        </p:nvSpPr>
        <p:spPr>
          <a:xfrm flipH="1">
            <a:off x="5363522" y="5879725"/>
            <a:ext cx="1394457" cy="406510"/>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8" name="Freeform 25"/>
          <p:cNvSpPr/>
          <p:nvPr/>
        </p:nvSpPr>
        <p:spPr>
          <a:xfrm flipH="1">
            <a:off x="5749727" y="6565104"/>
            <a:ext cx="622049" cy="132792"/>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0" name="Freeform 5"/>
          <p:cNvSpPr>
            <a:spLocks/>
          </p:cNvSpPr>
          <p:nvPr/>
        </p:nvSpPr>
        <p:spPr bwMode="auto">
          <a:xfrm>
            <a:off x="5948848" y="5094274"/>
            <a:ext cx="181978" cy="537811"/>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2" name="Freeform 6"/>
          <p:cNvSpPr>
            <a:spLocks/>
          </p:cNvSpPr>
          <p:nvPr/>
        </p:nvSpPr>
        <p:spPr bwMode="auto">
          <a:xfrm>
            <a:off x="6000842" y="4998410"/>
            <a:ext cx="142983" cy="165731"/>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4" name="Freeform 7"/>
          <p:cNvSpPr>
            <a:spLocks/>
          </p:cNvSpPr>
          <p:nvPr/>
        </p:nvSpPr>
        <p:spPr bwMode="auto">
          <a:xfrm>
            <a:off x="5984594" y="5058528"/>
            <a:ext cx="155981" cy="151108"/>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5" name="Freeform 8"/>
          <p:cNvSpPr>
            <a:spLocks/>
          </p:cNvSpPr>
          <p:nvPr/>
        </p:nvSpPr>
        <p:spPr bwMode="auto">
          <a:xfrm>
            <a:off x="5973221" y="5612587"/>
            <a:ext cx="47121" cy="77991"/>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6" name="Freeform 9"/>
          <p:cNvSpPr>
            <a:spLocks/>
          </p:cNvSpPr>
          <p:nvPr/>
        </p:nvSpPr>
        <p:spPr bwMode="auto">
          <a:xfrm>
            <a:off x="6137326" y="5092649"/>
            <a:ext cx="180354" cy="537811"/>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7" name="Freeform 10"/>
          <p:cNvSpPr>
            <a:spLocks/>
          </p:cNvSpPr>
          <p:nvPr/>
        </p:nvSpPr>
        <p:spPr bwMode="auto">
          <a:xfrm>
            <a:off x="6187695" y="4993536"/>
            <a:ext cx="142983" cy="165731"/>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8" name="Freeform 11"/>
          <p:cNvSpPr>
            <a:spLocks/>
          </p:cNvSpPr>
          <p:nvPr/>
        </p:nvSpPr>
        <p:spPr bwMode="auto">
          <a:xfrm>
            <a:off x="6173071" y="5056903"/>
            <a:ext cx="155981" cy="149483"/>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9" name="Freeform 12"/>
          <p:cNvSpPr>
            <a:spLocks/>
          </p:cNvSpPr>
          <p:nvPr/>
        </p:nvSpPr>
        <p:spPr bwMode="auto">
          <a:xfrm>
            <a:off x="6161698" y="5607712"/>
            <a:ext cx="47121" cy="77991"/>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0" name="Freeform 13"/>
          <p:cNvSpPr>
            <a:spLocks/>
          </p:cNvSpPr>
          <p:nvPr/>
        </p:nvSpPr>
        <p:spPr bwMode="auto">
          <a:xfrm>
            <a:off x="6301433" y="5095898"/>
            <a:ext cx="42245" cy="272968"/>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21" name="Group 123"/>
          <p:cNvGrpSpPr/>
          <p:nvPr/>
        </p:nvGrpSpPr>
        <p:grpSpPr>
          <a:xfrm>
            <a:off x="5037332" y="5011409"/>
            <a:ext cx="836776" cy="635300"/>
            <a:chOff x="7170738" y="4168775"/>
            <a:chExt cx="817563" cy="620713"/>
          </a:xfrm>
          <a:solidFill>
            <a:srgbClr val="7C3D67"/>
          </a:solidFill>
        </p:grpSpPr>
        <p:sp>
          <p:nvSpPr>
            <p:cNvPr id="117" name="Freeform 14"/>
            <p:cNvSpPr>
              <a:spLocks/>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8"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9"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20" name="Freeform 17"/>
            <p:cNvSpPr>
              <a:spLocks/>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21" name="Freeform 18"/>
            <p:cNvSpPr>
              <a:spLocks/>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22" name="Freeform 19"/>
            <p:cNvSpPr>
              <a:spLocks/>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sp>
        <p:nvSpPr>
          <p:cNvPr id="22" name="Freeform 20"/>
          <p:cNvSpPr>
            <a:spLocks noEditPoints="1"/>
          </p:cNvSpPr>
          <p:nvPr/>
        </p:nvSpPr>
        <p:spPr bwMode="auto">
          <a:xfrm>
            <a:off x="4356536" y="2801670"/>
            <a:ext cx="489068" cy="515065"/>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3" name="Oval 21"/>
          <p:cNvSpPr>
            <a:spLocks noChangeArrowheads="1"/>
          </p:cNvSpPr>
          <p:nvPr/>
        </p:nvSpPr>
        <p:spPr bwMode="auto">
          <a:xfrm>
            <a:off x="7477792" y="2681435"/>
            <a:ext cx="144608" cy="144608"/>
          </a:xfrm>
          <a:prstGeom prst="ellipse">
            <a:avLst/>
          </a:pr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4" name="Freeform 22"/>
          <p:cNvSpPr>
            <a:spLocks/>
          </p:cNvSpPr>
          <p:nvPr/>
        </p:nvSpPr>
        <p:spPr bwMode="auto">
          <a:xfrm>
            <a:off x="7529785" y="2788671"/>
            <a:ext cx="227474" cy="474444"/>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5" name="Freeform 23"/>
          <p:cNvSpPr>
            <a:spLocks/>
          </p:cNvSpPr>
          <p:nvPr/>
        </p:nvSpPr>
        <p:spPr bwMode="auto">
          <a:xfrm>
            <a:off x="7329935" y="2788671"/>
            <a:ext cx="243721" cy="467944"/>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24"/>
          <p:cNvSpPr>
            <a:spLocks/>
          </p:cNvSpPr>
          <p:nvPr/>
        </p:nvSpPr>
        <p:spPr bwMode="auto">
          <a:xfrm>
            <a:off x="7542785" y="2629442"/>
            <a:ext cx="25997" cy="81240"/>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7" name="Freeform 25"/>
          <p:cNvSpPr>
            <a:spLocks noEditPoints="1"/>
          </p:cNvSpPr>
          <p:nvPr/>
        </p:nvSpPr>
        <p:spPr bwMode="auto">
          <a:xfrm>
            <a:off x="6379422" y="2280108"/>
            <a:ext cx="230723" cy="623926"/>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8" name="Freeform 26"/>
          <p:cNvSpPr>
            <a:spLocks noEditPoints="1"/>
          </p:cNvSpPr>
          <p:nvPr/>
        </p:nvSpPr>
        <p:spPr bwMode="auto">
          <a:xfrm>
            <a:off x="6181196" y="2476709"/>
            <a:ext cx="625551" cy="229099"/>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9" name="Freeform 27"/>
          <p:cNvSpPr>
            <a:spLocks noEditPoints="1"/>
          </p:cNvSpPr>
          <p:nvPr/>
        </p:nvSpPr>
        <p:spPr bwMode="auto">
          <a:xfrm>
            <a:off x="6228315" y="2335352"/>
            <a:ext cx="531313" cy="510189"/>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30" name="Freeform 28"/>
          <p:cNvSpPr>
            <a:spLocks noEditPoints="1"/>
          </p:cNvSpPr>
          <p:nvPr/>
        </p:nvSpPr>
        <p:spPr bwMode="auto">
          <a:xfrm>
            <a:off x="6228315" y="2335352"/>
            <a:ext cx="531313" cy="510189"/>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31" name="Oval 29"/>
          <p:cNvSpPr>
            <a:spLocks noChangeArrowheads="1"/>
          </p:cNvSpPr>
          <p:nvPr/>
        </p:nvSpPr>
        <p:spPr bwMode="auto">
          <a:xfrm>
            <a:off x="6447665" y="2543327"/>
            <a:ext cx="95864" cy="95864"/>
          </a:xfrm>
          <a:prstGeom prst="ellipse">
            <a:avLst/>
          </a:pr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32" name="Freeform 30"/>
          <p:cNvSpPr>
            <a:spLocks noEditPoints="1"/>
          </p:cNvSpPr>
          <p:nvPr/>
        </p:nvSpPr>
        <p:spPr bwMode="auto">
          <a:xfrm>
            <a:off x="7183703" y="2103004"/>
            <a:ext cx="263218" cy="498816"/>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33" name="Rectangle 31"/>
          <p:cNvSpPr>
            <a:spLocks noChangeArrowheads="1"/>
          </p:cNvSpPr>
          <p:nvPr/>
        </p:nvSpPr>
        <p:spPr bwMode="auto">
          <a:xfrm>
            <a:off x="7052093" y="2101380"/>
            <a:ext cx="66618" cy="485817"/>
          </a:xfrm>
          <a:prstGeom prst="rect">
            <a:avLst/>
          </a:pr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34" name="Freeform 32"/>
          <p:cNvSpPr>
            <a:spLocks noEditPoints="1"/>
          </p:cNvSpPr>
          <p:nvPr/>
        </p:nvSpPr>
        <p:spPr bwMode="auto">
          <a:xfrm>
            <a:off x="4894349" y="4548339"/>
            <a:ext cx="575181" cy="420825"/>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35" name="Group 127"/>
          <p:cNvGrpSpPr/>
          <p:nvPr/>
        </p:nvGrpSpPr>
        <p:grpSpPr>
          <a:xfrm>
            <a:off x="6511032" y="4969163"/>
            <a:ext cx="519940" cy="669421"/>
            <a:chOff x="8610600" y="4127500"/>
            <a:chExt cx="508001" cy="654050"/>
          </a:xfrm>
          <a:solidFill>
            <a:srgbClr val="7C3D67"/>
          </a:solidFill>
        </p:grpSpPr>
        <p:sp>
          <p:nvSpPr>
            <p:cNvPr id="109" name="Freeform 33"/>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0"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1" name="Freeform 35"/>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2" name="Freeform 36"/>
            <p:cNvSpPr>
              <a:spLocks/>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3" name="Freeform 37"/>
            <p:cNvSpPr>
              <a:spLocks/>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4" name="Freeform 38"/>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5"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6" name="Freeform 40"/>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sp>
        <p:nvSpPr>
          <p:cNvPr id="36" name="Freeform 41"/>
          <p:cNvSpPr>
            <a:spLocks noEditPoints="1"/>
          </p:cNvSpPr>
          <p:nvPr/>
        </p:nvSpPr>
        <p:spPr bwMode="auto">
          <a:xfrm>
            <a:off x="6941607" y="4293243"/>
            <a:ext cx="438698" cy="399703"/>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37" name="Freeform 42"/>
          <p:cNvSpPr>
            <a:spLocks/>
          </p:cNvSpPr>
          <p:nvPr/>
        </p:nvSpPr>
        <p:spPr bwMode="auto">
          <a:xfrm>
            <a:off x="7055343" y="4662074"/>
            <a:ext cx="94238" cy="203102"/>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38" name="Freeform 43"/>
          <p:cNvSpPr>
            <a:spLocks/>
          </p:cNvSpPr>
          <p:nvPr/>
        </p:nvSpPr>
        <p:spPr bwMode="auto">
          <a:xfrm>
            <a:off x="7016348" y="4723817"/>
            <a:ext cx="133234" cy="274593"/>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39" name="Freeform 44"/>
          <p:cNvSpPr>
            <a:spLocks/>
          </p:cNvSpPr>
          <p:nvPr/>
        </p:nvSpPr>
        <p:spPr bwMode="auto">
          <a:xfrm>
            <a:off x="5799366" y="1648058"/>
            <a:ext cx="536186" cy="490692"/>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40" name="Freeform 45"/>
          <p:cNvSpPr>
            <a:spLocks noEditPoints="1"/>
          </p:cNvSpPr>
          <p:nvPr/>
        </p:nvSpPr>
        <p:spPr bwMode="auto">
          <a:xfrm>
            <a:off x="5640136" y="4371234"/>
            <a:ext cx="653172" cy="541062"/>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41" name="Freeform 46"/>
          <p:cNvSpPr>
            <a:spLocks noEditPoints="1"/>
          </p:cNvSpPr>
          <p:nvPr/>
        </p:nvSpPr>
        <p:spPr bwMode="auto">
          <a:xfrm>
            <a:off x="6795373" y="3293989"/>
            <a:ext cx="838401" cy="978133"/>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42" name="Freeform 47"/>
          <p:cNvSpPr>
            <a:spLocks noEditPoints="1"/>
          </p:cNvSpPr>
          <p:nvPr/>
        </p:nvSpPr>
        <p:spPr bwMode="auto">
          <a:xfrm>
            <a:off x="7430672" y="3579953"/>
            <a:ext cx="362333" cy="711666"/>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43" name="Freeform 48"/>
          <p:cNvSpPr>
            <a:spLocks noEditPoints="1"/>
          </p:cNvSpPr>
          <p:nvPr/>
        </p:nvSpPr>
        <p:spPr bwMode="auto">
          <a:xfrm>
            <a:off x="6166572" y="3670943"/>
            <a:ext cx="593056" cy="593056"/>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44" name="Freeform 49"/>
          <p:cNvSpPr>
            <a:spLocks/>
          </p:cNvSpPr>
          <p:nvPr/>
        </p:nvSpPr>
        <p:spPr bwMode="auto">
          <a:xfrm>
            <a:off x="6275435" y="3859421"/>
            <a:ext cx="295715" cy="155981"/>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45" name="Group 126"/>
          <p:cNvGrpSpPr/>
          <p:nvPr/>
        </p:nvGrpSpPr>
        <p:grpSpPr>
          <a:xfrm>
            <a:off x="6403794" y="4434602"/>
            <a:ext cx="464695" cy="441947"/>
            <a:chOff x="8505825" y="3605213"/>
            <a:chExt cx="454025" cy="431800"/>
          </a:xfrm>
          <a:solidFill>
            <a:srgbClr val="7C3D67"/>
          </a:solidFill>
        </p:grpSpPr>
        <p:sp>
          <p:nvSpPr>
            <p:cNvPr id="107" name="Freeform 50"/>
            <p:cNvSpPr>
              <a:spLocks/>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08" name="Freeform 51"/>
            <p:cNvSpPr>
              <a:spLocks/>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sp>
        <p:nvSpPr>
          <p:cNvPr id="46" name="Freeform 52"/>
          <p:cNvSpPr>
            <a:spLocks/>
          </p:cNvSpPr>
          <p:nvPr/>
        </p:nvSpPr>
        <p:spPr bwMode="auto">
          <a:xfrm>
            <a:off x="4970714" y="1804038"/>
            <a:ext cx="695418" cy="565434"/>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47" name="Freeform 53"/>
          <p:cNvSpPr>
            <a:spLocks/>
          </p:cNvSpPr>
          <p:nvPr/>
        </p:nvSpPr>
        <p:spPr bwMode="auto">
          <a:xfrm>
            <a:off x="5498778" y="1773169"/>
            <a:ext cx="191728" cy="263218"/>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48" name="Freeform 54"/>
          <p:cNvSpPr>
            <a:spLocks/>
          </p:cNvSpPr>
          <p:nvPr/>
        </p:nvSpPr>
        <p:spPr bwMode="auto">
          <a:xfrm>
            <a:off x="5061704" y="1953521"/>
            <a:ext cx="526438" cy="344460"/>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49" name="Freeform 55"/>
          <p:cNvSpPr>
            <a:spLocks noEditPoints="1"/>
          </p:cNvSpPr>
          <p:nvPr/>
        </p:nvSpPr>
        <p:spPr bwMode="auto">
          <a:xfrm>
            <a:off x="4632755" y="2255735"/>
            <a:ext cx="303839" cy="532937"/>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50" name="Freeform 56"/>
          <p:cNvSpPr>
            <a:spLocks noEditPoints="1"/>
          </p:cNvSpPr>
          <p:nvPr/>
        </p:nvSpPr>
        <p:spPr bwMode="auto">
          <a:xfrm>
            <a:off x="4356538" y="3371978"/>
            <a:ext cx="568683" cy="619053"/>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51" name="Freeform 57"/>
          <p:cNvSpPr>
            <a:spLocks noEditPoints="1"/>
          </p:cNvSpPr>
          <p:nvPr/>
        </p:nvSpPr>
        <p:spPr bwMode="auto">
          <a:xfrm>
            <a:off x="6454164" y="1771543"/>
            <a:ext cx="541062" cy="53131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52" name="Freeform 58"/>
          <p:cNvSpPr>
            <a:spLocks noEditPoints="1"/>
          </p:cNvSpPr>
          <p:nvPr/>
        </p:nvSpPr>
        <p:spPr bwMode="auto">
          <a:xfrm>
            <a:off x="4542871" y="3988060"/>
            <a:ext cx="526438" cy="532937"/>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53" name="Rectangle 59"/>
          <p:cNvSpPr>
            <a:spLocks noChangeArrowheads="1"/>
          </p:cNvSpPr>
          <p:nvPr/>
        </p:nvSpPr>
        <p:spPr bwMode="auto">
          <a:xfrm>
            <a:off x="6585774" y="3482464"/>
            <a:ext cx="641799" cy="32497"/>
          </a:xfrm>
          <a:prstGeom prst="rect">
            <a:avLst/>
          </a:pr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54" name="Rectangle 60"/>
          <p:cNvSpPr>
            <a:spLocks noChangeArrowheads="1"/>
          </p:cNvSpPr>
          <p:nvPr/>
        </p:nvSpPr>
        <p:spPr bwMode="auto">
          <a:xfrm>
            <a:off x="6611771" y="3417472"/>
            <a:ext cx="589805" cy="32497"/>
          </a:xfrm>
          <a:prstGeom prst="rect">
            <a:avLst/>
          </a:pr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55" name="Rectangle 61"/>
          <p:cNvSpPr>
            <a:spLocks noChangeArrowheads="1"/>
          </p:cNvSpPr>
          <p:nvPr/>
        </p:nvSpPr>
        <p:spPr bwMode="auto">
          <a:xfrm>
            <a:off x="6844117" y="3350854"/>
            <a:ext cx="125111" cy="32497"/>
          </a:xfrm>
          <a:prstGeom prst="rect">
            <a:avLst/>
          </a:pr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56" name="Rectangle 62"/>
          <p:cNvSpPr>
            <a:spLocks noChangeArrowheads="1"/>
          </p:cNvSpPr>
          <p:nvPr/>
        </p:nvSpPr>
        <p:spPr bwMode="auto">
          <a:xfrm>
            <a:off x="6866865" y="3112009"/>
            <a:ext cx="79616" cy="259969"/>
          </a:xfrm>
          <a:prstGeom prst="rect">
            <a:avLst/>
          </a:pr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57" name="Rectangle 63"/>
          <p:cNvSpPr>
            <a:spLocks noChangeArrowheads="1"/>
          </p:cNvSpPr>
          <p:nvPr/>
        </p:nvSpPr>
        <p:spPr bwMode="auto">
          <a:xfrm>
            <a:off x="6844117" y="3099010"/>
            <a:ext cx="125111" cy="32497"/>
          </a:xfrm>
          <a:prstGeom prst="rect">
            <a:avLst/>
          </a:pr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58" name="Rectangle 64"/>
          <p:cNvSpPr>
            <a:spLocks noChangeArrowheads="1"/>
          </p:cNvSpPr>
          <p:nvPr/>
        </p:nvSpPr>
        <p:spPr bwMode="auto">
          <a:xfrm>
            <a:off x="7034220" y="3350854"/>
            <a:ext cx="121861" cy="32497"/>
          </a:xfrm>
          <a:prstGeom prst="rect">
            <a:avLst/>
          </a:pr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59" name="Rectangle 65"/>
          <p:cNvSpPr>
            <a:spLocks noChangeArrowheads="1"/>
          </p:cNvSpPr>
          <p:nvPr/>
        </p:nvSpPr>
        <p:spPr bwMode="auto">
          <a:xfrm>
            <a:off x="7055342" y="3112009"/>
            <a:ext cx="77991" cy="259969"/>
          </a:xfrm>
          <a:prstGeom prst="rect">
            <a:avLst/>
          </a:pr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0" name="Rectangle 66"/>
          <p:cNvSpPr>
            <a:spLocks noChangeArrowheads="1"/>
          </p:cNvSpPr>
          <p:nvPr/>
        </p:nvSpPr>
        <p:spPr bwMode="auto">
          <a:xfrm>
            <a:off x="7034220" y="3099010"/>
            <a:ext cx="121861" cy="32497"/>
          </a:xfrm>
          <a:prstGeom prst="rect">
            <a:avLst/>
          </a:pr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1" name="Rectangle 67"/>
          <p:cNvSpPr>
            <a:spLocks noChangeArrowheads="1"/>
          </p:cNvSpPr>
          <p:nvPr/>
        </p:nvSpPr>
        <p:spPr bwMode="auto">
          <a:xfrm>
            <a:off x="6657263" y="3350854"/>
            <a:ext cx="125111" cy="32497"/>
          </a:xfrm>
          <a:prstGeom prst="rect">
            <a:avLst/>
          </a:pr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2" name="Rectangle 68"/>
          <p:cNvSpPr>
            <a:spLocks noChangeArrowheads="1"/>
          </p:cNvSpPr>
          <p:nvPr/>
        </p:nvSpPr>
        <p:spPr bwMode="auto">
          <a:xfrm>
            <a:off x="6678388" y="3112009"/>
            <a:ext cx="81240" cy="259969"/>
          </a:xfrm>
          <a:prstGeom prst="rect">
            <a:avLst/>
          </a:pr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3" name="Rectangle 69"/>
          <p:cNvSpPr>
            <a:spLocks noChangeArrowheads="1"/>
          </p:cNvSpPr>
          <p:nvPr/>
        </p:nvSpPr>
        <p:spPr bwMode="auto">
          <a:xfrm>
            <a:off x="6657263" y="3099010"/>
            <a:ext cx="125111" cy="32497"/>
          </a:xfrm>
          <a:prstGeom prst="rect">
            <a:avLst/>
          </a:pr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4" name="Rectangle 70"/>
          <p:cNvSpPr>
            <a:spLocks noChangeArrowheads="1"/>
          </p:cNvSpPr>
          <p:nvPr/>
        </p:nvSpPr>
        <p:spPr bwMode="auto">
          <a:xfrm>
            <a:off x="6611771" y="3027518"/>
            <a:ext cx="589805" cy="32497"/>
          </a:xfrm>
          <a:prstGeom prst="rect">
            <a:avLst/>
          </a:pr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5" name="Freeform 71"/>
          <p:cNvSpPr>
            <a:spLocks/>
          </p:cNvSpPr>
          <p:nvPr/>
        </p:nvSpPr>
        <p:spPr bwMode="auto">
          <a:xfrm>
            <a:off x="6611771" y="2839041"/>
            <a:ext cx="589805" cy="188478"/>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6" name="Freeform 72"/>
          <p:cNvSpPr>
            <a:spLocks noEditPoints="1"/>
          </p:cNvSpPr>
          <p:nvPr/>
        </p:nvSpPr>
        <p:spPr bwMode="auto">
          <a:xfrm>
            <a:off x="4990211" y="3009645"/>
            <a:ext cx="818903" cy="534562"/>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7" name="Freeform 73"/>
          <p:cNvSpPr>
            <a:spLocks noEditPoints="1"/>
          </p:cNvSpPr>
          <p:nvPr/>
        </p:nvSpPr>
        <p:spPr bwMode="auto">
          <a:xfrm>
            <a:off x="6796998" y="3596202"/>
            <a:ext cx="191728" cy="334711"/>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8" name="Freeform 74"/>
          <p:cNvSpPr>
            <a:spLocks noEditPoints="1"/>
          </p:cNvSpPr>
          <p:nvPr/>
        </p:nvSpPr>
        <p:spPr bwMode="auto">
          <a:xfrm>
            <a:off x="5123445" y="2449089"/>
            <a:ext cx="385080" cy="471194"/>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9" name="Freeform 75"/>
          <p:cNvSpPr>
            <a:spLocks noEditPoints="1"/>
          </p:cNvSpPr>
          <p:nvPr/>
        </p:nvSpPr>
        <p:spPr bwMode="auto">
          <a:xfrm>
            <a:off x="5864359" y="2944653"/>
            <a:ext cx="583307" cy="584931"/>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70" name="Freeform 76"/>
          <p:cNvSpPr>
            <a:spLocks noEditPoints="1"/>
          </p:cNvSpPr>
          <p:nvPr/>
        </p:nvSpPr>
        <p:spPr bwMode="auto">
          <a:xfrm>
            <a:off x="5282677" y="3698565"/>
            <a:ext cx="658048" cy="498816"/>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71" name="Freeform 77"/>
          <p:cNvSpPr>
            <a:spLocks/>
          </p:cNvSpPr>
          <p:nvPr/>
        </p:nvSpPr>
        <p:spPr bwMode="auto">
          <a:xfrm>
            <a:off x="5570269" y="2967401"/>
            <a:ext cx="219350" cy="164107"/>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72" name="Freeform 78"/>
          <p:cNvSpPr>
            <a:spLocks/>
          </p:cNvSpPr>
          <p:nvPr/>
        </p:nvSpPr>
        <p:spPr bwMode="auto">
          <a:xfrm>
            <a:off x="5667756" y="2925156"/>
            <a:ext cx="60119" cy="74741"/>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73" name="Freeform 79"/>
          <p:cNvSpPr>
            <a:spLocks noEditPoints="1"/>
          </p:cNvSpPr>
          <p:nvPr/>
        </p:nvSpPr>
        <p:spPr bwMode="auto">
          <a:xfrm>
            <a:off x="5326547" y="4293243"/>
            <a:ext cx="230723" cy="320088"/>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74" name="Freeform 80"/>
          <p:cNvSpPr>
            <a:spLocks noEditPoints="1"/>
          </p:cNvSpPr>
          <p:nvPr/>
        </p:nvSpPr>
        <p:spPr bwMode="auto">
          <a:xfrm>
            <a:off x="7099212" y="2652188"/>
            <a:ext cx="289215" cy="316838"/>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75" name="Freeform 81"/>
          <p:cNvSpPr>
            <a:spLocks noEditPoints="1"/>
          </p:cNvSpPr>
          <p:nvPr/>
        </p:nvSpPr>
        <p:spPr bwMode="auto">
          <a:xfrm>
            <a:off x="5653133" y="2226490"/>
            <a:ext cx="437074" cy="628800"/>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76" name="Freeform 82"/>
          <p:cNvSpPr>
            <a:spLocks noEditPoints="1"/>
          </p:cNvSpPr>
          <p:nvPr/>
        </p:nvSpPr>
        <p:spPr bwMode="auto">
          <a:xfrm>
            <a:off x="5497153" y="2137125"/>
            <a:ext cx="251845" cy="222599"/>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77" name="Freeform 83"/>
          <p:cNvSpPr>
            <a:spLocks/>
          </p:cNvSpPr>
          <p:nvPr/>
        </p:nvSpPr>
        <p:spPr bwMode="auto">
          <a:xfrm>
            <a:off x="5425660" y="2270360"/>
            <a:ext cx="110488" cy="69867"/>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78" name="Freeform 84"/>
          <p:cNvSpPr>
            <a:spLocks/>
          </p:cNvSpPr>
          <p:nvPr/>
        </p:nvSpPr>
        <p:spPr bwMode="auto">
          <a:xfrm>
            <a:off x="5355794" y="2280108"/>
            <a:ext cx="149483" cy="90989"/>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79" name="Freeform 85"/>
          <p:cNvSpPr>
            <a:spLocks noEditPoints="1"/>
          </p:cNvSpPr>
          <p:nvPr/>
        </p:nvSpPr>
        <p:spPr bwMode="auto">
          <a:xfrm>
            <a:off x="5269679" y="3466216"/>
            <a:ext cx="456571" cy="162481"/>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80" name="Freeform 86"/>
          <p:cNvSpPr>
            <a:spLocks/>
          </p:cNvSpPr>
          <p:nvPr/>
        </p:nvSpPr>
        <p:spPr bwMode="auto">
          <a:xfrm>
            <a:off x="7160955" y="3885418"/>
            <a:ext cx="251845" cy="323337"/>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81" name="Freeform 87"/>
          <p:cNvSpPr>
            <a:spLocks/>
          </p:cNvSpPr>
          <p:nvPr/>
        </p:nvSpPr>
        <p:spPr bwMode="auto">
          <a:xfrm>
            <a:off x="7303938" y="3874043"/>
            <a:ext cx="121861" cy="84491"/>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82" name="Freeform 88"/>
          <p:cNvSpPr>
            <a:spLocks/>
          </p:cNvSpPr>
          <p:nvPr/>
        </p:nvSpPr>
        <p:spPr bwMode="auto">
          <a:xfrm>
            <a:off x="7209698" y="3940661"/>
            <a:ext cx="167356" cy="232348"/>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83" name="Freeform 89"/>
          <p:cNvSpPr>
            <a:spLocks noEditPoints="1"/>
          </p:cNvSpPr>
          <p:nvPr/>
        </p:nvSpPr>
        <p:spPr bwMode="auto">
          <a:xfrm>
            <a:off x="6819744" y="2618068"/>
            <a:ext cx="227474" cy="165731"/>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84" name="Freeform 90"/>
          <p:cNvSpPr>
            <a:spLocks/>
          </p:cNvSpPr>
          <p:nvPr/>
        </p:nvSpPr>
        <p:spPr bwMode="auto">
          <a:xfrm>
            <a:off x="4923597" y="3703439"/>
            <a:ext cx="211225" cy="272968"/>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85" name="Freeform 91"/>
          <p:cNvSpPr>
            <a:spLocks/>
          </p:cNvSpPr>
          <p:nvPr/>
        </p:nvSpPr>
        <p:spPr bwMode="auto">
          <a:xfrm>
            <a:off x="4910597" y="3693690"/>
            <a:ext cx="103988" cy="71492"/>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86" name="Freeform 92"/>
          <p:cNvSpPr>
            <a:spLocks/>
          </p:cNvSpPr>
          <p:nvPr/>
        </p:nvSpPr>
        <p:spPr bwMode="auto">
          <a:xfrm>
            <a:off x="4952841" y="3752183"/>
            <a:ext cx="142983" cy="196602"/>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87" name="Freeform 93"/>
          <p:cNvSpPr>
            <a:spLocks noEditPoints="1"/>
          </p:cNvSpPr>
          <p:nvPr/>
        </p:nvSpPr>
        <p:spPr bwMode="auto">
          <a:xfrm>
            <a:off x="6316055" y="5393239"/>
            <a:ext cx="224223" cy="245347"/>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88" name="Freeform 94"/>
          <p:cNvSpPr>
            <a:spLocks/>
          </p:cNvSpPr>
          <p:nvPr/>
        </p:nvSpPr>
        <p:spPr bwMode="auto">
          <a:xfrm>
            <a:off x="6044712" y="3776555"/>
            <a:ext cx="64992" cy="61743"/>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89" name="Freeform 95"/>
          <p:cNvSpPr>
            <a:spLocks/>
          </p:cNvSpPr>
          <p:nvPr/>
        </p:nvSpPr>
        <p:spPr bwMode="auto">
          <a:xfrm>
            <a:off x="6030088" y="3589703"/>
            <a:ext cx="60119" cy="201477"/>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90" name="Freeform 96"/>
          <p:cNvSpPr>
            <a:spLocks/>
          </p:cNvSpPr>
          <p:nvPr/>
        </p:nvSpPr>
        <p:spPr bwMode="auto">
          <a:xfrm>
            <a:off x="6072334" y="3622199"/>
            <a:ext cx="129985" cy="173855"/>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91" name="Freeform 97"/>
          <p:cNvSpPr>
            <a:spLocks/>
          </p:cNvSpPr>
          <p:nvPr/>
        </p:nvSpPr>
        <p:spPr bwMode="auto">
          <a:xfrm>
            <a:off x="6060961" y="3823675"/>
            <a:ext cx="16248" cy="32497"/>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92" name="Freeform 98"/>
          <p:cNvSpPr>
            <a:spLocks noEditPoints="1"/>
          </p:cNvSpPr>
          <p:nvPr/>
        </p:nvSpPr>
        <p:spPr bwMode="auto">
          <a:xfrm>
            <a:off x="6008967" y="2177744"/>
            <a:ext cx="225848" cy="242097"/>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93" name="Oval 133"/>
          <p:cNvSpPr/>
          <p:nvPr/>
        </p:nvSpPr>
        <p:spPr>
          <a:xfrm>
            <a:off x="1233145" y="2401119"/>
            <a:ext cx="562662" cy="562662"/>
          </a:xfrm>
          <a:prstGeom prst="ellips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94" name="TextBox 111"/>
          <p:cNvSpPr txBox="1"/>
          <p:nvPr/>
        </p:nvSpPr>
        <p:spPr>
          <a:xfrm>
            <a:off x="1236884" y="2426304"/>
            <a:ext cx="602018" cy="646331"/>
          </a:xfrm>
          <a:prstGeom prst="rect">
            <a:avLst/>
          </a:prstGeom>
          <a:noFill/>
        </p:spPr>
        <p:txBody>
          <a:bodyPr wrap="square" rtlCol="0">
            <a:spAutoFit/>
          </a:bodyPr>
          <a:lstStyle/>
          <a:p>
            <a:r>
              <a:rPr lang="id-ID" b="1" dirty="0">
                <a:solidFill>
                  <a:schemeClr val="bg1"/>
                </a:solidFill>
                <a:latin typeface="Raleway" panose="020B0003030101060003" pitchFamily="34" charset="0"/>
              </a:rPr>
              <a:t>01</a:t>
            </a:r>
          </a:p>
        </p:txBody>
      </p:sp>
      <p:sp>
        <p:nvSpPr>
          <p:cNvPr id="95" name="TextBox 112"/>
          <p:cNvSpPr txBox="1"/>
          <p:nvPr/>
        </p:nvSpPr>
        <p:spPr>
          <a:xfrm>
            <a:off x="1773373" y="2460370"/>
            <a:ext cx="1346844" cy="369332"/>
          </a:xfrm>
          <a:prstGeom prst="rect">
            <a:avLst/>
          </a:prstGeom>
          <a:noFill/>
        </p:spPr>
        <p:txBody>
          <a:bodyPr wrap="none" rtlCol="0">
            <a:spAutoFit/>
          </a:bodyPr>
          <a:lstStyle/>
          <a:p>
            <a:r>
              <a:rPr lang="id-ID" dirty="0">
                <a:solidFill>
                  <a:schemeClr val="bg1">
                    <a:lumMod val="50000"/>
                  </a:schemeClr>
                </a:solidFill>
                <a:latin typeface="Raleway" panose="020B0003030101060003" pitchFamily="34" charset="0"/>
              </a:rPr>
              <a:t>Content</a:t>
            </a:r>
            <a:r>
              <a:rPr lang="id-ID" b="1" dirty="0">
                <a:solidFill>
                  <a:schemeClr val="bg1">
                    <a:lumMod val="50000"/>
                  </a:schemeClr>
                </a:solidFill>
                <a:latin typeface="Raleway" panose="020B0003030101060003" pitchFamily="34" charset="0"/>
              </a:rPr>
              <a:t> 01</a:t>
            </a:r>
          </a:p>
        </p:txBody>
      </p:sp>
      <p:sp>
        <p:nvSpPr>
          <p:cNvPr id="96" name="TextBox 113"/>
          <p:cNvSpPr txBox="1"/>
          <p:nvPr/>
        </p:nvSpPr>
        <p:spPr>
          <a:xfrm>
            <a:off x="1197786" y="2966674"/>
            <a:ext cx="2497323" cy="992280"/>
          </a:xfrm>
          <a:prstGeom prst="rect">
            <a:avLst/>
          </a:prstGeom>
          <a:noFill/>
        </p:spPr>
        <p:txBody>
          <a:bodyPr wrap="square" rtlCol="0">
            <a:spAutoFit/>
          </a:bodyPr>
          <a:lstStyle/>
          <a:p>
            <a:r>
              <a:rPr lang="id-ID" sz="825" dirty="0">
                <a:solidFill>
                  <a:schemeClr val="bg1">
                    <a:lumMod val="65000"/>
                  </a:schemeClr>
                </a:solidFill>
              </a:rPr>
              <a:t>Suitable for all category</a:t>
            </a:r>
            <a:r>
              <a:rPr lang="en-US" sz="825" dirty="0">
                <a:solidFill>
                  <a:schemeClr val="bg1">
                    <a:lumMod val="65000"/>
                  </a:schemeClr>
                </a:solidFill>
              </a:rPr>
              <a:t>, Lorem Ipsum is not simply random text.</a:t>
            </a:r>
            <a:r>
              <a:rPr lang="id-ID" sz="825" dirty="0">
                <a:solidFill>
                  <a:schemeClr val="bg1">
                    <a:lumMod val="65000"/>
                  </a:schemeClr>
                </a:solidFill>
              </a:rPr>
              <a:t> Suitable for all category</a:t>
            </a:r>
            <a:r>
              <a:rPr lang="en-US" sz="825" dirty="0">
                <a:solidFill>
                  <a:schemeClr val="bg1">
                    <a:lumMod val="65000"/>
                  </a:schemeClr>
                </a:solidFill>
              </a:rPr>
              <a:t>, </a:t>
            </a:r>
            <a:r>
              <a:rPr lang="en-US" sz="825" dirty="0" err="1">
                <a:solidFill>
                  <a:schemeClr val="bg1">
                    <a:lumMod val="65000"/>
                  </a:schemeClr>
                </a:solidFill>
              </a:rPr>
              <a:t>Lorem</a:t>
            </a:r>
            <a:r>
              <a:rPr lang="en-US" sz="825" dirty="0">
                <a:solidFill>
                  <a:schemeClr val="bg1">
                    <a:lumMod val="65000"/>
                  </a:schemeClr>
                </a:solidFill>
              </a:rPr>
              <a:t> </a:t>
            </a:r>
            <a:r>
              <a:rPr lang="en-US" sz="825" dirty="0" err="1">
                <a:solidFill>
                  <a:schemeClr val="bg1">
                    <a:lumMod val="65000"/>
                  </a:schemeClr>
                </a:solidFill>
              </a:rPr>
              <a:t>Ipsum</a:t>
            </a:r>
            <a:r>
              <a:rPr lang="en-US" sz="825" dirty="0">
                <a:solidFill>
                  <a:schemeClr val="bg1">
                    <a:lumMod val="65000"/>
                  </a:schemeClr>
                </a:solidFill>
              </a:rPr>
              <a:t> is not simply random text.</a:t>
            </a:r>
            <a:endParaRPr lang="en-US" sz="825" b="1" dirty="0">
              <a:solidFill>
                <a:schemeClr val="bg1">
                  <a:lumMod val="65000"/>
                </a:schemeClr>
              </a:solidFill>
              <a:latin typeface="Signika Negative" pitchFamily="2" charset="0"/>
            </a:endParaRPr>
          </a:p>
          <a:p>
            <a:endParaRPr lang="en-US" sz="825" b="1" dirty="0">
              <a:solidFill>
                <a:schemeClr val="bg1">
                  <a:lumMod val="65000"/>
                </a:schemeClr>
              </a:solidFill>
              <a:latin typeface="Signika Negative" pitchFamily="2" charset="0"/>
            </a:endParaRPr>
          </a:p>
        </p:txBody>
      </p:sp>
      <p:sp>
        <p:nvSpPr>
          <p:cNvPr id="97" name="Oval 138"/>
          <p:cNvSpPr/>
          <p:nvPr/>
        </p:nvSpPr>
        <p:spPr>
          <a:xfrm>
            <a:off x="1233145" y="3928492"/>
            <a:ext cx="562662" cy="562662"/>
          </a:xfrm>
          <a:prstGeom prst="ellipse">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98" name="TextBox 115"/>
          <p:cNvSpPr txBox="1"/>
          <p:nvPr/>
        </p:nvSpPr>
        <p:spPr>
          <a:xfrm>
            <a:off x="1227709" y="3953677"/>
            <a:ext cx="626082" cy="504015"/>
          </a:xfrm>
          <a:prstGeom prst="rect">
            <a:avLst/>
          </a:prstGeom>
          <a:noFill/>
        </p:spPr>
        <p:txBody>
          <a:bodyPr wrap="none" rtlCol="0">
            <a:spAutoFit/>
          </a:bodyPr>
          <a:lstStyle/>
          <a:p>
            <a:r>
              <a:rPr lang="id-ID" b="1" dirty="0">
                <a:solidFill>
                  <a:schemeClr val="bg1"/>
                </a:solidFill>
                <a:latin typeface="Raleway" panose="020B0003030101060003" pitchFamily="34" charset="0"/>
              </a:rPr>
              <a:t>02</a:t>
            </a:r>
          </a:p>
        </p:txBody>
      </p:sp>
      <p:sp>
        <p:nvSpPr>
          <p:cNvPr id="99" name="TextBox 116"/>
          <p:cNvSpPr txBox="1"/>
          <p:nvPr/>
        </p:nvSpPr>
        <p:spPr>
          <a:xfrm>
            <a:off x="1773374" y="3987744"/>
            <a:ext cx="1346844" cy="369332"/>
          </a:xfrm>
          <a:prstGeom prst="rect">
            <a:avLst/>
          </a:prstGeom>
          <a:noFill/>
        </p:spPr>
        <p:txBody>
          <a:bodyPr wrap="none" rtlCol="0">
            <a:spAutoFit/>
          </a:bodyPr>
          <a:lstStyle/>
          <a:p>
            <a:r>
              <a:rPr lang="id-ID" dirty="0">
                <a:solidFill>
                  <a:schemeClr val="bg1">
                    <a:lumMod val="50000"/>
                  </a:schemeClr>
                </a:solidFill>
                <a:latin typeface="Raleway" panose="020B0003030101060003" pitchFamily="34" charset="0"/>
              </a:rPr>
              <a:t>Content</a:t>
            </a:r>
            <a:r>
              <a:rPr lang="id-ID" b="1" dirty="0">
                <a:solidFill>
                  <a:schemeClr val="bg1">
                    <a:lumMod val="50000"/>
                  </a:schemeClr>
                </a:solidFill>
                <a:latin typeface="Raleway" panose="020B0003030101060003" pitchFamily="34" charset="0"/>
              </a:rPr>
              <a:t> 02</a:t>
            </a:r>
          </a:p>
        </p:txBody>
      </p:sp>
      <p:sp>
        <p:nvSpPr>
          <p:cNvPr id="100" name="TextBox 117"/>
          <p:cNvSpPr txBox="1"/>
          <p:nvPr/>
        </p:nvSpPr>
        <p:spPr>
          <a:xfrm>
            <a:off x="1197786" y="4494047"/>
            <a:ext cx="2497323" cy="645769"/>
          </a:xfrm>
          <a:prstGeom prst="rect">
            <a:avLst/>
          </a:prstGeom>
          <a:noFill/>
        </p:spPr>
        <p:txBody>
          <a:bodyPr wrap="square" rtlCol="0">
            <a:spAutoFit/>
          </a:bodyPr>
          <a:lstStyle/>
          <a:p>
            <a:r>
              <a:rPr lang="id-ID" sz="825" dirty="0">
                <a:solidFill>
                  <a:schemeClr val="bg1">
                    <a:lumMod val="65000"/>
                  </a:schemeClr>
                </a:solidFill>
              </a:rPr>
              <a:t>Suitable for all category</a:t>
            </a:r>
            <a:r>
              <a:rPr lang="en-US" sz="825" dirty="0">
                <a:solidFill>
                  <a:schemeClr val="bg1">
                    <a:lumMod val="65000"/>
                  </a:schemeClr>
                </a:solidFill>
              </a:rPr>
              <a:t>, Lorem Ipsum is not simply random text.</a:t>
            </a:r>
            <a:r>
              <a:rPr lang="id-ID" sz="825" dirty="0">
                <a:solidFill>
                  <a:schemeClr val="bg1">
                    <a:lumMod val="65000"/>
                  </a:schemeClr>
                </a:solidFill>
              </a:rPr>
              <a:t> Suitable for all category</a:t>
            </a:r>
            <a:r>
              <a:rPr lang="en-US" sz="825" dirty="0">
                <a:solidFill>
                  <a:schemeClr val="bg1">
                    <a:lumMod val="65000"/>
                  </a:schemeClr>
                </a:solidFill>
              </a:rPr>
              <a:t>, </a:t>
            </a:r>
            <a:endParaRPr lang="en-US" sz="825" b="1" dirty="0">
              <a:solidFill>
                <a:schemeClr val="bg1">
                  <a:lumMod val="65000"/>
                </a:schemeClr>
              </a:solidFill>
              <a:latin typeface="Signika Negative" pitchFamily="2" charset="0"/>
            </a:endParaRPr>
          </a:p>
        </p:txBody>
      </p:sp>
      <p:sp>
        <p:nvSpPr>
          <p:cNvPr id="101" name="Oval 142"/>
          <p:cNvSpPr/>
          <p:nvPr/>
        </p:nvSpPr>
        <p:spPr>
          <a:xfrm>
            <a:off x="1233145" y="5222748"/>
            <a:ext cx="562662" cy="562662"/>
          </a:xfrm>
          <a:prstGeom prst="ellips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02" name="TextBox 119"/>
          <p:cNvSpPr txBox="1"/>
          <p:nvPr/>
        </p:nvSpPr>
        <p:spPr>
          <a:xfrm>
            <a:off x="1227708" y="5247932"/>
            <a:ext cx="621707" cy="504015"/>
          </a:xfrm>
          <a:prstGeom prst="rect">
            <a:avLst/>
          </a:prstGeom>
          <a:noFill/>
        </p:spPr>
        <p:txBody>
          <a:bodyPr wrap="none" rtlCol="0">
            <a:spAutoFit/>
          </a:bodyPr>
          <a:lstStyle/>
          <a:p>
            <a:r>
              <a:rPr lang="id-ID" b="1" dirty="0">
                <a:solidFill>
                  <a:schemeClr val="bg1"/>
                </a:solidFill>
                <a:latin typeface="Raleway" panose="020B0003030101060003" pitchFamily="34" charset="0"/>
              </a:rPr>
              <a:t>03</a:t>
            </a:r>
          </a:p>
        </p:txBody>
      </p:sp>
      <p:sp>
        <p:nvSpPr>
          <p:cNvPr id="103" name="TextBox 120"/>
          <p:cNvSpPr txBox="1"/>
          <p:nvPr/>
        </p:nvSpPr>
        <p:spPr>
          <a:xfrm>
            <a:off x="1773374" y="5281998"/>
            <a:ext cx="1346844" cy="369332"/>
          </a:xfrm>
          <a:prstGeom prst="rect">
            <a:avLst/>
          </a:prstGeom>
          <a:noFill/>
        </p:spPr>
        <p:txBody>
          <a:bodyPr wrap="none" rtlCol="0">
            <a:spAutoFit/>
          </a:bodyPr>
          <a:lstStyle/>
          <a:p>
            <a:r>
              <a:rPr lang="id-ID" dirty="0">
                <a:solidFill>
                  <a:schemeClr val="bg1">
                    <a:lumMod val="50000"/>
                  </a:schemeClr>
                </a:solidFill>
                <a:latin typeface="Raleway" panose="020B0003030101060003" pitchFamily="34" charset="0"/>
              </a:rPr>
              <a:t>Content</a:t>
            </a:r>
            <a:r>
              <a:rPr lang="id-ID" b="1" dirty="0">
                <a:solidFill>
                  <a:schemeClr val="bg1">
                    <a:lumMod val="50000"/>
                  </a:schemeClr>
                </a:solidFill>
                <a:latin typeface="Raleway" panose="020B0003030101060003" pitchFamily="34" charset="0"/>
              </a:rPr>
              <a:t> 03</a:t>
            </a:r>
          </a:p>
        </p:txBody>
      </p:sp>
      <p:sp>
        <p:nvSpPr>
          <p:cNvPr id="104" name="TextBox 121"/>
          <p:cNvSpPr txBox="1"/>
          <p:nvPr/>
        </p:nvSpPr>
        <p:spPr>
          <a:xfrm>
            <a:off x="1197786" y="5788303"/>
            <a:ext cx="2497323" cy="645769"/>
          </a:xfrm>
          <a:prstGeom prst="rect">
            <a:avLst/>
          </a:prstGeom>
          <a:noFill/>
        </p:spPr>
        <p:txBody>
          <a:bodyPr wrap="square" rtlCol="0">
            <a:spAutoFit/>
          </a:bodyPr>
          <a:lstStyle/>
          <a:p>
            <a:r>
              <a:rPr lang="id-ID" sz="825" dirty="0">
                <a:solidFill>
                  <a:schemeClr val="bg1">
                    <a:lumMod val="65000"/>
                  </a:schemeClr>
                </a:solidFill>
              </a:rPr>
              <a:t>Suitable for all category</a:t>
            </a:r>
            <a:r>
              <a:rPr lang="en-US" sz="825" dirty="0">
                <a:solidFill>
                  <a:schemeClr val="bg1">
                    <a:lumMod val="65000"/>
                  </a:schemeClr>
                </a:solidFill>
              </a:rPr>
              <a:t>, Lorem Ipsum is not simply random text.</a:t>
            </a:r>
            <a:r>
              <a:rPr lang="id-ID" sz="825" dirty="0">
                <a:solidFill>
                  <a:schemeClr val="bg1">
                    <a:lumMod val="65000"/>
                  </a:schemeClr>
                </a:solidFill>
              </a:rPr>
              <a:t> Suitable for all category</a:t>
            </a:r>
            <a:r>
              <a:rPr lang="en-US" sz="825" dirty="0">
                <a:solidFill>
                  <a:schemeClr val="bg1">
                    <a:lumMod val="65000"/>
                  </a:schemeClr>
                </a:solidFill>
              </a:rPr>
              <a:t>, </a:t>
            </a:r>
            <a:endParaRPr lang="en-US" sz="825" b="1" dirty="0">
              <a:solidFill>
                <a:schemeClr val="bg1">
                  <a:lumMod val="65000"/>
                </a:schemeClr>
              </a:solidFill>
              <a:latin typeface="Signika Negative" pitchFamily="2" charset="0"/>
            </a:endParaRPr>
          </a:p>
        </p:txBody>
      </p:sp>
      <p:sp>
        <p:nvSpPr>
          <p:cNvPr id="105" name="TextBox 122"/>
          <p:cNvSpPr txBox="1"/>
          <p:nvPr/>
        </p:nvSpPr>
        <p:spPr>
          <a:xfrm>
            <a:off x="8293106" y="2705808"/>
            <a:ext cx="2023311" cy="553998"/>
          </a:xfrm>
          <a:prstGeom prst="rect">
            <a:avLst/>
          </a:prstGeom>
          <a:noFill/>
        </p:spPr>
        <p:txBody>
          <a:bodyPr wrap="none" rtlCol="0">
            <a:spAutoFit/>
          </a:bodyPr>
          <a:lstStyle/>
          <a:p>
            <a:r>
              <a:rPr lang="id-ID" sz="3000" b="1" dirty="0">
                <a:solidFill>
                  <a:srgbClr val="7C3D67"/>
                </a:solidFill>
                <a:latin typeface="Raleway" panose="020B0003030101060003" pitchFamily="34" charset="0"/>
              </a:rPr>
              <a:t>Lamp Icon</a:t>
            </a:r>
          </a:p>
        </p:txBody>
      </p:sp>
      <p:sp>
        <p:nvSpPr>
          <p:cNvPr id="106" name="Rectangle 147"/>
          <p:cNvSpPr/>
          <p:nvPr/>
        </p:nvSpPr>
        <p:spPr>
          <a:xfrm>
            <a:off x="8335566" y="3376169"/>
            <a:ext cx="3268223" cy="1890057"/>
          </a:xfrm>
          <a:prstGeom prst="rect">
            <a:avLst/>
          </a:prstGeom>
        </p:spPr>
        <p:txBody>
          <a:bodyPr wrap="square">
            <a:spAutoFit/>
          </a:bodyPr>
          <a:lstStyle/>
          <a:p>
            <a:pPr algn="just"/>
            <a:r>
              <a:rPr lang="id-ID" sz="1050" b="1" dirty="0">
                <a:solidFill>
                  <a:schemeClr val="bg1">
                    <a:lumMod val="65000"/>
                  </a:schemeClr>
                </a:solidFill>
                <a:latin typeface="PT Sans" panose="020B0503020203020204" pitchFamily="34" charset="0"/>
              </a:rPr>
              <a:t>Suitable for all categories </a:t>
            </a:r>
            <a:r>
              <a:rPr lang="id-ID" sz="1050" dirty="0">
                <a:solidFill>
                  <a:schemeClr val="bg1">
                    <a:lumMod val="65000"/>
                  </a:schemeClr>
                </a:solidFill>
                <a:latin typeface="PT Sans" panose="020B0503020203020204" pitchFamily="34" charset="0"/>
              </a:rPr>
              <a:t>business and personal presentation, eaque ipsa quae ab illo inventore veritatis et quasi architecto beatae business and personal presentation, eaque ipsa quae ab illo inventore veritatis et quasi architecto</a:t>
            </a:r>
          </a:p>
          <a:p>
            <a:pPr algn="just"/>
            <a:endParaRPr lang="id-ID" sz="1050" dirty="0">
              <a:solidFill>
                <a:schemeClr val="bg1">
                  <a:lumMod val="65000"/>
                </a:schemeClr>
              </a:solidFill>
              <a:latin typeface="PT Sans" panose="020B0503020203020204" pitchFamily="34" charset="0"/>
            </a:endParaRPr>
          </a:p>
        </p:txBody>
      </p:sp>
    </p:spTree>
    <p:extLst>
      <p:ext uri="{BB962C8B-B14F-4D97-AF65-F5344CB8AC3E}">
        <p14:creationId xmlns:p14="http://schemas.microsoft.com/office/powerpoint/2010/main" val="333270017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000"/>
                                        <p:tgtEl>
                                          <p:spTgt spid="17"/>
                                        </p:tgtEl>
                                      </p:cBhvr>
                                    </p:animEffect>
                                    <p:anim calcmode="lin" valueType="num">
                                      <p:cBhvr>
                                        <p:cTn id="54" dur="1000" fill="hold"/>
                                        <p:tgtEl>
                                          <p:spTgt spid="17"/>
                                        </p:tgtEl>
                                        <p:attrNameLst>
                                          <p:attrName>ppt_x</p:attrName>
                                        </p:attrNameLst>
                                      </p:cBhvr>
                                      <p:tavLst>
                                        <p:tav tm="0">
                                          <p:val>
                                            <p:strVal val="#ppt_x"/>
                                          </p:val>
                                        </p:tav>
                                        <p:tav tm="100000">
                                          <p:val>
                                            <p:strVal val="#ppt_x"/>
                                          </p:val>
                                        </p:tav>
                                      </p:tavLst>
                                    </p:anim>
                                    <p:anim calcmode="lin" valueType="num">
                                      <p:cBhvr>
                                        <p:cTn id="55" dur="1000" fill="hold"/>
                                        <p:tgtEl>
                                          <p:spTgt spid="17"/>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00"/>
                                        <p:tgtEl>
                                          <p:spTgt spid="18"/>
                                        </p:tgtEl>
                                      </p:cBhvr>
                                    </p:animEffect>
                                    <p:anim calcmode="lin" valueType="num">
                                      <p:cBhvr>
                                        <p:cTn id="59" dur="1000" fill="hold"/>
                                        <p:tgtEl>
                                          <p:spTgt spid="18"/>
                                        </p:tgtEl>
                                        <p:attrNameLst>
                                          <p:attrName>ppt_x</p:attrName>
                                        </p:attrNameLst>
                                      </p:cBhvr>
                                      <p:tavLst>
                                        <p:tav tm="0">
                                          <p:val>
                                            <p:strVal val="#ppt_x"/>
                                          </p:val>
                                        </p:tav>
                                        <p:tav tm="100000">
                                          <p:val>
                                            <p:strVal val="#ppt_x"/>
                                          </p:val>
                                        </p:tav>
                                      </p:tavLst>
                                    </p:anim>
                                    <p:anim calcmode="lin" valueType="num">
                                      <p:cBhvr>
                                        <p:cTn id="60" dur="1000" fill="hold"/>
                                        <p:tgtEl>
                                          <p:spTgt spid="18"/>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1000"/>
                                        <p:tgtEl>
                                          <p:spTgt spid="19"/>
                                        </p:tgtEl>
                                      </p:cBhvr>
                                    </p:animEffect>
                                    <p:anim calcmode="lin" valueType="num">
                                      <p:cBhvr>
                                        <p:cTn id="64" dur="1000" fill="hold"/>
                                        <p:tgtEl>
                                          <p:spTgt spid="19"/>
                                        </p:tgtEl>
                                        <p:attrNameLst>
                                          <p:attrName>ppt_x</p:attrName>
                                        </p:attrNameLst>
                                      </p:cBhvr>
                                      <p:tavLst>
                                        <p:tav tm="0">
                                          <p:val>
                                            <p:strVal val="#ppt_x"/>
                                          </p:val>
                                        </p:tav>
                                        <p:tav tm="100000">
                                          <p:val>
                                            <p:strVal val="#ppt_x"/>
                                          </p:val>
                                        </p:tav>
                                      </p:tavLst>
                                    </p:anim>
                                    <p:anim calcmode="lin" valueType="num">
                                      <p:cBhvr>
                                        <p:cTn id="65" dur="1000" fill="hold"/>
                                        <p:tgtEl>
                                          <p:spTgt spid="1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1000"/>
                                        <p:tgtEl>
                                          <p:spTgt spid="20"/>
                                        </p:tgtEl>
                                      </p:cBhvr>
                                    </p:animEffect>
                                    <p:anim calcmode="lin" valueType="num">
                                      <p:cBhvr>
                                        <p:cTn id="69" dur="1000" fill="hold"/>
                                        <p:tgtEl>
                                          <p:spTgt spid="20"/>
                                        </p:tgtEl>
                                        <p:attrNameLst>
                                          <p:attrName>ppt_x</p:attrName>
                                        </p:attrNameLst>
                                      </p:cBhvr>
                                      <p:tavLst>
                                        <p:tav tm="0">
                                          <p:val>
                                            <p:strVal val="#ppt_x"/>
                                          </p:val>
                                        </p:tav>
                                        <p:tav tm="100000">
                                          <p:val>
                                            <p:strVal val="#ppt_x"/>
                                          </p:val>
                                        </p:tav>
                                      </p:tavLst>
                                    </p:anim>
                                    <p:anim calcmode="lin" valueType="num">
                                      <p:cBhvr>
                                        <p:cTn id="70" dur="1000" fill="hold"/>
                                        <p:tgtEl>
                                          <p:spTgt spid="20"/>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1000"/>
                                        <p:tgtEl>
                                          <p:spTgt spid="21"/>
                                        </p:tgtEl>
                                      </p:cBhvr>
                                    </p:animEffect>
                                    <p:anim calcmode="lin" valueType="num">
                                      <p:cBhvr>
                                        <p:cTn id="74" dur="1000" fill="hold"/>
                                        <p:tgtEl>
                                          <p:spTgt spid="21"/>
                                        </p:tgtEl>
                                        <p:attrNameLst>
                                          <p:attrName>ppt_x</p:attrName>
                                        </p:attrNameLst>
                                      </p:cBhvr>
                                      <p:tavLst>
                                        <p:tav tm="0">
                                          <p:val>
                                            <p:strVal val="#ppt_x"/>
                                          </p:val>
                                        </p:tav>
                                        <p:tav tm="100000">
                                          <p:val>
                                            <p:strVal val="#ppt_x"/>
                                          </p:val>
                                        </p:tav>
                                      </p:tavLst>
                                    </p:anim>
                                    <p:anim calcmode="lin" valueType="num">
                                      <p:cBhvr>
                                        <p:cTn id="75" dur="1000" fill="hold"/>
                                        <p:tgtEl>
                                          <p:spTgt spid="21"/>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fade">
                                      <p:cBhvr>
                                        <p:cTn id="78" dur="1000"/>
                                        <p:tgtEl>
                                          <p:spTgt spid="22"/>
                                        </p:tgtEl>
                                      </p:cBhvr>
                                    </p:animEffect>
                                    <p:anim calcmode="lin" valueType="num">
                                      <p:cBhvr>
                                        <p:cTn id="79" dur="1000" fill="hold"/>
                                        <p:tgtEl>
                                          <p:spTgt spid="22"/>
                                        </p:tgtEl>
                                        <p:attrNameLst>
                                          <p:attrName>ppt_x</p:attrName>
                                        </p:attrNameLst>
                                      </p:cBhvr>
                                      <p:tavLst>
                                        <p:tav tm="0">
                                          <p:val>
                                            <p:strVal val="#ppt_x"/>
                                          </p:val>
                                        </p:tav>
                                        <p:tav tm="100000">
                                          <p:val>
                                            <p:strVal val="#ppt_x"/>
                                          </p:val>
                                        </p:tav>
                                      </p:tavLst>
                                    </p:anim>
                                    <p:anim calcmode="lin" valueType="num">
                                      <p:cBhvr>
                                        <p:cTn id="80" dur="1000" fill="hold"/>
                                        <p:tgtEl>
                                          <p:spTgt spid="2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1000"/>
                                        <p:tgtEl>
                                          <p:spTgt spid="23"/>
                                        </p:tgtEl>
                                      </p:cBhvr>
                                    </p:animEffect>
                                    <p:anim calcmode="lin" valueType="num">
                                      <p:cBhvr>
                                        <p:cTn id="84" dur="1000" fill="hold"/>
                                        <p:tgtEl>
                                          <p:spTgt spid="23"/>
                                        </p:tgtEl>
                                        <p:attrNameLst>
                                          <p:attrName>ppt_x</p:attrName>
                                        </p:attrNameLst>
                                      </p:cBhvr>
                                      <p:tavLst>
                                        <p:tav tm="0">
                                          <p:val>
                                            <p:strVal val="#ppt_x"/>
                                          </p:val>
                                        </p:tav>
                                        <p:tav tm="100000">
                                          <p:val>
                                            <p:strVal val="#ppt_x"/>
                                          </p:val>
                                        </p:tav>
                                      </p:tavLst>
                                    </p:anim>
                                    <p:anim calcmode="lin" valueType="num">
                                      <p:cBhvr>
                                        <p:cTn id="85" dur="1000" fill="hold"/>
                                        <p:tgtEl>
                                          <p:spTgt spid="23"/>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fade">
                                      <p:cBhvr>
                                        <p:cTn id="88" dur="1000"/>
                                        <p:tgtEl>
                                          <p:spTgt spid="24"/>
                                        </p:tgtEl>
                                      </p:cBhvr>
                                    </p:animEffect>
                                    <p:anim calcmode="lin" valueType="num">
                                      <p:cBhvr>
                                        <p:cTn id="89" dur="1000" fill="hold"/>
                                        <p:tgtEl>
                                          <p:spTgt spid="24"/>
                                        </p:tgtEl>
                                        <p:attrNameLst>
                                          <p:attrName>ppt_x</p:attrName>
                                        </p:attrNameLst>
                                      </p:cBhvr>
                                      <p:tavLst>
                                        <p:tav tm="0">
                                          <p:val>
                                            <p:strVal val="#ppt_x"/>
                                          </p:val>
                                        </p:tav>
                                        <p:tav tm="100000">
                                          <p:val>
                                            <p:strVal val="#ppt_x"/>
                                          </p:val>
                                        </p:tav>
                                      </p:tavLst>
                                    </p:anim>
                                    <p:anim calcmode="lin" valueType="num">
                                      <p:cBhvr>
                                        <p:cTn id="90" dur="1000" fill="hold"/>
                                        <p:tgtEl>
                                          <p:spTgt spid="24"/>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fade">
                                      <p:cBhvr>
                                        <p:cTn id="93" dur="1000"/>
                                        <p:tgtEl>
                                          <p:spTgt spid="25"/>
                                        </p:tgtEl>
                                      </p:cBhvr>
                                    </p:animEffect>
                                    <p:anim calcmode="lin" valueType="num">
                                      <p:cBhvr>
                                        <p:cTn id="94" dur="1000" fill="hold"/>
                                        <p:tgtEl>
                                          <p:spTgt spid="25"/>
                                        </p:tgtEl>
                                        <p:attrNameLst>
                                          <p:attrName>ppt_x</p:attrName>
                                        </p:attrNameLst>
                                      </p:cBhvr>
                                      <p:tavLst>
                                        <p:tav tm="0">
                                          <p:val>
                                            <p:strVal val="#ppt_x"/>
                                          </p:val>
                                        </p:tav>
                                        <p:tav tm="100000">
                                          <p:val>
                                            <p:strVal val="#ppt_x"/>
                                          </p:val>
                                        </p:tav>
                                      </p:tavLst>
                                    </p:anim>
                                    <p:anim calcmode="lin" valueType="num">
                                      <p:cBhvr>
                                        <p:cTn id="95" dur="1000" fill="hold"/>
                                        <p:tgtEl>
                                          <p:spTgt spid="25"/>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fade">
                                      <p:cBhvr>
                                        <p:cTn id="98" dur="1000"/>
                                        <p:tgtEl>
                                          <p:spTgt spid="26"/>
                                        </p:tgtEl>
                                      </p:cBhvr>
                                    </p:animEffect>
                                    <p:anim calcmode="lin" valueType="num">
                                      <p:cBhvr>
                                        <p:cTn id="99" dur="1000" fill="hold"/>
                                        <p:tgtEl>
                                          <p:spTgt spid="26"/>
                                        </p:tgtEl>
                                        <p:attrNameLst>
                                          <p:attrName>ppt_x</p:attrName>
                                        </p:attrNameLst>
                                      </p:cBhvr>
                                      <p:tavLst>
                                        <p:tav tm="0">
                                          <p:val>
                                            <p:strVal val="#ppt_x"/>
                                          </p:val>
                                        </p:tav>
                                        <p:tav tm="100000">
                                          <p:val>
                                            <p:strVal val="#ppt_x"/>
                                          </p:val>
                                        </p:tav>
                                      </p:tavLst>
                                    </p:anim>
                                    <p:anim calcmode="lin" valueType="num">
                                      <p:cBhvr>
                                        <p:cTn id="100" dur="1000" fill="hold"/>
                                        <p:tgtEl>
                                          <p:spTgt spid="26"/>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fade">
                                      <p:cBhvr>
                                        <p:cTn id="103" dur="1000"/>
                                        <p:tgtEl>
                                          <p:spTgt spid="27"/>
                                        </p:tgtEl>
                                      </p:cBhvr>
                                    </p:animEffect>
                                    <p:anim calcmode="lin" valueType="num">
                                      <p:cBhvr>
                                        <p:cTn id="104" dur="1000" fill="hold"/>
                                        <p:tgtEl>
                                          <p:spTgt spid="27"/>
                                        </p:tgtEl>
                                        <p:attrNameLst>
                                          <p:attrName>ppt_x</p:attrName>
                                        </p:attrNameLst>
                                      </p:cBhvr>
                                      <p:tavLst>
                                        <p:tav tm="0">
                                          <p:val>
                                            <p:strVal val="#ppt_x"/>
                                          </p:val>
                                        </p:tav>
                                        <p:tav tm="100000">
                                          <p:val>
                                            <p:strVal val="#ppt_x"/>
                                          </p:val>
                                        </p:tav>
                                      </p:tavLst>
                                    </p:anim>
                                    <p:anim calcmode="lin" valueType="num">
                                      <p:cBhvr>
                                        <p:cTn id="105" dur="1000" fill="hold"/>
                                        <p:tgtEl>
                                          <p:spTgt spid="27"/>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28"/>
                                        </p:tgtEl>
                                        <p:attrNameLst>
                                          <p:attrName>style.visibility</p:attrName>
                                        </p:attrNameLst>
                                      </p:cBhvr>
                                      <p:to>
                                        <p:strVal val="visible"/>
                                      </p:to>
                                    </p:set>
                                    <p:animEffect transition="in" filter="fade">
                                      <p:cBhvr>
                                        <p:cTn id="108" dur="1000"/>
                                        <p:tgtEl>
                                          <p:spTgt spid="28"/>
                                        </p:tgtEl>
                                      </p:cBhvr>
                                    </p:animEffect>
                                    <p:anim calcmode="lin" valueType="num">
                                      <p:cBhvr>
                                        <p:cTn id="109" dur="1000" fill="hold"/>
                                        <p:tgtEl>
                                          <p:spTgt spid="28"/>
                                        </p:tgtEl>
                                        <p:attrNameLst>
                                          <p:attrName>ppt_x</p:attrName>
                                        </p:attrNameLst>
                                      </p:cBhvr>
                                      <p:tavLst>
                                        <p:tav tm="0">
                                          <p:val>
                                            <p:strVal val="#ppt_x"/>
                                          </p:val>
                                        </p:tav>
                                        <p:tav tm="100000">
                                          <p:val>
                                            <p:strVal val="#ppt_x"/>
                                          </p:val>
                                        </p:tav>
                                      </p:tavLst>
                                    </p:anim>
                                    <p:anim calcmode="lin" valueType="num">
                                      <p:cBhvr>
                                        <p:cTn id="110" dur="1000" fill="hold"/>
                                        <p:tgtEl>
                                          <p:spTgt spid="28"/>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29"/>
                                        </p:tgtEl>
                                        <p:attrNameLst>
                                          <p:attrName>style.visibility</p:attrName>
                                        </p:attrNameLst>
                                      </p:cBhvr>
                                      <p:to>
                                        <p:strVal val="visible"/>
                                      </p:to>
                                    </p:set>
                                    <p:animEffect transition="in" filter="fade">
                                      <p:cBhvr>
                                        <p:cTn id="113" dur="1000"/>
                                        <p:tgtEl>
                                          <p:spTgt spid="29"/>
                                        </p:tgtEl>
                                      </p:cBhvr>
                                    </p:animEffect>
                                    <p:anim calcmode="lin" valueType="num">
                                      <p:cBhvr>
                                        <p:cTn id="114" dur="1000" fill="hold"/>
                                        <p:tgtEl>
                                          <p:spTgt spid="29"/>
                                        </p:tgtEl>
                                        <p:attrNameLst>
                                          <p:attrName>ppt_x</p:attrName>
                                        </p:attrNameLst>
                                      </p:cBhvr>
                                      <p:tavLst>
                                        <p:tav tm="0">
                                          <p:val>
                                            <p:strVal val="#ppt_x"/>
                                          </p:val>
                                        </p:tav>
                                        <p:tav tm="100000">
                                          <p:val>
                                            <p:strVal val="#ppt_x"/>
                                          </p:val>
                                        </p:tav>
                                      </p:tavLst>
                                    </p:anim>
                                    <p:anim calcmode="lin" valueType="num">
                                      <p:cBhvr>
                                        <p:cTn id="115" dur="1000" fill="hold"/>
                                        <p:tgtEl>
                                          <p:spTgt spid="29"/>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30"/>
                                        </p:tgtEl>
                                        <p:attrNameLst>
                                          <p:attrName>style.visibility</p:attrName>
                                        </p:attrNameLst>
                                      </p:cBhvr>
                                      <p:to>
                                        <p:strVal val="visible"/>
                                      </p:to>
                                    </p:set>
                                    <p:animEffect transition="in" filter="fade">
                                      <p:cBhvr>
                                        <p:cTn id="118" dur="1000"/>
                                        <p:tgtEl>
                                          <p:spTgt spid="30"/>
                                        </p:tgtEl>
                                      </p:cBhvr>
                                    </p:animEffect>
                                    <p:anim calcmode="lin" valueType="num">
                                      <p:cBhvr>
                                        <p:cTn id="119" dur="1000" fill="hold"/>
                                        <p:tgtEl>
                                          <p:spTgt spid="30"/>
                                        </p:tgtEl>
                                        <p:attrNameLst>
                                          <p:attrName>ppt_x</p:attrName>
                                        </p:attrNameLst>
                                      </p:cBhvr>
                                      <p:tavLst>
                                        <p:tav tm="0">
                                          <p:val>
                                            <p:strVal val="#ppt_x"/>
                                          </p:val>
                                        </p:tav>
                                        <p:tav tm="100000">
                                          <p:val>
                                            <p:strVal val="#ppt_x"/>
                                          </p:val>
                                        </p:tav>
                                      </p:tavLst>
                                    </p:anim>
                                    <p:anim calcmode="lin" valueType="num">
                                      <p:cBhvr>
                                        <p:cTn id="120" dur="1000" fill="hold"/>
                                        <p:tgtEl>
                                          <p:spTgt spid="30"/>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31"/>
                                        </p:tgtEl>
                                        <p:attrNameLst>
                                          <p:attrName>style.visibility</p:attrName>
                                        </p:attrNameLst>
                                      </p:cBhvr>
                                      <p:to>
                                        <p:strVal val="visible"/>
                                      </p:to>
                                    </p:set>
                                    <p:animEffect transition="in" filter="fade">
                                      <p:cBhvr>
                                        <p:cTn id="123" dur="1000"/>
                                        <p:tgtEl>
                                          <p:spTgt spid="31"/>
                                        </p:tgtEl>
                                      </p:cBhvr>
                                    </p:animEffect>
                                    <p:anim calcmode="lin" valueType="num">
                                      <p:cBhvr>
                                        <p:cTn id="124" dur="1000" fill="hold"/>
                                        <p:tgtEl>
                                          <p:spTgt spid="31"/>
                                        </p:tgtEl>
                                        <p:attrNameLst>
                                          <p:attrName>ppt_x</p:attrName>
                                        </p:attrNameLst>
                                      </p:cBhvr>
                                      <p:tavLst>
                                        <p:tav tm="0">
                                          <p:val>
                                            <p:strVal val="#ppt_x"/>
                                          </p:val>
                                        </p:tav>
                                        <p:tav tm="100000">
                                          <p:val>
                                            <p:strVal val="#ppt_x"/>
                                          </p:val>
                                        </p:tav>
                                      </p:tavLst>
                                    </p:anim>
                                    <p:anim calcmode="lin" valueType="num">
                                      <p:cBhvr>
                                        <p:cTn id="125" dur="1000" fill="hold"/>
                                        <p:tgtEl>
                                          <p:spTgt spid="31"/>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32"/>
                                        </p:tgtEl>
                                        <p:attrNameLst>
                                          <p:attrName>style.visibility</p:attrName>
                                        </p:attrNameLst>
                                      </p:cBhvr>
                                      <p:to>
                                        <p:strVal val="visible"/>
                                      </p:to>
                                    </p:set>
                                    <p:animEffect transition="in" filter="fade">
                                      <p:cBhvr>
                                        <p:cTn id="128" dur="1000"/>
                                        <p:tgtEl>
                                          <p:spTgt spid="32"/>
                                        </p:tgtEl>
                                      </p:cBhvr>
                                    </p:animEffect>
                                    <p:anim calcmode="lin" valueType="num">
                                      <p:cBhvr>
                                        <p:cTn id="129" dur="1000" fill="hold"/>
                                        <p:tgtEl>
                                          <p:spTgt spid="32"/>
                                        </p:tgtEl>
                                        <p:attrNameLst>
                                          <p:attrName>ppt_x</p:attrName>
                                        </p:attrNameLst>
                                      </p:cBhvr>
                                      <p:tavLst>
                                        <p:tav tm="0">
                                          <p:val>
                                            <p:strVal val="#ppt_x"/>
                                          </p:val>
                                        </p:tav>
                                        <p:tav tm="100000">
                                          <p:val>
                                            <p:strVal val="#ppt_x"/>
                                          </p:val>
                                        </p:tav>
                                      </p:tavLst>
                                    </p:anim>
                                    <p:anim calcmode="lin" valueType="num">
                                      <p:cBhvr>
                                        <p:cTn id="130" dur="1000" fill="hold"/>
                                        <p:tgtEl>
                                          <p:spTgt spid="32"/>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33"/>
                                        </p:tgtEl>
                                        <p:attrNameLst>
                                          <p:attrName>style.visibility</p:attrName>
                                        </p:attrNameLst>
                                      </p:cBhvr>
                                      <p:to>
                                        <p:strVal val="visible"/>
                                      </p:to>
                                    </p:set>
                                    <p:animEffect transition="in" filter="fade">
                                      <p:cBhvr>
                                        <p:cTn id="133" dur="1000"/>
                                        <p:tgtEl>
                                          <p:spTgt spid="33"/>
                                        </p:tgtEl>
                                      </p:cBhvr>
                                    </p:animEffect>
                                    <p:anim calcmode="lin" valueType="num">
                                      <p:cBhvr>
                                        <p:cTn id="134" dur="1000" fill="hold"/>
                                        <p:tgtEl>
                                          <p:spTgt spid="33"/>
                                        </p:tgtEl>
                                        <p:attrNameLst>
                                          <p:attrName>ppt_x</p:attrName>
                                        </p:attrNameLst>
                                      </p:cBhvr>
                                      <p:tavLst>
                                        <p:tav tm="0">
                                          <p:val>
                                            <p:strVal val="#ppt_x"/>
                                          </p:val>
                                        </p:tav>
                                        <p:tav tm="100000">
                                          <p:val>
                                            <p:strVal val="#ppt_x"/>
                                          </p:val>
                                        </p:tav>
                                      </p:tavLst>
                                    </p:anim>
                                    <p:anim calcmode="lin" valueType="num">
                                      <p:cBhvr>
                                        <p:cTn id="135" dur="1000" fill="hold"/>
                                        <p:tgtEl>
                                          <p:spTgt spid="33"/>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34"/>
                                        </p:tgtEl>
                                        <p:attrNameLst>
                                          <p:attrName>style.visibility</p:attrName>
                                        </p:attrNameLst>
                                      </p:cBhvr>
                                      <p:to>
                                        <p:strVal val="visible"/>
                                      </p:to>
                                    </p:set>
                                    <p:animEffect transition="in" filter="fade">
                                      <p:cBhvr>
                                        <p:cTn id="138" dur="1000"/>
                                        <p:tgtEl>
                                          <p:spTgt spid="34"/>
                                        </p:tgtEl>
                                      </p:cBhvr>
                                    </p:animEffect>
                                    <p:anim calcmode="lin" valueType="num">
                                      <p:cBhvr>
                                        <p:cTn id="139" dur="1000" fill="hold"/>
                                        <p:tgtEl>
                                          <p:spTgt spid="34"/>
                                        </p:tgtEl>
                                        <p:attrNameLst>
                                          <p:attrName>ppt_x</p:attrName>
                                        </p:attrNameLst>
                                      </p:cBhvr>
                                      <p:tavLst>
                                        <p:tav tm="0">
                                          <p:val>
                                            <p:strVal val="#ppt_x"/>
                                          </p:val>
                                        </p:tav>
                                        <p:tav tm="100000">
                                          <p:val>
                                            <p:strVal val="#ppt_x"/>
                                          </p:val>
                                        </p:tav>
                                      </p:tavLst>
                                    </p:anim>
                                    <p:anim calcmode="lin" valueType="num">
                                      <p:cBhvr>
                                        <p:cTn id="140" dur="1000" fill="hold"/>
                                        <p:tgtEl>
                                          <p:spTgt spid="34"/>
                                        </p:tgtEl>
                                        <p:attrNameLst>
                                          <p:attrName>ppt_y</p:attrName>
                                        </p:attrNameLst>
                                      </p:cBhvr>
                                      <p:tavLst>
                                        <p:tav tm="0">
                                          <p:val>
                                            <p:strVal val="#ppt_y+.1"/>
                                          </p:val>
                                        </p:tav>
                                        <p:tav tm="100000">
                                          <p:val>
                                            <p:strVal val="#ppt_y"/>
                                          </p:val>
                                        </p:tav>
                                      </p:tavLst>
                                    </p:anim>
                                  </p:childTnLst>
                                </p:cTn>
                              </p:par>
                              <p:par>
                                <p:cTn id="141" presetID="42" presetClass="entr" presetSubtype="0" fill="hold" nodeType="withEffect">
                                  <p:stCondLst>
                                    <p:cond delay="0"/>
                                  </p:stCondLst>
                                  <p:childTnLst>
                                    <p:set>
                                      <p:cBhvr>
                                        <p:cTn id="142" dur="1" fill="hold">
                                          <p:stCondLst>
                                            <p:cond delay="0"/>
                                          </p:stCondLst>
                                        </p:cTn>
                                        <p:tgtEl>
                                          <p:spTgt spid="35"/>
                                        </p:tgtEl>
                                        <p:attrNameLst>
                                          <p:attrName>style.visibility</p:attrName>
                                        </p:attrNameLst>
                                      </p:cBhvr>
                                      <p:to>
                                        <p:strVal val="visible"/>
                                      </p:to>
                                    </p:set>
                                    <p:animEffect transition="in" filter="fade">
                                      <p:cBhvr>
                                        <p:cTn id="143" dur="1000"/>
                                        <p:tgtEl>
                                          <p:spTgt spid="35"/>
                                        </p:tgtEl>
                                      </p:cBhvr>
                                    </p:animEffect>
                                    <p:anim calcmode="lin" valueType="num">
                                      <p:cBhvr>
                                        <p:cTn id="144" dur="1000" fill="hold"/>
                                        <p:tgtEl>
                                          <p:spTgt spid="35"/>
                                        </p:tgtEl>
                                        <p:attrNameLst>
                                          <p:attrName>ppt_x</p:attrName>
                                        </p:attrNameLst>
                                      </p:cBhvr>
                                      <p:tavLst>
                                        <p:tav tm="0">
                                          <p:val>
                                            <p:strVal val="#ppt_x"/>
                                          </p:val>
                                        </p:tav>
                                        <p:tav tm="100000">
                                          <p:val>
                                            <p:strVal val="#ppt_x"/>
                                          </p:val>
                                        </p:tav>
                                      </p:tavLst>
                                    </p:anim>
                                    <p:anim calcmode="lin" valueType="num">
                                      <p:cBhvr>
                                        <p:cTn id="145" dur="1000" fill="hold"/>
                                        <p:tgtEl>
                                          <p:spTgt spid="35"/>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0"/>
                                  </p:stCondLst>
                                  <p:childTnLst>
                                    <p:set>
                                      <p:cBhvr>
                                        <p:cTn id="147" dur="1" fill="hold">
                                          <p:stCondLst>
                                            <p:cond delay="0"/>
                                          </p:stCondLst>
                                        </p:cTn>
                                        <p:tgtEl>
                                          <p:spTgt spid="36"/>
                                        </p:tgtEl>
                                        <p:attrNameLst>
                                          <p:attrName>style.visibility</p:attrName>
                                        </p:attrNameLst>
                                      </p:cBhvr>
                                      <p:to>
                                        <p:strVal val="visible"/>
                                      </p:to>
                                    </p:set>
                                    <p:animEffect transition="in" filter="fade">
                                      <p:cBhvr>
                                        <p:cTn id="148" dur="1000"/>
                                        <p:tgtEl>
                                          <p:spTgt spid="36"/>
                                        </p:tgtEl>
                                      </p:cBhvr>
                                    </p:animEffect>
                                    <p:anim calcmode="lin" valueType="num">
                                      <p:cBhvr>
                                        <p:cTn id="149" dur="1000" fill="hold"/>
                                        <p:tgtEl>
                                          <p:spTgt spid="36"/>
                                        </p:tgtEl>
                                        <p:attrNameLst>
                                          <p:attrName>ppt_x</p:attrName>
                                        </p:attrNameLst>
                                      </p:cBhvr>
                                      <p:tavLst>
                                        <p:tav tm="0">
                                          <p:val>
                                            <p:strVal val="#ppt_x"/>
                                          </p:val>
                                        </p:tav>
                                        <p:tav tm="100000">
                                          <p:val>
                                            <p:strVal val="#ppt_x"/>
                                          </p:val>
                                        </p:tav>
                                      </p:tavLst>
                                    </p:anim>
                                    <p:anim calcmode="lin" valueType="num">
                                      <p:cBhvr>
                                        <p:cTn id="150" dur="1000" fill="hold"/>
                                        <p:tgtEl>
                                          <p:spTgt spid="36"/>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37"/>
                                        </p:tgtEl>
                                        <p:attrNameLst>
                                          <p:attrName>style.visibility</p:attrName>
                                        </p:attrNameLst>
                                      </p:cBhvr>
                                      <p:to>
                                        <p:strVal val="visible"/>
                                      </p:to>
                                    </p:set>
                                    <p:animEffect transition="in" filter="fade">
                                      <p:cBhvr>
                                        <p:cTn id="153" dur="1000"/>
                                        <p:tgtEl>
                                          <p:spTgt spid="37"/>
                                        </p:tgtEl>
                                      </p:cBhvr>
                                    </p:animEffect>
                                    <p:anim calcmode="lin" valueType="num">
                                      <p:cBhvr>
                                        <p:cTn id="154" dur="1000" fill="hold"/>
                                        <p:tgtEl>
                                          <p:spTgt spid="37"/>
                                        </p:tgtEl>
                                        <p:attrNameLst>
                                          <p:attrName>ppt_x</p:attrName>
                                        </p:attrNameLst>
                                      </p:cBhvr>
                                      <p:tavLst>
                                        <p:tav tm="0">
                                          <p:val>
                                            <p:strVal val="#ppt_x"/>
                                          </p:val>
                                        </p:tav>
                                        <p:tav tm="100000">
                                          <p:val>
                                            <p:strVal val="#ppt_x"/>
                                          </p:val>
                                        </p:tav>
                                      </p:tavLst>
                                    </p:anim>
                                    <p:anim calcmode="lin" valueType="num">
                                      <p:cBhvr>
                                        <p:cTn id="155" dur="1000" fill="hold"/>
                                        <p:tgtEl>
                                          <p:spTgt spid="37"/>
                                        </p:tgtEl>
                                        <p:attrNameLst>
                                          <p:attrName>ppt_y</p:attrName>
                                        </p:attrNameLst>
                                      </p:cBhvr>
                                      <p:tavLst>
                                        <p:tav tm="0">
                                          <p:val>
                                            <p:strVal val="#ppt_y+.1"/>
                                          </p:val>
                                        </p:tav>
                                        <p:tav tm="100000">
                                          <p:val>
                                            <p:strVal val="#ppt_y"/>
                                          </p:val>
                                        </p:tav>
                                      </p:tavLst>
                                    </p:anim>
                                  </p:childTnLst>
                                </p:cTn>
                              </p:par>
                              <p:par>
                                <p:cTn id="156" presetID="42" presetClass="entr" presetSubtype="0" fill="hold" grpId="0" nodeType="withEffect">
                                  <p:stCondLst>
                                    <p:cond delay="0"/>
                                  </p:stCondLst>
                                  <p:childTnLst>
                                    <p:set>
                                      <p:cBhvr>
                                        <p:cTn id="157" dur="1" fill="hold">
                                          <p:stCondLst>
                                            <p:cond delay="0"/>
                                          </p:stCondLst>
                                        </p:cTn>
                                        <p:tgtEl>
                                          <p:spTgt spid="38"/>
                                        </p:tgtEl>
                                        <p:attrNameLst>
                                          <p:attrName>style.visibility</p:attrName>
                                        </p:attrNameLst>
                                      </p:cBhvr>
                                      <p:to>
                                        <p:strVal val="visible"/>
                                      </p:to>
                                    </p:set>
                                    <p:animEffect transition="in" filter="fade">
                                      <p:cBhvr>
                                        <p:cTn id="158" dur="1000"/>
                                        <p:tgtEl>
                                          <p:spTgt spid="38"/>
                                        </p:tgtEl>
                                      </p:cBhvr>
                                    </p:animEffect>
                                    <p:anim calcmode="lin" valueType="num">
                                      <p:cBhvr>
                                        <p:cTn id="159" dur="1000" fill="hold"/>
                                        <p:tgtEl>
                                          <p:spTgt spid="38"/>
                                        </p:tgtEl>
                                        <p:attrNameLst>
                                          <p:attrName>ppt_x</p:attrName>
                                        </p:attrNameLst>
                                      </p:cBhvr>
                                      <p:tavLst>
                                        <p:tav tm="0">
                                          <p:val>
                                            <p:strVal val="#ppt_x"/>
                                          </p:val>
                                        </p:tav>
                                        <p:tav tm="100000">
                                          <p:val>
                                            <p:strVal val="#ppt_x"/>
                                          </p:val>
                                        </p:tav>
                                      </p:tavLst>
                                    </p:anim>
                                    <p:anim calcmode="lin" valueType="num">
                                      <p:cBhvr>
                                        <p:cTn id="160" dur="1000" fill="hold"/>
                                        <p:tgtEl>
                                          <p:spTgt spid="38"/>
                                        </p:tgtEl>
                                        <p:attrNameLst>
                                          <p:attrName>ppt_y</p:attrName>
                                        </p:attrNameLst>
                                      </p:cBhvr>
                                      <p:tavLst>
                                        <p:tav tm="0">
                                          <p:val>
                                            <p:strVal val="#ppt_y+.1"/>
                                          </p:val>
                                        </p:tav>
                                        <p:tav tm="100000">
                                          <p:val>
                                            <p:strVal val="#ppt_y"/>
                                          </p:val>
                                        </p:tav>
                                      </p:tavLst>
                                    </p:anim>
                                  </p:childTnLst>
                                </p:cTn>
                              </p:par>
                              <p:par>
                                <p:cTn id="161" presetID="42" presetClass="entr" presetSubtype="0" fill="hold" grpId="0" nodeType="withEffect">
                                  <p:stCondLst>
                                    <p:cond delay="0"/>
                                  </p:stCondLst>
                                  <p:childTnLst>
                                    <p:set>
                                      <p:cBhvr>
                                        <p:cTn id="162" dur="1" fill="hold">
                                          <p:stCondLst>
                                            <p:cond delay="0"/>
                                          </p:stCondLst>
                                        </p:cTn>
                                        <p:tgtEl>
                                          <p:spTgt spid="39"/>
                                        </p:tgtEl>
                                        <p:attrNameLst>
                                          <p:attrName>style.visibility</p:attrName>
                                        </p:attrNameLst>
                                      </p:cBhvr>
                                      <p:to>
                                        <p:strVal val="visible"/>
                                      </p:to>
                                    </p:set>
                                    <p:animEffect transition="in" filter="fade">
                                      <p:cBhvr>
                                        <p:cTn id="163" dur="1000"/>
                                        <p:tgtEl>
                                          <p:spTgt spid="39"/>
                                        </p:tgtEl>
                                      </p:cBhvr>
                                    </p:animEffect>
                                    <p:anim calcmode="lin" valueType="num">
                                      <p:cBhvr>
                                        <p:cTn id="164" dur="1000" fill="hold"/>
                                        <p:tgtEl>
                                          <p:spTgt spid="39"/>
                                        </p:tgtEl>
                                        <p:attrNameLst>
                                          <p:attrName>ppt_x</p:attrName>
                                        </p:attrNameLst>
                                      </p:cBhvr>
                                      <p:tavLst>
                                        <p:tav tm="0">
                                          <p:val>
                                            <p:strVal val="#ppt_x"/>
                                          </p:val>
                                        </p:tav>
                                        <p:tav tm="100000">
                                          <p:val>
                                            <p:strVal val="#ppt_x"/>
                                          </p:val>
                                        </p:tav>
                                      </p:tavLst>
                                    </p:anim>
                                    <p:anim calcmode="lin" valueType="num">
                                      <p:cBhvr>
                                        <p:cTn id="165" dur="1000" fill="hold"/>
                                        <p:tgtEl>
                                          <p:spTgt spid="39"/>
                                        </p:tgtEl>
                                        <p:attrNameLst>
                                          <p:attrName>ppt_y</p:attrName>
                                        </p:attrNameLst>
                                      </p:cBhvr>
                                      <p:tavLst>
                                        <p:tav tm="0">
                                          <p:val>
                                            <p:strVal val="#ppt_y+.1"/>
                                          </p:val>
                                        </p:tav>
                                        <p:tav tm="100000">
                                          <p:val>
                                            <p:strVal val="#ppt_y"/>
                                          </p:val>
                                        </p:tav>
                                      </p:tavLst>
                                    </p:anim>
                                  </p:childTnLst>
                                </p:cTn>
                              </p:par>
                              <p:par>
                                <p:cTn id="166" presetID="42" presetClass="entr" presetSubtype="0" fill="hold" grpId="0" nodeType="withEffect">
                                  <p:stCondLst>
                                    <p:cond delay="0"/>
                                  </p:stCondLst>
                                  <p:childTnLst>
                                    <p:set>
                                      <p:cBhvr>
                                        <p:cTn id="167" dur="1" fill="hold">
                                          <p:stCondLst>
                                            <p:cond delay="0"/>
                                          </p:stCondLst>
                                        </p:cTn>
                                        <p:tgtEl>
                                          <p:spTgt spid="40"/>
                                        </p:tgtEl>
                                        <p:attrNameLst>
                                          <p:attrName>style.visibility</p:attrName>
                                        </p:attrNameLst>
                                      </p:cBhvr>
                                      <p:to>
                                        <p:strVal val="visible"/>
                                      </p:to>
                                    </p:set>
                                    <p:animEffect transition="in" filter="fade">
                                      <p:cBhvr>
                                        <p:cTn id="168" dur="1000"/>
                                        <p:tgtEl>
                                          <p:spTgt spid="40"/>
                                        </p:tgtEl>
                                      </p:cBhvr>
                                    </p:animEffect>
                                    <p:anim calcmode="lin" valueType="num">
                                      <p:cBhvr>
                                        <p:cTn id="169" dur="1000" fill="hold"/>
                                        <p:tgtEl>
                                          <p:spTgt spid="40"/>
                                        </p:tgtEl>
                                        <p:attrNameLst>
                                          <p:attrName>ppt_x</p:attrName>
                                        </p:attrNameLst>
                                      </p:cBhvr>
                                      <p:tavLst>
                                        <p:tav tm="0">
                                          <p:val>
                                            <p:strVal val="#ppt_x"/>
                                          </p:val>
                                        </p:tav>
                                        <p:tav tm="100000">
                                          <p:val>
                                            <p:strVal val="#ppt_x"/>
                                          </p:val>
                                        </p:tav>
                                      </p:tavLst>
                                    </p:anim>
                                    <p:anim calcmode="lin" valueType="num">
                                      <p:cBhvr>
                                        <p:cTn id="170" dur="1000" fill="hold"/>
                                        <p:tgtEl>
                                          <p:spTgt spid="40"/>
                                        </p:tgtEl>
                                        <p:attrNameLst>
                                          <p:attrName>ppt_y</p:attrName>
                                        </p:attrNameLst>
                                      </p:cBhvr>
                                      <p:tavLst>
                                        <p:tav tm="0">
                                          <p:val>
                                            <p:strVal val="#ppt_y+.1"/>
                                          </p:val>
                                        </p:tav>
                                        <p:tav tm="100000">
                                          <p:val>
                                            <p:strVal val="#ppt_y"/>
                                          </p:val>
                                        </p:tav>
                                      </p:tavLst>
                                    </p:anim>
                                  </p:childTnLst>
                                </p:cTn>
                              </p:par>
                              <p:par>
                                <p:cTn id="171" presetID="42" presetClass="entr" presetSubtype="0" fill="hold" grpId="0" nodeType="withEffect">
                                  <p:stCondLst>
                                    <p:cond delay="0"/>
                                  </p:stCondLst>
                                  <p:childTnLst>
                                    <p:set>
                                      <p:cBhvr>
                                        <p:cTn id="172" dur="1" fill="hold">
                                          <p:stCondLst>
                                            <p:cond delay="0"/>
                                          </p:stCondLst>
                                        </p:cTn>
                                        <p:tgtEl>
                                          <p:spTgt spid="41"/>
                                        </p:tgtEl>
                                        <p:attrNameLst>
                                          <p:attrName>style.visibility</p:attrName>
                                        </p:attrNameLst>
                                      </p:cBhvr>
                                      <p:to>
                                        <p:strVal val="visible"/>
                                      </p:to>
                                    </p:set>
                                    <p:animEffect transition="in" filter="fade">
                                      <p:cBhvr>
                                        <p:cTn id="173" dur="1000"/>
                                        <p:tgtEl>
                                          <p:spTgt spid="41"/>
                                        </p:tgtEl>
                                      </p:cBhvr>
                                    </p:animEffect>
                                    <p:anim calcmode="lin" valueType="num">
                                      <p:cBhvr>
                                        <p:cTn id="174" dur="1000" fill="hold"/>
                                        <p:tgtEl>
                                          <p:spTgt spid="41"/>
                                        </p:tgtEl>
                                        <p:attrNameLst>
                                          <p:attrName>ppt_x</p:attrName>
                                        </p:attrNameLst>
                                      </p:cBhvr>
                                      <p:tavLst>
                                        <p:tav tm="0">
                                          <p:val>
                                            <p:strVal val="#ppt_x"/>
                                          </p:val>
                                        </p:tav>
                                        <p:tav tm="100000">
                                          <p:val>
                                            <p:strVal val="#ppt_x"/>
                                          </p:val>
                                        </p:tav>
                                      </p:tavLst>
                                    </p:anim>
                                    <p:anim calcmode="lin" valueType="num">
                                      <p:cBhvr>
                                        <p:cTn id="175" dur="1000" fill="hold"/>
                                        <p:tgtEl>
                                          <p:spTgt spid="41"/>
                                        </p:tgtEl>
                                        <p:attrNameLst>
                                          <p:attrName>ppt_y</p:attrName>
                                        </p:attrNameLst>
                                      </p:cBhvr>
                                      <p:tavLst>
                                        <p:tav tm="0">
                                          <p:val>
                                            <p:strVal val="#ppt_y+.1"/>
                                          </p:val>
                                        </p:tav>
                                        <p:tav tm="100000">
                                          <p:val>
                                            <p:strVal val="#ppt_y"/>
                                          </p:val>
                                        </p:tav>
                                      </p:tavLst>
                                    </p:anim>
                                  </p:childTnLst>
                                </p:cTn>
                              </p:par>
                              <p:par>
                                <p:cTn id="176" presetID="42" presetClass="entr" presetSubtype="0" fill="hold" grpId="0" nodeType="withEffect">
                                  <p:stCondLst>
                                    <p:cond delay="0"/>
                                  </p:stCondLst>
                                  <p:childTnLst>
                                    <p:set>
                                      <p:cBhvr>
                                        <p:cTn id="177" dur="1" fill="hold">
                                          <p:stCondLst>
                                            <p:cond delay="0"/>
                                          </p:stCondLst>
                                        </p:cTn>
                                        <p:tgtEl>
                                          <p:spTgt spid="42"/>
                                        </p:tgtEl>
                                        <p:attrNameLst>
                                          <p:attrName>style.visibility</p:attrName>
                                        </p:attrNameLst>
                                      </p:cBhvr>
                                      <p:to>
                                        <p:strVal val="visible"/>
                                      </p:to>
                                    </p:set>
                                    <p:animEffect transition="in" filter="fade">
                                      <p:cBhvr>
                                        <p:cTn id="178" dur="1000"/>
                                        <p:tgtEl>
                                          <p:spTgt spid="42"/>
                                        </p:tgtEl>
                                      </p:cBhvr>
                                    </p:animEffect>
                                    <p:anim calcmode="lin" valueType="num">
                                      <p:cBhvr>
                                        <p:cTn id="179" dur="1000" fill="hold"/>
                                        <p:tgtEl>
                                          <p:spTgt spid="42"/>
                                        </p:tgtEl>
                                        <p:attrNameLst>
                                          <p:attrName>ppt_x</p:attrName>
                                        </p:attrNameLst>
                                      </p:cBhvr>
                                      <p:tavLst>
                                        <p:tav tm="0">
                                          <p:val>
                                            <p:strVal val="#ppt_x"/>
                                          </p:val>
                                        </p:tav>
                                        <p:tav tm="100000">
                                          <p:val>
                                            <p:strVal val="#ppt_x"/>
                                          </p:val>
                                        </p:tav>
                                      </p:tavLst>
                                    </p:anim>
                                    <p:anim calcmode="lin" valueType="num">
                                      <p:cBhvr>
                                        <p:cTn id="180" dur="1000" fill="hold"/>
                                        <p:tgtEl>
                                          <p:spTgt spid="42"/>
                                        </p:tgtEl>
                                        <p:attrNameLst>
                                          <p:attrName>ppt_y</p:attrName>
                                        </p:attrNameLst>
                                      </p:cBhvr>
                                      <p:tavLst>
                                        <p:tav tm="0">
                                          <p:val>
                                            <p:strVal val="#ppt_y+.1"/>
                                          </p:val>
                                        </p:tav>
                                        <p:tav tm="100000">
                                          <p:val>
                                            <p:strVal val="#ppt_y"/>
                                          </p:val>
                                        </p:tav>
                                      </p:tavLst>
                                    </p:anim>
                                  </p:childTnLst>
                                </p:cTn>
                              </p:par>
                              <p:par>
                                <p:cTn id="181" presetID="42" presetClass="entr" presetSubtype="0" fill="hold" grpId="0" nodeType="withEffect">
                                  <p:stCondLst>
                                    <p:cond delay="0"/>
                                  </p:stCondLst>
                                  <p:childTnLst>
                                    <p:set>
                                      <p:cBhvr>
                                        <p:cTn id="182" dur="1" fill="hold">
                                          <p:stCondLst>
                                            <p:cond delay="0"/>
                                          </p:stCondLst>
                                        </p:cTn>
                                        <p:tgtEl>
                                          <p:spTgt spid="43"/>
                                        </p:tgtEl>
                                        <p:attrNameLst>
                                          <p:attrName>style.visibility</p:attrName>
                                        </p:attrNameLst>
                                      </p:cBhvr>
                                      <p:to>
                                        <p:strVal val="visible"/>
                                      </p:to>
                                    </p:set>
                                    <p:animEffect transition="in" filter="fade">
                                      <p:cBhvr>
                                        <p:cTn id="183" dur="1000"/>
                                        <p:tgtEl>
                                          <p:spTgt spid="43"/>
                                        </p:tgtEl>
                                      </p:cBhvr>
                                    </p:animEffect>
                                    <p:anim calcmode="lin" valueType="num">
                                      <p:cBhvr>
                                        <p:cTn id="184" dur="1000" fill="hold"/>
                                        <p:tgtEl>
                                          <p:spTgt spid="43"/>
                                        </p:tgtEl>
                                        <p:attrNameLst>
                                          <p:attrName>ppt_x</p:attrName>
                                        </p:attrNameLst>
                                      </p:cBhvr>
                                      <p:tavLst>
                                        <p:tav tm="0">
                                          <p:val>
                                            <p:strVal val="#ppt_x"/>
                                          </p:val>
                                        </p:tav>
                                        <p:tav tm="100000">
                                          <p:val>
                                            <p:strVal val="#ppt_x"/>
                                          </p:val>
                                        </p:tav>
                                      </p:tavLst>
                                    </p:anim>
                                    <p:anim calcmode="lin" valueType="num">
                                      <p:cBhvr>
                                        <p:cTn id="185" dur="1000" fill="hold"/>
                                        <p:tgtEl>
                                          <p:spTgt spid="43"/>
                                        </p:tgtEl>
                                        <p:attrNameLst>
                                          <p:attrName>ppt_y</p:attrName>
                                        </p:attrNameLst>
                                      </p:cBhvr>
                                      <p:tavLst>
                                        <p:tav tm="0">
                                          <p:val>
                                            <p:strVal val="#ppt_y+.1"/>
                                          </p:val>
                                        </p:tav>
                                        <p:tav tm="100000">
                                          <p:val>
                                            <p:strVal val="#ppt_y"/>
                                          </p:val>
                                        </p:tav>
                                      </p:tavLst>
                                    </p:anim>
                                  </p:childTnLst>
                                </p:cTn>
                              </p:par>
                              <p:par>
                                <p:cTn id="186" presetID="42" presetClass="entr" presetSubtype="0" fill="hold" grpId="0" nodeType="withEffect">
                                  <p:stCondLst>
                                    <p:cond delay="0"/>
                                  </p:stCondLst>
                                  <p:childTnLst>
                                    <p:set>
                                      <p:cBhvr>
                                        <p:cTn id="187" dur="1" fill="hold">
                                          <p:stCondLst>
                                            <p:cond delay="0"/>
                                          </p:stCondLst>
                                        </p:cTn>
                                        <p:tgtEl>
                                          <p:spTgt spid="44"/>
                                        </p:tgtEl>
                                        <p:attrNameLst>
                                          <p:attrName>style.visibility</p:attrName>
                                        </p:attrNameLst>
                                      </p:cBhvr>
                                      <p:to>
                                        <p:strVal val="visible"/>
                                      </p:to>
                                    </p:set>
                                    <p:animEffect transition="in" filter="fade">
                                      <p:cBhvr>
                                        <p:cTn id="188" dur="1000"/>
                                        <p:tgtEl>
                                          <p:spTgt spid="44"/>
                                        </p:tgtEl>
                                      </p:cBhvr>
                                    </p:animEffect>
                                    <p:anim calcmode="lin" valueType="num">
                                      <p:cBhvr>
                                        <p:cTn id="189" dur="1000" fill="hold"/>
                                        <p:tgtEl>
                                          <p:spTgt spid="44"/>
                                        </p:tgtEl>
                                        <p:attrNameLst>
                                          <p:attrName>ppt_x</p:attrName>
                                        </p:attrNameLst>
                                      </p:cBhvr>
                                      <p:tavLst>
                                        <p:tav tm="0">
                                          <p:val>
                                            <p:strVal val="#ppt_x"/>
                                          </p:val>
                                        </p:tav>
                                        <p:tav tm="100000">
                                          <p:val>
                                            <p:strVal val="#ppt_x"/>
                                          </p:val>
                                        </p:tav>
                                      </p:tavLst>
                                    </p:anim>
                                    <p:anim calcmode="lin" valueType="num">
                                      <p:cBhvr>
                                        <p:cTn id="190" dur="1000" fill="hold"/>
                                        <p:tgtEl>
                                          <p:spTgt spid="44"/>
                                        </p:tgtEl>
                                        <p:attrNameLst>
                                          <p:attrName>ppt_y</p:attrName>
                                        </p:attrNameLst>
                                      </p:cBhvr>
                                      <p:tavLst>
                                        <p:tav tm="0">
                                          <p:val>
                                            <p:strVal val="#ppt_y+.1"/>
                                          </p:val>
                                        </p:tav>
                                        <p:tav tm="100000">
                                          <p:val>
                                            <p:strVal val="#ppt_y"/>
                                          </p:val>
                                        </p:tav>
                                      </p:tavLst>
                                    </p:anim>
                                  </p:childTnLst>
                                </p:cTn>
                              </p:par>
                              <p:par>
                                <p:cTn id="191" presetID="42" presetClass="entr" presetSubtype="0" fill="hold" nodeType="withEffect">
                                  <p:stCondLst>
                                    <p:cond delay="0"/>
                                  </p:stCondLst>
                                  <p:childTnLst>
                                    <p:set>
                                      <p:cBhvr>
                                        <p:cTn id="192" dur="1" fill="hold">
                                          <p:stCondLst>
                                            <p:cond delay="0"/>
                                          </p:stCondLst>
                                        </p:cTn>
                                        <p:tgtEl>
                                          <p:spTgt spid="45"/>
                                        </p:tgtEl>
                                        <p:attrNameLst>
                                          <p:attrName>style.visibility</p:attrName>
                                        </p:attrNameLst>
                                      </p:cBhvr>
                                      <p:to>
                                        <p:strVal val="visible"/>
                                      </p:to>
                                    </p:set>
                                    <p:animEffect transition="in" filter="fade">
                                      <p:cBhvr>
                                        <p:cTn id="193" dur="1000"/>
                                        <p:tgtEl>
                                          <p:spTgt spid="45"/>
                                        </p:tgtEl>
                                      </p:cBhvr>
                                    </p:animEffect>
                                    <p:anim calcmode="lin" valueType="num">
                                      <p:cBhvr>
                                        <p:cTn id="194" dur="1000" fill="hold"/>
                                        <p:tgtEl>
                                          <p:spTgt spid="45"/>
                                        </p:tgtEl>
                                        <p:attrNameLst>
                                          <p:attrName>ppt_x</p:attrName>
                                        </p:attrNameLst>
                                      </p:cBhvr>
                                      <p:tavLst>
                                        <p:tav tm="0">
                                          <p:val>
                                            <p:strVal val="#ppt_x"/>
                                          </p:val>
                                        </p:tav>
                                        <p:tav tm="100000">
                                          <p:val>
                                            <p:strVal val="#ppt_x"/>
                                          </p:val>
                                        </p:tav>
                                      </p:tavLst>
                                    </p:anim>
                                    <p:anim calcmode="lin" valueType="num">
                                      <p:cBhvr>
                                        <p:cTn id="195" dur="1000" fill="hold"/>
                                        <p:tgtEl>
                                          <p:spTgt spid="45"/>
                                        </p:tgtEl>
                                        <p:attrNameLst>
                                          <p:attrName>ppt_y</p:attrName>
                                        </p:attrNameLst>
                                      </p:cBhvr>
                                      <p:tavLst>
                                        <p:tav tm="0">
                                          <p:val>
                                            <p:strVal val="#ppt_y+.1"/>
                                          </p:val>
                                        </p:tav>
                                        <p:tav tm="100000">
                                          <p:val>
                                            <p:strVal val="#ppt_y"/>
                                          </p:val>
                                        </p:tav>
                                      </p:tavLst>
                                    </p:anim>
                                  </p:childTnLst>
                                </p:cTn>
                              </p:par>
                              <p:par>
                                <p:cTn id="196" presetID="42" presetClass="entr" presetSubtype="0" fill="hold" grpId="0" nodeType="withEffect">
                                  <p:stCondLst>
                                    <p:cond delay="0"/>
                                  </p:stCondLst>
                                  <p:childTnLst>
                                    <p:set>
                                      <p:cBhvr>
                                        <p:cTn id="197" dur="1" fill="hold">
                                          <p:stCondLst>
                                            <p:cond delay="0"/>
                                          </p:stCondLst>
                                        </p:cTn>
                                        <p:tgtEl>
                                          <p:spTgt spid="46"/>
                                        </p:tgtEl>
                                        <p:attrNameLst>
                                          <p:attrName>style.visibility</p:attrName>
                                        </p:attrNameLst>
                                      </p:cBhvr>
                                      <p:to>
                                        <p:strVal val="visible"/>
                                      </p:to>
                                    </p:set>
                                    <p:animEffect transition="in" filter="fade">
                                      <p:cBhvr>
                                        <p:cTn id="198" dur="1000"/>
                                        <p:tgtEl>
                                          <p:spTgt spid="46"/>
                                        </p:tgtEl>
                                      </p:cBhvr>
                                    </p:animEffect>
                                    <p:anim calcmode="lin" valueType="num">
                                      <p:cBhvr>
                                        <p:cTn id="199" dur="1000" fill="hold"/>
                                        <p:tgtEl>
                                          <p:spTgt spid="46"/>
                                        </p:tgtEl>
                                        <p:attrNameLst>
                                          <p:attrName>ppt_x</p:attrName>
                                        </p:attrNameLst>
                                      </p:cBhvr>
                                      <p:tavLst>
                                        <p:tav tm="0">
                                          <p:val>
                                            <p:strVal val="#ppt_x"/>
                                          </p:val>
                                        </p:tav>
                                        <p:tav tm="100000">
                                          <p:val>
                                            <p:strVal val="#ppt_x"/>
                                          </p:val>
                                        </p:tav>
                                      </p:tavLst>
                                    </p:anim>
                                    <p:anim calcmode="lin" valueType="num">
                                      <p:cBhvr>
                                        <p:cTn id="200" dur="1000" fill="hold"/>
                                        <p:tgtEl>
                                          <p:spTgt spid="46"/>
                                        </p:tgtEl>
                                        <p:attrNameLst>
                                          <p:attrName>ppt_y</p:attrName>
                                        </p:attrNameLst>
                                      </p:cBhvr>
                                      <p:tavLst>
                                        <p:tav tm="0">
                                          <p:val>
                                            <p:strVal val="#ppt_y+.1"/>
                                          </p:val>
                                        </p:tav>
                                        <p:tav tm="100000">
                                          <p:val>
                                            <p:strVal val="#ppt_y"/>
                                          </p:val>
                                        </p:tav>
                                      </p:tavLst>
                                    </p:anim>
                                  </p:childTnLst>
                                </p:cTn>
                              </p:par>
                              <p:par>
                                <p:cTn id="201" presetID="42" presetClass="entr" presetSubtype="0" fill="hold" grpId="0" nodeType="withEffect">
                                  <p:stCondLst>
                                    <p:cond delay="0"/>
                                  </p:stCondLst>
                                  <p:childTnLst>
                                    <p:set>
                                      <p:cBhvr>
                                        <p:cTn id="202" dur="1" fill="hold">
                                          <p:stCondLst>
                                            <p:cond delay="0"/>
                                          </p:stCondLst>
                                        </p:cTn>
                                        <p:tgtEl>
                                          <p:spTgt spid="47"/>
                                        </p:tgtEl>
                                        <p:attrNameLst>
                                          <p:attrName>style.visibility</p:attrName>
                                        </p:attrNameLst>
                                      </p:cBhvr>
                                      <p:to>
                                        <p:strVal val="visible"/>
                                      </p:to>
                                    </p:set>
                                    <p:animEffect transition="in" filter="fade">
                                      <p:cBhvr>
                                        <p:cTn id="203" dur="1000"/>
                                        <p:tgtEl>
                                          <p:spTgt spid="47"/>
                                        </p:tgtEl>
                                      </p:cBhvr>
                                    </p:animEffect>
                                    <p:anim calcmode="lin" valueType="num">
                                      <p:cBhvr>
                                        <p:cTn id="204" dur="1000" fill="hold"/>
                                        <p:tgtEl>
                                          <p:spTgt spid="47"/>
                                        </p:tgtEl>
                                        <p:attrNameLst>
                                          <p:attrName>ppt_x</p:attrName>
                                        </p:attrNameLst>
                                      </p:cBhvr>
                                      <p:tavLst>
                                        <p:tav tm="0">
                                          <p:val>
                                            <p:strVal val="#ppt_x"/>
                                          </p:val>
                                        </p:tav>
                                        <p:tav tm="100000">
                                          <p:val>
                                            <p:strVal val="#ppt_x"/>
                                          </p:val>
                                        </p:tav>
                                      </p:tavLst>
                                    </p:anim>
                                    <p:anim calcmode="lin" valueType="num">
                                      <p:cBhvr>
                                        <p:cTn id="205" dur="1000" fill="hold"/>
                                        <p:tgtEl>
                                          <p:spTgt spid="47"/>
                                        </p:tgtEl>
                                        <p:attrNameLst>
                                          <p:attrName>ppt_y</p:attrName>
                                        </p:attrNameLst>
                                      </p:cBhvr>
                                      <p:tavLst>
                                        <p:tav tm="0">
                                          <p:val>
                                            <p:strVal val="#ppt_y+.1"/>
                                          </p:val>
                                        </p:tav>
                                        <p:tav tm="100000">
                                          <p:val>
                                            <p:strVal val="#ppt_y"/>
                                          </p:val>
                                        </p:tav>
                                      </p:tavLst>
                                    </p:anim>
                                  </p:childTnLst>
                                </p:cTn>
                              </p:par>
                              <p:par>
                                <p:cTn id="206" presetID="42" presetClass="entr" presetSubtype="0" fill="hold" grpId="0" nodeType="withEffect">
                                  <p:stCondLst>
                                    <p:cond delay="0"/>
                                  </p:stCondLst>
                                  <p:childTnLst>
                                    <p:set>
                                      <p:cBhvr>
                                        <p:cTn id="207" dur="1" fill="hold">
                                          <p:stCondLst>
                                            <p:cond delay="0"/>
                                          </p:stCondLst>
                                        </p:cTn>
                                        <p:tgtEl>
                                          <p:spTgt spid="48"/>
                                        </p:tgtEl>
                                        <p:attrNameLst>
                                          <p:attrName>style.visibility</p:attrName>
                                        </p:attrNameLst>
                                      </p:cBhvr>
                                      <p:to>
                                        <p:strVal val="visible"/>
                                      </p:to>
                                    </p:set>
                                    <p:animEffect transition="in" filter="fade">
                                      <p:cBhvr>
                                        <p:cTn id="208" dur="1000"/>
                                        <p:tgtEl>
                                          <p:spTgt spid="48"/>
                                        </p:tgtEl>
                                      </p:cBhvr>
                                    </p:animEffect>
                                    <p:anim calcmode="lin" valueType="num">
                                      <p:cBhvr>
                                        <p:cTn id="209" dur="1000" fill="hold"/>
                                        <p:tgtEl>
                                          <p:spTgt spid="48"/>
                                        </p:tgtEl>
                                        <p:attrNameLst>
                                          <p:attrName>ppt_x</p:attrName>
                                        </p:attrNameLst>
                                      </p:cBhvr>
                                      <p:tavLst>
                                        <p:tav tm="0">
                                          <p:val>
                                            <p:strVal val="#ppt_x"/>
                                          </p:val>
                                        </p:tav>
                                        <p:tav tm="100000">
                                          <p:val>
                                            <p:strVal val="#ppt_x"/>
                                          </p:val>
                                        </p:tav>
                                      </p:tavLst>
                                    </p:anim>
                                    <p:anim calcmode="lin" valueType="num">
                                      <p:cBhvr>
                                        <p:cTn id="210" dur="1000" fill="hold"/>
                                        <p:tgtEl>
                                          <p:spTgt spid="48"/>
                                        </p:tgtEl>
                                        <p:attrNameLst>
                                          <p:attrName>ppt_y</p:attrName>
                                        </p:attrNameLst>
                                      </p:cBhvr>
                                      <p:tavLst>
                                        <p:tav tm="0">
                                          <p:val>
                                            <p:strVal val="#ppt_y+.1"/>
                                          </p:val>
                                        </p:tav>
                                        <p:tav tm="100000">
                                          <p:val>
                                            <p:strVal val="#ppt_y"/>
                                          </p:val>
                                        </p:tav>
                                      </p:tavLst>
                                    </p:anim>
                                  </p:childTnLst>
                                </p:cTn>
                              </p:par>
                              <p:par>
                                <p:cTn id="211" presetID="42" presetClass="entr" presetSubtype="0" fill="hold" grpId="0" nodeType="withEffect">
                                  <p:stCondLst>
                                    <p:cond delay="0"/>
                                  </p:stCondLst>
                                  <p:childTnLst>
                                    <p:set>
                                      <p:cBhvr>
                                        <p:cTn id="212" dur="1" fill="hold">
                                          <p:stCondLst>
                                            <p:cond delay="0"/>
                                          </p:stCondLst>
                                        </p:cTn>
                                        <p:tgtEl>
                                          <p:spTgt spid="49"/>
                                        </p:tgtEl>
                                        <p:attrNameLst>
                                          <p:attrName>style.visibility</p:attrName>
                                        </p:attrNameLst>
                                      </p:cBhvr>
                                      <p:to>
                                        <p:strVal val="visible"/>
                                      </p:to>
                                    </p:set>
                                    <p:animEffect transition="in" filter="fade">
                                      <p:cBhvr>
                                        <p:cTn id="213" dur="1000"/>
                                        <p:tgtEl>
                                          <p:spTgt spid="49"/>
                                        </p:tgtEl>
                                      </p:cBhvr>
                                    </p:animEffect>
                                    <p:anim calcmode="lin" valueType="num">
                                      <p:cBhvr>
                                        <p:cTn id="214" dur="1000" fill="hold"/>
                                        <p:tgtEl>
                                          <p:spTgt spid="49"/>
                                        </p:tgtEl>
                                        <p:attrNameLst>
                                          <p:attrName>ppt_x</p:attrName>
                                        </p:attrNameLst>
                                      </p:cBhvr>
                                      <p:tavLst>
                                        <p:tav tm="0">
                                          <p:val>
                                            <p:strVal val="#ppt_x"/>
                                          </p:val>
                                        </p:tav>
                                        <p:tav tm="100000">
                                          <p:val>
                                            <p:strVal val="#ppt_x"/>
                                          </p:val>
                                        </p:tav>
                                      </p:tavLst>
                                    </p:anim>
                                    <p:anim calcmode="lin" valueType="num">
                                      <p:cBhvr>
                                        <p:cTn id="215" dur="1000" fill="hold"/>
                                        <p:tgtEl>
                                          <p:spTgt spid="49"/>
                                        </p:tgtEl>
                                        <p:attrNameLst>
                                          <p:attrName>ppt_y</p:attrName>
                                        </p:attrNameLst>
                                      </p:cBhvr>
                                      <p:tavLst>
                                        <p:tav tm="0">
                                          <p:val>
                                            <p:strVal val="#ppt_y+.1"/>
                                          </p:val>
                                        </p:tav>
                                        <p:tav tm="100000">
                                          <p:val>
                                            <p:strVal val="#ppt_y"/>
                                          </p:val>
                                        </p:tav>
                                      </p:tavLst>
                                    </p:anim>
                                  </p:childTnLst>
                                </p:cTn>
                              </p:par>
                              <p:par>
                                <p:cTn id="216" presetID="42" presetClass="entr" presetSubtype="0" fill="hold" grpId="0" nodeType="withEffect">
                                  <p:stCondLst>
                                    <p:cond delay="0"/>
                                  </p:stCondLst>
                                  <p:childTnLst>
                                    <p:set>
                                      <p:cBhvr>
                                        <p:cTn id="217" dur="1" fill="hold">
                                          <p:stCondLst>
                                            <p:cond delay="0"/>
                                          </p:stCondLst>
                                        </p:cTn>
                                        <p:tgtEl>
                                          <p:spTgt spid="50"/>
                                        </p:tgtEl>
                                        <p:attrNameLst>
                                          <p:attrName>style.visibility</p:attrName>
                                        </p:attrNameLst>
                                      </p:cBhvr>
                                      <p:to>
                                        <p:strVal val="visible"/>
                                      </p:to>
                                    </p:set>
                                    <p:animEffect transition="in" filter="fade">
                                      <p:cBhvr>
                                        <p:cTn id="218" dur="1000"/>
                                        <p:tgtEl>
                                          <p:spTgt spid="50"/>
                                        </p:tgtEl>
                                      </p:cBhvr>
                                    </p:animEffect>
                                    <p:anim calcmode="lin" valueType="num">
                                      <p:cBhvr>
                                        <p:cTn id="219" dur="1000" fill="hold"/>
                                        <p:tgtEl>
                                          <p:spTgt spid="50"/>
                                        </p:tgtEl>
                                        <p:attrNameLst>
                                          <p:attrName>ppt_x</p:attrName>
                                        </p:attrNameLst>
                                      </p:cBhvr>
                                      <p:tavLst>
                                        <p:tav tm="0">
                                          <p:val>
                                            <p:strVal val="#ppt_x"/>
                                          </p:val>
                                        </p:tav>
                                        <p:tav tm="100000">
                                          <p:val>
                                            <p:strVal val="#ppt_x"/>
                                          </p:val>
                                        </p:tav>
                                      </p:tavLst>
                                    </p:anim>
                                    <p:anim calcmode="lin" valueType="num">
                                      <p:cBhvr>
                                        <p:cTn id="220" dur="1000" fill="hold"/>
                                        <p:tgtEl>
                                          <p:spTgt spid="50"/>
                                        </p:tgtEl>
                                        <p:attrNameLst>
                                          <p:attrName>ppt_y</p:attrName>
                                        </p:attrNameLst>
                                      </p:cBhvr>
                                      <p:tavLst>
                                        <p:tav tm="0">
                                          <p:val>
                                            <p:strVal val="#ppt_y+.1"/>
                                          </p:val>
                                        </p:tav>
                                        <p:tav tm="100000">
                                          <p:val>
                                            <p:strVal val="#ppt_y"/>
                                          </p:val>
                                        </p:tav>
                                      </p:tavLst>
                                    </p:anim>
                                  </p:childTnLst>
                                </p:cTn>
                              </p:par>
                              <p:par>
                                <p:cTn id="221" presetID="42" presetClass="entr" presetSubtype="0" fill="hold" grpId="0" nodeType="withEffect">
                                  <p:stCondLst>
                                    <p:cond delay="0"/>
                                  </p:stCondLst>
                                  <p:childTnLst>
                                    <p:set>
                                      <p:cBhvr>
                                        <p:cTn id="222" dur="1" fill="hold">
                                          <p:stCondLst>
                                            <p:cond delay="0"/>
                                          </p:stCondLst>
                                        </p:cTn>
                                        <p:tgtEl>
                                          <p:spTgt spid="51"/>
                                        </p:tgtEl>
                                        <p:attrNameLst>
                                          <p:attrName>style.visibility</p:attrName>
                                        </p:attrNameLst>
                                      </p:cBhvr>
                                      <p:to>
                                        <p:strVal val="visible"/>
                                      </p:to>
                                    </p:set>
                                    <p:animEffect transition="in" filter="fade">
                                      <p:cBhvr>
                                        <p:cTn id="223" dur="1000"/>
                                        <p:tgtEl>
                                          <p:spTgt spid="51"/>
                                        </p:tgtEl>
                                      </p:cBhvr>
                                    </p:animEffect>
                                    <p:anim calcmode="lin" valueType="num">
                                      <p:cBhvr>
                                        <p:cTn id="224" dur="1000" fill="hold"/>
                                        <p:tgtEl>
                                          <p:spTgt spid="51"/>
                                        </p:tgtEl>
                                        <p:attrNameLst>
                                          <p:attrName>ppt_x</p:attrName>
                                        </p:attrNameLst>
                                      </p:cBhvr>
                                      <p:tavLst>
                                        <p:tav tm="0">
                                          <p:val>
                                            <p:strVal val="#ppt_x"/>
                                          </p:val>
                                        </p:tav>
                                        <p:tav tm="100000">
                                          <p:val>
                                            <p:strVal val="#ppt_x"/>
                                          </p:val>
                                        </p:tav>
                                      </p:tavLst>
                                    </p:anim>
                                    <p:anim calcmode="lin" valueType="num">
                                      <p:cBhvr>
                                        <p:cTn id="225" dur="1000" fill="hold"/>
                                        <p:tgtEl>
                                          <p:spTgt spid="51"/>
                                        </p:tgtEl>
                                        <p:attrNameLst>
                                          <p:attrName>ppt_y</p:attrName>
                                        </p:attrNameLst>
                                      </p:cBhvr>
                                      <p:tavLst>
                                        <p:tav tm="0">
                                          <p:val>
                                            <p:strVal val="#ppt_y+.1"/>
                                          </p:val>
                                        </p:tav>
                                        <p:tav tm="100000">
                                          <p:val>
                                            <p:strVal val="#ppt_y"/>
                                          </p:val>
                                        </p:tav>
                                      </p:tavLst>
                                    </p:anim>
                                  </p:childTnLst>
                                </p:cTn>
                              </p:par>
                              <p:par>
                                <p:cTn id="226" presetID="42" presetClass="entr" presetSubtype="0" fill="hold" grpId="0" nodeType="withEffect">
                                  <p:stCondLst>
                                    <p:cond delay="0"/>
                                  </p:stCondLst>
                                  <p:childTnLst>
                                    <p:set>
                                      <p:cBhvr>
                                        <p:cTn id="227" dur="1" fill="hold">
                                          <p:stCondLst>
                                            <p:cond delay="0"/>
                                          </p:stCondLst>
                                        </p:cTn>
                                        <p:tgtEl>
                                          <p:spTgt spid="52"/>
                                        </p:tgtEl>
                                        <p:attrNameLst>
                                          <p:attrName>style.visibility</p:attrName>
                                        </p:attrNameLst>
                                      </p:cBhvr>
                                      <p:to>
                                        <p:strVal val="visible"/>
                                      </p:to>
                                    </p:set>
                                    <p:animEffect transition="in" filter="fade">
                                      <p:cBhvr>
                                        <p:cTn id="228" dur="1000"/>
                                        <p:tgtEl>
                                          <p:spTgt spid="52"/>
                                        </p:tgtEl>
                                      </p:cBhvr>
                                    </p:animEffect>
                                    <p:anim calcmode="lin" valueType="num">
                                      <p:cBhvr>
                                        <p:cTn id="229" dur="1000" fill="hold"/>
                                        <p:tgtEl>
                                          <p:spTgt spid="52"/>
                                        </p:tgtEl>
                                        <p:attrNameLst>
                                          <p:attrName>ppt_x</p:attrName>
                                        </p:attrNameLst>
                                      </p:cBhvr>
                                      <p:tavLst>
                                        <p:tav tm="0">
                                          <p:val>
                                            <p:strVal val="#ppt_x"/>
                                          </p:val>
                                        </p:tav>
                                        <p:tav tm="100000">
                                          <p:val>
                                            <p:strVal val="#ppt_x"/>
                                          </p:val>
                                        </p:tav>
                                      </p:tavLst>
                                    </p:anim>
                                    <p:anim calcmode="lin" valueType="num">
                                      <p:cBhvr>
                                        <p:cTn id="230" dur="1000" fill="hold"/>
                                        <p:tgtEl>
                                          <p:spTgt spid="52"/>
                                        </p:tgtEl>
                                        <p:attrNameLst>
                                          <p:attrName>ppt_y</p:attrName>
                                        </p:attrNameLst>
                                      </p:cBhvr>
                                      <p:tavLst>
                                        <p:tav tm="0">
                                          <p:val>
                                            <p:strVal val="#ppt_y+.1"/>
                                          </p:val>
                                        </p:tav>
                                        <p:tav tm="100000">
                                          <p:val>
                                            <p:strVal val="#ppt_y"/>
                                          </p:val>
                                        </p:tav>
                                      </p:tavLst>
                                    </p:anim>
                                  </p:childTnLst>
                                </p:cTn>
                              </p:par>
                              <p:par>
                                <p:cTn id="231" presetID="42" presetClass="entr" presetSubtype="0" fill="hold" grpId="0" nodeType="withEffect">
                                  <p:stCondLst>
                                    <p:cond delay="0"/>
                                  </p:stCondLst>
                                  <p:childTnLst>
                                    <p:set>
                                      <p:cBhvr>
                                        <p:cTn id="232" dur="1" fill="hold">
                                          <p:stCondLst>
                                            <p:cond delay="0"/>
                                          </p:stCondLst>
                                        </p:cTn>
                                        <p:tgtEl>
                                          <p:spTgt spid="53"/>
                                        </p:tgtEl>
                                        <p:attrNameLst>
                                          <p:attrName>style.visibility</p:attrName>
                                        </p:attrNameLst>
                                      </p:cBhvr>
                                      <p:to>
                                        <p:strVal val="visible"/>
                                      </p:to>
                                    </p:set>
                                    <p:animEffect transition="in" filter="fade">
                                      <p:cBhvr>
                                        <p:cTn id="233" dur="1000"/>
                                        <p:tgtEl>
                                          <p:spTgt spid="53"/>
                                        </p:tgtEl>
                                      </p:cBhvr>
                                    </p:animEffect>
                                    <p:anim calcmode="lin" valueType="num">
                                      <p:cBhvr>
                                        <p:cTn id="234" dur="1000" fill="hold"/>
                                        <p:tgtEl>
                                          <p:spTgt spid="53"/>
                                        </p:tgtEl>
                                        <p:attrNameLst>
                                          <p:attrName>ppt_x</p:attrName>
                                        </p:attrNameLst>
                                      </p:cBhvr>
                                      <p:tavLst>
                                        <p:tav tm="0">
                                          <p:val>
                                            <p:strVal val="#ppt_x"/>
                                          </p:val>
                                        </p:tav>
                                        <p:tav tm="100000">
                                          <p:val>
                                            <p:strVal val="#ppt_x"/>
                                          </p:val>
                                        </p:tav>
                                      </p:tavLst>
                                    </p:anim>
                                    <p:anim calcmode="lin" valueType="num">
                                      <p:cBhvr>
                                        <p:cTn id="235" dur="1000" fill="hold"/>
                                        <p:tgtEl>
                                          <p:spTgt spid="53"/>
                                        </p:tgtEl>
                                        <p:attrNameLst>
                                          <p:attrName>ppt_y</p:attrName>
                                        </p:attrNameLst>
                                      </p:cBhvr>
                                      <p:tavLst>
                                        <p:tav tm="0">
                                          <p:val>
                                            <p:strVal val="#ppt_y+.1"/>
                                          </p:val>
                                        </p:tav>
                                        <p:tav tm="100000">
                                          <p:val>
                                            <p:strVal val="#ppt_y"/>
                                          </p:val>
                                        </p:tav>
                                      </p:tavLst>
                                    </p:anim>
                                  </p:childTnLst>
                                </p:cTn>
                              </p:par>
                              <p:par>
                                <p:cTn id="236" presetID="42" presetClass="entr" presetSubtype="0" fill="hold" grpId="0" nodeType="withEffect">
                                  <p:stCondLst>
                                    <p:cond delay="0"/>
                                  </p:stCondLst>
                                  <p:childTnLst>
                                    <p:set>
                                      <p:cBhvr>
                                        <p:cTn id="237" dur="1" fill="hold">
                                          <p:stCondLst>
                                            <p:cond delay="0"/>
                                          </p:stCondLst>
                                        </p:cTn>
                                        <p:tgtEl>
                                          <p:spTgt spid="54"/>
                                        </p:tgtEl>
                                        <p:attrNameLst>
                                          <p:attrName>style.visibility</p:attrName>
                                        </p:attrNameLst>
                                      </p:cBhvr>
                                      <p:to>
                                        <p:strVal val="visible"/>
                                      </p:to>
                                    </p:set>
                                    <p:animEffect transition="in" filter="fade">
                                      <p:cBhvr>
                                        <p:cTn id="238" dur="1000"/>
                                        <p:tgtEl>
                                          <p:spTgt spid="54"/>
                                        </p:tgtEl>
                                      </p:cBhvr>
                                    </p:animEffect>
                                    <p:anim calcmode="lin" valueType="num">
                                      <p:cBhvr>
                                        <p:cTn id="239" dur="1000" fill="hold"/>
                                        <p:tgtEl>
                                          <p:spTgt spid="54"/>
                                        </p:tgtEl>
                                        <p:attrNameLst>
                                          <p:attrName>ppt_x</p:attrName>
                                        </p:attrNameLst>
                                      </p:cBhvr>
                                      <p:tavLst>
                                        <p:tav tm="0">
                                          <p:val>
                                            <p:strVal val="#ppt_x"/>
                                          </p:val>
                                        </p:tav>
                                        <p:tav tm="100000">
                                          <p:val>
                                            <p:strVal val="#ppt_x"/>
                                          </p:val>
                                        </p:tav>
                                      </p:tavLst>
                                    </p:anim>
                                    <p:anim calcmode="lin" valueType="num">
                                      <p:cBhvr>
                                        <p:cTn id="240" dur="1000" fill="hold"/>
                                        <p:tgtEl>
                                          <p:spTgt spid="54"/>
                                        </p:tgtEl>
                                        <p:attrNameLst>
                                          <p:attrName>ppt_y</p:attrName>
                                        </p:attrNameLst>
                                      </p:cBhvr>
                                      <p:tavLst>
                                        <p:tav tm="0">
                                          <p:val>
                                            <p:strVal val="#ppt_y+.1"/>
                                          </p:val>
                                        </p:tav>
                                        <p:tav tm="100000">
                                          <p:val>
                                            <p:strVal val="#ppt_y"/>
                                          </p:val>
                                        </p:tav>
                                      </p:tavLst>
                                    </p:anim>
                                  </p:childTnLst>
                                </p:cTn>
                              </p:par>
                              <p:par>
                                <p:cTn id="241" presetID="42" presetClass="entr" presetSubtype="0" fill="hold" grpId="0" nodeType="withEffect">
                                  <p:stCondLst>
                                    <p:cond delay="0"/>
                                  </p:stCondLst>
                                  <p:childTnLst>
                                    <p:set>
                                      <p:cBhvr>
                                        <p:cTn id="242" dur="1" fill="hold">
                                          <p:stCondLst>
                                            <p:cond delay="0"/>
                                          </p:stCondLst>
                                        </p:cTn>
                                        <p:tgtEl>
                                          <p:spTgt spid="55"/>
                                        </p:tgtEl>
                                        <p:attrNameLst>
                                          <p:attrName>style.visibility</p:attrName>
                                        </p:attrNameLst>
                                      </p:cBhvr>
                                      <p:to>
                                        <p:strVal val="visible"/>
                                      </p:to>
                                    </p:set>
                                    <p:animEffect transition="in" filter="fade">
                                      <p:cBhvr>
                                        <p:cTn id="243" dur="1000"/>
                                        <p:tgtEl>
                                          <p:spTgt spid="55"/>
                                        </p:tgtEl>
                                      </p:cBhvr>
                                    </p:animEffect>
                                    <p:anim calcmode="lin" valueType="num">
                                      <p:cBhvr>
                                        <p:cTn id="244" dur="1000" fill="hold"/>
                                        <p:tgtEl>
                                          <p:spTgt spid="55"/>
                                        </p:tgtEl>
                                        <p:attrNameLst>
                                          <p:attrName>ppt_x</p:attrName>
                                        </p:attrNameLst>
                                      </p:cBhvr>
                                      <p:tavLst>
                                        <p:tav tm="0">
                                          <p:val>
                                            <p:strVal val="#ppt_x"/>
                                          </p:val>
                                        </p:tav>
                                        <p:tav tm="100000">
                                          <p:val>
                                            <p:strVal val="#ppt_x"/>
                                          </p:val>
                                        </p:tav>
                                      </p:tavLst>
                                    </p:anim>
                                    <p:anim calcmode="lin" valueType="num">
                                      <p:cBhvr>
                                        <p:cTn id="245" dur="1000" fill="hold"/>
                                        <p:tgtEl>
                                          <p:spTgt spid="55"/>
                                        </p:tgtEl>
                                        <p:attrNameLst>
                                          <p:attrName>ppt_y</p:attrName>
                                        </p:attrNameLst>
                                      </p:cBhvr>
                                      <p:tavLst>
                                        <p:tav tm="0">
                                          <p:val>
                                            <p:strVal val="#ppt_y+.1"/>
                                          </p:val>
                                        </p:tav>
                                        <p:tav tm="100000">
                                          <p:val>
                                            <p:strVal val="#ppt_y"/>
                                          </p:val>
                                        </p:tav>
                                      </p:tavLst>
                                    </p:anim>
                                  </p:childTnLst>
                                </p:cTn>
                              </p:par>
                              <p:par>
                                <p:cTn id="246" presetID="42" presetClass="entr" presetSubtype="0" fill="hold" grpId="0" nodeType="withEffect">
                                  <p:stCondLst>
                                    <p:cond delay="0"/>
                                  </p:stCondLst>
                                  <p:childTnLst>
                                    <p:set>
                                      <p:cBhvr>
                                        <p:cTn id="247" dur="1" fill="hold">
                                          <p:stCondLst>
                                            <p:cond delay="0"/>
                                          </p:stCondLst>
                                        </p:cTn>
                                        <p:tgtEl>
                                          <p:spTgt spid="56"/>
                                        </p:tgtEl>
                                        <p:attrNameLst>
                                          <p:attrName>style.visibility</p:attrName>
                                        </p:attrNameLst>
                                      </p:cBhvr>
                                      <p:to>
                                        <p:strVal val="visible"/>
                                      </p:to>
                                    </p:set>
                                    <p:animEffect transition="in" filter="fade">
                                      <p:cBhvr>
                                        <p:cTn id="248" dur="1000"/>
                                        <p:tgtEl>
                                          <p:spTgt spid="56"/>
                                        </p:tgtEl>
                                      </p:cBhvr>
                                    </p:animEffect>
                                    <p:anim calcmode="lin" valueType="num">
                                      <p:cBhvr>
                                        <p:cTn id="249" dur="1000" fill="hold"/>
                                        <p:tgtEl>
                                          <p:spTgt spid="56"/>
                                        </p:tgtEl>
                                        <p:attrNameLst>
                                          <p:attrName>ppt_x</p:attrName>
                                        </p:attrNameLst>
                                      </p:cBhvr>
                                      <p:tavLst>
                                        <p:tav tm="0">
                                          <p:val>
                                            <p:strVal val="#ppt_x"/>
                                          </p:val>
                                        </p:tav>
                                        <p:tav tm="100000">
                                          <p:val>
                                            <p:strVal val="#ppt_x"/>
                                          </p:val>
                                        </p:tav>
                                      </p:tavLst>
                                    </p:anim>
                                    <p:anim calcmode="lin" valueType="num">
                                      <p:cBhvr>
                                        <p:cTn id="250" dur="1000" fill="hold"/>
                                        <p:tgtEl>
                                          <p:spTgt spid="56"/>
                                        </p:tgtEl>
                                        <p:attrNameLst>
                                          <p:attrName>ppt_y</p:attrName>
                                        </p:attrNameLst>
                                      </p:cBhvr>
                                      <p:tavLst>
                                        <p:tav tm="0">
                                          <p:val>
                                            <p:strVal val="#ppt_y+.1"/>
                                          </p:val>
                                        </p:tav>
                                        <p:tav tm="100000">
                                          <p:val>
                                            <p:strVal val="#ppt_y"/>
                                          </p:val>
                                        </p:tav>
                                      </p:tavLst>
                                    </p:anim>
                                  </p:childTnLst>
                                </p:cTn>
                              </p:par>
                              <p:par>
                                <p:cTn id="251" presetID="42" presetClass="entr" presetSubtype="0" fill="hold" grpId="0" nodeType="withEffect">
                                  <p:stCondLst>
                                    <p:cond delay="0"/>
                                  </p:stCondLst>
                                  <p:childTnLst>
                                    <p:set>
                                      <p:cBhvr>
                                        <p:cTn id="252" dur="1" fill="hold">
                                          <p:stCondLst>
                                            <p:cond delay="0"/>
                                          </p:stCondLst>
                                        </p:cTn>
                                        <p:tgtEl>
                                          <p:spTgt spid="57"/>
                                        </p:tgtEl>
                                        <p:attrNameLst>
                                          <p:attrName>style.visibility</p:attrName>
                                        </p:attrNameLst>
                                      </p:cBhvr>
                                      <p:to>
                                        <p:strVal val="visible"/>
                                      </p:to>
                                    </p:set>
                                    <p:animEffect transition="in" filter="fade">
                                      <p:cBhvr>
                                        <p:cTn id="253" dur="1000"/>
                                        <p:tgtEl>
                                          <p:spTgt spid="57"/>
                                        </p:tgtEl>
                                      </p:cBhvr>
                                    </p:animEffect>
                                    <p:anim calcmode="lin" valueType="num">
                                      <p:cBhvr>
                                        <p:cTn id="254" dur="1000" fill="hold"/>
                                        <p:tgtEl>
                                          <p:spTgt spid="57"/>
                                        </p:tgtEl>
                                        <p:attrNameLst>
                                          <p:attrName>ppt_x</p:attrName>
                                        </p:attrNameLst>
                                      </p:cBhvr>
                                      <p:tavLst>
                                        <p:tav tm="0">
                                          <p:val>
                                            <p:strVal val="#ppt_x"/>
                                          </p:val>
                                        </p:tav>
                                        <p:tav tm="100000">
                                          <p:val>
                                            <p:strVal val="#ppt_x"/>
                                          </p:val>
                                        </p:tav>
                                      </p:tavLst>
                                    </p:anim>
                                    <p:anim calcmode="lin" valueType="num">
                                      <p:cBhvr>
                                        <p:cTn id="255" dur="1000" fill="hold"/>
                                        <p:tgtEl>
                                          <p:spTgt spid="57"/>
                                        </p:tgtEl>
                                        <p:attrNameLst>
                                          <p:attrName>ppt_y</p:attrName>
                                        </p:attrNameLst>
                                      </p:cBhvr>
                                      <p:tavLst>
                                        <p:tav tm="0">
                                          <p:val>
                                            <p:strVal val="#ppt_y+.1"/>
                                          </p:val>
                                        </p:tav>
                                        <p:tav tm="100000">
                                          <p:val>
                                            <p:strVal val="#ppt_y"/>
                                          </p:val>
                                        </p:tav>
                                      </p:tavLst>
                                    </p:anim>
                                  </p:childTnLst>
                                </p:cTn>
                              </p:par>
                              <p:par>
                                <p:cTn id="256" presetID="42" presetClass="entr" presetSubtype="0" fill="hold" grpId="0" nodeType="withEffect">
                                  <p:stCondLst>
                                    <p:cond delay="0"/>
                                  </p:stCondLst>
                                  <p:childTnLst>
                                    <p:set>
                                      <p:cBhvr>
                                        <p:cTn id="257" dur="1" fill="hold">
                                          <p:stCondLst>
                                            <p:cond delay="0"/>
                                          </p:stCondLst>
                                        </p:cTn>
                                        <p:tgtEl>
                                          <p:spTgt spid="58"/>
                                        </p:tgtEl>
                                        <p:attrNameLst>
                                          <p:attrName>style.visibility</p:attrName>
                                        </p:attrNameLst>
                                      </p:cBhvr>
                                      <p:to>
                                        <p:strVal val="visible"/>
                                      </p:to>
                                    </p:set>
                                    <p:animEffect transition="in" filter="fade">
                                      <p:cBhvr>
                                        <p:cTn id="258" dur="1000"/>
                                        <p:tgtEl>
                                          <p:spTgt spid="58"/>
                                        </p:tgtEl>
                                      </p:cBhvr>
                                    </p:animEffect>
                                    <p:anim calcmode="lin" valueType="num">
                                      <p:cBhvr>
                                        <p:cTn id="259" dur="1000" fill="hold"/>
                                        <p:tgtEl>
                                          <p:spTgt spid="58"/>
                                        </p:tgtEl>
                                        <p:attrNameLst>
                                          <p:attrName>ppt_x</p:attrName>
                                        </p:attrNameLst>
                                      </p:cBhvr>
                                      <p:tavLst>
                                        <p:tav tm="0">
                                          <p:val>
                                            <p:strVal val="#ppt_x"/>
                                          </p:val>
                                        </p:tav>
                                        <p:tav tm="100000">
                                          <p:val>
                                            <p:strVal val="#ppt_x"/>
                                          </p:val>
                                        </p:tav>
                                      </p:tavLst>
                                    </p:anim>
                                    <p:anim calcmode="lin" valueType="num">
                                      <p:cBhvr>
                                        <p:cTn id="260" dur="1000" fill="hold"/>
                                        <p:tgtEl>
                                          <p:spTgt spid="58"/>
                                        </p:tgtEl>
                                        <p:attrNameLst>
                                          <p:attrName>ppt_y</p:attrName>
                                        </p:attrNameLst>
                                      </p:cBhvr>
                                      <p:tavLst>
                                        <p:tav tm="0">
                                          <p:val>
                                            <p:strVal val="#ppt_y+.1"/>
                                          </p:val>
                                        </p:tav>
                                        <p:tav tm="100000">
                                          <p:val>
                                            <p:strVal val="#ppt_y"/>
                                          </p:val>
                                        </p:tav>
                                      </p:tavLst>
                                    </p:anim>
                                  </p:childTnLst>
                                </p:cTn>
                              </p:par>
                              <p:par>
                                <p:cTn id="261" presetID="42" presetClass="entr" presetSubtype="0" fill="hold" grpId="0" nodeType="withEffect">
                                  <p:stCondLst>
                                    <p:cond delay="0"/>
                                  </p:stCondLst>
                                  <p:childTnLst>
                                    <p:set>
                                      <p:cBhvr>
                                        <p:cTn id="262" dur="1" fill="hold">
                                          <p:stCondLst>
                                            <p:cond delay="0"/>
                                          </p:stCondLst>
                                        </p:cTn>
                                        <p:tgtEl>
                                          <p:spTgt spid="59"/>
                                        </p:tgtEl>
                                        <p:attrNameLst>
                                          <p:attrName>style.visibility</p:attrName>
                                        </p:attrNameLst>
                                      </p:cBhvr>
                                      <p:to>
                                        <p:strVal val="visible"/>
                                      </p:to>
                                    </p:set>
                                    <p:animEffect transition="in" filter="fade">
                                      <p:cBhvr>
                                        <p:cTn id="263" dur="1000"/>
                                        <p:tgtEl>
                                          <p:spTgt spid="59"/>
                                        </p:tgtEl>
                                      </p:cBhvr>
                                    </p:animEffect>
                                    <p:anim calcmode="lin" valueType="num">
                                      <p:cBhvr>
                                        <p:cTn id="264" dur="1000" fill="hold"/>
                                        <p:tgtEl>
                                          <p:spTgt spid="59"/>
                                        </p:tgtEl>
                                        <p:attrNameLst>
                                          <p:attrName>ppt_x</p:attrName>
                                        </p:attrNameLst>
                                      </p:cBhvr>
                                      <p:tavLst>
                                        <p:tav tm="0">
                                          <p:val>
                                            <p:strVal val="#ppt_x"/>
                                          </p:val>
                                        </p:tav>
                                        <p:tav tm="100000">
                                          <p:val>
                                            <p:strVal val="#ppt_x"/>
                                          </p:val>
                                        </p:tav>
                                      </p:tavLst>
                                    </p:anim>
                                    <p:anim calcmode="lin" valueType="num">
                                      <p:cBhvr>
                                        <p:cTn id="265" dur="1000" fill="hold"/>
                                        <p:tgtEl>
                                          <p:spTgt spid="59"/>
                                        </p:tgtEl>
                                        <p:attrNameLst>
                                          <p:attrName>ppt_y</p:attrName>
                                        </p:attrNameLst>
                                      </p:cBhvr>
                                      <p:tavLst>
                                        <p:tav tm="0">
                                          <p:val>
                                            <p:strVal val="#ppt_y+.1"/>
                                          </p:val>
                                        </p:tav>
                                        <p:tav tm="100000">
                                          <p:val>
                                            <p:strVal val="#ppt_y"/>
                                          </p:val>
                                        </p:tav>
                                      </p:tavLst>
                                    </p:anim>
                                  </p:childTnLst>
                                </p:cTn>
                              </p:par>
                              <p:par>
                                <p:cTn id="266" presetID="42" presetClass="entr" presetSubtype="0" fill="hold" grpId="0" nodeType="withEffect">
                                  <p:stCondLst>
                                    <p:cond delay="0"/>
                                  </p:stCondLst>
                                  <p:childTnLst>
                                    <p:set>
                                      <p:cBhvr>
                                        <p:cTn id="267" dur="1" fill="hold">
                                          <p:stCondLst>
                                            <p:cond delay="0"/>
                                          </p:stCondLst>
                                        </p:cTn>
                                        <p:tgtEl>
                                          <p:spTgt spid="60"/>
                                        </p:tgtEl>
                                        <p:attrNameLst>
                                          <p:attrName>style.visibility</p:attrName>
                                        </p:attrNameLst>
                                      </p:cBhvr>
                                      <p:to>
                                        <p:strVal val="visible"/>
                                      </p:to>
                                    </p:set>
                                    <p:animEffect transition="in" filter="fade">
                                      <p:cBhvr>
                                        <p:cTn id="268" dur="1000"/>
                                        <p:tgtEl>
                                          <p:spTgt spid="60"/>
                                        </p:tgtEl>
                                      </p:cBhvr>
                                    </p:animEffect>
                                    <p:anim calcmode="lin" valueType="num">
                                      <p:cBhvr>
                                        <p:cTn id="269" dur="1000" fill="hold"/>
                                        <p:tgtEl>
                                          <p:spTgt spid="60"/>
                                        </p:tgtEl>
                                        <p:attrNameLst>
                                          <p:attrName>ppt_x</p:attrName>
                                        </p:attrNameLst>
                                      </p:cBhvr>
                                      <p:tavLst>
                                        <p:tav tm="0">
                                          <p:val>
                                            <p:strVal val="#ppt_x"/>
                                          </p:val>
                                        </p:tav>
                                        <p:tav tm="100000">
                                          <p:val>
                                            <p:strVal val="#ppt_x"/>
                                          </p:val>
                                        </p:tav>
                                      </p:tavLst>
                                    </p:anim>
                                    <p:anim calcmode="lin" valueType="num">
                                      <p:cBhvr>
                                        <p:cTn id="270" dur="1000" fill="hold"/>
                                        <p:tgtEl>
                                          <p:spTgt spid="60"/>
                                        </p:tgtEl>
                                        <p:attrNameLst>
                                          <p:attrName>ppt_y</p:attrName>
                                        </p:attrNameLst>
                                      </p:cBhvr>
                                      <p:tavLst>
                                        <p:tav tm="0">
                                          <p:val>
                                            <p:strVal val="#ppt_y+.1"/>
                                          </p:val>
                                        </p:tav>
                                        <p:tav tm="100000">
                                          <p:val>
                                            <p:strVal val="#ppt_y"/>
                                          </p:val>
                                        </p:tav>
                                      </p:tavLst>
                                    </p:anim>
                                  </p:childTnLst>
                                </p:cTn>
                              </p:par>
                              <p:par>
                                <p:cTn id="271" presetID="42" presetClass="entr" presetSubtype="0" fill="hold" grpId="0" nodeType="withEffect">
                                  <p:stCondLst>
                                    <p:cond delay="0"/>
                                  </p:stCondLst>
                                  <p:childTnLst>
                                    <p:set>
                                      <p:cBhvr>
                                        <p:cTn id="272" dur="1" fill="hold">
                                          <p:stCondLst>
                                            <p:cond delay="0"/>
                                          </p:stCondLst>
                                        </p:cTn>
                                        <p:tgtEl>
                                          <p:spTgt spid="61"/>
                                        </p:tgtEl>
                                        <p:attrNameLst>
                                          <p:attrName>style.visibility</p:attrName>
                                        </p:attrNameLst>
                                      </p:cBhvr>
                                      <p:to>
                                        <p:strVal val="visible"/>
                                      </p:to>
                                    </p:set>
                                    <p:animEffect transition="in" filter="fade">
                                      <p:cBhvr>
                                        <p:cTn id="273" dur="1000"/>
                                        <p:tgtEl>
                                          <p:spTgt spid="61"/>
                                        </p:tgtEl>
                                      </p:cBhvr>
                                    </p:animEffect>
                                    <p:anim calcmode="lin" valueType="num">
                                      <p:cBhvr>
                                        <p:cTn id="274" dur="1000" fill="hold"/>
                                        <p:tgtEl>
                                          <p:spTgt spid="61"/>
                                        </p:tgtEl>
                                        <p:attrNameLst>
                                          <p:attrName>ppt_x</p:attrName>
                                        </p:attrNameLst>
                                      </p:cBhvr>
                                      <p:tavLst>
                                        <p:tav tm="0">
                                          <p:val>
                                            <p:strVal val="#ppt_x"/>
                                          </p:val>
                                        </p:tav>
                                        <p:tav tm="100000">
                                          <p:val>
                                            <p:strVal val="#ppt_x"/>
                                          </p:val>
                                        </p:tav>
                                      </p:tavLst>
                                    </p:anim>
                                    <p:anim calcmode="lin" valueType="num">
                                      <p:cBhvr>
                                        <p:cTn id="275" dur="1000" fill="hold"/>
                                        <p:tgtEl>
                                          <p:spTgt spid="61"/>
                                        </p:tgtEl>
                                        <p:attrNameLst>
                                          <p:attrName>ppt_y</p:attrName>
                                        </p:attrNameLst>
                                      </p:cBhvr>
                                      <p:tavLst>
                                        <p:tav tm="0">
                                          <p:val>
                                            <p:strVal val="#ppt_y+.1"/>
                                          </p:val>
                                        </p:tav>
                                        <p:tav tm="100000">
                                          <p:val>
                                            <p:strVal val="#ppt_y"/>
                                          </p:val>
                                        </p:tav>
                                      </p:tavLst>
                                    </p:anim>
                                  </p:childTnLst>
                                </p:cTn>
                              </p:par>
                              <p:par>
                                <p:cTn id="276" presetID="42" presetClass="entr" presetSubtype="0" fill="hold" grpId="0" nodeType="withEffect">
                                  <p:stCondLst>
                                    <p:cond delay="0"/>
                                  </p:stCondLst>
                                  <p:childTnLst>
                                    <p:set>
                                      <p:cBhvr>
                                        <p:cTn id="277" dur="1" fill="hold">
                                          <p:stCondLst>
                                            <p:cond delay="0"/>
                                          </p:stCondLst>
                                        </p:cTn>
                                        <p:tgtEl>
                                          <p:spTgt spid="62"/>
                                        </p:tgtEl>
                                        <p:attrNameLst>
                                          <p:attrName>style.visibility</p:attrName>
                                        </p:attrNameLst>
                                      </p:cBhvr>
                                      <p:to>
                                        <p:strVal val="visible"/>
                                      </p:to>
                                    </p:set>
                                    <p:animEffect transition="in" filter="fade">
                                      <p:cBhvr>
                                        <p:cTn id="278" dur="1000"/>
                                        <p:tgtEl>
                                          <p:spTgt spid="62"/>
                                        </p:tgtEl>
                                      </p:cBhvr>
                                    </p:animEffect>
                                    <p:anim calcmode="lin" valueType="num">
                                      <p:cBhvr>
                                        <p:cTn id="279" dur="1000" fill="hold"/>
                                        <p:tgtEl>
                                          <p:spTgt spid="62"/>
                                        </p:tgtEl>
                                        <p:attrNameLst>
                                          <p:attrName>ppt_x</p:attrName>
                                        </p:attrNameLst>
                                      </p:cBhvr>
                                      <p:tavLst>
                                        <p:tav tm="0">
                                          <p:val>
                                            <p:strVal val="#ppt_x"/>
                                          </p:val>
                                        </p:tav>
                                        <p:tav tm="100000">
                                          <p:val>
                                            <p:strVal val="#ppt_x"/>
                                          </p:val>
                                        </p:tav>
                                      </p:tavLst>
                                    </p:anim>
                                    <p:anim calcmode="lin" valueType="num">
                                      <p:cBhvr>
                                        <p:cTn id="280" dur="1000" fill="hold"/>
                                        <p:tgtEl>
                                          <p:spTgt spid="62"/>
                                        </p:tgtEl>
                                        <p:attrNameLst>
                                          <p:attrName>ppt_y</p:attrName>
                                        </p:attrNameLst>
                                      </p:cBhvr>
                                      <p:tavLst>
                                        <p:tav tm="0">
                                          <p:val>
                                            <p:strVal val="#ppt_y+.1"/>
                                          </p:val>
                                        </p:tav>
                                        <p:tav tm="100000">
                                          <p:val>
                                            <p:strVal val="#ppt_y"/>
                                          </p:val>
                                        </p:tav>
                                      </p:tavLst>
                                    </p:anim>
                                  </p:childTnLst>
                                </p:cTn>
                              </p:par>
                              <p:par>
                                <p:cTn id="281" presetID="42" presetClass="entr" presetSubtype="0" fill="hold" grpId="0" nodeType="withEffect">
                                  <p:stCondLst>
                                    <p:cond delay="0"/>
                                  </p:stCondLst>
                                  <p:childTnLst>
                                    <p:set>
                                      <p:cBhvr>
                                        <p:cTn id="282" dur="1" fill="hold">
                                          <p:stCondLst>
                                            <p:cond delay="0"/>
                                          </p:stCondLst>
                                        </p:cTn>
                                        <p:tgtEl>
                                          <p:spTgt spid="63"/>
                                        </p:tgtEl>
                                        <p:attrNameLst>
                                          <p:attrName>style.visibility</p:attrName>
                                        </p:attrNameLst>
                                      </p:cBhvr>
                                      <p:to>
                                        <p:strVal val="visible"/>
                                      </p:to>
                                    </p:set>
                                    <p:animEffect transition="in" filter="fade">
                                      <p:cBhvr>
                                        <p:cTn id="283" dur="1000"/>
                                        <p:tgtEl>
                                          <p:spTgt spid="63"/>
                                        </p:tgtEl>
                                      </p:cBhvr>
                                    </p:animEffect>
                                    <p:anim calcmode="lin" valueType="num">
                                      <p:cBhvr>
                                        <p:cTn id="284" dur="1000" fill="hold"/>
                                        <p:tgtEl>
                                          <p:spTgt spid="63"/>
                                        </p:tgtEl>
                                        <p:attrNameLst>
                                          <p:attrName>ppt_x</p:attrName>
                                        </p:attrNameLst>
                                      </p:cBhvr>
                                      <p:tavLst>
                                        <p:tav tm="0">
                                          <p:val>
                                            <p:strVal val="#ppt_x"/>
                                          </p:val>
                                        </p:tav>
                                        <p:tav tm="100000">
                                          <p:val>
                                            <p:strVal val="#ppt_x"/>
                                          </p:val>
                                        </p:tav>
                                      </p:tavLst>
                                    </p:anim>
                                    <p:anim calcmode="lin" valueType="num">
                                      <p:cBhvr>
                                        <p:cTn id="285" dur="1000" fill="hold"/>
                                        <p:tgtEl>
                                          <p:spTgt spid="63"/>
                                        </p:tgtEl>
                                        <p:attrNameLst>
                                          <p:attrName>ppt_y</p:attrName>
                                        </p:attrNameLst>
                                      </p:cBhvr>
                                      <p:tavLst>
                                        <p:tav tm="0">
                                          <p:val>
                                            <p:strVal val="#ppt_y+.1"/>
                                          </p:val>
                                        </p:tav>
                                        <p:tav tm="100000">
                                          <p:val>
                                            <p:strVal val="#ppt_y"/>
                                          </p:val>
                                        </p:tav>
                                      </p:tavLst>
                                    </p:anim>
                                  </p:childTnLst>
                                </p:cTn>
                              </p:par>
                              <p:par>
                                <p:cTn id="286" presetID="42" presetClass="entr" presetSubtype="0" fill="hold" grpId="0" nodeType="withEffect">
                                  <p:stCondLst>
                                    <p:cond delay="0"/>
                                  </p:stCondLst>
                                  <p:childTnLst>
                                    <p:set>
                                      <p:cBhvr>
                                        <p:cTn id="287" dur="1" fill="hold">
                                          <p:stCondLst>
                                            <p:cond delay="0"/>
                                          </p:stCondLst>
                                        </p:cTn>
                                        <p:tgtEl>
                                          <p:spTgt spid="64"/>
                                        </p:tgtEl>
                                        <p:attrNameLst>
                                          <p:attrName>style.visibility</p:attrName>
                                        </p:attrNameLst>
                                      </p:cBhvr>
                                      <p:to>
                                        <p:strVal val="visible"/>
                                      </p:to>
                                    </p:set>
                                    <p:animEffect transition="in" filter="fade">
                                      <p:cBhvr>
                                        <p:cTn id="288" dur="1000"/>
                                        <p:tgtEl>
                                          <p:spTgt spid="64"/>
                                        </p:tgtEl>
                                      </p:cBhvr>
                                    </p:animEffect>
                                    <p:anim calcmode="lin" valueType="num">
                                      <p:cBhvr>
                                        <p:cTn id="289" dur="1000" fill="hold"/>
                                        <p:tgtEl>
                                          <p:spTgt spid="64"/>
                                        </p:tgtEl>
                                        <p:attrNameLst>
                                          <p:attrName>ppt_x</p:attrName>
                                        </p:attrNameLst>
                                      </p:cBhvr>
                                      <p:tavLst>
                                        <p:tav tm="0">
                                          <p:val>
                                            <p:strVal val="#ppt_x"/>
                                          </p:val>
                                        </p:tav>
                                        <p:tav tm="100000">
                                          <p:val>
                                            <p:strVal val="#ppt_x"/>
                                          </p:val>
                                        </p:tav>
                                      </p:tavLst>
                                    </p:anim>
                                    <p:anim calcmode="lin" valueType="num">
                                      <p:cBhvr>
                                        <p:cTn id="290" dur="1000" fill="hold"/>
                                        <p:tgtEl>
                                          <p:spTgt spid="64"/>
                                        </p:tgtEl>
                                        <p:attrNameLst>
                                          <p:attrName>ppt_y</p:attrName>
                                        </p:attrNameLst>
                                      </p:cBhvr>
                                      <p:tavLst>
                                        <p:tav tm="0">
                                          <p:val>
                                            <p:strVal val="#ppt_y+.1"/>
                                          </p:val>
                                        </p:tav>
                                        <p:tav tm="100000">
                                          <p:val>
                                            <p:strVal val="#ppt_y"/>
                                          </p:val>
                                        </p:tav>
                                      </p:tavLst>
                                    </p:anim>
                                  </p:childTnLst>
                                </p:cTn>
                              </p:par>
                              <p:par>
                                <p:cTn id="291" presetID="42" presetClass="entr" presetSubtype="0" fill="hold" grpId="0" nodeType="withEffect">
                                  <p:stCondLst>
                                    <p:cond delay="0"/>
                                  </p:stCondLst>
                                  <p:childTnLst>
                                    <p:set>
                                      <p:cBhvr>
                                        <p:cTn id="292" dur="1" fill="hold">
                                          <p:stCondLst>
                                            <p:cond delay="0"/>
                                          </p:stCondLst>
                                        </p:cTn>
                                        <p:tgtEl>
                                          <p:spTgt spid="65"/>
                                        </p:tgtEl>
                                        <p:attrNameLst>
                                          <p:attrName>style.visibility</p:attrName>
                                        </p:attrNameLst>
                                      </p:cBhvr>
                                      <p:to>
                                        <p:strVal val="visible"/>
                                      </p:to>
                                    </p:set>
                                    <p:animEffect transition="in" filter="fade">
                                      <p:cBhvr>
                                        <p:cTn id="293" dur="1000"/>
                                        <p:tgtEl>
                                          <p:spTgt spid="65"/>
                                        </p:tgtEl>
                                      </p:cBhvr>
                                    </p:animEffect>
                                    <p:anim calcmode="lin" valueType="num">
                                      <p:cBhvr>
                                        <p:cTn id="294" dur="1000" fill="hold"/>
                                        <p:tgtEl>
                                          <p:spTgt spid="65"/>
                                        </p:tgtEl>
                                        <p:attrNameLst>
                                          <p:attrName>ppt_x</p:attrName>
                                        </p:attrNameLst>
                                      </p:cBhvr>
                                      <p:tavLst>
                                        <p:tav tm="0">
                                          <p:val>
                                            <p:strVal val="#ppt_x"/>
                                          </p:val>
                                        </p:tav>
                                        <p:tav tm="100000">
                                          <p:val>
                                            <p:strVal val="#ppt_x"/>
                                          </p:val>
                                        </p:tav>
                                      </p:tavLst>
                                    </p:anim>
                                    <p:anim calcmode="lin" valueType="num">
                                      <p:cBhvr>
                                        <p:cTn id="295" dur="1000" fill="hold"/>
                                        <p:tgtEl>
                                          <p:spTgt spid="65"/>
                                        </p:tgtEl>
                                        <p:attrNameLst>
                                          <p:attrName>ppt_y</p:attrName>
                                        </p:attrNameLst>
                                      </p:cBhvr>
                                      <p:tavLst>
                                        <p:tav tm="0">
                                          <p:val>
                                            <p:strVal val="#ppt_y+.1"/>
                                          </p:val>
                                        </p:tav>
                                        <p:tav tm="100000">
                                          <p:val>
                                            <p:strVal val="#ppt_y"/>
                                          </p:val>
                                        </p:tav>
                                      </p:tavLst>
                                    </p:anim>
                                  </p:childTnLst>
                                </p:cTn>
                              </p:par>
                              <p:par>
                                <p:cTn id="296" presetID="42" presetClass="entr" presetSubtype="0" fill="hold" grpId="0" nodeType="withEffect">
                                  <p:stCondLst>
                                    <p:cond delay="0"/>
                                  </p:stCondLst>
                                  <p:childTnLst>
                                    <p:set>
                                      <p:cBhvr>
                                        <p:cTn id="297" dur="1" fill="hold">
                                          <p:stCondLst>
                                            <p:cond delay="0"/>
                                          </p:stCondLst>
                                        </p:cTn>
                                        <p:tgtEl>
                                          <p:spTgt spid="66"/>
                                        </p:tgtEl>
                                        <p:attrNameLst>
                                          <p:attrName>style.visibility</p:attrName>
                                        </p:attrNameLst>
                                      </p:cBhvr>
                                      <p:to>
                                        <p:strVal val="visible"/>
                                      </p:to>
                                    </p:set>
                                    <p:animEffect transition="in" filter="fade">
                                      <p:cBhvr>
                                        <p:cTn id="298" dur="1000"/>
                                        <p:tgtEl>
                                          <p:spTgt spid="66"/>
                                        </p:tgtEl>
                                      </p:cBhvr>
                                    </p:animEffect>
                                    <p:anim calcmode="lin" valueType="num">
                                      <p:cBhvr>
                                        <p:cTn id="299" dur="1000" fill="hold"/>
                                        <p:tgtEl>
                                          <p:spTgt spid="66"/>
                                        </p:tgtEl>
                                        <p:attrNameLst>
                                          <p:attrName>ppt_x</p:attrName>
                                        </p:attrNameLst>
                                      </p:cBhvr>
                                      <p:tavLst>
                                        <p:tav tm="0">
                                          <p:val>
                                            <p:strVal val="#ppt_x"/>
                                          </p:val>
                                        </p:tav>
                                        <p:tav tm="100000">
                                          <p:val>
                                            <p:strVal val="#ppt_x"/>
                                          </p:val>
                                        </p:tav>
                                      </p:tavLst>
                                    </p:anim>
                                    <p:anim calcmode="lin" valueType="num">
                                      <p:cBhvr>
                                        <p:cTn id="300" dur="1000" fill="hold"/>
                                        <p:tgtEl>
                                          <p:spTgt spid="66"/>
                                        </p:tgtEl>
                                        <p:attrNameLst>
                                          <p:attrName>ppt_y</p:attrName>
                                        </p:attrNameLst>
                                      </p:cBhvr>
                                      <p:tavLst>
                                        <p:tav tm="0">
                                          <p:val>
                                            <p:strVal val="#ppt_y+.1"/>
                                          </p:val>
                                        </p:tav>
                                        <p:tav tm="100000">
                                          <p:val>
                                            <p:strVal val="#ppt_y"/>
                                          </p:val>
                                        </p:tav>
                                      </p:tavLst>
                                    </p:anim>
                                  </p:childTnLst>
                                </p:cTn>
                              </p:par>
                              <p:par>
                                <p:cTn id="301" presetID="42" presetClass="entr" presetSubtype="0" fill="hold" grpId="0" nodeType="withEffect">
                                  <p:stCondLst>
                                    <p:cond delay="0"/>
                                  </p:stCondLst>
                                  <p:childTnLst>
                                    <p:set>
                                      <p:cBhvr>
                                        <p:cTn id="302" dur="1" fill="hold">
                                          <p:stCondLst>
                                            <p:cond delay="0"/>
                                          </p:stCondLst>
                                        </p:cTn>
                                        <p:tgtEl>
                                          <p:spTgt spid="67"/>
                                        </p:tgtEl>
                                        <p:attrNameLst>
                                          <p:attrName>style.visibility</p:attrName>
                                        </p:attrNameLst>
                                      </p:cBhvr>
                                      <p:to>
                                        <p:strVal val="visible"/>
                                      </p:to>
                                    </p:set>
                                    <p:animEffect transition="in" filter="fade">
                                      <p:cBhvr>
                                        <p:cTn id="303" dur="1000"/>
                                        <p:tgtEl>
                                          <p:spTgt spid="67"/>
                                        </p:tgtEl>
                                      </p:cBhvr>
                                    </p:animEffect>
                                    <p:anim calcmode="lin" valueType="num">
                                      <p:cBhvr>
                                        <p:cTn id="304" dur="1000" fill="hold"/>
                                        <p:tgtEl>
                                          <p:spTgt spid="67"/>
                                        </p:tgtEl>
                                        <p:attrNameLst>
                                          <p:attrName>ppt_x</p:attrName>
                                        </p:attrNameLst>
                                      </p:cBhvr>
                                      <p:tavLst>
                                        <p:tav tm="0">
                                          <p:val>
                                            <p:strVal val="#ppt_x"/>
                                          </p:val>
                                        </p:tav>
                                        <p:tav tm="100000">
                                          <p:val>
                                            <p:strVal val="#ppt_x"/>
                                          </p:val>
                                        </p:tav>
                                      </p:tavLst>
                                    </p:anim>
                                    <p:anim calcmode="lin" valueType="num">
                                      <p:cBhvr>
                                        <p:cTn id="305" dur="1000" fill="hold"/>
                                        <p:tgtEl>
                                          <p:spTgt spid="67"/>
                                        </p:tgtEl>
                                        <p:attrNameLst>
                                          <p:attrName>ppt_y</p:attrName>
                                        </p:attrNameLst>
                                      </p:cBhvr>
                                      <p:tavLst>
                                        <p:tav tm="0">
                                          <p:val>
                                            <p:strVal val="#ppt_y+.1"/>
                                          </p:val>
                                        </p:tav>
                                        <p:tav tm="100000">
                                          <p:val>
                                            <p:strVal val="#ppt_y"/>
                                          </p:val>
                                        </p:tav>
                                      </p:tavLst>
                                    </p:anim>
                                  </p:childTnLst>
                                </p:cTn>
                              </p:par>
                              <p:par>
                                <p:cTn id="306" presetID="42" presetClass="entr" presetSubtype="0" fill="hold" grpId="0" nodeType="withEffect">
                                  <p:stCondLst>
                                    <p:cond delay="0"/>
                                  </p:stCondLst>
                                  <p:childTnLst>
                                    <p:set>
                                      <p:cBhvr>
                                        <p:cTn id="307" dur="1" fill="hold">
                                          <p:stCondLst>
                                            <p:cond delay="0"/>
                                          </p:stCondLst>
                                        </p:cTn>
                                        <p:tgtEl>
                                          <p:spTgt spid="68"/>
                                        </p:tgtEl>
                                        <p:attrNameLst>
                                          <p:attrName>style.visibility</p:attrName>
                                        </p:attrNameLst>
                                      </p:cBhvr>
                                      <p:to>
                                        <p:strVal val="visible"/>
                                      </p:to>
                                    </p:set>
                                    <p:animEffect transition="in" filter="fade">
                                      <p:cBhvr>
                                        <p:cTn id="308" dur="1000"/>
                                        <p:tgtEl>
                                          <p:spTgt spid="68"/>
                                        </p:tgtEl>
                                      </p:cBhvr>
                                    </p:animEffect>
                                    <p:anim calcmode="lin" valueType="num">
                                      <p:cBhvr>
                                        <p:cTn id="309" dur="1000" fill="hold"/>
                                        <p:tgtEl>
                                          <p:spTgt spid="68"/>
                                        </p:tgtEl>
                                        <p:attrNameLst>
                                          <p:attrName>ppt_x</p:attrName>
                                        </p:attrNameLst>
                                      </p:cBhvr>
                                      <p:tavLst>
                                        <p:tav tm="0">
                                          <p:val>
                                            <p:strVal val="#ppt_x"/>
                                          </p:val>
                                        </p:tav>
                                        <p:tav tm="100000">
                                          <p:val>
                                            <p:strVal val="#ppt_x"/>
                                          </p:val>
                                        </p:tav>
                                      </p:tavLst>
                                    </p:anim>
                                    <p:anim calcmode="lin" valueType="num">
                                      <p:cBhvr>
                                        <p:cTn id="310" dur="1000" fill="hold"/>
                                        <p:tgtEl>
                                          <p:spTgt spid="68"/>
                                        </p:tgtEl>
                                        <p:attrNameLst>
                                          <p:attrName>ppt_y</p:attrName>
                                        </p:attrNameLst>
                                      </p:cBhvr>
                                      <p:tavLst>
                                        <p:tav tm="0">
                                          <p:val>
                                            <p:strVal val="#ppt_y+.1"/>
                                          </p:val>
                                        </p:tav>
                                        <p:tav tm="100000">
                                          <p:val>
                                            <p:strVal val="#ppt_y"/>
                                          </p:val>
                                        </p:tav>
                                      </p:tavLst>
                                    </p:anim>
                                  </p:childTnLst>
                                </p:cTn>
                              </p:par>
                              <p:par>
                                <p:cTn id="311" presetID="42" presetClass="entr" presetSubtype="0" fill="hold" grpId="0" nodeType="withEffect">
                                  <p:stCondLst>
                                    <p:cond delay="0"/>
                                  </p:stCondLst>
                                  <p:childTnLst>
                                    <p:set>
                                      <p:cBhvr>
                                        <p:cTn id="312" dur="1" fill="hold">
                                          <p:stCondLst>
                                            <p:cond delay="0"/>
                                          </p:stCondLst>
                                        </p:cTn>
                                        <p:tgtEl>
                                          <p:spTgt spid="69"/>
                                        </p:tgtEl>
                                        <p:attrNameLst>
                                          <p:attrName>style.visibility</p:attrName>
                                        </p:attrNameLst>
                                      </p:cBhvr>
                                      <p:to>
                                        <p:strVal val="visible"/>
                                      </p:to>
                                    </p:set>
                                    <p:animEffect transition="in" filter="fade">
                                      <p:cBhvr>
                                        <p:cTn id="313" dur="1000"/>
                                        <p:tgtEl>
                                          <p:spTgt spid="69"/>
                                        </p:tgtEl>
                                      </p:cBhvr>
                                    </p:animEffect>
                                    <p:anim calcmode="lin" valueType="num">
                                      <p:cBhvr>
                                        <p:cTn id="314" dur="1000" fill="hold"/>
                                        <p:tgtEl>
                                          <p:spTgt spid="69"/>
                                        </p:tgtEl>
                                        <p:attrNameLst>
                                          <p:attrName>ppt_x</p:attrName>
                                        </p:attrNameLst>
                                      </p:cBhvr>
                                      <p:tavLst>
                                        <p:tav tm="0">
                                          <p:val>
                                            <p:strVal val="#ppt_x"/>
                                          </p:val>
                                        </p:tav>
                                        <p:tav tm="100000">
                                          <p:val>
                                            <p:strVal val="#ppt_x"/>
                                          </p:val>
                                        </p:tav>
                                      </p:tavLst>
                                    </p:anim>
                                    <p:anim calcmode="lin" valueType="num">
                                      <p:cBhvr>
                                        <p:cTn id="315" dur="1000" fill="hold"/>
                                        <p:tgtEl>
                                          <p:spTgt spid="69"/>
                                        </p:tgtEl>
                                        <p:attrNameLst>
                                          <p:attrName>ppt_y</p:attrName>
                                        </p:attrNameLst>
                                      </p:cBhvr>
                                      <p:tavLst>
                                        <p:tav tm="0">
                                          <p:val>
                                            <p:strVal val="#ppt_y+.1"/>
                                          </p:val>
                                        </p:tav>
                                        <p:tav tm="100000">
                                          <p:val>
                                            <p:strVal val="#ppt_y"/>
                                          </p:val>
                                        </p:tav>
                                      </p:tavLst>
                                    </p:anim>
                                  </p:childTnLst>
                                </p:cTn>
                              </p:par>
                              <p:par>
                                <p:cTn id="316" presetID="42" presetClass="entr" presetSubtype="0" fill="hold" grpId="0" nodeType="withEffect">
                                  <p:stCondLst>
                                    <p:cond delay="0"/>
                                  </p:stCondLst>
                                  <p:childTnLst>
                                    <p:set>
                                      <p:cBhvr>
                                        <p:cTn id="317" dur="1" fill="hold">
                                          <p:stCondLst>
                                            <p:cond delay="0"/>
                                          </p:stCondLst>
                                        </p:cTn>
                                        <p:tgtEl>
                                          <p:spTgt spid="70"/>
                                        </p:tgtEl>
                                        <p:attrNameLst>
                                          <p:attrName>style.visibility</p:attrName>
                                        </p:attrNameLst>
                                      </p:cBhvr>
                                      <p:to>
                                        <p:strVal val="visible"/>
                                      </p:to>
                                    </p:set>
                                    <p:animEffect transition="in" filter="fade">
                                      <p:cBhvr>
                                        <p:cTn id="318" dur="1000"/>
                                        <p:tgtEl>
                                          <p:spTgt spid="70"/>
                                        </p:tgtEl>
                                      </p:cBhvr>
                                    </p:animEffect>
                                    <p:anim calcmode="lin" valueType="num">
                                      <p:cBhvr>
                                        <p:cTn id="319" dur="1000" fill="hold"/>
                                        <p:tgtEl>
                                          <p:spTgt spid="70"/>
                                        </p:tgtEl>
                                        <p:attrNameLst>
                                          <p:attrName>ppt_x</p:attrName>
                                        </p:attrNameLst>
                                      </p:cBhvr>
                                      <p:tavLst>
                                        <p:tav tm="0">
                                          <p:val>
                                            <p:strVal val="#ppt_x"/>
                                          </p:val>
                                        </p:tav>
                                        <p:tav tm="100000">
                                          <p:val>
                                            <p:strVal val="#ppt_x"/>
                                          </p:val>
                                        </p:tav>
                                      </p:tavLst>
                                    </p:anim>
                                    <p:anim calcmode="lin" valueType="num">
                                      <p:cBhvr>
                                        <p:cTn id="320" dur="1000" fill="hold"/>
                                        <p:tgtEl>
                                          <p:spTgt spid="70"/>
                                        </p:tgtEl>
                                        <p:attrNameLst>
                                          <p:attrName>ppt_y</p:attrName>
                                        </p:attrNameLst>
                                      </p:cBhvr>
                                      <p:tavLst>
                                        <p:tav tm="0">
                                          <p:val>
                                            <p:strVal val="#ppt_y+.1"/>
                                          </p:val>
                                        </p:tav>
                                        <p:tav tm="100000">
                                          <p:val>
                                            <p:strVal val="#ppt_y"/>
                                          </p:val>
                                        </p:tav>
                                      </p:tavLst>
                                    </p:anim>
                                  </p:childTnLst>
                                </p:cTn>
                              </p:par>
                              <p:par>
                                <p:cTn id="321" presetID="42" presetClass="entr" presetSubtype="0" fill="hold" grpId="0" nodeType="withEffect">
                                  <p:stCondLst>
                                    <p:cond delay="0"/>
                                  </p:stCondLst>
                                  <p:childTnLst>
                                    <p:set>
                                      <p:cBhvr>
                                        <p:cTn id="322" dur="1" fill="hold">
                                          <p:stCondLst>
                                            <p:cond delay="0"/>
                                          </p:stCondLst>
                                        </p:cTn>
                                        <p:tgtEl>
                                          <p:spTgt spid="71"/>
                                        </p:tgtEl>
                                        <p:attrNameLst>
                                          <p:attrName>style.visibility</p:attrName>
                                        </p:attrNameLst>
                                      </p:cBhvr>
                                      <p:to>
                                        <p:strVal val="visible"/>
                                      </p:to>
                                    </p:set>
                                    <p:animEffect transition="in" filter="fade">
                                      <p:cBhvr>
                                        <p:cTn id="323" dur="1000"/>
                                        <p:tgtEl>
                                          <p:spTgt spid="71"/>
                                        </p:tgtEl>
                                      </p:cBhvr>
                                    </p:animEffect>
                                    <p:anim calcmode="lin" valueType="num">
                                      <p:cBhvr>
                                        <p:cTn id="324" dur="1000" fill="hold"/>
                                        <p:tgtEl>
                                          <p:spTgt spid="71"/>
                                        </p:tgtEl>
                                        <p:attrNameLst>
                                          <p:attrName>ppt_x</p:attrName>
                                        </p:attrNameLst>
                                      </p:cBhvr>
                                      <p:tavLst>
                                        <p:tav tm="0">
                                          <p:val>
                                            <p:strVal val="#ppt_x"/>
                                          </p:val>
                                        </p:tav>
                                        <p:tav tm="100000">
                                          <p:val>
                                            <p:strVal val="#ppt_x"/>
                                          </p:val>
                                        </p:tav>
                                      </p:tavLst>
                                    </p:anim>
                                    <p:anim calcmode="lin" valueType="num">
                                      <p:cBhvr>
                                        <p:cTn id="325" dur="1000" fill="hold"/>
                                        <p:tgtEl>
                                          <p:spTgt spid="71"/>
                                        </p:tgtEl>
                                        <p:attrNameLst>
                                          <p:attrName>ppt_y</p:attrName>
                                        </p:attrNameLst>
                                      </p:cBhvr>
                                      <p:tavLst>
                                        <p:tav tm="0">
                                          <p:val>
                                            <p:strVal val="#ppt_y+.1"/>
                                          </p:val>
                                        </p:tav>
                                        <p:tav tm="100000">
                                          <p:val>
                                            <p:strVal val="#ppt_y"/>
                                          </p:val>
                                        </p:tav>
                                      </p:tavLst>
                                    </p:anim>
                                  </p:childTnLst>
                                </p:cTn>
                              </p:par>
                              <p:par>
                                <p:cTn id="326" presetID="42" presetClass="entr" presetSubtype="0" fill="hold" grpId="0" nodeType="withEffect">
                                  <p:stCondLst>
                                    <p:cond delay="0"/>
                                  </p:stCondLst>
                                  <p:childTnLst>
                                    <p:set>
                                      <p:cBhvr>
                                        <p:cTn id="327" dur="1" fill="hold">
                                          <p:stCondLst>
                                            <p:cond delay="0"/>
                                          </p:stCondLst>
                                        </p:cTn>
                                        <p:tgtEl>
                                          <p:spTgt spid="72"/>
                                        </p:tgtEl>
                                        <p:attrNameLst>
                                          <p:attrName>style.visibility</p:attrName>
                                        </p:attrNameLst>
                                      </p:cBhvr>
                                      <p:to>
                                        <p:strVal val="visible"/>
                                      </p:to>
                                    </p:set>
                                    <p:animEffect transition="in" filter="fade">
                                      <p:cBhvr>
                                        <p:cTn id="328" dur="1000"/>
                                        <p:tgtEl>
                                          <p:spTgt spid="72"/>
                                        </p:tgtEl>
                                      </p:cBhvr>
                                    </p:animEffect>
                                    <p:anim calcmode="lin" valueType="num">
                                      <p:cBhvr>
                                        <p:cTn id="329" dur="1000" fill="hold"/>
                                        <p:tgtEl>
                                          <p:spTgt spid="72"/>
                                        </p:tgtEl>
                                        <p:attrNameLst>
                                          <p:attrName>ppt_x</p:attrName>
                                        </p:attrNameLst>
                                      </p:cBhvr>
                                      <p:tavLst>
                                        <p:tav tm="0">
                                          <p:val>
                                            <p:strVal val="#ppt_x"/>
                                          </p:val>
                                        </p:tav>
                                        <p:tav tm="100000">
                                          <p:val>
                                            <p:strVal val="#ppt_x"/>
                                          </p:val>
                                        </p:tav>
                                      </p:tavLst>
                                    </p:anim>
                                    <p:anim calcmode="lin" valueType="num">
                                      <p:cBhvr>
                                        <p:cTn id="330" dur="1000" fill="hold"/>
                                        <p:tgtEl>
                                          <p:spTgt spid="72"/>
                                        </p:tgtEl>
                                        <p:attrNameLst>
                                          <p:attrName>ppt_y</p:attrName>
                                        </p:attrNameLst>
                                      </p:cBhvr>
                                      <p:tavLst>
                                        <p:tav tm="0">
                                          <p:val>
                                            <p:strVal val="#ppt_y+.1"/>
                                          </p:val>
                                        </p:tav>
                                        <p:tav tm="100000">
                                          <p:val>
                                            <p:strVal val="#ppt_y"/>
                                          </p:val>
                                        </p:tav>
                                      </p:tavLst>
                                    </p:anim>
                                  </p:childTnLst>
                                </p:cTn>
                              </p:par>
                              <p:par>
                                <p:cTn id="331" presetID="42" presetClass="entr" presetSubtype="0" fill="hold" grpId="0" nodeType="withEffect">
                                  <p:stCondLst>
                                    <p:cond delay="0"/>
                                  </p:stCondLst>
                                  <p:childTnLst>
                                    <p:set>
                                      <p:cBhvr>
                                        <p:cTn id="332" dur="1" fill="hold">
                                          <p:stCondLst>
                                            <p:cond delay="0"/>
                                          </p:stCondLst>
                                        </p:cTn>
                                        <p:tgtEl>
                                          <p:spTgt spid="73"/>
                                        </p:tgtEl>
                                        <p:attrNameLst>
                                          <p:attrName>style.visibility</p:attrName>
                                        </p:attrNameLst>
                                      </p:cBhvr>
                                      <p:to>
                                        <p:strVal val="visible"/>
                                      </p:to>
                                    </p:set>
                                    <p:animEffect transition="in" filter="fade">
                                      <p:cBhvr>
                                        <p:cTn id="333" dur="1000"/>
                                        <p:tgtEl>
                                          <p:spTgt spid="73"/>
                                        </p:tgtEl>
                                      </p:cBhvr>
                                    </p:animEffect>
                                    <p:anim calcmode="lin" valueType="num">
                                      <p:cBhvr>
                                        <p:cTn id="334" dur="1000" fill="hold"/>
                                        <p:tgtEl>
                                          <p:spTgt spid="73"/>
                                        </p:tgtEl>
                                        <p:attrNameLst>
                                          <p:attrName>ppt_x</p:attrName>
                                        </p:attrNameLst>
                                      </p:cBhvr>
                                      <p:tavLst>
                                        <p:tav tm="0">
                                          <p:val>
                                            <p:strVal val="#ppt_x"/>
                                          </p:val>
                                        </p:tav>
                                        <p:tav tm="100000">
                                          <p:val>
                                            <p:strVal val="#ppt_x"/>
                                          </p:val>
                                        </p:tav>
                                      </p:tavLst>
                                    </p:anim>
                                    <p:anim calcmode="lin" valueType="num">
                                      <p:cBhvr>
                                        <p:cTn id="335" dur="1000" fill="hold"/>
                                        <p:tgtEl>
                                          <p:spTgt spid="73"/>
                                        </p:tgtEl>
                                        <p:attrNameLst>
                                          <p:attrName>ppt_y</p:attrName>
                                        </p:attrNameLst>
                                      </p:cBhvr>
                                      <p:tavLst>
                                        <p:tav tm="0">
                                          <p:val>
                                            <p:strVal val="#ppt_y+.1"/>
                                          </p:val>
                                        </p:tav>
                                        <p:tav tm="100000">
                                          <p:val>
                                            <p:strVal val="#ppt_y"/>
                                          </p:val>
                                        </p:tav>
                                      </p:tavLst>
                                    </p:anim>
                                  </p:childTnLst>
                                </p:cTn>
                              </p:par>
                              <p:par>
                                <p:cTn id="336" presetID="42" presetClass="entr" presetSubtype="0" fill="hold" grpId="0" nodeType="withEffect">
                                  <p:stCondLst>
                                    <p:cond delay="0"/>
                                  </p:stCondLst>
                                  <p:childTnLst>
                                    <p:set>
                                      <p:cBhvr>
                                        <p:cTn id="337" dur="1" fill="hold">
                                          <p:stCondLst>
                                            <p:cond delay="0"/>
                                          </p:stCondLst>
                                        </p:cTn>
                                        <p:tgtEl>
                                          <p:spTgt spid="74"/>
                                        </p:tgtEl>
                                        <p:attrNameLst>
                                          <p:attrName>style.visibility</p:attrName>
                                        </p:attrNameLst>
                                      </p:cBhvr>
                                      <p:to>
                                        <p:strVal val="visible"/>
                                      </p:to>
                                    </p:set>
                                    <p:animEffect transition="in" filter="fade">
                                      <p:cBhvr>
                                        <p:cTn id="338" dur="1000"/>
                                        <p:tgtEl>
                                          <p:spTgt spid="74"/>
                                        </p:tgtEl>
                                      </p:cBhvr>
                                    </p:animEffect>
                                    <p:anim calcmode="lin" valueType="num">
                                      <p:cBhvr>
                                        <p:cTn id="339" dur="1000" fill="hold"/>
                                        <p:tgtEl>
                                          <p:spTgt spid="74"/>
                                        </p:tgtEl>
                                        <p:attrNameLst>
                                          <p:attrName>ppt_x</p:attrName>
                                        </p:attrNameLst>
                                      </p:cBhvr>
                                      <p:tavLst>
                                        <p:tav tm="0">
                                          <p:val>
                                            <p:strVal val="#ppt_x"/>
                                          </p:val>
                                        </p:tav>
                                        <p:tav tm="100000">
                                          <p:val>
                                            <p:strVal val="#ppt_x"/>
                                          </p:val>
                                        </p:tav>
                                      </p:tavLst>
                                    </p:anim>
                                    <p:anim calcmode="lin" valueType="num">
                                      <p:cBhvr>
                                        <p:cTn id="340" dur="1000" fill="hold"/>
                                        <p:tgtEl>
                                          <p:spTgt spid="74"/>
                                        </p:tgtEl>
                                        <p:attrNameLst>
                                          <p:attrName>ppt_y</p:attrName>
                                        </p:attrNameLst>
                                      </p:cBhvr>
                                      <p:tavLst>
                                        <p:tav tm="0">
                                          <p:val>
                                            <p:strVal val="#ppt_y+.1"/>
                                          </p:val>
                                        </p:tav>
                                        <p:tav tm="100000">
                                          <p:val>
                                            <p:strVal val="#ppt_y"/>
                                          </p:val>
                                        </p:tav>
                                      </p:tavLst>
                                    </p:anim>
                                  </p:childTnLst>
                                </p:cTn>
                              </p:par>
                              <p:par>
                                <p:cTn id="341" presetID="42" presetClass="entr" presetSubtype="0" fill="hold" grpId="0" nodeType="withEffect">
                                  <p:stCondLst>
                                    <p:cond delay="0"/>
                                  </p:stCondLst>
                                  <p:childTnLst>
                                    <p:set>
                                      <p:cBhvr>
                                        <p:cTn id="342" dur="1" fill="hold">
                                          <p:stCondLst>
                                            <p:cond delay="0"/>
                                          </p:stCondLst>
                                        </p:cTn>
                                        <p:tgtEl>
                                          <p:spTgt spid="75"/>
                                        </p:tgtEl>
                                        <p:attrNameLst>
                                          <p:attrName>style.visibility</p:attrName>
                                        </p:attrNameLst>
                                      </p:cBhvr>
                                      <p:to>
                                        <p:strVal val="visible"/>
                                      </p:to>
                                    </p:set>
                                    <p:animEffect transition="in" filter="fade">
                                      <p:cBhvr>
                                        <p:cTn id="343" dur="1000"/>
                                        <p:tgtEl>
                                          <p:spTgt spid="75"/>
                                        </p:tgtEl>
                                      </p:cBhvr>
                                    </p:animEffect>
                                    <p:anim calcmode="lin" valueType="num">
                                      <p:cBhvr>
                                        <p:cTn id="344" dur="1000" fill="hold"/>
                                        <p:tgtEl>
                                          <p:spTgt spid="75"/>
                                        </p:tgtEl>
                                        <p:attrNameLst>
                                          <p:attrName>ppt_x</p:attrName>
                                        </p:attrNameLst>
                                      </p:cBhvr>
                                      <p:tavLst>
                                        <p:tav tm="0">
                                          <p:val>
                                            <p:strVal val="#ppt_x"/>
                                          </p:val>
                                        </p:tav>
                                        <p:tav tm="100000">
                                          <p:val>
                                            <p:strVal val="#ppt_x"/>
                                          </p:val>
                                        </p:tav>
                                      </p:tavLst>
                                    </p:anim>
                                    <p:anim calcmode="lin" valueType="num">
                                      <p:cBhvr>
                                        <p:cTn id="345" dur="1000" fill="hold"/>
                                        <p:tgtEl>
                                          <p:spTgt spid="75"/>
                                        </p:tgtEl>
                                        <p:attrNameLst>
                                          <p:attrName>ppt_y</p:attrName>
                                        </p:attrNameLst>
                                      </p:cBhvr>
                                      <p:tavLst>
                                        <p:tav tm="0">
                                          <p:val>
                                            <p:strVal val="#ppt_y+.1"/>
                                          </p:val>
                                        </p:tav>
                                        <p:tav tm="100000">
                                          <p:val>
                                            <p:strVal val="#ppt_y"/>
                                          </p:val>
                                        </p:tav>
                                      </p:tavLst>
                                    </p:anim>
                                  </p:childTnLst>
                                </p:cTn>
                              </p:par>
                              <p:par>
                                <p:cTn id="346" presetID="42" presetClass="entr" presetSubtype="0" fill="hold" grpId="0" nodeType="withEffect">
                                  <p:stCondLst>
                                    <p:cond delay="0"/>
                                  </p:stCondLst>
                                  <p:childTnLst>
                                    <p:set>
                                      <p:cBhvr>
                                        <p:cTn id="347" dur="1" fill="hold">
                                          <p:stCondLst>
                                            <p:cond delay="0"/>
                                          </p:stCondLst>
                                        </p:cTn>
                                        <p:tgtEl>
                                          <p:spTgt spid="76"/>
                                        </p:tgtEl>
                                        <p:attrNameLst>
                                          <p:attrName>style.visibility</p:attrName>
                                        </p:attrNameLst>
                                      </p:cBhvr>
                                      <p:to>
                                        <p:strVal val="visible"/>
                                      </p:to>
                                    </p:set>
                                    <p:animEffect transition="in" filter="fade">
                                      <p:cBhvr>
                                        <p:cTn id="348" dur="1000"/>
                                        <p:tgtEl>
                                          <p:spTgt spid="76"/>
                                        </p:tgtEl>
                                      </p:cBhvr>
                                    </p:animEffect>
                                    <p:anim calcmode="lin" valueType="num">
                                      <p:cBhvr>
                                        <p:cTn id="349" dur="1000" fill="hold"/>
                                        <p:tgtEl>
                                          <p:spTgt spid="76"/>
                                        </p:tgtEl>
                                        <p:attrNameLst>
                                          <p:attrName>ppt_x</p:attrName>
                                        </p:attrNameLst>
                                      </p:cBhvr>
                                      <p:tavLst>
                                        <p:tav tm="0">
                                          <p:val>
                                            <p:strVal val="#ppt_x"/>
                                          </p:val>
                                        </p:tav>
                                        <p:tav tm="100000">
                                          <p:val>
                                            <p:strVal val="#ppt_x"/>
                                          </p:val>
                                        </p:tav>
                                      </p:tavLst>
                                    </p:anim>
                                    <p:anim calcmode="lin" valueType="num">
                                      <p:cBhvr>
                                        <p:cTn id="350" dur="1000" fill="hold"/>
                                        <p:tgtEl>
                                          <p:spTgt spid="76"/>
                                        </p:tgtEl>
                                        <p:attrNameLst>
                                          <p:attrName>ppt_y</p:attrName>
                                        </p:attrNameLst>
                                      </p:cBhvr>
                                      <p:tavLst>
                                        <p:tav tm="0">
                                          <p:val>
                                            <p:strVal val="#ppt_y+.1"/>
                                          </p:val>
                                        </p:tav>
                                        <p:tav tm="100000">
                                          <p:val>
                                            <p:strVal val="#ppt_y"/>
                                          </p:val>
                                        </p:tav>
                                      </p:tavLst>
                                    </p:anim>
                                  </p:childTnLst>
                                </p:cTn>
                              </p:par>
                              <p:par>
                                <p:cTn id="351" presetID="42" presetClass="entr" presetSubtype="0" fill="hold" grpId="0" nodeType="withEffect">
                                  <p:stCondLst>
                                    <p:cond delay="0"/>
                                  </p:stCondLst>
                                  <p:childTnLst>
                                    <p:set>
                                      <p:cBhvr>
                                        <p:cTn id="352" dur="1" fill="hold">
                                          <p:stCondLst>
                                            <p:cond delay="0"/>
                                          </p:stCondLst>
                                        </p:cTn>
                                        <p:tgtEl>
                                          <p:spTgt spid="77"/>
                                        </p:tgtEl>
                                        <p:attrNameLst>
                                          <p:attrName>style.visibility</p:attrName>
                                        </p:attrNameLst>
                                      </p:cBhvr>
                                      <p:to>
                                        <p:strVal val="visible"/>
                                      </p:to>
                                    </p:set>
                                    <p:animEffect transition="in" filter="fade">
                                      <p:cBhvr>
                                        <p:cTn id="353" dur="1000"/>
                                        <p:tgtEl>
                                          <p:spTgt spid="77"/>
                                        </p:tgtEl>
                                      </p:cBhvr>
                                    </p:animEffect>
                                    <p:anim calcmode="lin" valueType="num">
                                      <p:cBhvr>
                                        <p:cTn id="354" dur="1000" fill="hold"/>
                                        <p:tgtEl>
                                          <p:spTgt spid="77"/>
                                        </p:tgtEl>
                                        <p:attrNameLst>
                                          <p:attrName>ppt_x</p:attrName>
                                        </p:attrNameLst>
                                      </p:cBhvr>
                                      <p:tavLst>
                                        <p:tav tm="0">
                                          <p:val>
                                            <p:strVal val="#ppt_x"/>
                                          </p:val>
                                        </p:tav>
                                        <p:tav tm="100000">
                                          <p:val>
                                            <p:strVal val="#ppt_x"/>
                                          </p:val>
                                        </p:tav>
                                      </p:tavLst>
                                    </p:anim>
                                    <p:anim calcmode="lin" valueType="num">
                                      <p:cBhvr>
                                        <p:cTn id="355" dur="1000" fill="hold"/>
                                        <p:tgtEl>
                                          <p:spTgt spid="77"/>
                                        </p:tgtEl>
                                        <p:attrNameLst>
                                          <p:attrName>ppt_y</p:attrName>
                                        </p:attrNameLst>
                                      </p:cBhvr>
                                      <p:tavLst>
                                        <p:tav tm="0">
                                          <p:val>
                                            <p:strVal val="#ppt_y+.1"/>
                                          </p:val>
                                        </p:tav>
                                        <p:tav tm="100000">
                                          <p:val>
                                            <p:strVal val="#ppt_y"/>
                                          </p:val>
                                        </p:tav>
                                      </p:tavLst>
                                    </p:anim>
                                  </p:childTnLst>
                                </p:cTn>
                              </p:par>
                              <p:par>
                                <p:cTn id="356" presetID="42" presetClass="entr" presetSubtype="0" fill="hold" grpId="0" nodeType="withEffect">
                                  <p:stCondLst>
                                    <p:cond delay="0"/>
                                  </p:stCondLst>
                                  <p:childTnLst>
                                    <p:set>
                                      <p:cBhvr>
                                        <p:cTn id="357" dur="1" fill="hold">
                                          <p:stCondLst>
                                            <p:cond delay="0"/>
                                          </p:stCondLst>
                                        </p:cTn>
                                        <p:tgtEl>
                                          <p:spTgt spid="78"/>
                                        </p:tgtEl>
                                        <p:attrNameLst>
                                          <p:attrName>style.visibility</p:attrName>
                                        </p:attrNameLst>
                                      </p:cBhvr>
                                      <p:to>
                                        <p:strVal val="visible"/>
                                      </p:to>
                                    </p:set>
                                    <p:animEffect transition="in" filter="fade">
                                      <p:cBhvr>
                                        <p:cTn id="358" dur="1000"/>
                                        <p:tgtEl>
                                          <p:spTgt spid="78"/>
                                        </p:tgtEl>
                                      </p:cBhvr>
                                    </p:animEffect>
                                    <p:anim calcmode="lin" valueType="num">
                                      <p:cBhvr>
                                        <p:cTn id="359" dur="1000" fill="hold"/>
                                        <p:tgtEl>
                                          <p:spTgt spid="78"/>
                                        </p:tgtEl>
                                        <p:attrNameLst>
                                          <p:attrName>ppt_x</p:attrName>
                                        </p:attrNameLst>
                                      </p:cBhvr>
                                      <p:tavLst>
                                        <p:tav tm="0">
                                          <p:val>
                                            <p:strVal val="#ppt_x"/>
                                          </p:val>
                                        </p:tav>
                                        <p:tav tm="100000">
                                          <p:val>
                                            <p:strVal val="#ppt_x"/>
                                          </p:val>
                                        </p:tav>
                                      </p:tavLst>
                                    </p:anim>
                                    <p:anim calcmode="lin" valueType="num">
                                      <p:cBhvr>
                                        <p:cTn id="360" dur="1000" fill="hold"/>
                                        <p:tgtEl>
                                          <p:spTgt spid="78"/>
                                        </p:tgtEl>
                                        <p:attrNameLst>
                                          <p:attrName>ppt_y</p:attrName>
                                        </p:attrNameLst>
                                      </p:cBhvr>
                                      <p:tavLst>
                                        <p:tav tm="0">
                                          <p:val>
                                            <p:strVal val="#ppt_y+.1"/>
                                          </p:val>
                                        </p:tav>
                                        <p:tav tm="100000">
                                          <p:val>
                                            <p:strVal val="#ppt_y"/>
                                          </p:val>
                                        </p:tav>
                                      </p:tavLst>
                                    </p:anim>
                                  </p:childTnLst>
                                </p:cTn>
                              </p:par>
                              <p:par>
                                <p:cTn id="361" presetID="42" presetClass="entr" presetSubtype="0" fill="hold" grpId="0" nodeType="withEffect">
                                  <p:stCondLst>
                                    <p:cond delay="0"/>
                                  </p:stCondLst>
                                  <p:childTnLst>
                                    <p:set>
                                      <p:cBhvr>
                                        <p:cTn id="362" dur="1" fill="hold">
                                          <p:stCondLst>
                                            <p:cond delay="0"/>
                                          </p:stCondLst>
                                        </p:cTn>
                                        <p:tgtEl>
                                          <p:spTgt spid="79"/>
                                        </p:tgtEl>
                                        <p:attrNameLst>
                                          <p:attrName>style.visibility</p:attrName>
                                        </p:attrNameLst>
                                      </p:cBhvr>
                                      <p:to>
                                        <p:strVal val="visible"/>
                                      </p:to>
                                    </p:set>
                                    <p:animEffect transition="in" filter="fade">
                                      <p:cBhvr>
                                        <p:cTn id="363" dur="1000"/>
                                        <p:tgtEl>
                                          <p:spTgt spid="79"/>
                                        </p:tgtEl>
                                      </p:cBhvr>
                                    </p:animEffect>
                                    <p:anim calcmode="lin" valueType="num">
                                      <p:cBhvr>
                                        <p:cTn id="364" dur="1000" fill="hold"/>
                                        <p:tgtEl>
                                          <p:spTgt spid="79"/>
                                        </p:tgtEl>
                                        <p:attrNameLst>
                                          <p:attrName>ppt_x</p:attrName>
                                        </p:attrNameLst>
                                      </p:cBhvr>
                                      <p:tavLst>
                                        <p:tav tm="0">
                                          <p:val>
                                            <p:strVal val="#ppt_x"/>
                                          </p:val>
                                        </p:tav>
                                        <p:tav tm="100000">
                                          <p:val>
                                            <p:strVal val="#ppt_x"/>
                                          </p:val>
                                        </p:tav>
                                      </p:tavLst>
                                    </p:anim>
                                    <p:anim calcmode="lin" valueType="num">
                                      <p:cBhvr>
                                        <p:cTn id="365" dur="1000" fill="hold"/>
                                        <p:tgtEl>
                                          <p:spTgt spid="79"/>
                                        </p:tgtEl>
                                        <p:attrNameLst>
                                          <p:attrName>ppt_y</p:attrName>
                                        </p:attrNameLst>
                                      </p:cBhvr>
                                      <p:tavLst>
                                        <p:tav tm="0">
                                          <p:val>
                                            <p:strVal val="#ppt_y+.1"/>
                                          </p:val>
                                        </p:tav>
                                        <p:tav tm="100000">
                                          <p:val>
                                            <p:strVal val="#ppt_y"/>
                                          </p:val>
                                        </p:tav>
                                      </p:tavLst>
                                    </p:anim>
                                  </p:childTnLst>
                                </p:cTn>
                              </p:par>
                              <p:par>
                                <p:cTn id="366" presetID="42" presetClass="entr" presetSubtype="0" fill="hold" grpId="0" nodeType="withEffect">
                                  <p:stCondLst>
                                    <p:cond delay="0"/>
                                  </p:stCondLst>
                                  <p:childTnLst>
                                    <p:set>
                                      <p:cBhvr>
                                        <p:cTn id="367" dur="1" fill="hold">
                                          <p:stCondLst>
                                            <p:cond delay="0"/>
                                          </p:stCondLst>
                                        </p:cTn>
                                        <p:tgtEl>
                                          <p:spTgt spid="80"/>
                                        </p:tgtEl>
                                        <p:attrNameLst>
                                          <p:attrName>style.visibility</p:attrName>
                                        </p:attrNameLst>
                                      </p:cBhvr>
                                      <p:to>
                                        <p:strVal val="visible"/>
                                      </p:to>
                                    </p:set>
                                    <p:animEffect transition="in" filter="fade">
                                      <p:cBhvr>
                                        <p:cTn id="368" dur="1000"/>
                                        <p:tgtEl>
                                          <p:spTgt spid="80"/>
                                        </p:tgtEl>
                                      </p:cBhvr>
                                    </p:animEffect>
                                    <p:anim calcmode="lin" valueType="num">
                                      <p:cBhvr>
                                        <p:cTn id="369" dur="1000" fill="hold"/>
                                        <p:tgtEl>
                                          <p:spTgt spid="80"/>
                                        </p:tgtEl>
                                        <p:attrNameLst>
                                          <p:attrName>ppt_x</p:attrName>
                                        </p:attrNameLst>
                                      </p:cBhvr>
                                      <p:tavLst>
                                        <p:tav tm="0">
                                          <p:val>
                                            <p:strVal val="#ppt_x"/>
                                          </p:val>
                                        </p:tav>
                                        <p:tav tm="100000">
                                          <p:val>
                                            <p:strVal val="#ppt_x"/>
                                          </p:val>
                                        </p:tav>
                                      </p:tavLst>
                                    </p:anim>
                                    <p:anim calcmode="lin" valueType="num">
                                      <p:cBhvr>
                                        <p:cTn id="370" dur="1000" fill="hold"/>
                                        <p:tgtEl>
                                          <p:spTgt spid="80"/>
                                        </p:tgtEl>
                                        <p:attrNameLst>
                                          <p:attrName>ppt_y</p:attrName>
                                        </p:attrNameLst>
                                      </p:cBhvr>
                                      <p:tavLst>
                                        <p:tav tm="0">
                                          <p:val>
                                            <p:strVal val="#ppt_y+.1"/>
                                          </p:val>
                                        </p:tav>
                                        <p:tav tm="100000">
                                          <p:val>
                                            <p:strVal val="#ppt_y"/>
                                          </p:val>
                                        </p:tav>
                                      </p:tavLst>
                                    </p:anim>
                                  </p:childTnLst>
                                </p:cTn>
                              </p:par>
                              <p:par>
                                <p:cTn id="371" presetID="42" presetClass="entr" presetSubtype="0" fill="hold" grpId="0" nodeType="withEffect">
                                  <p:stCondLst>
                                    <p:cond delay="0"/>
                                  </p:stCondLst>
                                  <p:childTnLst>
                                    <p:set>
                                      <p:cBhvr>
                                        <p:cTn id="372" dur="1" fill="hold">
                                          <p:stCondLst>
                                            <p:cond delay="0"/>
                                          </p:stCondLst>
                                        </p:cTn>
                                        <p:tgtEl>
                                          <p:spTgt spid="81"/>
                                        </p:tgtEl>
                                        <p:attrNameLst>
                                          <p:attrName>style.visibility</p:attrName>
                                        </p:attrNameLst>
                                      </p:cBhvr>
                                      <p:to>
                                        <p:strVal val="visible"/>
                                      </p:to>
                                    </p:set>
                                    <p:animEffect transition="in" filter="fade">
                                      <p:cBhvr>
                                        <p:cTn id="373" dur="1000"/>
                                        <p:tgtEl>
                                          <p:spTgt spid="81"/>
                                        </p:tgtEl>
                                      </p:cBhvr>
                                    </p:animEffect>
                                    <p:anim calcmode="lin" valueType="num">
                                      <p:cBhvr>
                                        <p:cTn id="374" dur="1000" fill="hold"/>
                                        <p:tgtEl>
                                          <p:spTgt spid="81"/>
                                        </p:tgtEl>
                                        <p:attrNameLst>
                                          <p:attrName>ppt_x</p:attrName>
                                        </p:attrNameLst>
                                      </p:cBhvr>
                                      <p:tavLst>
                                        <p:tav tm="0">
                                          <p:val>
                                            <p:strVal val="#ppt_x"/>
                                          </p:val>
                                        </p:tav>
                                        <p:tav tm="100000">
                                          <p:val>
                                            <p:strVal val="#ppt_x"/>
                                          </p:val>
                                        </p:tav>
                                      </p:tavLst>
                                    </p:anim>
                                    <p:anim calcmode="lin" valueType="num">
                                      <p:cBhvr>
                                        <p:cTn id="375" dur="1000" fill="hold"/>
                                        <p:tgtEl>
                                          <p:spTgt spid="81"/>
                                        </p:tgtEl>
                                        <p:attrNameLst>
                                          <p:attrName>ppt_y</p:attrName>
                                        </p:attrNameLst>
                                      </p:cBhvr>
                                      <p:tavLst>
                                        <p:tav tm="0">
                                          <p:val>
                                            <p:strVal val="#ppt_y+.1"/>
                                          </p:val>
                                        </p:tav>
                                        <p:tav tm="100000">
                                          <p:val>
                                            <p:strVal val="#ppt_y"/>
                                          </p:val>
                                        </p:tav>
                                      </p:tavLst>
                                    </p:anim>
                                  </p:childTnLst>
                                </p:cTn>
                              </p:par>
                              <p:par>
                                <p:cTn id="376" presetID="42" presetClass="entr" presetSubtype="0" fill="hold" grpId="0" nodeType="withEffect">
                                  <p:stCondLst>
                                    <p:cond delay="0"/>
                                  </p:stCondLst>
                                  <p:childTnLst>
                                    <p:set>
                                      <p:cBhvr>
                                        <p:cTn id="377" dur="1" fill="hold">
                                          <p:stCondLst>
                                            <p:cond delay="0"/>
                                          </p:stCondLst>
                                        </p:cTn>
                                        <p:tgtEl>
                                          <p:spTgt spid="82"/>
                                        </p:tgtEl>
                                        <p:attrNameLst>
                                          <p:attrName>style.visibility</p:attrName>
                                        </p:attrNameLst>
                                      </p:cBhvr>
                                      <p:to>
                                        <p:strVal val="visible"/>
                                      </p:to>
                                    </p:set>
                                    <p:animEffect transition="in" filter="fade">
                                      <p:cBhvr>
                                        <p:cTn id="378" dur="1000"/>
                                        <p:tgtEl>
                                          <p:spTgt spid="82"/>
                                        </p:tgtEl>
                                      </p:cBhvr>
                                    </p:animEffect>
                                    <p:anim calcmode="lin" valueType="num">
                                      <p:cBhvr>
                                        <p:cTn id="379" dur="1000" fill="hold"/>
                                        <p:tgtEl>
                                          <p:spTgt spid="82"/>
                                        </p:tgtEl>
                                        <p:attrNameLst>
                                          <p:attrName>ppt_x</p:attrName>
                                        </p:attrNameLst>
                                      </p:cBhvr>
                                      <p:tavLst>
                                        <p:tav tm="0">
                                          <p:val>
                                            <p:strVal val="#ppt_x"/>
                                          </p:val>
                                        </p:tav>
                                        <p:tav tm="100000">
                                          <p:val>
                                            <p:strVal val="#ppt_x"/>
                                          </p:val>
                                        </p:tav>
                                      </p:tavLst>
                                    </p:anim>
                                    <p:anim calcmode="lin" valueType="num">
                                      <p:cBhvr>
                                        <p:cTn id="380" dur="1000" fill="hold"/>
                                        <p:tgtEl>
                                          <p:spTgt spid="82"/>
                                        </p:tgtEl>
                                        <p:attrNameLst>
                                          <p:attrName>ppt_y</p:attrName>
                                        </p:attrNameLst>
                                      </p:cBhvr>
                                      <p:tavLst>
                                        <p:tav tm="0">
                                          <p:val>
                                            <p:strVal val="#ppt_y+.1"/>
                                          </p:val>
                                        </p:tav>
                                        <p:tav tm="100000">
                                          <p:val>
                                            <p:strVal val="#ppt_y"/>
                                          </p:val>
                                        </p:tav>
                                      </p:tavLst>
                                    </p:anim>
                                  </p:childTnLst>
                                </p:cTn>
                              </p:par>
                              <p:par>
                                <p:cTn id="381" presetID="42" presetClass="entr" presetSubtype="0" fill="hold" grpId="0" nodeType="withEffect">
                                  <p:stCondLst>
                                    <p:cond delay="0"/>
                                  </p:stCondLst>
                                  <p:childTnLst>
                                    <p:set>
                                      <p:cBhvr>
                                        <p:cTn id="382" dur="1" fill="hold">
                                          <p:stCondLst>
                                            <p:cond delay="0"/>
                                          </p:stCondLst>
                                        </p:cTn>
                                        <p:tgtEl>
                                          <p:spTgt spid="83"/>
                                        </p:tgtEl>
                                        <p:attrNameLst>
                                          <p:attrName>style.visibility</p:attrName>
                                        </p:attrNameLst>
                                      </p:cBhvr>
                                      <p:to>
                                        <p:strVal val="visible"/>
                                      </p:to>
                                    </p:set>
                                    <p:animEffect transition="in" filter="fade">
                                      <p:cBhvr>
                                        <p:cTn id="383" dur="1000"/>
                                        <p:tgtEl>
                                          <p:spTgt spid="83"/>
                                        </p:tgtEl>
                                      </p:cBhvr>
                                    </p:animEffect>
                                    <p:anim calcmode="lin" valueType="num">
                                      <p:cBhvr>
                                        <p:cTn id="384" dur="1000" fill="hold"/>
                                        <p:tgtEl>
                                          <p:spTgt spid="83"/>
                                        </p:tgtEl>
                                        <p:attrNameLst>
                                          <p:attrName>ppt_x</p:attrName>
                                        </p:attrNameLst>
                                      </p:cBhvr>
                                      <p:tavLst>
                                        <p:tav tm="0">
                                          <p:val>
                                            <p:strVal val="#ppt_x"/>
                                          </p:val>
                                        </p:tav>
                                        <p:tav tm="100000">
                                          <p:val>
                                            <p:strVal val="#ppt_x"/>
                                          </p:val>
                                        </p:tav>
                                      </p:tavLst>
                                    </p:anim>
                                    <p:anim calcmode="lin" valueType="num">
                                      <p:cBhvr>
                                        <p:cTn id="385" dur="1000" fill="hold"/>
                                        <p:tgtEl>
                                          <p:spTgt spid="83"/>
                                        </p:tgtEl>
                                        <p:attrNameLst>
                                          <p:attrName>ppt_y</p:attrName>
                                        </p:attrNameLst>
                                      </p:cBhvr>
                                      <p:tavLst>
                                        <p:tav tm="0">
                                          <p:val>
                                            <p:strVal val="#ppt_y+.1"/>
                                          </p:val>
                                        </p:tav>
                                        <p:tav tm="100000">
                                          <p:val>
                                            <p:strVal val="#ppt_y"/>
                                          </p:val>
                                        </p:tav>
                                      </p:tavLst>
                                    </p:anim>
                                  </p:childTnLst>
                                </p:cTn>
                              </p:par>
                              <p:par>
                                <p:cTn id="386" presetID="42" presetClass="entr" presetSubtype="0" fill="hold" grpId="0" nodeType="withEffect">
                                  <p:stCondLst>
                                    <p:cond delay="0"/>
                                  </p:stCondLst>
                                  <p:childTnLst>
                                    <p:set>
                                      <p:cBhvr>
                                        <p:cTn id="387" dur="1" fill="hold">
                                          <p:stCondLst>
                                            <p:cond delay="0"/>
                                          </p:stCondLst>
                                        </p:cTn>
                                        <p:tgtEl>
                                          <p:spTgt spid="84"/>
                                        </p:tgtEl>
                                        <p:attrNameLst>
                                          <p:attrName>style.visibility</p:attrName>
                                        </p:attrNameLst>
                                      </p:cBhvr>
                                      <p:to>
                                        <p:strVal val="visible"/>
                                      </p:to>
                                    </p:set>
                                    <p:animEffect transition="in" filter="fade">
                                      <p:cBhvr>
                                        <p:cTn id="388" dur="1000"/>
                                        <p:tgtEl>
                                          <p:spTgt spid="84"/>
                                        </p:tgtEl>
                                      </p:cBhvr>
                                    </p:animEffect>
                                    <p:anim calcmode="lin" valueType="num">
                                      <p:cBhvr>
                                        <p:cTn id="389" dur="1000" fill="hold"/>
                                        <p:tgtEl>
                                          <p:spTgt spid="84"/>
                                        </p:tgtEl>
                                        <p:attrNameLst>
                                          <p:attrName>ppt_x</p:attrName>
                                        </p:attrNameLst>
                                      </p:cBhvr>
                                      <p:tavLst>
                                        <p:tav tm="0">
                                          <p:val>
                                            <p:strVal val="#ppt_x"/>
                                          </p:val>
                                        </p:tav>
                                        <p:tav tm="100000">
                                          <p:val>
                                            <p:strVal val="#ppt_x"/>
                                          </p:val>
                                        </p:tav>
                                      </p:tavLst>
                                    </p:anim>
                                    <p:anim calcmode="lin" valueType="num">
                                      <p:cBhvr>
                                        <p:cTn id="390" dur="1000" fill="hold"/>
                                        <p:tgtEl>
                                          <p:spTgt spid="84"/>
                                        </p:tgtEl>
                                        <p:attrNameLst>
                                          <p:attrName>ppt_y</p:attrName>
                                        </p:attrNameLst>
                                      </p:cBhvr>
                                      <p:tavLst>
                                        <p:tav tm="0">
                                          <p:val>
                                            <p:strVal val="#ppt_y+.1"/>
                                          </p:val>
                                        </p:tav>
                                        <p:tav tm="100000">
                                          <p:val>
                                            <p:strVal val="#ppt_y"/>
                                          </p:val>
                                        </p:tav>
                                      </p:tavLst>
                                    </p:anim>
                                  </p:childTnLst>
                                </p:cTn>
                              </p:par>
                              <p:par>
                                <p:cTn id="391" presetID="42" presetClass="entr" presetSubtype="0" fill="hold" grpId="0" nodeType="withEffect">
                                  <p:stCondLst>
                                    <p:cond delay="0"/>
                                  </p:stCondLst>
                                  <p:childTnLst>
                                    <p:set>
                                      <p:cBhvr>
                                        <p:cTn id="392" dur="1" fill="hold">
                                          <p:stCondLst>
                                            <p:cond delay="0"/>
                                          </p:stCondLst>
                                        </p:cTn>
                                        <p:tgtEl>
                                          <p:spTgt spid="85"/>
                                        </p:tgtEl>
                                        <p:attrNameLst>
                                          <p:attrName>style.visibility</p:attrName>
                                        </p:attrNameLst>
                                      </p:cBhvr>
                                      <p:to>
                                        <p:strVal val="visible"/>
                                      </p:to>
                                    </p:set>
                                    <p:animEffect transition="in" filter="fade">
                                      <p:cBhvr>
                                        <p:cTn id="393" dur="1000"/>
                                        <p:tgtEl>
                                          <p:spTgt spid="85"/>
                                        </p:tgtEl>
                                      </p:cBhvr>
                                    </p:animEffect>
                                    <p:anim calcmode="lin" valueType="num">
                                      <p:cBhvr>
                                        <p:cTn id="394" dur="1000" fill="hold"/>
                                        <p:tgtEl>
                                          <p:spTgt spid="85"/>
                                        </p:tgtEl>
                                        <p:attrNameLst>
                                          <p:attrName>ppt_x</p:attrName>
                                        </p:attrNameLst>
                                      </p:cBhvr>
                                      <p:tavLst>
                                        <p:tav tm="0">
                                          <p:val>
                                            <p:strVal val="#ppt_x"/>
                                          </p:val>
                                        </p:tav>
                                        <p:tav tm="100000">
                                          <p:val>
                                            <p:strVal val="#ppt_x"/>
                                          </p:val>
                                        </p:tav>
                                      </p:tavLst>
                                    </p:anim>
                                    <p:anim calcmode="lin" valueType="num">
                                      <p:cBhvr>
                                        <p:cTn id="395" dur="1000" fill="hold"/>
                                        <p:tgtEl>
                                          <p:spTgt spid="85"/>
                                        </p:tgtEl>
                                        <p:attrNameLst>
                                          <p:attrName>ppt_y</p:attrName>
                                        </p:attrNameLst>
                                      </p:cBhvr>
                                      <p:tavLst>
                                        <p:tav tm="0">
                                          <p:val>
                                            <p:strVal val="#ppt_y+.1"/>
                                          </p:val>
                                        </p:tav>
                                        <p:tav tm="100000">
                                          <p:val>
                                            <p:strVal val="#ppt_y"/>
                                          </p:val>
                                        </p:tav>
                                      </p:tavLst>
                                    </p:anim>
                                  </p:childTnLst>
                                </p:cTn>
                              </p:par>
                              <p:par>
                                <p:cTn id="396" presetID="42" presetClass="entr" presetSubtype="0" fill="hold" grpId="0" nodeType="withEffect">
                                  <p:stCondLst>
                                    <p:cond delay="0"/>
                                  </p:stCondLst>
                                  <p:childTnLst>
                                    <p:set>
                                      <p:cBhvr>
                                        <p:cTn id="397" dur="1" fill="hold">
                                          <p:stCondLst>
                                            <p:cond delay="0"/>
                                          </p:stCondLst>
                                        </p:cTn>
                                        <p:tgtEl>
                                          <p:spTgt spid="86"/>
                                        </p:tgtEl>
                                        <p:attrNameLst>
                                          <p:attrName>style.visibility</p:attrName>
                                        </p:attrNameLst>
                                      </p:cBhvr>
                                      <p:to>
                                        <p:strVal val="visible"/>
                                      </p:to>
                                    </p:set>
                                    <p:animEffect transition="in" filter="fade">
                                      <p:cBhvr>
                                        <p:cTn id="398" dur="1000"/>
                                        <p:tgtEl>
                                          <p:spTgt spid="86"/>
                                        </p:tgtEl>
                                      </p:cBhvr>
                                    </p:animEffect>
                                    <p:anim calcmode="lin" valueType="num">
                                      <p:cBhvr>
                                        <p:cTn id="399" dur="1000" fill="hold"/>
                                        <p:tgtEl>
                                          <p:spTgt spid="86"/>
                                        </p:tgtEl>
                                        <p:attrNameLst>
                                          <p:attrName>ppt_x</p:attrName>
                                        </p:attrNameLst>
                                      </p:cBhvr>
                                      <p:tavLst>
                                        <p:tav tm="0">
                                          <p:val>
                                            <p:strVal val="#ppt_x"/>
                                          </p:val>
                                        </p:tav>
                                        <p:tav tm="100000">
                                          <p:val>
                                            <p:strVal val="#ppt_x"/>
                                          </p:val>
                                        </p:tav>
                                      </p:tavLst>
                                    </p:anim>
                                    <p:anim calcmode="lin" valueType="num">
                                      <p:cBhvr>
                                        <p:cTn id="400" dur="1000" fill="hold"/>
                                        <p:tgtEl>
                                          <p:spTgt spid="86"/>
                                        </p:tgtEl>
                                        <p:attrNameLst>
                                          <p:attrName>ppt_y</p:attrName>
                                        </p:attrNameLst>
                                      </p:cBhvr>
                                      <p:tavLst>
                                        <p:tav tm="0">
                                          <p:val>
                                            <p:strVal val="#ppt_y+.1"/>
                                          </p:val>
                                        </p:tav>
                                        <p:tav tm="100000">
                                          <p:val>
                                            <p:strVal val="#ppt_y"/>
                                          </p:val>
                                        </p:tav>
                                      </p:tavLst>
                                    </p:anim>
                                  </p:childTnLst>
                                </p:cTn>
                              </p:par>
                              <p:par>
                                <p:cTn id="401" presetID="42" presetClass="entr" presetSubtype="0" fill="hold" grpId="0" nodeType="withEffect">
                                  <p:stCondLst>
                                    <p:cond delay="0"/>
                                  </p:stCondLst>
                                  <p:childTnLst>
                                    <p:set>
                                      <p:cBhvr>
                                        <p:cTn id="402" dur="1" fill="hold">
                                          <p:stCondLst>
                                            <p:cond delay="0"/>
                                          </p:stCondLst>
                                        </p:cTn>
                                        <p:tgtEl>
                                          <p:spTgt spid="87"/>
                                        </p:tgtEl>
                                        <p:attrNameLst>
                                          <p:attrName>style.visibility</p:attrName>
                                        </p:attrNameLst>
                                      </p:cBhvr>
                                      <p:to>
                                        <p:strVal val="visible"/>
                                      </p:to>
                                    </p:set>
                                    <p:animEffect transition="in" filter="fade">
                                      <p:cBhvr>
                                        <p:cTn id="403" dur="1000"/>
                                        <p:tgtEl>
                                          <p:spTgt spid="87"/>
                                        </p:tgtEl>
                                      </p:cBhvr>
                                    </p:animEffect>
                                    <p:anim calcmode="lin" valueType="num">
                                      <p:cBhvr>
                                        <p:cTn id="404" dur="1000" fill="hold"/>
                                        <p:tgtEl>
                                          <p:spTgt spid="87"/>
                                        </p:tgtEl>
                                        <p:attrNameLst>
                                          <p:attrName>ppt_x</p:attrName>
                                        </p:attrNameLst>
                                      </p:cBhvr>
                                      <p:tavLst>
                                        <p:tav tm="0">
                                          <p:val>
                                            <p:strVal val="#ppt_x"/>
                                          </p:val>
                                        </p:tav>
                                        <p:tav tm="100000">
                                          <p:val>
                                            <p:strVal val="#ppt_x"/>
                                          </p:val>
                                        </p:tav>
                                      </p:tavLst>
                                    </p:anim>
                                    <p:anim calcmode="lin" valueType="num">
                                      <p:cBhvr>
                                        <p:cTn id="405" dur="1000" fill="hold"/>
                                        <p:tgtEl>
                                          <p:spTgt spid="87"/>
                                        </p:tgtEl>
                                        <p:attrNameLst>
                                          <p:attrName>ppt_y</p:attrName>
                                        </p:attrNameLst>
                                      </p:cBhvr>
                                      <p:tavLst>
                                        <p:tav tm="0">
                                          <p:val>
                                            <p:strVal val="#ppt_y+.1"/>
                                          </p:val>
                                        </p:tav>
                                        <p:tav tm="100000">
                                          <p:val>
                                            <p:strVal val="#ppt_y"/>
                                          </p:val>
                                        </p:tav>
                                      </p:tavLst>
                                    </p:anim>
                                  </p:childTnLst>
                                </p:cTn>
                              </p:par>
                              <p:par>
                                <p:cTn id="406" presetID="42" presetClass="entr" presetSubtype="0" fill="hold" grpId="0" nodeType="withEffect">
                                  <p:stCondLst>
                                    <p:cond delay="0"/>
                                  </p:stCondLst>
                                  <p:childTnLst>
                                    <p:set>
                                      <p:cBhvr>
                                        <p:cTn id="407" dur="1" fill="hold">
                                          <p:stCondLst>
                                            <p:cond delay="0"/>
                                          </p:stCondLst>
                                        </p:cTn>
                                        <p:tgtEl>
                                          <p:spTgt spid="88"/>
                                        </p:tgtEl>
                                        <p:attrNameLst>
                                          <p:attrName>style.visibility</p:attrName>
                                        </p:attrNameLst>
                                      </p:cBhvr>
                                      <p:to>
                                        <p:strVal val="visible"/>
                                      </p:to>
                                    </p:set>
                                    <p:animEffect transition="in" filter="fade">
                                      <p:cBhvr>
                                        <p:cTn id="408" dur="1000"/>
                                        <p:tgtEl>
                                          <p:spTgt spid="88"/>
                                        </p:tgtEl>
                                      </p:cBhvr>
                                    </p:animEffect>
                                    <p:anim calcmode="lin" valueType="num">
                                      <p:cBhvr>
                                        <p:cTn id="409" dur="1000" fill="hold"/>
                                        <p:tgtEl>
                                          <p:spTgt spid="88"/>
                                        </p:tgtEl>
                                        <p:attrNameLst>
                                          <p:attrName>ppt_x</p:attrName>
                                        </p:attrNameLst>
                                      </p:cBhvr>
                                      <p:tavLst>
                                        <p:tav tm="0">
                                          <p:val>
                                            <p:strVal val="#ppt_x"/>
                                          </p:val>
                                        </p:tav>
                                        <p:tav tm="100000">
                                          <p:val>
                                            <p:strVal val="#ppt_x"/>
                                          </p:val>
                                        </p:tav>
                                      </p:tavLst>
                                    </p:anim>
                                    <p:anim calcmode="lin" valueType="num">
                                      <p:cBhvr>
                                        <p:cTn id="410" dur="1000" fill="hold"/>
                                        <p:tgtEl>
                                          <p:spTgt spid="88"/>
                                        </p:tgtEl>
                                        <p:attrNameLst>
                                          <p:attrName>ppt_y</p:attrName>
                                        </p:attrNameLst>
                                      </p:cBhvr>
                                      <p:tavLst>
                                        <p:tav tm="0">
                                          <p:val>
                                            <p:strVal val="#ppt_y+.1"/>
                                          </p:val>
                                        </p:tav>
                                        <p:tav tm="100000">
                                          <p:val>
                                            <p:strVal val="#ppt_y"/>
                                          </p:val>
                                        </p:tav>
                                      </p:tavLst>
                                    </p:anim>
                                  </p:childTnLst>
                                </p:cTn>
                              </p:par>
                              <p:par>
                                <p:cTn id="411" presetID="42" presetClass="entr" presetSubtype="0" fill="hold" grpId="0" nodeType="withEffect">
                                  <p:stCondLst>
                                    <p:cond delay="0"/>
                                  </p:stCondLst>
                                  <p:childTnLst>
                                    <p:set>
                                      <p:cBhvr>
                                        <p:cTn id="412" dur="1" fill="hold">
                                          <p:stCondLst>
                                            <p:cond delay="0"/>
                                          </p:stCondLst>
                                        </p:cTn>
                                        <p:tgtEl>
                                          <p:spTgt spid="89"/>
                                        </p:tgtEl>
                                        <p:attrNameLst>
                                          <p:attrName>style.visibility</p:attrName>
                                        </p:attrNameLst>
                                      </p:cBhvr>
                                      <p:to>
                                        <p:strVal val="visible"/>
                                      </p:to>
                                    </p:set>
                                    <p:animEffect transition="in" filter="fade">
                                      <p:cBhvr>
                                        <p:cTn id="413" dur="1000"/>
                                        <p:tgtEl>
                                          <p:spTgt spid="89"/>
                                        </p:tgtEl>
                                      </p:cBhvr>
                                    </p:animEffect>
                                    <p:anim calcmode="lin" valueType="num">
                                      <p:cBhvr>
                                        <p:cTn id="414" dur="1000" fill="hold"/>
                                        <p:tgtEl>
                                          <p:spTgt spid="89"/>
                                        </p:tgtEl>
                                        <p:attrNameLst>
                                          <p:attrName>ppt_x</p:attrName>
                                        </p:attrNameLst>
                                      </p:cBhvr>
                                      <p:tavLst>
                                        <p:tav tm="0">
                                          <p:val>
                                            <p:strVal val="#ppt_x"/>
                                          </p:val>
                                        </p:tav>
                                        <p:tav tm="100000">
                                          <p:val>
                                            <p:strVal val="#ppt_x"/>
                                          </p:val>
                                        </p:tav>
                                      </p:tavLst>
                                    </p:anim>
                                    <p:anim calcmode="lin" valueType="num">
                                      <p:cBhvr>
                                        <p:cTn id="415" dur="1000" fill="hold"/>
                                        <p:tgtEl>
                                          <p:spTgt spid="89"/>
                                        </p:tgtEl>
                                        <p:attrNameLst>
                                          <p:attrName>ppt_y</p:attrName>
                                        </p:attrNameLst>
                                      </p:cBhvr>
                                      <p:tavLst>
                                        <p:tav tm="0">
                                          <p:val>
                                            <p:strVal val="#ppt_y+.1"/>
                                          </p:val>
                                        </p:tav>
                                        <p:tav tm="100000">
                                          <p:val>
                                            <p:strVal val="#ppt_y"/>
                                          </p:val>
                                        </p:tav>
                                      </p:tavLst>
                                    </p:anim>
                                  </p:childTnLst>
                                </p:cTn>
                              </p:par>
                              <p:par>
                                <p:cTn id="416" presetID="42" presetClass="entr" presetSubtype="0" fill="hold" grpId="0" nodeType="withEffect">
                                  <p:stCondLst>
                                    <p:cond delay="0"/>
                                  </p:stCondLst>
                                  <p:childTnLst>
                                    <p:set>
                                      <p:cBhvr>
                                        <p:cTn id="417" dur="1" fill="hold">
                                          <p:stCondLst>
                                            <p:cond delay="0"/>
                                          </p:stCondLst>
                                        </p:cTn>
                                        <p:tgtEl>
                                          <p:spTgt spid="90"/>
                                        </p:tgtEl>
                                        <p:attrNameLst>
                                          <p:attrName>style.visibility</p:attrName>
                                        </p:attrNameLst>
                                      </p:cBhvr>
                                      <p:to>
                                        <p:strVal val="visible"/>
                                      </p:to>
                                    </p:set>
                                    <p:animEffect transition="in" filter="fade">
                                      <p:cBhvr>
                                        <p:cTn id="418" dur="1000"/>
                                        <p:tgtEl>
                                          <p:spTgt spid="90"/>
                                        </p:tgtEl>
                                      </p:cBhvr>
                                    </p:animEffect>
                                    <p:anim calcmode="lin" valueType="num">
                                      <p:cBhvr>
                                        <p:cTn id="419" dur="1000" fill="hold"/>
                                        <p:tgtEl>
                                          <p:spTgt spid="90"/>
                                        </p:tgtEl>
                                        <p:attrNameLst>
                                          <p:attrName>ppt_x</p:attrName>
                                        </p:attrNameLst>
                                      </p:cBhvr>
                                      <p:tavLst>
                                        <p:tav tm="0">
                                          <p:val>
                                            <p:strVal val="#ppt_x"/>
                                          </p:val>
                                        </p:tav>
                                        <p:tav tm="100000">
                                          <p:val>
                                            <p:strVal val="#ppt_x"/>
                                          </p:val>
                                        </p:tav>
                                      </p:tavLst>
                                    </p:anim>
                                    <p:anim calcmode="lin" valueType="num">
                                      <p:cBhvr>
                                        <p:cTn id="420" dur="1000" fill="hold"/>
                                        <p:tgtEl>
                                          <p:spTgt spid="90"/>
                                        </p:tgtEl>
                                        <p:attrNameLst>
                                          <p:attrName>ppt_y</p:attrName>
                                        </p:attrNameLst>
                                      </p:cBhvr>
                                      <p:tavLst>
                                        <p:tav tm="0">
                                          <p:val>
                                            <p:strVal val="#ppt_y+.1"/>
                                          </p:val>
                                        </p:tav>
                                        <p:tav tm="100000">
                                          <p:val>
                                            <p:strVal val="#ppt_y"/>
                                          </p:val>
                                        </p:tav>
                                      </p:tavLst>
                                    </p:anim>
                                  </p:childTnLst>
                                </p:cTn>
                              </p:par>
                              <p:par>
                                <p:cTn id="421" presetID="42" presetClass="entr" presetSubtype="0" fill="hold" grpId="0" nodeType="withEffect">
                                  <p:stCondLst>
                                    <p:cond delay="0"/>
                                  </p:stCondLst>
                                  <p:childTnLst>
                                    <p:set>
                                      <p:cBhvr>
                                        <p:cTn id="422" dur="1" fill="hold">
                                          <p:stCondLst>
                                            <p:cond delay="0"/>
                                          </p:stCondLst>
                                        </p:cTn>
                                        <p:tgtEl>
                                          <p:spTgt spid="91"/>
                                        </p:tgtEl>
                                        <p:attrNameLst>
                                          <p:attrName>style.visibility</p:attrName>
                                        </p:attrNameLst>
                                      </p:cBhvr>
                                      <p:to>
                                        <p:strVal val="visible"/>
                                      </p:to>
                                    </p:set>
                                    <p:animEffect transition="in" filter="fade">
                                      <p:cBhvr>
                                        <p:cTn id="423" dur="1000"/>
                                        <p:tgtEl>
                                          <p:spTgt spid="91"/>
                                        </p:tgtEl>
                                      </p:cBhvr>
                                    </p:animEffect>
                                    <p:anim calcmode="lin" valueType="num">
                                      <p:cBhvr>
                                        <p:cTn id="424" dur="1000" fill="hold"/>
                                        <p:tgtEl>
                                          <p:spTgt spid="91"/>
                                        </p:tgtEl>
                                        <p:attrNameLst>
                                          <p:attrName>ppt_x</p:attrName>
                                        </p:attrNameLst>
                                      </p:cBhvr>
                                      <p:tavLst>
                                        <p:tav tm="0">
                                          <p:val>
                                            <p:strVal val="#ppt_x"/>
                                          </p:val>
                                        </p:tav>
                                        <p:tav tm="100000">
                                          <p:val>
                                            <p:strVal val="#ppt_x"/>
                                          </p:val>
                                        </p:tav>
                                      </p:tavLst>
                                    </p:anim>
                                    <p:anim calcmode="lin" valueType="num">
                                      <p:cBhvr>
                                        <p:cTn id="425" dur="1000" fill="hold"/>
                                        <p:tgtEl>
                                          <p:spTgt spid="91"/>
                                        </p:tgtEl>
                                        <p:attrNameLst>
                                          <p:attrName>ppt_y</p:attrName>
                                        </p:attrNameLst>
                                      </p:cBhvr>
                                      <p:tavLst>
                                        <p:tav tm="0">
                                          <p:val>
                                            <p:strVal val="#ppt_y+.1"/>
                                          </p:val>
                                        </p:tav>
                                        <p:tav tm="100000">
                                          <p:val>
                                            <p:strVal val="#ppt_y"/>
                                          </p:val>
                                        </p:tav>
                                      </p:tavLst>
                                    </p:anim>
                                  </p:childTnLst>
                                </p:cTn>
                              </p:par>
                              <p:par>
                                <p:cTn id="426" presetID="42" presetClass="entr" presetSubtype="0" fill="hold" grpId="0" nodeType="withEffect">
                                  <p:stCondLst>
                                    <p:cond delay="0"/>
                                  </p:stCondLst>
                                  <p:childTnLst>
                                    <p:set>
                                      <p:cBhvr>
                                        <p:cTn id="427" dur="1" fill="hold">
                                          <p:stCondLst>
                                            <p:cond delay="0"/>
                                          </p:stCondLst>
                                        </p:cTn>
                                        <p:tgtEl>
                                          <p:spTgt spid="92"/>
                                        </p:tgtEl>
                                        <p:attrNameLst>
                                          <p:attrName>style.visibility</p:attrName>
                                        </p:attrNameLst>
                                      </p:cBhvr>
                                      <p:to>
                                        <p:strVal val="visible"/>
                                      </p:to>
                                    </p:set>
                                    <p:animEffect transition="in" filter="fade">
                                      <p:cBhvr>
                                        <p:cTn id="428" dur="1000"/>
                                        <p:tgtEl>
                                          <p:spTgt spid="92"/>
                                        </p:tgtEl>
                                      </p:cBhvr>
                                    </p:animEffect>
                                    <p:anim calcmode="lin" valueType="num">
                                      <p:cBhvr>
                                        <p:cTn id="429" dur="1000" fill="hold"/>
                                        <p:tgtEl>
                                          <p:spTgt spid="92"/>
                                        </p:tgtEl>
                                        <p:attrNameLst>
                                          <p:attrName>ppt_x</p:attrName>
                                        </p:attrNameLst>
                                      </p:cBhvr>
                                      <p:tavLst>
                                        <p:tav tm="0">
                                          <p:val>
                                            <p:strVal val="#ppt_x"/>
                                          </p:val>
                                        </p:tav>
                                        <p:tav tm="100000">
                                          <p:val>
                                            <p:strVal val="#ppt_x"/>
                                          </p:val>
                                        </p:tav>
                                      </p:tavLst>
                                    </p:anim>
                                    <p:anim calcmode="lin" valueType="num">
                                      <p:cBhvr>
                                        <p:cTn id="430" dur="1000" fill="hold"/>
                                        <p:tgtEl>
                                          <p:spTgt spid="92"/>
                                        </p:tgtEl>
                                        <p:attrNameLst>
                                          <p:attrName>ppt_y</p:attrName>
                                        </p:attrNameLst>
                                      </p:cBhvr>
                                      <p:tavLst>
                                        <p:tav tm="0">
                                          <p:val>
                                            <p:strVal val="#ppt_y+.1"/>
                                          </p:val>
                                        </p:tav>
                                        <p:tav tm="100000">
                                          <p:val>
                                            <p:strVal val="#ppt_y"/>
                                          </p:val>
                                        </p:tav>
                                      </p:tavLst>
                                    </p:anim>
                                  </p:childTnLst>
                                </p:cTn>
                              </p:par>
                              <p:par>
                                <p:cTn id="431" presetID="42" presetClass="entr" presetSubtype="0" fill="hold" grpId="0" nodeType="withEffect">
                                  <p:stCondLst>
                                    <p:cond delay="0"/>
                                  </p:stCondLst>
                                  <p:childTnLst>
                                    <p:set>
                                      <p:cBhvr>
                                        <p:cTn id="432" dur="1" fill="hold">
                                          <p:stCondLst>
                                            <p:cond delay="0"/>
                                          </p:stCondLst>
                                        </p:cTn>
                                        <p:tgtEl>
                                          <p:spTgt spid="93"/>
                                        </p:tgtEl>
                                        <p:attrNameLst>
                                          <p:attrName>style.visibility</p:attrName>
                                        </p:attrNameLst>
                                      </p:cBhvr>
                                      <p:to>
                                        <p:strVal val="visible"/>
                                      </p:to>
                                    </p:set>
                                    <p:animEffect transition="in" filter="fade">
                                      <p:cBhvr>
                                        <p:cTn id="433" dur="1000"/>
                                        <p:tgtEl>
                                          <p:spTgt spid="93"/>
                                        </p:tgtEl>
                                      </p:cBhvr>
                                    </p:animEffect>
                                    <p:anim calcmode="lin" valueType="num">
                                      <p:cBhvr>
                                        <p:cTn id="434" dur="1000" fill="hold"/>
                                        <p:tgtEl>
                                          <p:spTgt spid="93"/>
                                        </p:tgtEl>
                                        <p:attrNameLst>
                                          <p:attrName>ppt_x</p:attrName>
                                        </p:attrNameLst>
                                      </p:cBhvr>
                                      <p:tavLst>
                                        <p:tav tm="0">
                                          <p:val>
                                            <p:strVal val="#ppt_x"/>
                                          </p:val>
                                        </p:tav>
                                        <p:tav tm="100000">
                                          <p:val>
                                            <p:strVal val="#ppt_x"/>
                                          </p:val>
                                        </p:tav>
                                      </p:tavLst>
                                    </p:anim>
                                    <p:anim calcmode="lin" valueType="num">
                                      <p:cBhvr>
                                        <p:cTn id="435" dur="1000" fill="hold"/>
                                        <p:tgtEl>
                                          <p:spTgt spid="93"/>
                                        </p:tgtEl>
                                        <p:attrNameLst>
                                          <p:attrName>ppt_y</p:attrName>
                                        </p:attrNameLst>
                                      </p:cBhvr>
                                      <p:tavLst>
                                        <p:tav tm="0">
                                          <p:val>
                                            <p:strVal val="#ppt_y+.1"/>
                                          </p:val>
                                        </p:tav>
                                        <p:tav tm="100000">
                                          <p:val>
                                            <p:strVal val="#ppt_y"/>
                                          </p:val>
                                        </p:tav>
                                      </p:tavLst>
                                    </p:anim>
                                  </p:childTnLst>
                                </p:cTn>
                              </p:par>
                              <p:par>
                                <p:cTn id="436" presetID="42" presetClass="entr" presetSubtype="0" fill="hold" grpId="0" nodeType="withEffect">
                                  <p:stCondLst>
                                    <p:cond delay="0"/>
                                  </p:stCondLst>
                                  <p:childTnLst>
                                    <p:set>
                                      <p:cBhvr>
                                        <p:cTn id="437" dur="1" fill="hold">
                                          <p:stCondLst>
                                            <p:cond delay="0"/>
                                          </p:stCondLst>
                                        </p:cTn>
                                        <p:tgtEl>
                                          <p:spTgt spid="94"/>
                                        </p:tgtEl>
                                        <p:attrNameLst>
                                          <p:attrName>style.visibility</p:attrName>
                                        </p:attrNameLst>
                                      </p:cBhvr>
                                      <p:to>
                                        <p:strVal val="visible"/>
                                      </p:to>
                                    </p:set>
                                    <p:animEffect transition="in" filter="fade">
                                      <p:cBhvr>
                                        <p:cTn id="438" dur="1000"/>
                                        <p:tgtEl>
                                          <p:spTgt spid="94"/>
                                        </p:tgtEl>
                                      </p:cBhvr>
                                    </p:animEffect>
                                    <p:anim calcmode="lin" valueType="num">
                                      <p:cBhvr>
                                        <p:cTn id="439" dur="1000" fill="hold"/>
                                        <p:tgtEl>
                                          <p:spTgt spid="94"/>
                                        </p:tgtEl>
                                        <p:attrNameLst>
                                          <p:attrName>ppt_x</p:attrName>
                                        </p:attrNameLst>
                                      </p:cBhvr>
                                      <p:tavLst>
                                        <p:tav tm="0">
                                          <p:val>
                                            <p:strVal val="#ppt_x"/>
                                          </p:val>
                                        </p:tav>
                                        <p:tav tm="100000">
                                          <p:val>
                                            <p:strVal val="#ppt_x"/>
                                          </p:val>
                                        </p:tav>
                                      </p:tavLst>
                                    </p:anim>
                                    <p:anim calcmode="lin" valueType="num">
                                      <p:cBhvr>
                                        <p:cTn id="440" dur="1000" fill="hold"/>
                                        <p:tgtEl>
                                          <p:spTgt spid="94"/>
                                        </p:tgtEl>
                                        <p:attrNameLst>
                                          <p:attrName>ppt_y</p:attrName>
                                        </p:attrNameLst>
                                      </p:cBhvr>
                                      <p:tavLst>
                                        <p:tav tm="0">
                                          <p:val>
                                            <p:strVal val="#ppt_y+.1"/>
                                          </p:val>
                                        </p:tav>
                                        <p:tav tm="100000">
                                          <p:val>
                                            <p:strVal val="#ppt_y"/>
                                          </p:val>
                                        </p:tav>
                                      </p:tavLst>
                                    </p:anim>
                                  </p:childTnLst>
                                </p:cTn>
                              </p:par>
                              <p:par>
                                <p:cTn id="441" presetID="42" presetClass="entr" presetSubtype="0" fill="hold" grpId="0" nodeType="withEffect">
                                  <p:stCondLst>
                                    <p:cond delay="0"/>
                                  </p:stCondLst>
                                  <p:childTnLst>
                                    <p:set>
                                      <p:cBhvr>
                                        <p:cTn id="442" dur="1" fill="hold">
                                          <p:stCondLst>
                                            <p:cond delay="0"/>
                                          </p:stCondLst>
                                        </p:cTn>
                                        <p:tgtEl>
                                          <p:spTgt spid="95"/>
                                        </p:tgtEl>
                                        <p:attrNameLst>
                                          <p:attrName>style.visibility</p:attrName>
                                        </p:attrNameLst>
                                      </p:cBhvr>
                                      <p:to>
                                        <p:strVal val="visible"/>
                                      </p:to>
                                    </p:set>
                                    <p:animEffect transition="in" filter="fade">
                                      <p:cBhvr>
                                        <p:cTn id="443" dur="1000"/>
                                        <p:tgtEl>
                                          <p:spTgt spid="95"/>
                                        </p:tgtEl>
                                      </p:cBhvr>
                                    </p:animEffect>
                                    <p:anim calcmode="lin" valueType="num">
                                      <p:cBhvr>
                                        <p:cTn id="444" dur="1000" fill="hold"/>
                                        <p:tgtEl>
                                          <p:spTgt spid="95"/>
                                        </p:tgtEl>
                                        <p:attrNameLst>
                                          <p:attrName>ppt_x</p:attrName>
                                        </p:attrNameLst>
                                      </p:cBhvr>
                                      <p:tavLst>
                                        <p:tav tm="0">
                                          <p:val>
                                            <p:strVal val="#ppt_x"/>
                                          </p:val>
                                        </p:tav>
                                        <p:tav tm="100000">
                                          <p:val>
                                            <p:strVal val="#ppt_x"/>
                                          </p:val>
                                        </p:tav>
                                      </p:tavLst>
                                    </p:anim>
                                    <p:anim calcmode="lin" valueType="num">
                                      <p:cBhvr>
                                        <p:cTn id="445" dur="1000" fill="hold"/>
                                        <p:tgtEl>
                                          <p:spTgt spid="95"/>
                                        </p:tgtEl>
                                        <p:attrNameLst>
                                          <p:attrName>ppt_y</p:attrName>
                                        </p:attrNameLst>
                                      </p:cBhvr>
                                      <p:tavLst>
                                        <p:tav tm="0">
                                          <p:val>
                                            <p:strVal val="#ppt_y+.1"/>
                                          </p:val>
                                        </p:tav>
                                        <p:tav tm="100000">
                                          <p:val>
                                            <p:strVal val="#ppt_y"/>
                                          </p:val>
                                        </p:tav>
                                      </p:tavLst>
                                    </p:anim>
                                  </p:childTnLst>
                                </p:cTn>
                              </p:par>
                              <p:par>
                                <p:cTn id="446" presetID="42" presetClass="entr" presetSubtype="0" fill="hold" grpId="0" nodeType="withEffect">
                                  <p:stCondLst>
                                    <p:cond delay="0"/>
                                  </p:stCondLst>
                                  <p:childTnLst>
                                    <p:set>
                                      <p:cBhvr>
                                        <p:cTn id="447" dur="1" fill="hold">
                                          <p:stCondLst>
                                            <p:cond delay="0"/>
                                          </p:stCondLst>
                                        </p:cTn>
                                        <p:tgtEl>
                                          <p:spTgt spid="96"/>
                                        </p:tgtEl>
                                        <p:attrNameLst>
                                          <p:attrName>style.visibility</p:attrName>
                                        </p:attrNameLst>
                                      </p:cBhvr>
                                      <p:to>
                                        <p:strVal val="visible"/>
                                      </p:to>
                                    </p:set>
                                    <p:animEffect transition="in" filter="fade">
                                      <p:cBhvr>
                                        <p:cTn id="448" dur="1000"/>
                                        <p:tgtEl>
                                          <p:spTgt spid="96"/>
                                        </p:tgtEl>
                                      </p:cBhvr>
                                    </p:animEffect>
                                    <p:anim calcmode="lin" valueType="num">
                                      <p:cBhvr>
                                        <p:cTn id="449" dur="1000" fill="hold"/>
                                        <p:tgtEl>
                                          <p:spTgt spid="96"/>
                                        </p:tgtEl>
                                        <p:attrNameLst>
                                          <p:attrName>ppt_x</p:attrName>
                                        </p:attrNameLst>
                                      </p:cBhvr>
                                      <p:tavLst>
                                        <p:tav tm="0">
                                          <p:val>
                                            <p:strVal val="#ppt_x"/>
                                          </p:val>
                                        </p:tav>
                                        <p:tav tm="100000">
                                          <p:val>
                                            <p:strVal val="#ppt_x"/>
                                          </p:val>
                                        </p:tav>
                                      </p:tavLst>
                                    </p:anim>
                                    <p:anim calcmode="lin" valueType="num">
                                      <p:cBhvr>
                                        <p:cTn id="450" dur="1000" fill="hold"/>
                                        <p:tgtEl>
                                          <p:spTgt spid="96"/>
                                        </p:tgtEl>
                                        <p:attrNameLst>
                                          <p:attrName>ppt_y</p:attrName>
                                        </p:attrNameLst>
                                      </p:cBhvr>
                                      <p:tavLst>
                                        <p:tav tm="0">
                                          <p:val>
                                            <p:strVal val="#ppt_y+.1"/>
                                          </p:val>
                                        </p:tav>
                                        <p:tav tm="100000">
                                          <p:val>
                                            <p:strVal val="#ppt_y"/>
                                          </p:val>
                                        </p:tav>
                                      </p:tavLst>
                                    </p:anim>
                                  </p:childTnLst>
                                </p:cTn>
                              </p:par>
                              <p:par>
                                <p:cTn id="451" presetID="42" presetClass="entr" presetSubtype="0" fill="hold" grpId="0" nodeType="withEffect">
                                  <p:stCondLst>
                                    <p:cond delay="0"/>
                                  </p:stCondLst>
                                  <p:childTnLst>
                                    <p:set>
                                      <p:cBhvr>
                                        <p:cTn id="452" dur="1" fill="hold">
                                          <p:stCondLst>
                                            <p:cond delay="0"/>
                                          </p:stCondLst>
                                        </p:cTn>
                                        <p:tgtEl>
                                          <p:spTgt spid="97"/>
                                        </p:tgtEl>
                                        <p:attrNameLst>
                                          <p:attrName>style.visibility</p:attrName>
                                        </p:attrNameLst>
                                      </p:cBhvr>
                                      <p:to>
                                        <p:strVal val="visible"/>
                                      </p:to>
                                    </p:set>
                                    <p:animEffect transition="in" filter="fade">
                                      <p:cBhvr>
                                        <p:cTn id="453" dur="1000"/>
                                        <p:tgtEl>
                                          <p:spTgt spid="97"/>
                                        </p:tgtEl>
                                      </p:cBhvr>
                                    </p:animEffect>
                                    <p:anim calcmode="lin" valueType="num">
                                      <p:cBhvr>
                                        <p:cTn id="454" dur="1000" fill="hold"/>
                                        <p:tgtEl>
                                          <p:spTgt spid="97"/>
                                        </p:tgtEl>
                                        <p:attrNameLst>
                                          <p:attrName>ppt_x</p:attrName>
                                        </p:attrNameLst>
                                      </p:cBhvr>
                                      <p:tavLst>
                                        <p:tav tm="0">
                                          <p:val>
                                            <p:strVal val="#ppt_x"/>
                                          </p:val>
                                        </p:tav>
                                        <p:tav tm="100000">
                                          <p:val>
                                            <p:strVal val="#ppt_x"/>
                                          </p:val>
                                        </p:tav>
                                      </p:tavLst>
                                    </p:anim>
                                    <p:anim calcmode="lin" valueType="num">
                                      <p:cBhvr>
                                        <p:cTn id="455" dur="1000" fill="hold"/>
                                        <p:tgtEl>
                                          <p:spTgt spid="97"/>
                                        </p:tgtEl>
                                        <p:attrNameLst>
                                          <p:attrName>ppt_y</p:attrName>
                                        </p:attrNameLst>
                                      </p:cBhvr>
                                      <p:tavLst>
                                        <p:tav tm="0">
                                          <p:val>
                                            <p:strVal val="#ppt_y+.1"/>
                                          </p:val>
                                        </p:tav>
                                        <p:tav tm="100000">
                                          <p:val>
                                            <p:strVal val="#ppt_y"/>
                                          </p:val>
                                        </p:tav>
                                      </p:tavLst>
                                    </p:anim>
                                  </p:childTnLst>
                                </p:cTn>
                              </p:par>
                              <p:par>
                                <p:cTn id="456" presetID="42" presetClass="entr" presetSubtype="0" fill="hold" grpId="0" nodeType="withEffect">
                                  <p:stCondLst>
                                    <p:cond delay="0"/>
                                  </p:stCondLst>
                                  <p:childTnLst>
                                    <p:set>
                                      <p:cBhvr>
                                        <p:cTn id="457" dur="1" fill="hold">
                                          <p:stCondLst>
                                            <p:cond delay="0"/>
                                          </p:stCondLst>
                                        </p:cTn>
                                        <p:tgtEl>
                                          <p:spTgt spid="98"/>
                                        </p:tgtEl>
                                        <p:attrNameLst>
                                          <p:attrName>style.visibility</p:attrName>
                                        </p:attrNameLst>
                                      </p:cBhvr>
                                      <p:to>
                                        <p:strVal val="visible"/>
                                      </p:to>
                                    </p:set>
                                    <p:animEffect transition="in" filter="fade">
                                      <p:cBhvr>
                                        <p:cTn id="458" dur="1000"/>
                                        <p:tgtEl>
                                          <p:spTgt spid="98"/>
                                        </p:tgtEl>
                                      </p:cBhvr>
                                    </p:animEffect>
                                    <p:anim calcmode="lin" valueType="num">
                                      <p:cBhvr>
                                        <p:cTn id="459" dur="1000" fill="hold"/>
                                        <p:tgtEl>
                                          <p:spTgt spid="98"/>
                                        </p:tgtEl>
                                        <p:attrNameLst>
                                          <p:attrName>ppt_x</p:attrName>
                                        </p:attrNameLst>
                                      </p:cBhvr>
                                      <p:tavLst>
                                        <p:tav tm="0">
                                          <p:val>
                                            <p:strVal val="#ppt_x"/>
                                          </p:val>
                                        </p:tav>
                                        <p:tav tm="100000">
                                          <p:val>
                                            <p:strVal val="#ppt_x"/>
                                          </p:val>
                                        </p:tav>
                                      </p:tavLst>
                                    </p:anim>
                                    <p:anim calcmode="lin" valueType="num">
                                      <p:cBhvr>
                                        <p:cTn id="460" dur="1000" fill="hold"/>
                                        <p:tgtEl>
                                          <p:spTgt spid="98"/>
                                        </p:tgtEl>
                                        <p:attrNameLst>
                                          <p:attrName>ppt_y</p:attrName>
                                        </p:attrNameLst>
                                      </p:cBhvr>
                                      <p:tavLst>
                                        <p:tav tm="0">
                                          <p:val>
                                            <p:strVal val="#ppt_y+.1"/>
                                          </p:val>
                                        </p:tav>
                                        <p:tav tm="100000">
                                          <p:val>
                                            <p:strVal val="#ppt_y"/>
                                          </p:val>
                                        </p:tav>
                                      </p:tavLst>
                                    </p:anim>
                                  </p:childTnLst>
                                </p:cTn>
                              </p:par>
                              <p:par>
                                <p:cTn id="461" presetID="42" presetClass="entr" presetSubtype="0" fill="hold" grpId="0" nodeType="withEffect">
                                  <p:stCondLst>
                                    <p:cond delay="0"/>
                                  </p:stCondLst>
                                  <p:childTnLst>
                                    <p:set>
                                      <p:cBhvr>
                                        <p:cTn id="462" dur="1" fill="hold">
                                          <p:stCondLst>
                                            <p:cond delay="0"/>
                                          </p:stCondLst>
                                        </p:cTn>
                                        <p:tgtEl>
                                          <p:spTgt spid="99"/>
                                        </p:tgtEl>
                                        <p:attrNameLst>
                                          <p:attrName>style.visibility</p:attrName>
                                        </p:attrNameLst>
                                      </p:cBhvr>
                                      <p:to>
                                        <p:strVal val="visible"/>
                                      </p:to>
                                    </p:set>
                                    <p:animEffect transition="in" filter="fade">
                                      <p:cBhvr>
                                        <p:cTn id="463" dur="1000"/>
                                        <p:tgtEl>
                                          <p:spTgt spid="99"/>
                                        </p:tgtEl>
                                      </p:cBhvr>
                                    </p:animEffect>
                                    <p:anim calcmode="lin" valueType="num">
                                      <p:cBhvr>
                                        <p:cTn id="464" dur="1000" fill="hold"/>
                                        <p:tgtEl>
                                          <p:spTgt spid="99"/>
                                        </p:tgtEl>
                                        <p:attrNameLst>
                                          <p:attrName>ppt_x</p:attrName>
                                        </p:attrNameLst>
                                      </p:cBhvr>
                                      <p:tavLst>
                                        <p:tav tm="0">
                                          <p:val>
                                            <p:strVal val="#ppt_x"/>
                                          </p:val>
                                        </p:tav>
                                        <p:tav tm="100000">
                                          <p:val>
                                            <p:strVal val="#ppt_x"/>
                                          </p:val>
                                        </p:tav>
                                      </p:tavLst>
                                    </p:anim>
                                    <p:anim calcmode="lin" valueType="num">
                                      <p:cBhvr>
                                        <p:cTn id="465" dur="1000" fill="hold"/>
                                        <p:tgtEl>
                                          <p:spTgt spid="99"/>
                                        </p:tgtEl>
                                        <p:attrNameLst>
                                          <p:attrName>ppt_y</p:attrName>
                                        </p:attrNameLst>
                                      </p:cBhvr>
                                      <p:tavLst>
                                        <p:tav tm="0">
                                          <p:val>
                                            <p:strVal val="#ppt_y+.1"/>
                                          </p:val>
                                        </p:tav>
                                        <p:tav tm="100000">
                                          <p:val>
                                            <p:strVal val="#ppt_y"/>
                                          </p:val>
                                        </p:tav>
                                      </p:tavLst>
                                    </p:anim>
                                  </p:childTnLst>
                                </p:cTn>
                              </p:par>
                              <p:par>
                                <p:cTn id="466" presetID="42" presetClass="entr" presetSubtype="0" fill="hold" grpId="0" nodeType="withEffect">
                                  <p:stCondLst>
                                    <p:cond delay="0"/>
                                  </p:stCondLst>
                                  <p:childTnLst>
                                    <p:set>
                                      <p:cBhvr>
                                        <p:cTn id="467" dur="1" fill="hold">
                                          <p:stCondLst>
                                            <p:cond delay="0"/>
                                          </p:stCondLst>
                                        </p:cTn>
                                        <p:tgtEl>
                                          <p:spTgt spid="100"/>
                                        </p:tgtEl>
                                        <p:attrNameLst>
                                          <p:attrName>style.visibility</p:attrName>
                                        </p:attrNameLst>
                                      </p:cBhvr>
                                      <p:to>
                                        <p:strVal val="visible"/>
                                      </p:to>
                                    </p:set>
                                    <p:animEffect transition="in" filter="fade">
                                      <p:cBhvr>
                                        <p:cTn id="468" dur="1000"/>
                                        <p:tgtEl>
                                          <p:spTgt spid="100"/>
                                        </p:tgtEl>
                                      </p:cBhvr>
                                    </p:animEffect>
                                    <p:anim calcmode="lin" valueType="num">
                                      <p:cBhvr>
                                        <p:cTn id="469" dur="1000" fill="hold"/>
                                        <p:tgtEl>
                                          <p:spTgt spid="100"/>
                                        </p:tgtEl>
                                        <p:attrNameLst>
                                          <p:attrName>ppt_x</p:attrName>
                                        </p:attrNameLst>
                                      </p:cBhvr>
                                      <p:tavLst>
                                        <p:tav tm="0">
                                          <p:val>
                                            <p:strVal val="#ppt_x"/>
                                          </p:val>
                                        </p:tav>
                                        <p:tav tm="100000">
                                          <p:val>
                                            <p:strVal val="#ppt_x"/>
                                          </p:val>
                                        </p:tav>
                                      </p:tavLst>
                                    </p:anim>
                                    <p:anim calcmode="lin" valueType="num">
                                      <p:cBhvr>
                                        <p:cTn id="470" dur="1000" fill="hold"/>
                                        <p:tgtEl>
                                          <p:spTgt spid="100"/>
                                        </p:tgtEl>
                                        <p:attrNameLst>
                                          <p:attrName>ppt_y</p:attrName>
                                        </p:attrNameLst>
                                      </p:cBhvr>
                                      <p:tavLst>
                                        <p:tav tm="0">
                                          <p:val>
                                            <p:strVal val="#ppt_y+.1"/>
                                          </p:val>
                                        </p:tav>
                                        <p:tav tm="100000">
                                          <p:val>
                                            <p:strVal val="#ppt_y"/>
                                          </p:val>
                                        </p:tav>
                                      </p:tavLst>
                                    </p:anim>
                                  </p:childTnLst>
                                </p:cTn>
                              </p:par>
                              <p:par>
                                <p:cTn id="471" presetID="42" presetClass="entr" presetSubtype="0" fill="hold" grpId="0" nodeType="withEffect">
                                  <p:stCondLst>
                                    <p:cond delay="0"/>
                                  </p:stCondLst>
                                  <p:childTnLst>
                                    <p:set>
                                      <p:cBhvr>
                                        <p:cTn id="472" dur="1" fill="hold">
                                          <p:stCondLst>
                                            <p:cond delay="0"/>
                                          </p:stCondLst>
                                        </p:cTn>
                                        <p:tgtEl>
                                          <p:spTgt spid="101"/>
                                        </p:tgtEl>
                                        <p:attrNameLst>
                                          <p:attrName>style.visibility</p:attrName>
                                        </p:attrNameLst>
                                      </p:cBhvr>
                                      <p:to>
                                        <p:strVal val="visible"/>
                                      </p:to>
                                    </p:set>
                                    <p:animEffect transition="in" filter="fade">
                                      <p:cBhvr>
                                        <p:cTn id="473" dur="1000"/>
                                        <p:tgtEl>
                                          <p:spTgt spid="101"/>
                                        </p:tgtEl>
                                      </p:cBhvr>
                                    </p:animEffect>
                                    <p:anim calcmode="lin" valueType="num">
                                      <p:cBhvr>
                                        <p:cTn id="474" dur="1000" fill="hold"/>
                                        <p:tgtEl>
                                          <p:spTgt spid="101"/>
                                        </p:tgtEl>
                                        <p:attrNameLst>
                                          <p:attrName>ppt_x</p:attrName>
                                        </p:attrNameLst>
                                      </p:cBhvr>
                                      <p:tavLst>
                                        <p:tav tm="0">
                                          <p:val>
                                            <p:strVal val="#ppt_x"/>
                                          </p:val>
                                        </p:tav>
                                        <p:tav tm="100000">
                                          <p:val>
                                            <p:strVal val="#ppt_x"/>
                                          </p:val>
                                        </p:tav>
                                      </p:tavLst>
                                    </p:anim>
                                    <p:anim calcmode="lin" valueType="num">
                                      <p:cBhvr>
                                        <p:cTn id="475" dur="1000" fill="hold"/>
                                        <p:tgtEl>
                                          <p:spTgt spid="101"/>
                                        </p:tgtEl>
                                        <p:attrNameLst>
                                          <p:attrName>ppt_y</p:attrName>
                                        </p:attrNameLst>
                                      </p:cBhvr>
                                      <p:tavLst>
                                        <p:tav tm="0">
                                          <p:val>
                                            <p:strVal val="#ppt_y+.1"/>
                                          </p:val>
                                        </p:tav>
                                        <p:tav tm="100000">
                                          <p:val>
                                            <p:strVal val="#ppt_y"/>
                                          </p:val>
                                        </p:tav>
                                      </p:tavLst>
                                    </p:anim>
                                  </p:childTnLst>
                                </p:cTn>
                              </p:par>
                              <p:par>
                                <p:cTn id="476" presetID="42" presetClass="entr" presetSubtype="0" fill="hold" grpId="0" nodeType="withEffect">
                                  <p:stCondLst>
                                    <p:cond delay="0"/>
                                  </p:stCondLst>
                                  <p:childTnLst>
                                    <p:set>
                                      <p:cBhvr>
                                        <p:cTn id="477" dur="1" fill="hold">
                                          <p:stCondLst>
                                            <p:cond delay="0"/>
                                          </p:stCondLst>
                                        </p:cTn>
                                        <p:tgtEl>
                                          <p:spTgt spid="102"/>
                                        </p:tgtEl>
                                        <p:attrNameLst>
                                          <p:attrName>style.visibility</p:attrName>
                                        </p:attrNameLst>
                                      </p:cBhvr>
                                      <p:to>
                                        <p:strVal val="visible"/>
                                      </p:to>
                                    </p:set>
                                    <p:animEffect transition="in" filter="fade">
                                      <p:cBhvr>
                                        <p:cTn id="478" dur="1000"/>
                                        <p:tgtEl>
                                          <p:spTgt spid="102"/>
                                        </p:tgtEl>
                                      </p:cBhvr>
                                    </p:animEffect>
                                    <p:anim calcmode="lin" valueType="num">
                                      <p:cBhvr>
                                        <p:cTn id="479" dur="1000" fill="hold"/>
                                        <p:tgtEl>
                                          <p:spTgt spid="102"/>
                                        </p:tgtEl>
                                        <p:attrNameLst>
                                          <p:attrName>ppt_x</p:attrName>
                                        </p:attrNameLst>
                                      </p:cBhvr>
                                      <p:tavLst>
                                        <p:tav tm="0">
                                          <p:val>
                                            <p:strVal val="#ppt_x"/>
                                          </p:val>
                                        </p:tav>
                                        <p:tav tm="100000">
                                          <p:val>
                                            <p:strVal val="#ppt_x"/>
                                          </p:val>
                                        </p:tav>
                                      </p:tavLst>
                                    </p:anim>
                                    <p:anim calcmode="lin" valueType="num">
                                      <p:cBhvr>
                                        <p:cTn id="480" dur="1000" fill="hold"/>
                                        <p:tgtEl>
                                          <p:spTgt spid="102"/>
                                        </p:tgtEl>
                                        <p:attrNameLst>
                                          <p:attrName>ppt_y</p:attrName>
                                        </p:attrNameLst>
                                      </p:cBhvr>
                                      <p:tavLst>
                                        <p:tav tm="0">
                                          <p:val>
                                            <p:strVal val="#ppt_y+.1"/>
                                          </p:val>
                                        </p:tav>
                                        <p:tav tm="100000">
                                          <p:val>
                                            <p:strVal val="#ppt_y"/>
                                          </p:val>
                                        </p:tav>
                                      </p:tavLst>
                                    </p:anim>
                                  </p:childTnLst>
                                </p:cTn>
                              </p:par>
                              <p:par>
                                <p:cTn id="481" presetID="42" presetClass="entr" presetSubtype="0" fill="hold" grpId="0" nodeType="withEffect">
                                  <p:stCondLst>
                                    <p:cond delay="0"/>
                                  </p:stCondLst>
                                  <p:childTnLst>
                                    <p:set>
                                      <p:cBhvr>
                                        <p:cTn id="482" dur="1" fill="hold">
                                          <p:stCondLst>
                                            <p:cond delay="0"/>
                                          </p:stCondLst>
                                        </p:cTn>
                                        <p:tgtEl>
                                          <p:spTgt spid="103"/>
                                        </p:tgtEl>
                                        <p:attrNameLst>
                                          <p:attrName>style.visibility</p:attrName>
                                        </p:attrNameLst>
                                      </p:cBhvr>
                                      <p:to>
                                        <p:strVal val="visible"/>
                                      </p:to>
                                    </p:set>
                                    <p:animEffect transition="in" filter="fade">
                                      <p:cBhvr>
                                        <p:cTn id="483" dur="1000"/>
                                        <p:tgtEl>
                                          <p:spTgt spid="103"/>
                                        </p:tgtEl>
                                      </p:cBhvr>
                                    </p:animEffect>
                                    <p:anim calcmode="lin" valueType="num">
                                      <p:cBhvr>
                                        <p:cTn id="484" dur="1000" fill="hold"/>
                                        <p:tgtEl>
                                          <p:spTgt spid="103"/>
                                        </p:tgtEl>
                                        <p:attrNameLst>
                                          <p:attrName>ppt_x</p:attrName>
                                        </p:attrNameLst>
                                      </p:cBhvr>
                                      <p:tavLst>
                                        <p:tav tm="0">
                                          <p:val>
                                            <p:strVal val="#ppt_x"/>
                                          </p:val>
                                        </p:tav>
                                        <p:tav tm="100000">
                                          <p:val>
                                            <p:strVal val="#ppt_x"/>
                                          </p:val>
                                        </p:tav>
                                      </p:tavLst>
                                    </p:anim>
                                    <p:anim calcmode="lin" valueType="num">
                                      <p:cBhvr>
                                        <p:cTn id="485" dur="1000" fill="hold"/>
                                        <p:tgtEl>
                                          <p:spTgt spid="103"/>
                                        </p:tgtEl>
                                        <p:attrNameLst>
                                          <p:attrName>ppt_y</p:attrName>
                                        </p:attrNameLst>
                                      </p:cBhvr>
                                      <p:tavLst>
                                        <p:tav tm="0">
                                          <p:val>
                                            <p:strVal val="#ppt_y+.1"/>
                                          </p:val>
                                        </p:tav>
                                        <p:tav tm="100000">
                                          <p:val>
                                            <p:strVal val="#ppt_y"/>
                                          </p:val>
                                        </p:tav>
                                      </p:tavLst>
                                    </p:anim>
                                  </p:childTnLst>
                                </p:cTn>
                              </p:par>
                              <p:par>
                                <p:cTn id="486" presetID="42" presetClass="entr" presetSubtype="0" fill="hold" grpId="0" nodeType="withEffect">
                                  <p:stCondLst>
                                    <p:cond delay="0"/>
                                  </p:stCondLst>
                                  <p:childTnLst>
                                    <p:set>
                                      <p:cBhvr>
                                        <p:cTn id="487" dur="1" fill="hold">
                                          <p:stCondLst>
                                            <p:cond delay="0"/>
                                          </p:stCondLst>
                                        </p:cTn>
                                        <p:tgtEl>
                                          <p:spTgt spid="104"/>
                                        </p:tgtEl>
                                        <p:attrNameLst>
                                          <p:attrName>style.visibility</p:attrName>
                                        </p:attrNameLst>
                                      </p:cBhvr>
                                      <p:to>
                                        <p:strVal val="visible"/>
                                      </p:to>
                                    </p:set>
                                    <p:animEffect transition="in" filter="fade">
                                      <p:cBhvr>
                                        <p:cTn id="488" dur="1000"/>
                                        <p:tgtEl>
                                          <p:spTgt spid="104"/>
                                        </p:tgtEl>
                                      </p:cBhvr>
                                    </p:animEffect>
                                    <p:anim calcmode="lin" valueType="num">
                                      <p:cBhvr>
                                        <p:cTn id="489" dur="1000" fill="hold"/>
                                        <p:tgtEl>
                                          <p:spTgt spid="104"/>
                                        </p:tgtEl>
                                        <p:attrNameLst>
                                          <p:attrName>ppt_x</p:attrName>
                                        </p:attrNameLst>
                                      </p:cBhvr>
                                      <p:tavLst>
                                        <p:tav tm="0">
                                          <p:val>
                                            <p:strVal val="#ppt_x"/>
                                          </p:val>
                                        </p:tav>
                                        <p:tav tm="100000">
                                          <p:val>
                                            <p:strVal val="#ppt_x"/>
                                          </p:val>
                                        </p:tav>
                                      </p:tavLst>
                                    </p:anim>
                                    <p:anim calcmode="lin" valueType="num">
                                      <p:cBhvr>
                                        <p:cTn id="490" dur="1000" fill="hold"/>
                                        <p:tgtEl>
                                          <p:spTgt spid="104"/>
                                        </p:tgtEl>
                                        <p:attrNameLst>
                                          <p:attrName>ppt_y</p:attrName>
                                        </p:attrNameLst>
                                      </p:cBhvr>
                                      <p:tavLst>
                                        <p:tav tm="0">
                                          <p:val>
                                            <p:strVal val="#ppt_y+.1"/>
                                          </p:val>
                                        </p:tav>
                                        <p:tav tm="100000">
                                          <p:val>
                                            <p:strVal val="#ppt_y"/>
                                          </p:val>
                                        </p:tav>
                                      </p:tavLst>
                                    </p:anim>
                                  </p:childTnLst>
                                </p:cTn>
                              </p:par>
                              <p:par>
                                <p:cTn id="491" presetID="42" presetClass="entr" presetSubtype="0" fill="hold" grpId="0" nodeType="withEffect">
                                  <p:stCondLst>
                                    <p:cond delay="0"/>
                                  </p:stCondLst>
                                  <p:childTnLst>
                                    <p:set>
                                      <p:cBhvr>
                                        <p:cTn id="492" dur="1" fill="hold">
                                          <p:stCondLst>
                                            <p:cond delay="0"/>
                                          </p:stCondLst>
                                        </p:cTn>
                                        <p:tgtEl>
                                          <p:spTgt spid="105"/>
                                        </p:tgtEl>
                                        <p:attrNameLst>
                                          <p:attrName>style.visibility</p:attrName>
                                        </p:attrNameLst>
                                      </p:cBhvr>
                                      <p:to>
                                        <p:strVal val="visible"/>
                                      </p:to>
                                    </p:set>
                                    <p:animEffect transition="in" filter="fade">
                                      <p:cBhvr>
                                        <p:cTn id="493" dur="1000"/>
                                        <p:tgtEl>
                                          <p:spTgt spid="105"/>
                                        </p:tgtEl>
                                      </p:cBhvr>
                                    </p:animEffect>
                                    <p:anim calcmode="lin" valueType="num">
                                      <p:cBhvr>
                                        <p:cTn id="494" dur="1000" fill="hold"/>
                                        <p:tgtEl>
                                          <p:spTgt spid="105"/>
                                        </p:tgtEl>
                                        <p:attrNameLst>
                                          <p:attrName>ppt_x</p:attrName>
                                        </p:attrNameLst>
                                      </p:cBhvr>
                                      <p:tavLst>
                                        <p:tav tm="0">
                                          <p:val>
                                            <p:strVal val="#ppt_x"/>
                                          </p:val>
                                        </p:tav>
                                        <p:tav tm="100000">
                                          <p:val>
                                            <p:strVal val="#ppt_x"/>
                                          </p:val>
                                        </p:tav>
                                      </p:tavLst>
                                    </p:anim>
                                    <p:anim calcmode="lin" valueType="num">
                                      <p:cBhvr>
                                        <p:cTn id="495" dur="1000" fill="hold"/>
                                        <p:tgtEl>
                                          <p:spTgt spid="105"/>
                                        </p:tgtEl>
                                        <p:attrNameLst>
                                          <p:attrName>ppt_y</p:attrName>
                                        </p:attrNameLst>
                                      </p:cBhvr>
                                      <p:tavLst>
                                        <p:tav tm="0">
                                          <p:val>
                                            <p:strVal val="#ppt_y+.1"/>
                                          </p:val>
                                        </p:tav>
                                        <p:tav tm="100000">
                                          <p:val>
                                            <p:strVal val="#ppt_y"/>
                                          </p:val>
                                        </p:tav>
                                      </p:tavLst>
                                    </p:anim>
                                  </p:childTnLst>
                                </p:cTn>
                              </p:par>
                              <p:par>
                                <p:cTn id="496" presetID="42" presetClass="entr" presetSubtype="0" fill="hold" grpId="0" nodeType="withEffect">
                                  <p:stCondLst>
                                    <p:cond delay="0"/>
                                  </p:stCondLst>
                                  <p:childTnLst>
                                    <p:set>
                                      <p:cBhvr>
                                        <p:cTn id="497" dur="1" fill="hold">
                                          <p:stCondLst>
                                            <p:cond delay="0"/>
                                          </p:stCondLst>
                                        </p:cTn>
                                        <p:tgtEl>
                                          <p:spTgt spid="106"/>
                                        </p:tgtEl>
                                        <p:attrNameLst>
                                          <p:attrName>style.visibility</p:attrName>
                                        </p:attrNameLst>
                                      </p:cBhvr>
                                      <p:to>
                                        <p:strVal val="visible"/>
                                      </p:to>
                                    </p:set>
                                    <p:animEffect transition="in" filter="fade">
                                      <p:cBhvr>
                                        <p:cTn id="498" dur="1000"/>
                                        <p:tgtEl>
                                          <p:spTgt spid="106"/>
                                        </p:tgtEl>
                                      </p:cBhvr>
                                    </p:animEffect>
                                    <p:anim calcmode="lin" valueType="num">
                                      <p:cBhvr>
                                        <p:cTn id="499" dur="1000" fill="hold"/>
                                        <p:tgtEl>
                                          <p:spTgt spid="106"/>
                                        </p:tgtEl>
                                        <p:attrNameLst>
                                          <p:attrName>ppt_x</p:attrName>
                                        </p:attrNameLst>
                                      </p:cBhvr>
                                      <p:tavLst>
                                        <p:tav tm="0">
                                          <p:val>
                                            <p:strVal val="#ppt_x"/>
                                          </p:val>
                                        </p:tav>
                                        <p:tav tm="100000">
                                          <p:val>
                                            <p:strVal val="#ppt_x"/>
                                          </p:val>
                                        </p:tav>
                                      </p:tavLst>
                                    </p:anim>
                                    <p:anim calcmode="lin" valueType="num">
                                      <p:cBhvr>
                                        <p:cTn id="500" dur="1000" fill="hold"/>
                                        <p:tgtEl>
                                          <p:spTgt spid="1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2" grpId="0" animBg="1"/>
      <p:bldP spid="14" grpId="0" animBg="1"/>
      <p:bldP spid="15" grpId="0" animBg="1"/>
      <p:bldP spid="16" grpId="0" animBg="1"/>
      <p:bldP spid="17" grpId="0" animBg="1"/>
      <p:bldP spid="18" grpId="0" animBg="1"/>
      <p:bldP spid="19" grpId="0" animBg="1"/>
      <p:bldP spid="20"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6" grpId="0" animBg="1"/>
      <p:bldP spid="37" grpId="0" animBg="1"/>
      <p:bldP spid="38" grpId="0" animBg="1"/>
      <p:bldP spid="39" grpId="0" animBg="1"/>
      <p:bldP spid="40" grpId="0" animBg="1"/>
      <p:bldP spid="41" grpId="0" animBg="1"/>
      <p:bldP spid="42" grpId="0" animBg="1"/>
      <p:bldP spid="43" grpId="0" animBg="1"/>
      <p:bldP spid="44"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p:bldP spid="95" grpId="0"/>
      <p:bldP spid="96" grpId="0"/>
      <p:bldP spid="97" grpId="0" animBg="1"/>
      <p:bldP spid="98" grpId="0"/>
      <p:bldP spid="99" grpId="0"/>
      <p:bldP spid="100" grpId="0"/>
      <p:bldP spid="101" grpId="0" animBg="1"/>
      <p:bldP spid="102" grpId="0"/>
      <p:bldP spid="103" grpId="0"/>
      <p:bldP spid="104" grpId="0"/>
      <p:bldP spid="105" grpId="0"/>
      <p:bldP spid="10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9062" y="2015406"/>
            <a:ext cx="11535337" cy="4519401"/>
            <a:chOff x="-9061" y="2340187"/>
            <a:chExt cx="7661564" cy="3001705"/>
          </a:xfrm>
        </p:grpSpPr>
        <p:sp>
          <p:nvSpPr>
            <p:cNvPr id="6" name="Freeform 9"/>
            <p:cNvSpPr>
              <a:spLocks/>
            </p:cNvSpPr>
            <p:nvPr/>
          </p:nvSpPr>
          <p:spPr bwMode="auto">
            <a:xfrm rot="2700000">
              <a:off x="1998247" y="2490828"/>
              <a:ext cx="1762328" cy="1762327"/>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DF6282"/>
            </a:solidFill>
            <a:ln>
              <a:noFill/>
            </a:ln>
          </p:spPr>
          <p:txBody>
            <a:bodyPr vert="horz" wrap="square" lIns="68580" tIns="34290" rIns="68580" bIns="34290" numCol="1" anchor="t" anchorCtr="0" compatLnSpc="1">
              <a:prstTxWarp prst="textNoShape">
                <a:avLst/>
              </a:prstTxWarp>
            </a:bodyPr>
            <a:lstStyle/>
            <a:p>
              <a:endParaRPr lang="id-ID" sz="1600"/>
            </a:p>
          </p:txBody>
        </p:sp>
        <p:sp>
          <p:nvSpPr>
            <p:cNvPr id="7" name="Oval 79"/>
            <p:cNvSpPr/>
            <p:nvPr/>
          </p:nvSpPr>
          <p:spPr>
            <a:xfrm rot="13500000">
              <a:off x="3134702" y="3693579"/>
              <a:ext cx="405501" cy="405501"/>
            </a:xfrm>
            <a:prstGeom prst="ellipse">
              <a:avLst/>
            </a:prstGeom>
            <a:solidFill>
              <a:srgbClr val="F9F9F9"/>
            </a:solidFill>
            <a:ln w="133350">
              <a:solidFill>
                <a:srgbClr val="DF6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solidFill>
                  <a:srgbClr val="4E9F8E"/>
                </a:solidFill>
              </a:endParaRPr>
            </a:p>
          </p:txBody>
        </p:sp>
        <p:sp>
          <p:nvSpPr>
            <p:cNvPr id="8" name="Freeform 9"/>
            <p:cNvSpPr>
              <a:spLocks/>
            </p:cNvSpPr>
            <p:nvPr/>
          </p:nvSpPr>
          <p:spPr bwMode="auto">
            <a:xfrm rot="2700000">
              <a:off x="74017" y="2490828"/>
              <a:ext cx="1762328" cy="1762327"/>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DF6282"/>
            </a:solidFill>
            <a:ln>
              <a:noFill/>
            </a:ln>
          </p:spPr>
          <p:txBody>
            <a:bodyPr vert="horz" wrap="square" lIns="68580" tIns="34290" rIns="68580" bIns="34290" numCol="1" anchor="t" anchorCtr="0" compatLnSpc="1">
              <a:prstTxWarp prst="textNoShape">
                <a:avLst/>
              </a:prstTxWarp>
            </a:bodyPr>
            <a:lstStyle/>
            <a:p>
              <a:endParaRPr lang="id-ID" sz="1600"/>
            </a:p>
          </p:txBody>
        </p:sp>
        <p:sp>
          <p:nvSpPr>
            <p:cNvPr id="10" name="Freeform 9"/>
            <p:cNvSpPr>
              <a:spLocks/>
            </p:cNvSpPr>
            <p:nvPr/>
          </p:nvSpPr>
          <p:spPr bwMode="auto">
            <a:xfrm rot="13500000">
              <a:off x="1038826" y="3428925"/>
              <a:ext cx="1762328" cy="1762328"/>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600"/>
            </a:p>
          </p:txBody>
        </p:sp>
        <p:sp>
          <p:nvSpPr>
            <p:cNvPr id="12" name="Oval 84"/>
            <p:cNvSpPr/>
            <p:nvPr/>
          </p:nvSpPr>
          <p:spPr>
            <a:xfrm rot="13500000">
              <a:off x="1717241" y="4936391"/>
              <a:ext cx="405501" cy="405501"/>
            </a:xfrm>
            <a:prstGeom prst="ellipse">
              <a:avLst/>
            </a:prstGeom>
            <a:solidFill>
              <a:srgbClr val="F9F9F9"/>
            </a:solidFill>
            <a:ln w="133350">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14" name="Oval 85"/>
            <p:cNvSpPr/>
            <p:nvPr/>
          </p:nvSpPr>
          <p:spPr>
            <a:xfrm rot="13500000">
              <a:off x="752431" y="2340187"/>
              <a:ext cx="405501" cy="405501"/>
            </a:xfrm>
            <a:prstGeom prst="ellipse">
              <a:avLst/>
            </a:prstGeom>
            <a:solidFill>
              <a:srgbClr val="F9F9F9"/>
            </a:solidFill>
            <a:ln w="133350">
              <a:solidFill>
                <a:srgbClr val="DF6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dirty="0"/>
            </a:p>
          </p:txBody>
        </p:sp>
        <p:sp>
          <p:nvSpPr>
            <p:cNvPr id="15" name="Freeform 101"/>
            <p:cNvSpPr/>
            <p:nvPr/>
          </p:nvSpPr>
          <p:spPr>
            <a:xfrm>
              <a:off x="-9061" y="3687013"/>
              <a:ext cx="877061" cy="1504100"/>
            </a:xfrm>
            <a:custGeom>
              <a:avLst/>
              <a:gdLst>
                <a:gd name="connsiteX0" fmla="*/ 825115 w 1169415"/>
                <a:gd name="connsiteY0" fmla="*/ 0 h 2005467"/>
                <a:gd name="connsiteX1" fmla="*/ 1169415 w 1169415"/>
                <a:gd name="connsiteY1" fmla="*/ 828820 h 2005467"/>
                <a:gd name="connsiteX2" fmla="*/ 823972 w 1169415"/>
                <a:gd name="connsiteY2" fmla="*/ 1662681 h 2005467"/>
                <a:gd name="connsiteX3" fmla="*/ 109526 w 1169415"/>
                <a:gd name="connsiteY3" fmla="*/ 2000123 h 2005467"/>
                <a:gd name="connsiteX4" fmla="*/ 0 w 1169415"/>
                <a:gd name="connsiteY4" fmla="*/ 2005467 h 2005467"/>
                <a:gd name="connsiteX5" fmla="*/ 0 w 1169415"/>
                <a:gd name="connsiteY5" fmla="*/ 1452354 h 2005467"/>
                <a:gd name="connsiteX6" fmla="*/ 115260 w 1169415"/>
                <a:gd name="connsiteY6" fmla="*/ 1439917 h 2005467"/>
                <a:gd name="connsiteX7" fmla="*/ 431411 w 1169415"/>
                <a:gd name="connsiteY7" fmla="*/ 1270120 h 2005467"/>
                <a:gd name="connsiteX8" fmla="*/ 614425 w 1169415"/>
                <a:gd name="connsiteY8" fmla="*/ 831485 h 2005467"/>
                <a:gd name="connsiteX9" fmla="*/ 434299 w 1169415"/>
                <a:gd name="connsiteY9" fmla="*/ 390816 h 2005467"/>
                <a:gd name="connsiteX10" fmla="*/ 825115 w 1169415"/>
                <a:gd name="connsiteY10" fmla="*/ 0 h 200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9415" h="2005467">
                  <a:moveTo>
                    <a:pt x="825115" y="0"/>
                  </a:moveTo>
                  <a:cubicBezTo>
                    <a:pt x="1046501" y="221386"/>
                    <a:pt x="1167346" y="515926"/>
                    <a:pt x="1169415" y="828820"/>
                  </a:cubicBezTo>
                  <a:cubicBezTo>
                    <a:pt x="1169198" y="1143998"/>
                    <a:pt x="1047949" y="1438705"/>
                    <a:pt x="823972" y="1662681"/>
                  </a:cubicBezTo>
                  <a:cubicBezTo>
                    <a:pt x="629993" y="1856661"/>
                    <a:pt x="380111" y="1973740"/>
                    <a:pt x="109526" y="2000123"/>
                  </a:cubicBezTo>
                  <a:lnTo>
                    <a:pt x="0" y="2005467"/>
                  </a:lnTo>
                  <a:lnTo>
                    <a:pt x="0" y="1452354"/>
                  </a:lnTo>
                  <a:lnTo>
                    <a:pt x="115260" y="1439917"/>
                  </a:lnTo>
                  <a:cubicBezTo>
                    <a:pt x="234753" y="1415426"/>
                    <a:pt x="343992" y="1357539"/>
                    <a:pt x="431411" y="1270120"/>
                  </a:cubicBezTo>
                  <a:cubicBezTo>
                    <a:pt x="550256" y="1151275"/>
                    <a:pt x="614312" y="995926"/>
                    <a:pt x="614425" y="831485"/>
                  </a:cubicBezTo>
                  <a:cubicBezTo>
                    <a:pt x="616823" y="664759"/>
                    <a:pt x="550698" y="507215"/>
                    <a:pt x="434299" y="390816"/>
                  </a:cubicBezTo>
                  <a:cubicBezTo>
                    <a:pt x="434299" y="390816"/>
                    <a:pt x="434299" y="390816"/>
                    <a:pt x="825115" y="0"/>
                  </a:cubicBezTo>
                  <a:close/>
                </a:path>
              </a:pathLst>
            </a:cu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grpSp>
          <p:nvGrpSpPr>
            <p:cNvPr id="16" name="Group 114"/>
            <p:cNvGrpSpPr/>
            <p:nvPr/>
          </p:nvGrpSpPr>
          <p:grpSpPr>
            <a:xfrm>
              <a:off x="792438" y="3182843"/>
              <a:ext cx="325485" cy="325485"/>
              <a:chOff x="3263900" y="4037013"/>
              <a:chExt cx="879475" cy="879475"/>
            </a:xfrm>
          </p:grpSpPr>
          <p:sp>
            <p:nvSpPr>
              <p:cNvPr id="62" name="Rectangle 20"/>
              <p:cNvSpPr>
                <a:spLocks noChangeArrowheads="1"/>
              </p:cNvSpPr>
              <p:nvPr/>
            </p:nvSpPr>
            <p:spPr bwMode="auto">
              <a:xfrm>
                <a:off x="3263900" y="4037013"/>
                <a:ext cx="879475" cy="879475"/>
              </a:xfrm>
              <a:prstGeom prst="rect">
                <a:avLst/>
              </a:prstGeom>
              <a:noFill/>
              <a:ln w="15875"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3" name="Line 21"/>
              <p:cNvSpPr>
                <a:spLocks noChangeShapeType="1"/>
              </p:cNvSpPr>
              <p:nvPr/>
            </p:nvSpPr>
            <p:spPr bwMode="auto">
              <a:xfrm flipV="1">
                <a:off x="3719513" y="4310063"/>
                <a:ext cx="0" cy="261938"/>
              </a:xfrm>
              <a:prstGeom prst="line">
                <a:avLst/>
              </a:prstGeom>
              <a:noFill/>
              <a:ln w="15875"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4" name="Line 22"/>
              <p:cNvSpPr>
                <a:spLocks noChangeShapeType="1"/>
              </p:cNvSpPr>
              <p:nvPr/>
            </p:nvSpPr>
            <p:spPr bwMode="auto">
              <a:xfrm flipV="1">
                <a:off x="3900488" y="4492626"/>
                <a:ext cx="0" cy="79375"/>
              </a:xfrm>
              <a:prstGeom prst="line">
                <a:avLst/>
              </a:prstGeom>
              <a:noFill/>
              <a:ln w="15875"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5" name="Line 23"/>
              <p:cNvSpPr>
                <a:spLocks noChangeShapeType="1"/>
              </p:cNvSpPr>
              <p:nvPr/>
            </p:nvSpPr>
            <p:spPr bwMode="auto">
              <a:xfrm flipV="1">
                <a:off x="3506788" y="4149726"/>
                <a:ext cx="0" cy="220663"/>
              </a:xfrm>
              <a:prstGeom prst="line">
                <a:avLst/>
              </a:prstGeom>
              <a:noFill/>
              <a:ln w="15875"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6" name="Line 24"/>
              <p:cNvSpPr>
                <a:spLocks noChangeShapeType="1"/>
              </p:cNvSpPr>
              <p:nvPr/>
            </p:nvSpPr>
            <p:spPr bwMode="auto">
              <a:xfrm flipV="1">
                <a:off x="3506788" y="4430713"/>
                <a:ext cx="0" cy="141288"/>
              </a:xfrm>
              <a:prstGeom prst="line">
                <a:avLst/>
              </a:prstGeom>
              <a:noFill/>
              <a:ln w="15875"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7" name="Line 25"/>
              <p:cNvSpPr>
                <a:spLocks noChangeShapeType="1"/>
              </p:cNvSpPr>
              <p:nvPr/>
            </p:nvSpPr>
            <p:spPr bwMode="auto">
              <a:xfrm flipV="1">
                <a:off x="3900488" y="4149726"/>
                <a:ext cx="0" cy="280988"/>
              </a:xfrm>
              <a:prstGeom prst="line">
                <a:avLst/>
              </a:prstGeom>
              <a:noFill/>
              <a:ln w="15875"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8" name="Line 26"/>
              <p:cNvSpPr>
                <a:spLocks noChangeShapeType="1"/>
              </p:cNvSpPr>
              <p:nvPr/>
            </p:nvSpPr>
            <p:spPr bwMode="auto">
              <a:xfrm flipV="1">
                <a:off x="3719513" y="4149726"/>
                <a:ext cx="0" cy="98425"/>
              </a:xfrm>
              <a:prstGeom prst="line">
                <a:avLst/>
              </a:prstGeom>
              <a:noFill/>
              <a:ln w="15875"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9" name="Rectangle 27"/>
              <p:cNvSpPr>
                <a:spLocks noChangeArrowheads="1"/>
              </p:cNvSpPr>
              <p:nvPr/>
            </p:nvSpPr>
            <p:spPr bwMode="auto">
              <a:xfrm>
                <a:off x="3840163" y="4430713"/>
                <a:ext cx="122238" cy="61913"/>
              </a:xfrm>
              <a:prstGeom prst="rect">
                <a:avLst/>
              </a:prstGeom>
              <a:noFill/>
              <a:ln w="15875"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70" name="Rectangle 28"/>
              <p:cNvSpPr>
                <a:spLocks noChangeArrowheads="1"/>
              </p:cNvSpPr>
              <p:nvPr/>
            </p:nvSpPr>
            <p:spPr bwMode="auto">
              <a:xfrm>
                <a:off x="3657600" y="4248151"/>
                <a:ext cx="122238" cy="61913"/>
              </a:xfrm>
              <a:prstGeom prst="rect">
                <a:avLst/>
              </a:prstGeom>
              <a:noFill/>
              <a:ln w="15875"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71" name="Rectangle 29"/>
              <p:cNvSpPr>
                <a:spLocks noChangeArrowheads="1"/>
              </p:cNvSpPr>
              <p:nvPr/>
            </p:nvSpPr>
            <p:spPr bwMode="auto">
              <a:xfrm>
                <a:off x="3444875" y="4370388"/>
                <a:ext cx="122238" cy="60325"/>
              </a:xfrm>
              <a:prstGeom prst="rect">
                <a:avLst/>
              </a:prstGeom>
              <a:noFill/>
              <a:ln w="15875"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72" name="Oval 30"/>
              <p:cNvSpPr>
                <a:spLocks noChangeArrowheads="1"/>
              </p:cNvSpPr>
              <p:nvPr/>
            </p:nvSpPr>
            <p:spPr bwMode="auto">
              <a:xfrm>
                <a:off x="3840163" y="4673601"/>
                <a:ext cx="122238" cy="122238"/>
              </a:xfrm>
              <a:prstGeom prst="ellipse">
                <a:avLst/>
              </a:prstGeom>
              <a:noFill/>
              <a:ln w="15875"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73" name="Oval 31"/>
              <p:cNvSpPr>
                <a:spLocks noChangeArrowheads="1"/>
              </p:cNvSpPr>
              <p:nvPr/>
            </p:nvSpPr>
            <p:spPr bwMode="auto">
              <a:xfrm>
                <a:off x="3657600" y="4673601"/>
                <a:ext cx="122238" cy="122238"/>
              </a:xfrm>
              <a:prstGeom prst="ellipse">
                <a:avLst/>
              </a:prstGeom>
              <a:noFill/>
              <a:ln w="15875"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74" name="Oval 32"/>
              <p:cNvSpPr>
                <a:spLocks noChangeArrowheads="1"/>
              </p:cNvSpPr>
              <p:nvPr/>
            </p:nvSpPr>
            <p:spPr bwMode="auto">
              <a:xfrm>
                <a:off x="3444875" y="4673601"/>
                <a:ext cx="122238" cy="122238"/>
              </a:xfrm>
              <a:prstGeom prst="ellipse">
                <a:avLst/>
              </a:prstGeom>
              <a:noFill/>
              <a:ln w="15875"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grpSp>
        <p:grpSp>
          <p:nvGrpSpPr>
            <p:cNvPr id="17" name="Group 150"/>
            <p:cNvGrpSpPr/>
            <p:nvPr/>
          </p:nvGrpSpPr>
          <p:grpSpPr>
            <a:xfrm>
              <a:off x="1755145" y="4203842"/>
              <a:ext cx="329691" cy="323740"/>
              <a:chOff x="1614488" y="3721100"/>
              <a:chExt cx="879475" cy="863601"/>
            </a:xfrm>
          </p:grpSpPr>
          <p:sp>
            <p:nvSpPr>
              <p:cNvPr id="55" name="Freeform 10"/>
              <p:cNvSpPr>
                <a:spLocks/>
              </p:cNvSpPr>
              <p:nvPr/>
            </p:nvSpPr>
            <p:spPr bwMode="auto">
              <a:xfrm>
                <a:off x="1887538" y="3721100"/>
                <a:ext cx="393700" cy="166688"/>
              </a:xfrm>
              <a:custGeom>
                <a:avLst/>
                <a:gdLst>
                  <a:gd name="T0" fmla="*/ 0 w 248"/>
                  <a:gd name="T1" fmla="*/ 105 h 105"/>
                  <a:gd name="T2" fmla="*/ 124 w 248"/>
                  <a:gd name="T3" fmla="*/ 0 h 105"/>
                  <a:gd name="T4" fmla="*/ 248 w 248"/>
                  <a:gd name="T5" fmla="*/ 105 h 105"/>
                </a:gdLst>
                <a:ahLst/>
                <a:cxnLst>
                  <a:cxn ang="0">
                    <a:pos x="T0" y="T1"/>
                  </a:cxn>
                  <a:cxn ang="0">
                    <a:pos x="T2" y="T3"/>
                  </a:cxn>
                  <a:cxn ang="0">
                    <a:pos x="T4" y="T5"/>
                  </a:cxn>
                </a:cxnLst>
                <a:rect l="0" t="0" r="r" b="b"/>
                <a:pathLst>
                  <a:path w="248" h="105">
                    <a:moveTo>
                      <a:pt x="0" y="105"/>
                    </a:moveTo>
                    <a:lnTo>
                      <a:pt x="124" y="0"/>
                    </a:lnTo>
                    <a:lnTo>
                      <a:pt x="248" y="105"/>
                    </a:lnTo>
                  </a:path>
                </a:pathLst>
              </a:custGeom>
              <a:noFill/>
              <a:ln w="15875" cap="flat">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6" name="Rectangle 11"/>
              <p:cNvSpPr>
                <a:spLocks noChangeArrowheads="1"/>
              </p:cNvSpPr>
              <p:nvPr/>
            </p:nvSpPr>
            <p:spPr bwMode="auto">
              <a:xfrm>
                <a:off x="1614488" y="3887788"/>
                <a:ext cx="879475" cy="696913"/>
              </a:xfrm>
              <a:prstGeom prst="rect">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7" name="Rectangle 12"/>
              <p:cNvSpPr>
                <a:spLocks noChangeArrowheads="1"/>
              </p:cNvSpPr>
              <p:nvPr/>
            </p:nvSpPr>
            <p:spPr bwMode="auto">
              <a:xfrm>
                <a:off x="1704976" y="3978275"/>
                <a:ext cx="698500" cy="515938"/>
              </a:xfrm>
              <a:prstGeom prst="rect">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8" name="Freeform 13"/>
              <p:cNvSpPr>
                <a:spLocks/>
              </p:cNvSpPr>
              <p:nvPr/>
            </p:nvSpPr>
            <p:spPr bwMode="auto">
              <a:xfrm>
                <a:off x="1765301" y="4076700"/>
                <a:ext cx="349250" cy="417513"/>
              </a:xfrm>
              <a:custGeom>
                <a:avLst/>
                <a:gdLst>
                  <a:gd name="T0" fmla="*/ 92 w 92"/>
                  <a:gd name="T1" fmla="*/ 110 h 110"/>
                  <a:gd name="T2" fmla="*/ 46 w 92"/>
                  <a:gd name="T3" fmla="*/ 0 h 110"/>
                  <a:gd name="T4" fmla="*/ 0 w 92"/>
                  <a:gd name="T5" fmla="*/ 110 h 110"/>
                </a:gdLst>
                <a:ahLst/>
                <a:cxnLst>
                  <a:cxn ang="0">
                    <a:pos x="T0" y="T1"/>
                  </a:cxn>
                  <a:cxn ang="0">
                    <a:pos x="T2" y="T3"/>
                  </a:cxn>
                  <a:cxn ang="0">
                    <a:pos x="T4" y="T5"/>
                  </a:cxn>
                </a:cxnLst>
                <a:rect l="0" t="0" r="r" b="b"/>
                <a:pathLst>
                  <a:path w="92" h="110">
                    <a:moveTo>
                      <a:pt x="92" y="110"/>
                    </a:moveTo>
                    <a:cubicBezTo>
                      <a:pt x="92" y="110"/>
                      <a:pt x="46" y="56"/>
                      <a:pt x="46" y="0"/>
                    </a:cubicBezTo>
                    <a:cubicBezTo>
                      <a:pt x="46" y="56"/>
                      <a:pt x="0" y="110"/>
                      <a:pt x="0" y="110"/>
                    </a:cubicBezTo>
                  </a:path>
                </a:pathLst>
              </a:custGeom>
              <a:noFill/>
              <a:ln w="15875" cap="flat">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9" name="Line 14"/>
              <p:cNvSpPr>
                <a:spLocks noChangeShapeType="1"/>
              </p:cNvSpPr>
              <p:nvPr/>
            </p:nvSpPr>
            <p:spPr bwMode="auto">
              <a:xfrm>
                <a:off x="1849438" y="4373563"/>
                <a:ext cx="182563" cy="0"/>
              </a:xfrm>
              <a:prstGeom prst="line">
                <a:avLst/>
              </a:prstGeom>
              <a:noFill/>
              <a:ln w="15875" cap="flat">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0" name="Freeform 15"/>
              <p:cNvSpPr>
                <a:spLocks/>
              </p:cNvSpPr>
              <p:nvPr/>
            </p:nvSpPr>
            <p:spPr bwMode="auto">
              <a:xfrm>
                <a:off x="2220913" y="4376738"/>
                <a:ext cx="92075" cy="117475"/>
              </a:xfrm>
              <a:custGeom>
                <a:avLst/>
                <a:gdLst>
                  <a:gd name="T0" fmla="*/ 0 w 58"/>
                  <a:gd name="T1" fmla="*/ 74 h 74"/>
                  <a:gd name="T2" fmla="*/ 0 w 58"/>
                  <a:gd name="T3" fmla="*/ 0 h 74"/>
                  <a:gd name="T4" fmla="*/ 58 w 58"/>
                  <a:gd name="T5" fmla="*/ 0 h 74"/>
                  <a:gd name="T6" fmla="*/ 58 w 58"/>
                  <a:gd name="T7" fmla="*/ 74 h 74"/>
                </a:gdLst>
                <a:ahLst/>
                <a:cxnLst>
                  <a:cxn ang="0">
                    <a:pos x="T0" y="T1"/>
                  </a:cxn>
                  <a:cxn ang="0">
                    <a:pos x="T2" y="T3"/>
                  </a:cxn>
                  <a:cxn ang="0">
                    <a:pos x="T4" y="T5"/>
                  </a:cxn>
                  <a:cxn ang="0">
                    <a:pos x="T6" y="T7"/>
                  </a:cxn>
                </a:cxnLst>
                <a:rect l="0" t="0" r="r" b="b"/>
                <a:pathLst>
                  <a:path w="58" h="74">
                    <a:moveTo>
                      <a:pt x="0" y="74"/>
                    </a:moveTo>
                    <a:lnTo>
                      <a:pt x="0" y="0"/>
                    </a:lnTo>
                    <a:lnTo>
                      <a:pt x="58" y="0"/>
                    </a:lnTo>
                    <a:lnTo>
                      <a:pt x="58" y="74"/>
                    </a:lnTo>
                  </a:path>
                </a:pathLst>
              </a:custGeom>
              <a:noFill/>
              <a:ln w="15875" cap="flat">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1" name="Freeform 16"/>
              <p:cNvSpPr>
                <a:spLocks/>
              </p:cNvSpPr>
              <p:nvPr/>
            </p:nvSpPr>
            <p:spPr bwMode="auto">
              <a:xfrm>
                <a:off x="2312988" y="4251325"/>
                <a:ext cx="90488" cy="125413"/>
              </a:xfrm>
              <a:custGeom>
                <a:avLst/>
                <a:gdLst>
                  <a:gd name="T0" fmla="*/ 0 w 57"/>
                  <a:gd name="T1" fmla="*/ 79 h 79"/>
                  <a:gd name="T2" fmla="*/ 0 w 57"/>
                  <a:gd name="T3" fmla="*/ 0 h 79"/>
                  <a:gd name="T4" fmla="*/ 57 w 57"/>
                  <a:gd name="T5" fmla="*/ 0 h 79"/>
                </a:gdLst>
                <a:ahLst/>
                <a:cxnLst>
                  <a:cxn ang="0">
                    <a:pos x="T0" y="T1"/>
                  </a:cxn>
                  <a:cxn ang="0">
                    <a:pos x="T2" y="T3"/>
                  </a:cxn>
                  <a:cxn ang="0">
                    <a:pos x="T4" y="T5"/>
                  </a:cxn>
                </a:cxnLst>
                <a:rect l="0" t="0" r="r" b="b"/>
                <a:pathLst>
                  <a:path w="57" h="79">
                    <a:moveTo>
                      <a:pt x="0" y="79"/>
                    </a:moveTo>
                    <a:lnTo>
                      <a:pt x="0" y="0"/>
                    </a:lnTo>
                    <a:lnTo>
                      <a:pt x="57" y="0"/>
                    </a:lnTo>
                  </a:path>
                </a:pathLst>
              </a:custGeom>
              <a:noFill/>
              <a:ln w="15875" cap="flat">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grpSp>
        <p:grpSp>
          <p:nvGrpSpPr>
            <p:cNvPr id="18" name="Group 158"/>
            <p:cNvGrpSpPr/>
            <p:nvPr/>
          </p:nvGrpSpPr>
          <p:grpSpPr>
            <a:xfrm>
              <a:off x="2726978" y="3183716"/>
              <a:ext cx="323741" cy="323740"/>
              <a:chOff x="4033838" y="4086226"/>
              <a:chExt cx="881063" cy="881062"/>
            </a:xfrm>
          </p:grpSpPr>
          <p:sp>
            <p:nvSpPr>
              <p:cNvPr id="42" name="Freeform 36"/>
              <p:cNvSpPr>
                <a:spLocks/>
              </p:cNvSpPr>
              <p:nvPr/>
            </p:nvSpPr>
            <p:spPr bwMode="auto">
              <a:xfrm>
                <a:off x="4033838" y="4086226"/>
                <a:ext cx="881063" cy="728663"/>
              </a:xfrm>
              <a:custGeom>
                <a:avLst/>
                <a:gdLst>
                  <a:gd name="T0" fmla="*/ 186 w 232"/>
                  <a:gd name="T1" fmla="*/ 192 h 192"/>
                  <a:gd name="T2" fmla="*/ 216 w 232"/>
                  <a:gd name="T3" fmla="*/ 192 h 192"/>
                  <a:gd name="T4" fmla="*/ 232 w 232"/>
                  <a:gd name="T5" fmla="*/ 176 h 192"/>
                  <a:gd name="T6" fmla="*/ 232 w 232"/>
                  <a:gd name="T7" fmla="*/ 141 h 192"/>
                  <a:gd name="T8" fmla="*/ 216 w 232"/>
                  <a:gd name="T9" fmla="*/ 120 h 192"/>
                  <a:gd name="T10" fmla="*/ 216 w 232"/>
                  <a:gd name="T11" fmla="*/ 32 h 192"/>
                  <a:gd name="T12" fmla="*/ 188 w 232"/>
                  <a:gd name="T13" fmla="*/ 0 h 192"/>
                  <a:gd name="T14" fmla="*/ 48 w 232"/>
                  <a:gd name="T15" fmla="*/ 0 h 192"/>
                  <a:gd name="T16" fmla="*/ 16 w 232"/>
                  <a:gd name="T17" fmla="*/ 32 h 192"/>
                  <a:gd name="T18" fmla="*/ 16 w 232"/>
                  <a:gd name="T19" fmla="*/ 120 h 192"/>
                  <a:gd name="T20" fmla="*/ 0 w 232"/>
                  <a:gd name="T21" fmla="*/ 141 h 192"/>
                  <a:gd name="T22" fmla="*/ 0 w 232"/>
                  <a:gd name="T23" fmla="*/ 176 h 192"/>
                  <a:gd name="T24" fmla="*/ 16 w 232"/>
                  <a:gd name="T25" fmla="*/ 192 h 192"/>
                  <a:gd name="T26" fmla="*/ 45 w 232"/>
                  <a:gd name="T2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2" h="192">
                    <a:moveTo>
                      <a:pt x="186" y="192"/>
                    </a:moveTo>
                    <a:cubicBezTo>
                      <a:pt x="216" y="192"/>
                      <a:pt x="216" y="192"/>
                      <a:pt x="216" y="192"/>
                    </a:cubicBezTo>
                    <a:cubicBezTo>
                      <a:pt x="224" y="192"/>
                      <a:pt x="232" y="184"/>
                      <a:pt x="232" y="176"/>
                    </a:cubicBezTo>
                    <a:cubicBezTo>
                      <a:pt x="232" y="141"/>
                      <a:pt x="232" y="141"/>
                      <a:pt x="232" y="141"/>
                    </a:cubicBezTo>
                    <a:cubicBezTo>
                      <a:pt x="216" y="120"/>
                      <a:pt x="216" y="120"/>
                      <a:pt x="216" y="120"/>
                    </a:cubicBezTo>
                    <a:cubicBezTo>
                      <a:pt x="216" y="32"/>
                      <a:pt x="216" y="32"/>
                      <a:pt x="216" y="32"/>
                    </a:cubicBezTo>
                    <a:cubicBezTo>
                      <a:pt x="216" y="14"/>
                      <a:pt x="205" y="0"/>
                      <a:pt x="188" y="0"/>
                    </a:cubicBezTo>
                    <a:cubicBezTo>
                      <a:pt x="48" y="0"/>
                      <a:pt x="48" y="0"/>
                      <a:pt x="48" y="0"/>
                    </a:cubicBezTo>
                    <a:cubicBezTo>
                      <a:pt x="31" y="0"/>
                      <a:pt x="16" y="14"/>
                      <a:pt x="16" y="32"/>
                    </a:cubicBezTo>
                    <a:cubicBezTo>
                      <a:pt x="16" y="120"/>
                      <a:pt x="16" y="120"/>
                      <a:pt x="16" y="120"/>
                    </a:cubicBezTo>
                    <a:cubicBezTo>
                      <a:pt x="0" y="141"/>
                      <a:pt x="0" y="141"/>
                      <a:pt x="0" y="141"/>
                    </a:cubicBezTo>
                    <a:cubicBezTo>
                      <a:pt x="0" y="176"/>
                      <a:pt x="0" y="176"/>
                      <a:pt x="0" y="176"/>
                    </a:cubicBezTo>
                    <a:cubicBezTo>
                      <a:pt x="0" y="184"/>
                      <a:pt x="8" y="192"/>
                      <a:pt x="16" y="192"/>
                    </a:cubicBezTo>
                    <a:cubicBezTo>
                      <a:pt x="45" y="192"/>
                      <a:pt x="45" y="192"/>
                      <a:pt x="45" y="192"/>
                    </a:cubicBezTo>
                  </a:path>
                </a:pathLst>
              </a:custGeom>
              <a:noFill/>
              <a:ln w="15875"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43" name="Freeform 37"/>
              <p:cNvSpPr>
                <a:spLocks/>
              </p:cNvSpPr>
              <p:nvPr/>
            </p:nvSpPr>
            <p:spPr bwMode="auto">
              <a:xfrm>
                <a:off x="4110038" y="4694238"/>
                <a:ext cx="728663" cy="273050"/>
              </a:xfrm>
              <a:custGeom>
                <a:avLst/>
                <a:gdLst>
                  <a:gd name="T0" fmla="*/ 192 w 192"/>
                  <a:gd name="T1" fmla="*/ 72 h 72"/>
                  <a:gd name="T2" fmla="*/ 0 w 192"/>
                  <a:gd name="T3" fmla="*/ 72 h 72"/>
                  <a:gd name="T4" fmla="*/ 32 w 192"/>
                  <a:gd name="T5" fmla="*/ 0 h 72"/>
                  <a:gd name="T6" fmla="*/ 160 w 192"/>
                  <a:gd name="T7" fmla="*/ 0 h 72"/>
                  <a:gd name="T8" fmla="*/ 192 w 192"/>
                  <a:gd name="T9" fmla="*/ 72 h 72"/>
                </a:gdLst>
                <a:ahLst/>
                <a:cxnLst>
                  <a:cxn ang="0">
                    <a:pos x="T0" y="T1"/>
                  </a:cxn>
                  <a:cxn ang="0">
                    <a:pos x="T2" y="T3"/>
                  </a:cxn>
                  <a:cxn ang="0">
                    <a:pos x="T4" y="T5"/>
                  </a:cxn>
                  <a:cxn ang="0">
                    <a:pos x="T6" y="T7"/>
                  </a:cxn>
                  <a:cxn ang="0">
                    <a:pos x="T8" y="T9"/>
                  </a:cxn>
                </a:cxnLst>
                <a:rect l="0" t="0" r="r" b="b"/>
                <a:pathLst>
                  <a:path w="192" h="72">
                    <a:moveTo>
                      <a:pt x="192" y="72"/>
                    </a:moveTo>
                    <a:cubicBezTo>
                      <a:pt x="172" y="72"/>
                      <a:pt x="15" y="72"/>
                      <a:pt x="0" y="72"/>
                    </a:cubicBezTo>
                    <a:cubicBezTo>
                      <a:pt x="30" y="42"/>
                      <a:pt x="32" y="0"/>
                      <a:pt x="32" y="0"/>
                    </a:cubicBezTo>
                    <a:cubicBezTo>
                      <a:pt x="160" y="0"/>
                      <a:pt x="160" y="0"/>
                      <a:pt x="160" y="0"/>
                    </a:cubicBezTo>
                    <a:cubicBezTo>
                      <a:pt x="160" y="0"/>
                      <a:pt x="162" y="47"/>
                      <a:pt x="192" y="72"/>
                    </a:cubicBezTo>
                    <a:close/>
                  </a:path>
                </a:pathLst>
              </a:custGeom>
              <a:noFill/>
              <a:ln w="15875"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44" name="Oval 38"/>
              <p:cNvSpPr>
                <a:spLocks noChangeArrowheads="1"/>
              </p:cNvSpPr>
              <p:nvPr/>
            </p:nvSpPr>
            <p:spPr bwMode="auto">
              <a:xfrm>
                <a:off x="4352925" y="4176713"/>
                <a:ext cx="242888" cy="244475"/>
              </a:xfrm>
              <a:prstGeom prst="ellips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45" name="Oval 39"/>
              <p:cNvSpPr>
                <a:spLocks noChangeArrowheads="1"/>
              </p:cNvSpPr>
              <p:nvPr/>
            </p:nvSpPr>
            <p:spPr bwMode="auto">
              <a:xfrm>
                <a:off x="4216400" y="4405313"/>
                <a:ext cx="30163" cy="30163"/>
              </a:xfrm>
              <a:prstGeom prst="ellips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46" name="Rectangle 40"/>
              <p:cNvSpPr>
                <a:spLocks noChangeArrowheads="1"/>
              </p:cNvSpPr>
              <p:nvPr/>
            </p:nvSpPr>
            <p:spPr bwMode="auto">
              <a:xfrm>
                <a:off x="4672013" y="4176713"/>
                <a:ext cx="90488" cy="92075"/>
              </a:xfrm>
              <a:prstGeom prst="rect">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47" name="Line 41"/>
              <p:cNvSpPr>
                <a:spLocks noChangeShapeType="1"/>
              </p:cNvSpPr>
              <p:nvPr/>
            </p:nvSpPr>
            <p:spPr bwMode="auto">
              <a:xfrm flipV="1">
                <a:off x="4429125" y="4086226"/>
                <a:ext cx="0" cy="98425"/>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48" name="Line 42"/>
              <p:cNvSpPr>
                <a:spLocks noChangeShapeType="1"/>
              </p:cNvSpPr>
              <p:nvPr/>
            </p:nvSpPr>
            <p:spPr bwMode="auto">
              <a:xfrm flipV="1">
                <a:off x="4519613" y="4086226"/>
                <a:ext cx="0" cy="98425"/>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49" name="Line 43"/>
              <p:cNvSpPr>
                <a:spLocks noChangeShapeType="1"/>
              </p:cNvSpPr>
              <p:nvPr/>
            </p:nvSpPr>
            <p:spPr bwMode="auto">
              <a:xfrm flipV="1">
                <a:off x="4429125" y="4413251"/>
                <a:ext cx="0" cy="128588"/>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0" name="Line 44"/>
              <p:cNvSpPr>
                <a:spLocks noChangeShapeType="1"/>
              </p:cNvSpPr>
              <p:nvPr/>
            </p:nvSpPr>
            <p:spPr bwMode="auto">
              <a:xfrm flipV="1">
                <a:off x="4519613" y="4413251"/>
                <a:ext cx="0" cy="128588"/>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1" name="Line 45"/>
              <p:cNvSpPr>
                <a:spLocks noChangeShapeType="1"/>
              </p:cNvSpPr>
              <p:nvPr/>
            </p:nvSpPr>
            <p:spPr bwMode="auto">
              <a:xfrm>
                <a:off x="4094163" y="4541838"/>
                <a:ext cx="760413" cy="0"/>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2" name="Line 46"/>
              <p:cNvSpPr>
                <a:spLocks noChangeShapeType="1"/>
              </p:cNvSpPr>
              <p:nvPr/>
            </p:nvSpPr>
            <p:spPr bwMode="auto">
              <a:xfrm>
                <a:off x="4033838" y="4621213"/>
                <a:ext cx="881063" cy="0"/>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3" name="Line 47"/>
              <p:cNvSpPr>
                <a:spLocks noChangeShapeType="1"/>
              </p:cNvSpPr>
              <p:nvPr/>
            </p:nvSpPr>
            <p:spPr bwMode="auto">
              <a:xfrm>
                <a:off x="4079875" y="4694238"/>
                <a:ext cx="788988" cy="0"/>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4" name="Line 48"/>
              <p:cNvSpPr>
                <a:spLocks noChangeShapeType="1"/>
              </p:cNvSpPr>
              <p:nvPr/>
            </p:nvSpPr>
            <p:spPr bwMode="auto">
              <a:xfrm>
                <a:off x="4159250" y="4906963"/>
                <a:ext cx="627063" cy="0"/>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grpSp>
        <p:sp>
          <p:nvSpPr>
            <p:cNvPr id="19" name="TextBox 53"/>
            <p:cNvSpPr txBox="1"/>
            <p:nvPr/>
          </p:nvSpPr>
          <p:spPr>
            <a:xfrm>
              <a:off x="3084647" y="3799607"/>
              <a:ext cx="493472" cy="245304"/>
            </a:xfrm>
            <a:prstGeom prst="rect">
              <a:avLst/>
            </a:prstGeom>
            <a:noFill/>
          </p:spPr>
          <p:txBody>
            <a:bodyPr wrap="square" rtlCol="0">
              <a:spAutoFit/>
            </a:bodyPr>
            <a:lstStyle/>
            <a:p>
              <a:pPr algn="ctr"/>
              <a:r>
                <a:rPr lang="id-ID" b="1" dirty="0">
                  <a:solidFill>
                    <a:schemeClr val="bg1">
                      <a:lumMod val="50000"/>
                    </a:schemeClr>
                  </a:solidFill>
                  <a:latin typeface="Raleway" panose="020B0003030101060003" pitchFamily="34" charset="0"/>
                </a:rPr>
                <a:t>01</a:t>
              </a:r>
            </a:p>
          </p:txBody>
        </p:sp>
        <p:sp>
          <p:nvSpPr>
            <p:cNvPr id="20" name="TextBox 54"/>
            <p:cNvSpPr txBox="1"/>
            <p:nvPr/>
          </p:nvSpPr>
          <p:spPr>
            <a:xfrm>
              <a:off x="1664923" y="5049085"/>
              <a:ext cx="493472" cy="245304"/>
            </a:xfrm>
            <a:prstGeom prst="rect">
              <a:avLst/>
            </a:prstGeom>
            <a:noFill/>
          </p:spPr>
          <p:txBody>
            <a:bodyPr wrap="square" rtlCol="0">
              <a:spAutoFit/>
            </a:bodyPr>
            <a:lstStyle/>
            <a:p>
              <a:pPr algn="ctr"/>
              <a:r>
                <a:rPr lang="id-ID" b="1" dirty="0">
                  <a:solidFill>
                    <a:schemeClr val="bg1">
                      <a:lumMod val="50000"/>
                    </a:schemeClr>
                  </a:solidFill>
                  <a:latin typeface="Raleway" panose="020B0003030101060003" pitchFamily="34" charset="0"/>
                </a:rPr>
                <a:t>02</a:t>
              </a:r>
            </a:p>
          </p:txBody>
        </p:sp>
        <p:sp>
          <p:nvSpPr>
            <p:cNvPr id="21" name="TextBox 55"/>
            <p:cNvSpPr txBox="1"/>
            <p:nvPr/>
          </p:nvSpPr>
          <p:spPr>
            <a:xfrm>
              <a:off x="700403" y="2435577"/>
              <a:ext cx="493472" cy="245304"/>
            </a:xfrm>
            <a:prstGeom prst="rect">
              <a:avLst/>
            </a:prstGeom>
            <a:noFill/>
          </p:spPr>
          <p:txBody>
            <a:bodyPr wrap="square" rtlCol="0">
              <a:spAutoFit/>
            </a:bodyPr>
            <a:lstStyle/>
            <a:p>
              <a:pPr algn="ctr"/>
              <a:r>
                <a:rPr lang="id-ID" b="1" dirty="0">
                  <a:solidFill>
                    <a:schemeClr val="bg1">
                      <a:lumMod val="50000"/>
                    </a:schemeClr>
                  </a:solidFill>
                  <a:latin typeface="Raleway" panose="020B0003030101060003" pitchFamily="34" charset="0"/>
                </a:rPr>
                <a:t>03</a:t>
              </a:r>
            </a:p>
          </p:txBody>
        </p:sp>
        <p:sp>
          <p:nvSpPr>
            <p:cNvPr id="22" name="Rectangle 175"/>
            <p:cNvSpPr/>
            <p:nvPr/>
          </p:nvSpPr>
          <p:spPr>
            <a:xfrm>
              <a:off x="4531194" y="3639265"/>
              <a:ext cx="186928" cy="186928"/>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23" name="Rectangle 176"/>
            <p:cNvSpPr/>
            <p:nvPr/>
          </p:nvSpPr>
          <p:spPr>
            <a:xfrm>
              <a:off x="4531194" y="4210473"/>
              <a:ext cx="186928" cy="186928"/>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24" name="Rectangle 177"/>
            <p:cNvSpPr/>
            <p:nvPr/>
          </p:nvSpPr>
          <p:spPr>
            <a:xfrm>
              <a:off x="4531194" y="4725940"/>
              <a:ext cx="186928" cy="186928"/>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grpSp>
          <p:nvGrpSpPr>
            <p:cNvPr id="25" name="Group 179"/>
            <p:cNvGrpSpPr/>
            <p:nvPr/>
          </p:nvGrpSpPr>
          <p:grpSpPr>
            <a:xfrm>
              <a:off x="4867951" y="3606053"/>
              <a:ext cx="228968" cy="225322"/>
              <a:chOff x="6297613" y="1392238"/>
              <a:chExt cx="498475" cy="490537"/>
            </a:xfrm>
            <a:solidFill>
              <a:schemeClr val="bg1">
                <a:lumMod val="65000"/>
              </a:schemeClr>
            </a:solidFill>
          </p:grpSpPr>
          <p:sp>
            <p:nvSpPr>
              <p:cNvPr id="39" name="Freeform 180"/>
              <p:cNvSpPr>
                <a:spLocks/>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600"/>
              </a:p>
            </p:txBody>
          </p:sp>
          <p:sp>
            <p:nvSpPr>
              <p:cNvPr id="40" name="Freeform 181"/>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600"/>
              </a:p>
            </p:txBody>
          </p:sp>
          <p:sp>
            <p:nvSpPr>
              <p:cNvPr id="41" name="Freeform 182"/>
              <p:cNvSpPr>
                <a:spLocks/>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600"/>
              </a:p>
            </p:txBody>
          </p:sp>
        </p:grpSp>
        <p:grpSp>
          <p:nvGrpSpPr>
            <p:cNvPr id="26" name="Group 183"/>
            <p:cNvGrpSpPr/>
            <p:nvPr/>
          </p:nvGrpSpPr>
          <p:grpSpPr>
            <a:xfrm>
              <a:off x="4876337" y="4174705"/>
              <a:ext cx="212197" cy="225323"/>
              <a:chOff x="6881813" y="2154238"/>
              <a:chExt cx="461963" cy="490538"/>
            </a:xfrm>
            <a:solidFill>
              <a:schemeClr val="bg1">
                <a:lumMod val="65000"/>
              </a:schemeClr>
            </a:solidFill>
          </p:grpSpPr>
          <p:sp>
            <p:nvSpPr>
              <p:cNvPr id="36"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600"/>
              </a:p>
            </p:txBody>
          </p:sp>
          <p:sp>
            <p:nvSpPr>
              <p:cNvPr id="37"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600"/>
              </a:p>
            </p:txBody>
          </p:sp>
          <p:sp>
            <p:nvSpPr>
              <p:cNvPr id="38"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600"/>
              </a:p>
            </p:txBody>
          </p:sp>
        </p:grpSp>
        <p:sp>
          <p:nvSpPr>
            <p:cNvPr id="27" name="Freeform 28"/>
            <p:cNvSpPr>
              <a:spLocks noEditPoints="1"/>
            </p:cNvSpPr>
            <p:nvPr/>
          </p:nvSpPr>
          <p:spPr bwMode="auto">
            <a:xfrm>
              <a:off x="4869409" y="4670558"/>
              <a:ext cx="226052" cy="226052"/>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id-ID" sz="1600"/>
            </a:p>
          </p:txBody>
        </p:sp>
        <p:sp>
          <p:nvSpPr>
            <p:cNvPr id="28" name="TextBox 68"/>
            <p:cNvSpPr txBox="1"/>
            <p:nvPr/>
          </p:nvSpPr>
          <p:spPr>
            <a:xfrm>
              <a:off x="5146870" y="3470120"/>
              <a:ext cx="620925" cy="183978"/>
            </a:xfrm>
            <a:prstGeom prst="rect">
              <a:avLst/>
            </a:prstGeom>
            <a:noFill/>
          </p:spPr>
          <p:txBody>
            <a:bodyPr wrap="none" rtlCol="0">
              <a:spAutoFit/>
            </a:bodyPr>
            <a:lstStyle/>
            <a:p>
              <a:r>
                <a:rPr lang="id-ID" sz="1200" dirty="0">
                  <a:solidFill>
                    <a:schemeClr val="bg1">
                      <a:lumMod val="50000"/>
                    </a:schemeClr>
                  </a:solidFill>
                  <a:latin typeface="Raleway" panose="020B0003030101060003" pitchFamily="34" charset="0"/>
                </a:rPr>
                <a:t>Content</a:t>
              </a:r>
              <a:r>
                <a:rPr lang="id-ID" sz="1200" b="1" dirty="0">
                  <a:solidFill>
                    <a:schemeClr val="bg1">
                      <a:lumMod val="50000"/>
                    </a:schemeClr>
                  </a:solidFill>
                  <a:latin typeface="Raleway" panose="020B0003030101060003" pitchFamily="34" charset="0"/>
                </a:rPr>
                <a:t> 01</a:t>
              </a:r>
            </a:p>
          </p:txBody>
        </p:sp>
        <p:sp>
          <p:nvSpPr>
            <p:cNvPr id="29" name="TextBox 69"/>
            <p:cNvSpPr txBox="1"/>
            <p:nvPr/>
          </p:nvSpPr>
          <p:spPr>
            <a:xfrm>
              <a:off x="5146869" y="3631176"/>
              <a:ext cx="1688728" cy="265746"/>
            </a:xfrm>
            <a:prstGeom prst="rect">
              <a:avLst/>
            </a:prstGeom>
            <a:noFill/>
          </p:spPr>
          <p:txBody>
            <a:bodyPr wrap="square" rtlCol="0">
              <a:spAutoFit/>
            </a:bodyPr>
            <a:lstStyle/>
            <a:p>
              <a:r>
                <a:rPr lang="id-ID" sz="1000" dirty="0">
                  <a:solidFill>
                    <a:schemeClr val="bg1">
                      <a:lumMod val="65000"/>
                    </a:schemeClr>
                  </a:solidFill>
                </a:rPr>
                <a:t>Suitable for all category</a:t>
              </a:r>
              <a:r>
                <a:rPr lang="en-US" sz="1000" dirty="0">
                  <a:solidFill>
                    <a:schemeClr val="bg1">
                      <a:lumMod val="65000"/>
                    </a:schemeClr>
                  </a:solidFill>
                </a:rPr>
                <a:t>, Lorem Ipsum is not simply random text.</a:t>
              </a:r>
              <a:endParaRPr lang="en-US" sz="1000" b="1" dirty="0">
                <a:solidFill>
                  <a:schemeClr val="bg1">
                    <a:lumMod val="65000"/>
                  </a:schemeClr>
                </a:solidFill>
                <a:latin typeface="Signika Negative" pitchFamily="2" charset="0"/>
              </a:endParaRPr>
            </a:p>
          </p:txBody>
        </p:sp>
        <p:sp>
          <p:nvSpPr>
            <p:cNvPr id="30" name="TextBox 70"/>
            <p:cNvSpPr txBox="1"/>
            <p:nvPr/>
          </p:nvSpPr>
          <p:spPr>
            <a:xfrm>
              <a:off x="5146869" y="3979640"/>
              <a:ext cx="620925" cy="183978"/>
            </a:xfrm>
            <a:prstGeom prst="rect">
              <a:avLst/>
            </a:prstGeom>
            <a:noFill/>
          </p:spPr>
          <p:txBody>
            <a:bodyPr wrap="none" rtlCol="0">
              <a:spAutoFit/>
            </a:bodyPr>
            <a:lstStyle/>
            <a:p>
              <a:r>
                <a:rPr lang="id-ID" sz="1200" dirty="0">
                  <a:solidFill>
                    <a:schemeClr val="bg1">
                      <a:lumMod val="50000"/>
                    </a:schemeClr>
                  </a:solidFill>
                  <a:latin typeface="Raleway" panose="020B0003030101060003" pitchFamily="34" charset="0"/>
                </a:rPr>
                <a:t>Content</a:t>
              </a:r>
              <a:r>
                <a:rPr lang="id-ID" sz="1200" b="1" dirty="0">
                  <a:solidFill>
                    <a:schemeClr val="bg1">
                      <a:lumMod val="50000"/>
                    </a:schemeClr>
                  </a:solidFill>
                  <a:latin typeface="Raleway" panose="020B0003030101060003" pitchFamily="34" charset="0"/>
                </a:rPr>
                <a:t> 02</a:t>
              </a:r>
            </a:p>
          </p:txBody>
        </p:sp>
        <p:sp>
          <p:nvSpPr>
            <p:cNvPr id="31" name="TextBox 71"/>
            <p:cNvSpPr txBox="1"/>
            <p:nvPr/>
          </p:nvSpPr>
          <p:spPr>
            <a:xfrm>
              <a:off x="5146869" y="4140697"/>
              <a:ext cx="1688728" cy="265746"/>
            </a:xfrm>
            <a:prstGeom prst="rect">
              <a:avLst/>
            </a:prstGeom>
            <a:noFill/>
          </p:spPr>
          <p:txBody>
            <a:bodyPr wrap="square" rtlCol="0">
              <a:spAutoFit/>
            </a:bodyPr>
            <a:lstStyle/>
            <a:p>
              <a:r>
                <a:rPr lang="id-ID" sz="1000" dirty="0">
                  <a:solidFill>
                    <a:schemeClr val="bg1">
                      <a:lumMod val="65000"/>
                    </a:schemeClr>
                  </a:solidFill>
                </a:rPr>
                <a:t>Suitable for all category</a:t>
              </a:r>
              <a:r>
                <a:rPr lang="en-US" sz="1000" dirty="0">
                  <a:solidFill>
                    <a:schemeClr val="bg1">
                      <a:lumMod val="65000"/>
                    </a:schemeClr>
                  </a:solidFill>
                </a:rPr>
                <a:t>, Lorem Ipsum is not simply random text.</a:t>
              </a:r>
              <a:endParaRPr lang="en-US" sz="1000" b="1" dirty="0">
                <a:solidFill>
                  <a:schemeClr val="bg1">
                    <a:lumMod val="65000"/>
                  </a:schemeClr>
                </a:solidFill>
                <a:latin typeface="Signika Negative" pitchFamily="2" charset="0"/>
              </a:endParaRPr>
            </a:p>
          </p:txBody>
        </p:sp>
        <p:sp>
          <p:nvSpPr>
            <p:cNvPr id="32" name="TextBox 72"/>
            <p:cNvSpPr txBox="1"/>
            <p:nvPr/>
          </p:nvSpPr>
          <p:spPr>
            <a:xfrm>
              <a:off x="5146869" y="4509502"/>
              <a:ext cx="620925" cy="183978"/>
            </a:xfrm>
            <a:prstGeom prst="rect">
              <a:avLst/>
            </a:prstGeom>
            <a:noFill/>
          </p:spPr>
          <p:txBody>
            <a:bodyPr wrap="none" rtlCol="0">
              <a:spAutoFit/>
            </a:bodyPr>
            <a:lstStyle/>
            <a:p>
              <a:r>
                <a:rPr lang="id-ID" sz="1200" dirty="0">
                  <a:solidFill>
                    <a:schemeClr val="bg1">
                      <a:lumMod val="50000"/>
                    </a:schemeClr>
                  </a:solidFill>
                  <a:latin typeface="Raleway" panose="020B0003030101060003" pitchFamily="34" charset="0"/>
                </a:rPr>
                <a:t>Content</a:t>
              </a:r>
              <a:r>
                <a:rPr lang="id-ID" sz="1200" b="1" dirty="0">
                  <a:solidFill>
                    <a:schemeClr val="bg1">
                      <a:lumMod val="50000"/>
                    </a:schemeClr>
                  </a:solidFill>
                  <a:latin typeface="Raleway" panose="020B0003030101060003" pitchFamily="34" charset="0"/>
                </a:rPr>
                <a:t> 03</a:t>
              </a:r>
            </a:p>
          </p:txBody>
        </p:sp>
        <p:sp>
          <p:nvSpPr>
            <p:cNvPr id="33" name="TextBox 73"/>
            <p:cNvSpPr txBox="1"/>
            <p:nvPr/>
          </p:nvSpPr>
          <p:spPr>
            <a:xfrm>
              <a:off x="5146869" y="4670559"/>
              <a:ext cx="1688728" cy="265746"/>
            </a:xfrm>
            <a:prstGeom prst="rect">
              <a:avLst/>
            </a:prstGeom>
            <a:noFill/>
          </p:spPr>
          <p:txBody>
            <a:bodyPr wrap="square" rtlCol="0">
              <a:spAutoFit/>
            </a:bodyPr>
            <a:lstStyle/>
            <a:p>
              <a:r>
                <a:rPr lang="id-ID" sz="1000" dirty="0">
                  <a:solidFill>
                    <a:schemeClr val="bg1">
                      <a:lumMod val="65000"/>
                    </a:schemeClr>
                  </a:solidFill>
                </a:rPr>
                <a:t>Suitable for all category</a:t>
              </a:r>
              <a:r>
                <a:rPr lang="en-US" sz="1000" dirty="0">
                  <a:solidFill>
                    <a:schemeClr val="bg1">
                      <a:lumMod val="65000"/>
                    </a:schemeClr>
                  </a:solidFill>
                </a:rPr>
                <a:t>, Lorem Ipsum is not simply random text.</a:t>
              </a:r>
              <a:endParaRPr lang="en-US" sz="1000" b="1" dirty="0">
                <a:solidFill>
                  <a:schemeClr val="bg1">
                    <a:lumMod val="65000"/>
                  </a:schemeClr>
                </a:solidFill>
                <a:latin typeface="Signika Negative" pitchFamily="2" charset="0"/>
              </a:endParaRPr>
            </a:p>
          </p:txBody>
        </p:sp>
        <p:sp>
          <p:nvSpPr>
            <p:cNvPr id="34" name="TextBox 74"/>
            <p:cNvSpPr txBox="1"/>
            <p:nvPr/>
          </p:nvSpPr>
          <p:spPr>
            <a:xfrm>
              <a:off x="4413351" y="2433301"/>
              <a:ext cx="1842503" cy="388397"/>
            </a:xfrm>
            <a:prstGeom prst="rect">
              <a:avLst/>
            </a:prstGeom>
            <a:noFill/>
          </p:spPr>
          <p:txBody>
            <a:bodyPr wrap="none" rtlCol="0">
              <a:spAutoFit/>
            </a:bodyPr>
            <a:lstStyle/>
            <a:p>
              <a:r>
                <a:rPr lang="id-ID" sz="3200" b="1" dirty="0">
                  <a:solidFill>
                    <a:schemeClr val="bg1">
                      <a:lumMod val="50000"/>
                    </a:schemeClr>
                  </a:solidFill>
                  <a:latin typeface="Raleway" panose="020B0003030101060003" pitchFamily="34" charset="0"/>
                </a:rPr>
                <a:t>Snake Words</a:t>
              </a:r>
            </a:p>
          </p:txBody>
        </p:sp>
        <p:sp>
          <p:nvSpPr>
            <p:cNvPr id="35" name="Rectangle 204"/>
            <p:cNvSpPr/>
            <p:nvPr/>
          </p:nvSpPr>
          <p:spPr>
            <a:xfrm>
              <a:off x="4413351" y="2857522"/>
              <a:ext cx="3239152" cy="490607"/>
            </a:xfrm>
            <a:prstGeom prst="rect">
              <a:avLst/>
            </a:prstGeom>
          </p:spPr>
          <p:txBody>
            <a:bodyPr wrap="square">
              <a:spAutoFit/>
            </a:bodyPr>
            <a:lstStyle/>
            <a:p>
              <a:pPr algn="just"/>
              <a:r>
                <a:rPr lang="id-ID" sz="1050" b="1" dirty="0">
                  <a:solidFill>
                    <a:schemeClr val="bg1">
                      <a:lumMod val="50000"/>
                    </a:schemeClr>
                  </a:solidFill>
                  <a:latin typeface="PT Sans" panose="020B0503020203020204" pitchFamily="34" charset="0"/>
                </a:rPr>
                <a:t>Suitable for all categories </a:t>
              </a:r>
              <a:r>
                <a:rPr lang="id-ID" sz="1050" dirty="0">
                  <a:solidFill>
                    <a:schemeClr val="bg1">
                      <a:lumMod val="50000"/>
                    </a:schemeClr>
                  </a:solidFill>
                  <a:latin typeface="PT Sans" panose="020B0503020203020204" pitchFamily="34" charset="0"/>
                </a:rPr>
                <a:t>business and personal presentation, eaque ipsa quae ab illo inventore veritatis et quasi architecto beatae business and personal presentation,</a:t>
              </a:r>
            </a:p>
            <a:p>
              <a:pPr algn="just"/>
              <a:endParaRPr lang="id-ID" sz="1050" dirty="0">
                <a:solidFill>
                  <a:schemeClr val="bg1">
                    <a:lumMod val="50000"/>
                  </a:schemeClr>
                </a:solidFill>
                <a:latin typeface="PT Sans" panose="020B0503020203020204" pitchFamily="34" charset="0"/>
              </a:endParaRPr>
            </a:p>
          </p:txBody>
        </p:sp>
      </p:grpSp>
    </p:spTree>
    <p:extLst>
      <p:ext uri="{BB962C8B-B14F-4D97-AF65-F5344CB8AC3E}">
        <p14:creationId xmlns:p14="http://schemas.microsoft.com/office/powerpoint/2010/main" val="126613794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sp>
        <p:nvSpPr>
          <p:cNvPr id="5" name="AutoShape 2"/>
          <p:cNvSpPr>
            <a:spLocks/>
          </p:cNvSpPr>
          <p:nvPr/>
        </p:nvSpPr>
        <p:spPr bwMode="auto">
          <a:xfrm>
            <a:off x="4491832" y="2220548"/>
            <a:ext cx="1601788" cy="1368425"/>
          </a:xfrm>
          <a:custGeom>
            <a:avLst/>
            <a:gdLst>
              <a:gd name="T0" fmla="*/ 211170617 w 21600"/>
              <a:gd name="T1" fmla="*/ 346775367 h 21600"/>
              <a:gd name="T2" fmla="*/ 0 w 21600"/>
              <a:gd name="T3" fmla="*/ 235598565 h 21600"/>
              <a:gd name="T4" fmla="*/ 459604150 w 21600"/>
              <a:gd name="T5" fmla="*/ 0 h 21600"/>
              <a:gd name="T6" fmla="*/ 475133925 w 21600"/>
              <a:gd name="T7" fmla="*/ 211773779 h 21600"/>
              <a:gd name="T8" fmla="*/ 211170617 w 21600"/>
              <a:gd name="T9" fmla="*/ 346775367 h 21600"/>
              <a:gd name="T10" fmla="*/ 211170617 w 21600"/>
              <a:gd name="T11" fmla="*/ 346775367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9600" y="21600"/>
                </a:moveTo>
                <a:cubicBezTo>
                  <a:pt x="0" y="14675"/>
                  <a:pt x="0" y="14675"/>
                  <a:pt x="0" y="14675"/>
                </a:cubicBezTo>
                <a:cubicBezTo>
                  <a:pt x="4518" y="6101"/>
                  <a:pt x="12282" y="577"/>
                  <a:pt x="20894" y="0"/>
                </a:cubicBezTo>
                <a:cubicBezTo>
                  <a:pt x="21600" y="13191"/>
                  <a:pt x="21600" y="13191"/>
                  <a:pt x="21600" y="13191"/>
                </a:cubicBezTo>
                <a:cubicBezTo>
                  <a:pt x="16518" y="13521"/>
                  <a:pt x="12141" y="16818"/>
                  <a:pt x="9600" y="21600"/>
                </a:cubicBezTo>
                <a:close/>
                <a:moveTo>
                  <a:pt x="9600" y="21600"/>
                </a:moveTo>
              </a:path>
            </a:pathLst>
          </a:custGeom>
          <a:solidFill>
            <a:srgbClr val="DF6282"/>
          </a:solidFill>
          <a:ln w="25400" cmpd="sng">
            <a:noFill/>
            <a:miter lim="800000"/>
            <a:headEnd/>
            <a:tailEnd/>
          </a:ln>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AutoShape 3"/>
          <p:cNvSpPr>
            <a:spLocks/>
          </p:cNvSpPr>
          <p:nvPr/>
        </p:nvSpPr>
        <p:spPr bwMode="auto">
          <a:xfrm>
            <a:off x="7160419" y="3272267"/>
            <a:ext cx="965994" cy="1808163"/>
          </a:xfrm>
          <a:custGeom>
            <a:avLst/>
            <a:gdLst>
              <a:gd name="T0" fmla="*/ 0 w 20053"/>
              <a:gd name="T1" fmla="*/ 129499929 h 21600"/>
              <a:gd name="T2" fmla="*/ 143066176 w 20053"/>
              <a:gd name="T3" fmla="*/ 0 h 21600"/>
              <a:gd name="T4" fmla="*/ 143066176 w 20053"/>
              <a:gd name="T5" fmla="*/ 605454005 h 21600"/>
              <a:gd name="T6" fmla="*/ 0 w 20053"/>
              <a:gd name="T7" fmla="*/ 475954076 h 21600"/>
              <a:gd name="T8" fmla="*/ 24180041 w 20053"/>
              <a:gd name="T9" fmla="*/ 302727086 h 21600"/>
              <a:gd name="T10" fmla="*/ 0 w 20053"/>
              <a:gd name="T11" fmla="*/ 129499929 h 21600"/>
              <a:gd name="T12" fmla="*/ 0 w 20053"/>
              <a:gd name="T13" fmla="*/ 129499929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053" h="21600">
                <a:moveTo>
                  <a:pt x="0" y="4620"/>
                </a:moveTo>
                <a:cubicBezTo>
                  <a:pt x="15413" y="0"/>
                  <a:pt x="15413" y="0"/>
                  <a:pt x="15413" y="0"/>
                </a:cubicBezTo>
                <a:cubicBezTo>
                  <a:pt x="21600" y="6742"/>
                  <a:pt x="21600" y="14858"/>
                  <a:pt x="15413" y="21600"/>
                </a:cubicBezTo>
                <a:cubicBezTo>
                  <a:pt x="0" y="16980"/>
                  <a:pt x="0" y="16980"/>
                  <a:pt x="0" y="16980"/>
                </a:cubicBezTo>
                <a:cubicBezTo>
                  <a:pt x="1737" y="15170"/>
                  <a:pt x="2605" y="13047"/>
                  <a:pt x="2605" y="10800"/>
                </a:cubicBezTo>
                <a:cubicBezTo>
                  <a:pt x="2605" y="8553"/>
                  <a:pt x="1737" y="6492"/>
                  <a:pt x="0" y="4620"/>
                </a:cubicBezTo>
                <a:close/>
                <a:moveTo>
                  <a:pt x="0" y="4620"/>
                </a:moveTo>
              </a:path>
            </a:pathLst>
          </a:custGeom>
          <a:solidFill>
            <a:srgbClr val="DF6282"/>
          </a:solidFill>
          <a:ln w="25400" cmpd="sng">
            <a:noFill/>
            <a:miter lim="800000"/>
            <a:headEnd/>
            <a:tailEnd/>
          </a:ln>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AutoShape 4"/>
          <p:cNvSpPr>
            <a:spLocks/>
          </p:cNvSpPr>
          <p:nvPr/>
        </p:nvSpPr>
        <p:spPr bwMode="auto">
          <a:xfrm>
            <a:off x="6234907" y="4761342"/>
            <a:ext cx="1605756" cy="1370806"/>
          </a:xfrm>
          <a:custGeom>
            <a:avLst/>
            <a:gdLst>
              <a:gd name="T0" fmla="*/ 264410771 w 21600"/>
              <a:gd name="T1" fmla="*/ 0 h 21600"/>
              <a:gd name="T2" fmla="*/ 477491173 w 21600"/>
              <a:gd name="T3" fmla="*/ 111564062 h 21600"/>
              <a:gd name="T4" fmla="*/ 15562749 w 21600"/>
              <a:gd name="T5" fmla="*/ 347983165 h 21600"/>
              <a:gd name="T6" fmla="*/ 0 w 21600"/>
              <a:gd name="T7" fmla="*/ 136808977 h 21600"/>
              <a:gd name="T8" fmla="*/ 264410771 w 21600"/>
              <a:gd name="T9" fmla="*/ 0 h 21600"/>
              <a:gd name="T10" fmla="*/ 264410771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1961" y="0"/>
                </a:moveTo>
                <a:cubicBezTo>
                  <a:pt x="21600" y="6925"/>
                  <a:pt x="21600" y="6925"/>
                  <a:pt x="21600" y="6925"/>
                </a:cubicBezTo>
                <a:cubicBezTo>
                  <a:pt x="17097" y="15499"/>
                  <a:pt x="9287" y="21023"/>
                  <a:pt x="704" y="21600"/>
                </a:cubicBezTo>
                <a:cubicBezTo>
                  <a:pt x="0" y="8492"/>
                  <a:pt x="0" y="8492"/>
                  <a:pt x="0" y="8492"/>
                </a:cubicBezTo>
                <a:cubicBezTo>
                  <a:pt x="5066" y="8079"/>
                  <a:pt x="9498" y="4782"/>
                  <a:pt x="11961" y="0"/>
                </a:cubicBezTo>
                <a:close/>
                <a:moveTo>
                  <a:pt x="11961" y="0"/>
                </a:moveTo>
              </a:path>
            </a:pathLst>
          </a:custGeom>
          <a:solidFill>
            <a:srgbClr val="7C3D67"/>
          </a:solidFill>
          <a:ln w="25400" cmpd="sng">
            <a:noFill/>
            <a:miter lim="800000"/>
            <a:headEnd/>
            <a:tailEnd/>
          </a:ln>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AutoShape 5"/>
          <p:cNvSpPr>
            <a:spLocks/>
          </p:cNvSpPr>
          <p:nvPr/>
        </p:nvSpPr>
        <p:spPr bwMode="auto">
          <a:xfrm>
            <a:off x="6728619" y="5223304"/>
            <a:ext cx="475456" cy="502444"/>
          </a:xfrm>
          <a:custGeom>
            <a:avLst/>
            <a:gdLst>
              <a:gd name="T0" fmla="*/ 27662239 w 21104"/>
              <a:gd name="T1" fmla="*/ 32097254 h 21600"/>
              <a:gd name="T2" fmla="*/ 42842497 w 21104"/>
              <a:gd name="T3" fmla="*/ 9070780 h 21600"/>
              <a:gd name="T4" fmla="*/ 42842497 w 21104"/>
              <a:gd name="T5" fmla="*/ 7326324 h 21600"/>
              <a:gd name="T6" fmla="*/ 39468210 w 21104"/>
              <a:gd name="T7" fmla="*/ 3488912 h 21600"/>
              <a:gd name="T8" fmla="*/ 37444052 w 21104"/>
              <a:gd name="T9" fmla="*/ 3488912 h 21600"/>
              <a:gd name="T10" fmla="*/ 35756887 w 21104"/>
              <a:gd name="T11" fmla="*/ 5233414 h 21600"/>
              <a:gd name="T12" fmla="*/ 33734757 w 21104"/>
              <a:gd name="T13" fmla="*/ 5581868 h 21600"/>
              <a:gd name="T14" fmla="*/ 34071793 w 21104"/>
              <a:gd name="T15" fmla="*/ 0 h 21600"/>
              <a:gd name="T16" fmla="*/ 9107740 w 21104"/>
              <a:gd name="T17" fmla="*/ 0 h 21600"/>
              <a:gd name="T18" fmla="*/ 9107740 w 21104"/>
              <a:gd name="T19" fmla="*/ 5581868 h 21600"/>
              <a:gd name="T20" fmla="*/ 7422602 w 21104"/>
              <a:gd name="T21" fmla="*/ 5233414 h 21600"/>
              <a:gd name="T22" fmla="*/ 5735481 w 21104"/>
              <a:gd name="T23" fmla="*/ 3488912 h 21600"/>
              <a:gd name="T24" fmla="*/ 3711323 w 21104"/>
              <a:gd name="T25" fmla="*/ 3488912 h 21600"/>
              <a:gd name="T26" fmla="*/ 0 w 21104"/>
              <a:gd name="T27" fmla="*/ 7326324 h 21600"/>
              <a:gd name="T28" fmla="*/ 0 w 21104"/>
              <a:gd name="T29" fmla="*/ 9070780 h 21600"/>
              <a:gd name="T30" fmla="*/ 15517249 w 21104"/>
              <a:gd name="T31" fmla="*/ 32097254 h 21600"/>
              <a:gd name="T32" fmla="*/ 19565609 w 21104"/>
              <a:gd name="T33" fmla="*/ 33841756 h 21600"/>
              <a:gd name="T34" fmla="*/ 19565609 w 21104"/>
              <a:gd name="T35" fmla="*/ 35934666 h 21600"/>
              <a:gd name="T36" fmla="*/ 17878443 w 21104"/>
              <a:gd name="T37" fmla="*/ 36631574 h 21600"/>
              <a:gd name="T38" fmla="*/ 19565609 w 21104"/>
              <a:gd name="T39" fmla="*/ 37679122 h 21600"/>
              <a:gd name="T40" fmla="*/ 19565609 w 21104"/>
              <a:gd name="T41" fmla="*/ 39772032 h 21600"/>
              <a:gd name="T42" fmla="*/ 18215480 w 21104"/>
              <a:gd name="T43" fmla="*/ 41516488 h 21600"/>
              <a:gd name="T44" fmla="*/ 16193350 w 21104"/>
              <a:gd name="T45" fmla="*/ 43260990 h 21600"/>
              <a:gd name="T46" fmla="*/ 14506184 w 21104"/>
              <a:gd name="T47" fmla="*/ 45005446 h 21600"/>
              <a:gd name="T48" fmla="*/ 16193350 w 21104"/>
              <a:gd name="T49" fmla="*/ 46749902 h 21600"/>
              <a:gd name="T50" fmla="*/ 26649147 w 21104"/>
              <a:gd name="T51" fmla="*/ 46749902 h 21600"/>
              <a:gd name="T52" fmla="*/ 28673304 w 21104"/>
              <a:gd name="T53" fmla="*/ 45005446 h 21600"/>
              <a:gd name="T54" fmla="*/ 26649147 w 21104"/>
              <a:gd name="T55" fmla="*/ 43260990 h 21600"/>
              <a:gd name="T56" fmla="*/ 24964053 w 21104"/>
              <a:gd name="T57" fmla="*/ 41168034 h 21600"/>
              <a:gd name="T58" fmla="*/ 23276887 w 21104"/>
              <a:gd name="T59" fmla="*/ 39772032 h 21600"/>
              <a:gd name="T60" fmla="*/ 23276887 w 21104"/>
              <a:gd name="T61" fmla="*/ 37679122 h 21600"/>
              <a:gd name="T62" fmla="*/ 24964053 w 21104"/>
              <a:gd name="T63" fmla="*/ 36631574 h 21600"/>
              <a:gd name="T64" fmla="*/ 23276887 w 21104"/>
              <a:gd name="T65" fmla="*/ 35934666 h 21600"/>
              <a:gd name="T66" fmla="*/ 23276887 w 21104"/>
              <a:gd name="T67" fmla="*/ 33841756 h 21600"/>
              <a:gd name="T68" fmla="*/ 27662239 w 21104"/>
              <a:gd name="T69" fmla="*/ 32097254 h 21600"/>
              <a:gd name="T70" fmla="*/ 34071793 w 21104"/>
              <a:gd name="T71" fmla="*/ 7326324 h 21600"/>
              <a:gd name="T72" fmla="*/ 35756887 w 21104"/>
              <a:gd name="T73" fmla="*/ 7326324 h 21600"/>
              <a:gd name="T74" fmla="*/ 37781044 w 21104"/>
              <a:gd name="T75" fmla="*/ 5581868 h 21600"/>
              <a:gd name="T76" fmla="*/ 39468210 w 21104"/>
              <a:gd name="T77" fmla="*/ 7326324 h 21600"/>
              <a:gd name="T78" fmla="*/ 39468210 w 21104"/>
              <a:gd name="T79" fmla="*/ 9070780 h 21600"/>
              <a:gd name="T80" fmla="*/ 30360470 w 21104"/>
              <a:gd name="T81" fmla="*/ 24770976 h 21600"/>
              <a:gd name="T82" fmla="*/ 34071793 w 21104"/>
              <a:gd name="T83" fmla="*/ 7326324 h 21600"/>
              <a:gd name="T84" fmla="*/ 12144990 w 21104"/>
              <a:gd name="T85" fmla="*/ 25119430 h 21600"/>
              <a:gd name="T86" fmla="*/ 3037250 w 21104"/>
              <a:gd name="T87" fmla="*/ 9419234 h 21600"/>
              <a:gd name="T88" fmla="*/ 3037250 w 21104"/>
              <a:gd name="T89" fmla="*/ 7674778 h 21600"/>
              <a:gd name="T90" fmla="*/ 4722388 w 21104"/>
              <a:gd name="T91" fmla="*/ 5581868 h 21600"/>
              <a:gd name="T92" fmla="*/ 6746546 w 21104"/>
              <a:gd name="T93" fmla="*/ 7674778 h 21600"/>
              <a:gd name="T94" fmla="*/ 8433712 w 21104"/>
              <a:gd name="T95" fmla="*/ 7674778 h 21600"/>
              <a:gd name="T96" fmla="*/ 12144990 w 21104"/>
              <a:gd name="T97" fmla="*/ 25119430 h 21600"/>
              <a:gd name="T98" fmla="*/ 12144990 w 21104"/>
              <a:gd name="T99" fmla="*/ 25119430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104" h="21600">
                <a:moveTo>
                  <a:pt x="13625" y="14830"/>
                </a:moveTo>
                <a:cubicBezTo>
                  <a:pt x="21434" y="10155"/>
                  <a:pt x="21102" y="4191"/>
                  <a:pt x="21102" y="4191"/>
                </a:cubicBezTo>
                <a:cubicBezTo>
                  <a:pt x="21102" y="3385"/>
                  <a:pt x="21102" y="3385"/>
                  <a:pt x="21102" y="3385"/>
                </a:cubicBezTo>
                <a:cubicBezTo>
                  <a:pt x="21102" y="3385"/>
                  <a:pt x="21102" y="1612"/>
                  <a:pt x="19440" y="1612"/>
                </a:cubicBezTo>
                <a:cubicBezTo>
                  <a:pt x="18942" y="1612"/>
                  <a:pt x="18443" y="1612"/>
                  <a:pt x="18443" y="1612"/>
                </a:cubicBezTo>
                <a:cubicBezTo>
                  <a:pt x="17612" y="1612"/>
                  <a:pt x="17612" y="2418"/>
                  <a:pt x="17612" y="2418"/>
                </a:cubicBezTo>
                <a:cubicBezTo>
                  <a:pt x="17612" y="2418"/>
                  <a:pt x="17280" y="2579"/>
                  <a:pt x="16616" y="2579"/>
                </a:cubicBezTo>
                <a:cubicBezTo>
                  <a:pt x="16616" y="1934"/>
                  <a:pt x="16782" y="0"/>
                  <a:pt x="16782" y="0"/>
                </a:cubicBezTo>
                <a:cubicBezTo>
                  <a:pt x="9139" y="967"/>
                  <a:pt x="4486" y="0"/>
                  <a:pt x="4486" y="0"/>
                </a:cubicBezTo>
                <a:cubicBezTo>
                  <a:pt x="4486" y="2579"/>
                  <a:pt x="4486" y="2579"/>
                  <a:pt x="4486" y="2579"/>
                </a:cubicBezTo>
                <a:cubicBezTo>
                  <a:pt x="3822" y="2579"/>
                  <a:pt x="3656" y="2418"/>
                  <a:pt x="3656" y="2418"/>
                </a:cubicBezTo>
                <a:cubicBezTo>
                  <a:pt x="3656" y="2418"/>
                  <a:pt x="3489" y="1612"/>
                  <a:pt x="2825" y="1612"/>
                </a:cubicBezTo>
                <a:cubicBezTo>
                  <a:pt x="2825" y="1612"/>
                  <a:pt x="2326" y="1612"/>
                  <a:pt x="1828" y="1612"/>
                </a:cubicBezTo>
                <a:cubicBezTo>
                  <a:pt x="166" y="1612"/>
                  <a:pt x="0" y="3385"/>
                  <a:pt x="0" y="3385"/>
                </a:cubicBezTo>
                <a:cubicBezTo>
                  <a:pt x="0" y="4191"/>
                  <a:pt x="0" y="4191"/>
                  <a:pt x="0" y="4191"/>
                </a:cubicBezTo>
                <a:cubicBezTo>
                  <a:pt x="0" y="4191"/>
                  <a:pt x="-166" y="10155"/>
                  <a:pt x="7643" y="14830"/>
                </a:cubicBezTo>
                <a:cubicBezTo>
                  <a:pt x="7643" y="14830"/>
                  <a:pt x="8474" y="15636"/>
                  <a:pt x="9637" y="15636"/>
                </a:cubicBezTo>
                <a:cubicBezTo>
                  <a:pt x="9637" y="16603"/>
                  <a:pt x="9637" y="16603"/>
                  <a:pt x="9637" y="16603"/>
                </a:cubicBezTo>
                <a:cubicBezTo>
                  <a:pt x="9637" y="16603"/>
                  <a:pt x="8806" y="16442"/>
                  <a:pt x="8806" y="16925"/>
                </a:cubicBezTo>
                <a:cubicBezTo>
                  <a:pt x="8806" y="17570"/>
                  <a:pt x="9637" y="17409"/>
                  <a:pt x="9637" y="17409"/>
                </a:cubicBezTo>
                <a:cubicBezTo>
                  <a:pt x="9637" y="18376"/>
                  <a:pt x="9637" y="18376"/>
                  <a:pt x="9637" y="18376"/>
                </a:cubicBezTo>
                <a:cubicBezTo>
                  <a:pt x="9637" y="18376"/>
                  <a:pt x="9471" y="19182"/>
                  <a:pt x="8972" y="19182"/>
                </a:cubicBezTo>
                <a:cubicBezTo>
                  <a:pt x="8972" y="19988"/>
                  <a:pt x="7976" y="19988"/>
                  <a:pt x="7976" y="19988"/>
                </a:cubicBezTo>
                <a:cubicBezTo>
                  <a:pt x="7976" y="19988"/>
                  <a:pt x="7145" y="20149"/>
                  <a:pt x="7145" y="20794"/>
                </a:cubicBezTo>
                <a:cubicBezTo>
                  <a:pt x="7145" y="20794"/>
                  <a:pt x="6979" y="21600"/>
                  <a:pt x="7976" y="21600"/>
                </a:cubicBezTo>
                <a:cubicBezTo>
                  <a:pt x="9305" y="21600"/>
                  <a:pt x="13126" y="21600"/>
                  <a:pt x="13126" y="21600"/>
                </a:cubicBezTo>
                <a:cubicBezTo>
                  <a:pt x="13957" y="21600"/>
                  <a:pt x="14123" y="20794"/>
                  <a:pt x="14123" y="20794"/>
                </a:cubicBezTo>
                <a:cubicBezTo>
                  <a:pt x="14123" y="20794"/>
                  <a:pt x="14123" y="19988"/>
                  <a:pt x="13126" y="19988"/>
                </a:cubicBezTo>
                <a:cubicBezTo>
                  <a:pt x="12296" y="19988"/>
                  <a:pt x="12296" y="19021"/>
                  <a:pt x="12296" y="19021"/>
                </a:cubicBezTo>
                <a:cubicBezTo>
                  <a:pt x="12296" y="19021"/>
                  <a:pt x="11465" y="19182"/>
                  <a:pt x="11465" y="18376"/>
                </a:cubicBezTo>
                <a:cubicBezTo>
                  <a:pt x="11465" y="17409"/>
                  <a:pt x="11465" y="17409"/>
                  <a:pt x="11465" y="17409"/>
                </a:cubicBezTo>
                <a:cubicBezTo>
                  <a:pt x="11465" y="17409"/>
                  <a:pt x="12296" y="17570"/>
                  <a:pt x="12296" y="16925"/>
                </a:cubicBezTo>
                <a:cubicBezTo>
                  <a:pt x="12296" y="16442"/>
                  <a:pt x="11465" y="16603"/>
                  <a:pt x="11465" y="16603"/>
                </a:cubicBezTo>
                <a:cubicBezTo>
                  <a:pt x="11465" y="15636"/>
                  <a:pt x="11465" y="15636"/>
                  <a:pt x="11465" y="15636"/>
                </a:cubicBezTo>
                <a:cubicBezTo>
                  <a:pt x="12296" y="15636"/>
                  <a:pt x="12960" y="15313"/>
                  <a:pt x="13625" y="14830"/>
                </a:cubicBezTo>
                <a:close/>
                <a:moveTo>
                  <a:pt x="16782" y="3385"/>
                </a:moveTo>
                <a:cubicBezTo>
                  <a:pt x="16948" y="3385"/>
                  <a:pt x="17612" y="3385"/>
                  <a:pt x="17612" y="3385"/>
                </a:cubicBezTo>
                <a:cubicBezTo>
                  <a:pt x="18443" y="3385"/>
                  <a:pt x="18609" y="2579"/>
                  <a:pt x="18609" y="2579"/>
                </a:cubicBezTo>
                <a:cubicBezTo>
                  <a:pt x="19440" y="2579"/>
                  <a:pt x="19440" y="3385"/>
                  <a:pt x="19440" y="3385"/>
                </a:cubicBezTo>
                <a:cubicBezTo>
                  <a:pt x="19440" y="4191"/>
                  <a:pt x="19440" y="4191"/>
                  <a:pt x="19440" y="4191"/>
                </a:cubicBezTo>
                <a:cubicBezTo>
                  <a:pt x="19440" y="4191"/>
                  <a:pt x="19108" y="7576"/>
                  <a:pt x="14954" y="11445"/>
                </a:cubicBezTo>
                <a:cubicBezTo>
                  <a:pt x="15951" y="9833"/>
                  <a:pt x="16782" y="6125"/>
                  <a:pt x="16782" y="3385"/>
                </a:cubicBezTo>
                <a:close/>
                <a:moveTo>
                  <a:pt x="5982" y="11606"/>
                </a:moveTo>
                <a:cubicBezTo>
                  <a:pt x="1662" y="7737"/>
                  <a:pt x="1496" y="4352"/>
                  <a:pt x="1496" y="4352"/>
                </a:cubicBezTo>
                <a:cubicBezTo>
                  <a:pt x="1496" y="3546"/>
                  <a:pt x="1496" y="3546"/>
                  <a:pt x="1496" y="3546"/>
                </a:cubicBezTo>
                <a:cubicBezTo>
                  <a:pt x="1496" y="3546"/>
                  <a:pt x="1496" y="2579"/>
                  <a:pt x="2326" y="2579"/>
                </a:cubicBezTo>
                <a:cubicBezTo>
                  <a:pt x="2326" y="2579"/>
                  <a:pt x="2326" y="3546"/>
                  <a:pt x="3323" y="3546"/>
                </a:cubicBezTo>
                <a:cubicBezTo>
                  <a:pt x="3323" y="3546"/>
                  <a:pt x="3988" y="3546"/>
                  <a:pt x="4154" y="3546"/>
                </a:cubicBezTo>
                <a:cubicBezTo>
                  <a:pt x="4154" y="6287"/>
                  <a:pt x="4985" y="9994"/>
                  <a:pt x="5982" y="11606"/>
                </a:cubicBezTo>
                <a:close/>
                <a:moveTo>
                  <a:pt x="5982" y="11606"/>
                </a:moveTo>
              </a:path>
            </a:pathLst>
          </a:custGeom>
          <a:solidFill>
            <a:srgbClr val="FFFEFE"/>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pPr>
            <a:endParaRPr lang="zh-CN" altLang="en-US" sz="145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AutoShape 6"/>
          <p:cNvSpPr>
            <a:spLocks/>
          </p:cNvSpPr>
          <p:nvPr/>
        </p:nvSpPr>
        <p:spPr bwMode="auto">
          <a:xfrm>
            <a:off x="6223794" y="2220548"/>
            <a:ext cx="1605756" cy="1359694"/>
          </a:xfrm>
          <a:custGeom>
            <a:avLst/>
            <a:gdLst>
              <a:gd name="T0" fmla="*/ 0 w 21600"/>
              <a:gd name="T1" fmla="*/ 210680934 h 21600"/>
              <a:gd name="T2" fmla="*/ 12445650 w 21600"/>
              <a:gd name="T3" fmla="*/ 0 h 21600"/>
              <a:gd name="T4" fmla="*/ 477491173 w 21600"/>
              <a:gd name="T5" fmla="*/ 230430238 h 21600"/>
              <a:gd name="T6" fmla="*/ 265958095 w 21600"/>
              <a:gd name="T7" fmla="*/ 342364403 h 21600"/>
              <a:gd name="T8" fmla="*/ 0 w 21600"/>
              <a:gd name="T9" fmla="*/ 210680934 h 21600"/>
              <a:gd name="T10" fmla="*/ 0 w 21600"/>
              <a:gd name="T11" fmla="*/ 210680934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3292"/>
                </a:moveTo>
                <a:cubicBezTo>
                  <a:pt x="563" y="0"/>
                  <a:pt x="563" y="0"/>
                  <a:pt x="563" y="0"/>
                </a:cubicBezTo>
                <a:cubicBezTo>
                  <a:pt x="9217" y="498"/>
                  <a:pt x="17027" y="5982"/>
                  <a:pt x="21600" y="14538"/>
                </a:cubicBezTo>
                <a:cubicBezTo>
                  <a:pt x="12031" y="21600"/>
                  <a:pt x="12031" y="21600"/>
                  <a:pt x="12031" y="21600"/>
                </a:cubicBezTo>
                <a:cubicBezTo>
                  <a:pt x="9498" y="16865"/>
                  <a:pt x="5066" y="13625"/>
                  <a:pt x="0" y="13292"/>
                </a:cubicBezTo>
                <a:close/>
                <a:moveTo>
                  <a:pt x="0" y="13292"/>
                </a:moveTo>
              </a:path>
            </a:pathLst>
          </a:custGeom>
          <a:solidFill>
            <a:srgbClr val="7C3D67"/>
          </a:solidFill>
          <a:ln w="25400" cmpd="sng">
            <a:noFill/>
            <a:miter lim="800000"/>
            <a:headEnd/>
            <a:tailEnd/>
          </a:ln>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AutoShape 7"/>
          <p:cNvSpPr>
            <a:spLocks/>
          </p:cNvSpPr>
          <p:nvPr/>
        </p:nvSpPr>
        <p:spPr bwMode="auto">
          <a:xfrm>
            <a:off x="4529932" y="4793092"/>
            <a:ext cx="1605756" cy="1345406"/>
          </a:xfrm>
          <a:custGeom>
            <a:avLst/>
            <a:gdLst>
              <a:gd name="T0" fmla="*/ 477491173 w 21600"/>
              <a:gd name="T1" fmla="*/ 126525095 h 21600"/>
              <a:gd name="T2" fmla="*/ 469709798 w 21600"/>
              <a:gd name="T3" fmla="*/ 335206908 h 21600"/>
              <a:gd name="T4" fmla="*/ 0 w 21600"/>
              <a:gd name="T5" fmla="*/ 116080882 h 21600"/>
              <a:gd name="T6" fmla="*/ 206868653 w 21600"/>
              <a:gd name="T7" fmla="*/ 0 h 21600"/>
              <a:gd name="T8" fmla="*/ 477491173 w 21600"/>
              <a:gd name="T9" fmla="*/ 126525095 h 21600"/>
              <a:gd name="T10" fmla="*/ 477491173 w 21600"/>
              <a:gd name="T11" fmla="*/ 126525095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8153"/>
                </a:moveTo>
                <a:cubicBezTo>
                  <a:pt x="21248" y="21600"/>
                  <a:pt x="21248" y="21600"/>
                  <a:pt x="21248" y="21600"/>
                </a:cubicBezTo>
                <a:cubicBezTo>
                  <a:pt x="12664" y="21348"/>
                  <a:pt x="4714" y="16053"/>
                  <a:pt x="0" y="7480"/>
                </a:cubicBezTo>
                <a:cubicBezTo>
                  <a:pt x="9358" y="0"/>
                  <a:pt x="9358" y="0"/>
                  <a:pt x="9358" y="0"/>
                </a:cubicBezTo>
                <a:cubicBezTo>
                  <a:pt x="12031" y="4791"/>
                  <a:pt x="16464" y="7984"/>
                  <a:pt x="21600" y="8153"/>
                </a:cubicBezTo>
                <a:close/>
                <a:moveTo>
                  <a:pt x="21600" y="8153"/>
                </a:moveTo>
              </a:path>
            </a:pathLst>
          </a:custGeom>
          <a:solidFill>
            <a:srgbClr val="DF6282"/>
          </a:solidFill>
          <a:ln w="25400" cmpd="sng">
            <a:noFill/>
            <a:miter lim="800000"/>
            <a:headEnd/>
            <a:tailEnd/>
          </a:ln>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AutoShape 8"/>
          <p:cNvSpPr>
            <a:spLocks/>
          </p:cNvSpPr>
          <p:nvPr/>
        </p:nvSpPr>
        <p:spPr bwMode="auto">
          <a:xfrm>
            <a:off x="5145088" y="2642823"/>
            <a:ext cx="434975" cy="431800"/>
          </a:xfrm>
          <a:custGeom>
            <a:avLst/>
            <a:gdLst>
              <a:gd name="T0" fmla="*/ 0 w 21600"/>
              <a:gd name="T1" fmla="*/ 17264004 h 21600"/>
              <a:gd name="T2" fmla="*/ 35037639 w 21600"/>
              <a:gd name="T3" fmla="*/ 17264004 h 21600"/>
              <a:gd name="T4" fmla="*/ 24234350 w 21600"/>
              <a:gd name="T5" fmla="*/ 6905601 h 21600"/>
              <a:gd name="T6" fmla="*/ 25110301 w 21600"/>
              <a:gd name="T7" fmla="*/ 4028254 h 21600"/>
              <a:gd name="T8" fmla="*/ 25110301 w 21600"/>
              <a:gd name="T9" fmla="*/ 8056548 h 21600"/>
              <a:gd name="T10" fmla="*/ 13723058 w 21600"/>
              <a:gd name="T11" fmla="*/ 22155458 h 21600"/>
              <a:gd name="T12" fmla="*/ 11971197 w 21600"/>
              <a:gd name="T13" fmla="*/ 25320552 h 21600"/>
              <a:gd name="T14" fmla="*/ 11095246 w 21600"/>
              <a:gd name="T15" fmla="*/ 27334659 h 21600"/>
              <a:gd name="T16" fmla="*/ 10803289 w 21600"/>
              <a:gd name="T17" fmla="*/ 31650660 h 21600"/>
              <a:gd name="T18" fmla="*/ 9051387 w 21600"/>
              <a:gd name="T19" fmla="*/ 28485606 h 21600"/>
              <a:gd name="T20" fmla="*/ 7591482 w 21600"/>
              <a:gd name="T21" fmla="*/ 25608259 h 21600"/>
              <a:gd name="T22" fmla="*/ 4963669 w 21600"/>
              <a:gd name="T23" fmla="*/ 23594152 h 21600"/>
              <a:gd name="T24" fmla="*/ 4671672 w 21600"/>
              <a:gd name="T25" fmla="*/ 19565858 h 21600"/>
              <a:gd name="T26" fmla="*/ 4379715 w 21600"/>
              <a:gd name="T27" fmla="*/ 17264004 h 21600"/>
              <a:gd name="T28" fmla="*/ 2919810 w 21600"/>
              <a:gd name="T29" fmla="*/ 15537603 h 21600"/>
              <a:gd name="T30" fmla="*/ 2919810 w 21600"/>
              <a:gd name="T31" fmla="*/ 12948003 h 21600"/>
              <a:gd name="T32" fmla="*/ 11095246 w 21600"/>
              <a:gd name="T33" fmla="*/ 5754655 h 21600"/>
              <a:gd name="T34" fmla="*/ 9051387 w 21600"/>
              <a:gd name="T35" fmla="*/ 5754655 h 21600"/>
              <a:gd name="T36" fmla="*/ 8175436 w 21600"/>
              <a:gd name="T37" fmla="*/ 7481055 h 21600"/>
              <a:gd name="T38" fmla="*/ 9343384 w 21600"/>
              <a:gd name="T39" fmla="*/ 8056548 h 21600"/>
              <a:gd name="T40" fmla="*/ 9051387 w 21600"/>
              <a:gd name="T41" fmla="*/ 6905601 h 21600"/>
              <a:gd name="T42" fmla="*/ 13723058 w 21600"/>
              <a:gd name="T43" fmla="*/ 8632002 h 21600"/>
              <a:gd name="T44" fmla="*/ 11971197 w 21600"/>
              <a:gd name="T45" fmla="*/ 9782949 h 21600"/>
              <a:gd name="T46" fmla="*/ 10803289 w 21600"/>
              <a:gd name="T47" fmla="*/ 10358402 h 21600"/>
              <a:gd name="T48" fmla="*/ 11095246 w 21600"/>
              <a:gd name="T49" fmla="*/ 12372549 h 21600"/>
              <a:gd name="T50" fmla="*/ 9635341 w 21600"/>
              <a:gd name="T51" fmla="*/ 14098950 h 21600"/>
              <a:gd name="T52" fmla="*/ 8467433 w 21600"/>
              <a:gd name="T53" fmla="*/ 14674403 h 21600"/>
              <a:gd name="T54" fmla="*/ 6131577 w 21600"/>
              <a:gd name="T55" fmla="*/ 14098950 h 21600"/>
              <a:gd name="T56" fmla="*/ 4379715 w 21600"/>
              <a:gd name="T57" fmla="*/ 15537603 h 21600"/>
              <a:gd name="T58" fmla="*/ 4671672 w 21600"/>
              <a:gd name="T59" fmla="*/ 16688550 h 21600"/>
              <a:gd name="T60" fmla="*/ 7883479 w 21600"/>
              <a:gd name="T61" fmla="*/ 17839457 h 21600"/>
              <a:gd name="T62" fmla="*/ 11971197 w 21600"/>
              <a:gd name="T63" fmla="*/ 18990404 h 21600"/>
              <a:gd name="T64" fmla="*/ 13723058 w 21600"/>
              <a:gd name="T65" fmla="*/ 22155458 h 21600"/>
              <a:gd name="T66" fmla="*/ 16058915 w 21600"/>
              <a:gd name="T67" fmla="*/ 6042401 h 21600"/>
              <a:gd name="T68" fmla="*/ 12847148 w 21600"/>
              <a:gd name="T69" fmla="*/ 4316001 h 21600"/>
              <a:gd name="T70" fmla="*/ 18394771 w 21600"/>
              <a:gd name="T71" fmla="*/ 2877347 h 21600"/>
              <a:gd name="T72" fmla="*/ 31241878 w 21600"/>
              <a:gd name="T73" fmla="*/ 17839457 h 21600"/>
              <a:gd name="T74" fmla="*/ 26862203 w 21600"/>
              <a:gd name="T75" fmla="*/ 29348806 h 21600"/>
              <a:gd name="T76" fmla="*/ 26570206 w 21600"/>
              <a:gd name="T77" fmla="*/ 26471459 h 21600"/>
              <a:gd name="T78" fmla="*/ 24526347 w 21600"/>
              <a:gd name="T79" fmla="*/ 23306405 h 21600"/>
              <a:gd name="T80" fmla="*/ 19270722 w 21600"/>
              <a:gd name="T81" fmla="*/ 19278151 h 21600"/>
              <a:gd name="T82" fmla="*/ 28322108 w 21600"/>
              <a:gd name="T83" fmla="*/ 16113057 h 21600"/>
              <a:gd name="T84" fmla="*/ 30657924 w 21600"/>
              <a:gd name="T85" fmla="*/ 14098950 h 21600"/>
              <a:gd name="T86" fmla="*/ 27154160 w 21600"/>
              <a:gd name="T87" fmla="*/ 11221602 h 21600"/>
              <a:gd name="T88" fmla="*/ 26570206 w 21600"/>
              <a:gd name="T89" fmla="*/ 14962150 h 21600"/>
              <a:gd name="T90" fmla="*/ 23066442 w 21600"/>
              <a:gd name="T91" fmla="*/ 14098950 h 21600"/>
              <a:gd name="T92" fmla="*/ 21314581 w 21600"/>
              <a:gd name="T93" fmla="*/ 12660256 h 21600"/>
              <a:gd name="T94" fmla="*/ 22190491 w 21600"/>
              <a:gd name="T95" fmla="*/ 10070656 h 21600"/>
              <a:gd name="T96" fmla="*/ 26278249 w 21600"/>
              <a:gd name="T97" fmla="*/ 10358402 h 21600"/>
              <a:gd name="T98" fmla="*/ 29198019 w 21600"/>
              <a:gd name="T99" fmla="*/ 10358402 h 21600"/>
              <a:gd name="T100" fmla="*/ 30657924 w 21600"/>
              <a:gd name="T101" fmla="*/ 9207455 h 21600"/>
              <a:gd name="T102" fmla="*/ 32117829 w 21600"/>
              <a:gd name="T103" fmla="*/ 16400804 h 21600"/>
              <a:gd name="T104" fmla="*/ 31241878 w 21600"/>
              <a:gd name="T105" fmla="*/ 17839457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1600" h="21600">
                <a:moveTo>
                  <a:pt x="10800" y="0"/>
                </a:moveTo>
                <a:cubicBezTo>
                  <a:pt x="4860" y="0"/>
                  <a:pt x="0" y="4860"/>
                  <a:pt x="0" y="10800"/>
                </a:cubicBezTo>
                <a:cubicBezTo>
                  <a:pt x="0" y="16740"/>
                  <a:pt x="4860" y="21600"/>
                  <a:pt x="10800" y="21600"/>
                </a:cubicBezTo>
                <a:cubicBezTo>
                  <a:pt x="16740" y="21600"/>
                  <a:pt x="21600" y="16740"/>
                  <a:pt x="21600" y="10800"/>
                </a:cubicBezTo>
                <a:cubicBezTo>
                  <a:pt x="21600" y="4860"/>
                  <a:pt x="16740" y="0"/>
                  <a:pt x="10800" y="0"/>
                </a:cubicBezTo>
                <a:close/>
                <a:moveTo>
                  <a:pt x="14940" y="4320"/>
                </a:moveTo>
                <a:cubicBezTo>
                  <a:pt x="15660" y="3780"/>
                  <a:pt x="15660" y="3780"/>
                  <a:pt x="15660" y="3780"/>
                </a:cubicBezTo>
                <a:cubicBezTo>
                  <a:pt x="15660" y="3780"/>
                  <a:pt x="15300" y="3060"/>
                  <a:pt x="15480" y="2520"/>
                </a:cubicBezTo>
                <a:cubicBezTo>
                  <a:pt x="15660" y="2520"/>
                  <a:pt x="16380" y="2880"/>
                  <a:pt x="16920" y="3600"/>
                </a:cubicBezTo>
                <a:cubicBezTo>
                  <a:pt x="16560" y="5220"/>
                  <a:pt x="15480" y="5040"/>
                  <a:pt x="15480" y="5040"/>
                </a:cubicBezTo>
                <a:cubicBezTo>
                  <a:pt x="15480" y="5040"/>
                  <a:pt x="14760" y="5040"/>
                  <a:pt x="14940" y="4320"/>
                </a:cubicBezTo>
                <a:close/>
                <a:moveTo>
                  <a:pt x="8460" y="13860"/>
                </a:moveTo>
                <a:cubicBezTo>
                  <a:pt x="8280" y="14040"/>
                  <a:pt x="8100" y="14580"/>
                  <a:pt x="7920" y="15120"/>
                </a:cubicBezTo>
                <a:cubicBezTo>
                  <a:pt x="7740" y="15480"/>
                  <a:pt x="7560" y="15660"/>
                  <a:pt x="7380" y="15840"/>
                </a:cubicBezTo>
                <a:cubicBezTo>
                  <a:pt x="7020" y="16020"/>
                  <a:pt x="7020" y="16380"/>
                  <a:pt x="7020" y="16380"/>
                </a:cubicBezTo>
                <a:cubicBezTo>
                  <a:pt x="6840" y="17100"/>
                  <a:pt x="6840" y="17100"/>
                  <a:pt x="6840" y="17100"/>
                </a:cubicBezTo>
                <a:cubicBezTo>
                  <a:pt x="6840" y="17100"/>
                  <a:pt x="7020" y="17820"/>
                  <a:pt x="7200" y="18000"/>
                </a:cubicBezTo>
                <a:cubicBezTo>
                  <a:pt x="7200" y="18360"/>
                  <a:pt x="6660" y="19800"/>
                  <a:pt x="6660" y="19800"/>
                </a:cubicBezTo>
                <a:cubicBezTo>
                  <a:pt x="6120" y="19620"/>
                  <a:pt x="5940" y="19080"/>
                  <a:pt x="5760" y="18720"/>
                </a:cubicBezTo>
                <a:cubicBezTo>
                  <a:pt x="5760" y="18360"/>
                  <a:pt x="5400" y="18180"/>
                  <a:pt x="5580" y="17820"/>
                </a:cubicBezTo>
                <a:cubicBezTo>
                  <a:pt x="5580" y="17280"/>
                  <a:pt x="5220" y="17100"/>
                  <a:pt x="5040" y="16920"/>
                </a:cubicBezTo>
                <a:cubicBezTo>
                  <a:pt x="4860" y="16560"/>
                  <a:pt x="4680" y="16200"/>
                  <a:pt x="4680" y="16020"/>
                </a:cubicBezTo>
                <a:cubicBezTo>
                  <a:pt x="4680" y="15840"/>
                  <a:pt x="4140" y="15480"/>
                  <a:pt x="4140" y="15480"/>
                </a:cubicBezTo>
                <a:cubicBezTo>
                  <a:pt x="4140" y="15480"/>
                  <a:pt x="3240" y="14940"/>
                  <a:pt x="3060" y="14760"/>
                </a:cubicBezTo>
                <a:cubicBezTo>
                  <a:pt x="2880" y="14580"/>
                  <a:pt x="2700" y="13860"/>
                  <a:pt x="2700" y="13500"/>
                </a:cubicBezTo>
                <a:cubicBezTo>
                  <a:pt x="2700" y="13140"/>
                  <a:pt x="2880" y="12240"/>
                  <a:pt x="2880" y="12240"/>
                </a:cubicBezTo>
                <a:cubicBezTo>
                  <a:pt x="2880" y="12240"/>
                  <a:pt x="3240" y="11880"/>
                  <a:pt x="3060" y="11700"/>
                </a:cubicBezTo>
                <a:cubicBezTo>
                  <a:pt x="2700" y="11520"/>
                  <a:pt x="2700" y="10800"/>
                  <a:pt x="2700" y="10800"/>
                </a:cubicBezTo>
                <a:cubicBezTo>
                  <a:pt x="2340" y="10440"/>
                  <a:pt x="2340" y="10440"/>
                  <a:pt x="2340" y="10440"/>
                </a:cubicBezTo>
                <a:cubicBezTo>
                  <a:pt x="2340" y="10440"/>
                  <a:pt x="1980" y="9900"/>
                  <a:pt x="1800" y="9720"/>
                </a:cubicBezTo>
                <a:cubicBezTo>
                  <a:pt x="1800" y="9360"/>
                  <a:pt x="1800" y="9180"/>
                  <a:pt x="1980" y="9000"/>
                </a:cubicBezTo>
                <a:cubicBezTo>
                  <a:pt x="1980" y="8820"/>
                  <a:pt x="1800" y="8280"/>
                  <a:pt x="1800" y="8100"/>
                </a:cubicBezTo>
                <a:cubicBezTo>
                  <a:pt x="3600" y="3600"/>
                  <a:pt x="6660" y="2700"/>
                  <a:pt x="6660" y="2700"/>
                </a:cubicBezTo>
                <a:cubicBezTo>
                  <a:pt x="6840" y="3600"/>
                  <a:pt x="6840" y="3600"/>
                  <a:pt x="6840" y="3600"/>
                </a:cubicBezTo>
                <a:cubicBezTo>
                  <a:pt x="6840" y="3600"/>
                  <a:pt x="6300" y="3780"/>
                  <a:pt x="6120" y="3780"/>
                </a:cubicBezTo>
                <a:cubicBezTo>
                  <a:pt x="5760" y="3600"/>
                  <a:pt x="5580" y="3600"/>
                  <a:pt x="5580" y="3600"/>
                </a:cubicBezTo>
                <a:cubicBezTo>
                  <a:pt x="5220" y="4140"/>
                  <a:pt x="5220" y="4140"/>
                  <a:pt x="5220" y="4140"/>
                </a:cubicBezTo>
                <a:cubicBezTo>
                  <a:pt x="5220" y="4140"/>
                  <a:pt x="5040" y="4500"/>
                  <a:pt x="5040" y="4680"/>
                </a:cubicBezTo>
                <a:cubicBezTo>
                  <a:pt x="5040" y="4860"/>
                  <a:pt x="5220" y="5220"/>
                  <a:pt x="5220" y="5220"/>
                </a:cubicBezTo>
                <a:cubicBezTo>
                  <a:pt x="5220" y="5220"/>
                  <a:pt x="5760" y="5220"/>
                  <a:pt x="5760" y="5040"/>
                </a:cubicBezTo>
                <a:cubicBezTo>
                  <a:pt x="5760" y="4860"/>
                  <a:pt x="5760" y="4680"/>
                  <a:pt x="5760" y="4680"/>
                </a:cubicBezTo>
                <a:cubicBezTo>
                  <a:pt x="5580" y="4320"/>
                  <a:pt x="5580" y="4320"/>
                  <a:pt x="5580" y="4320"/>
                </a:cubicBezTo>
                <a:cubicBezTo>
                  <a:pt x="5580" y="4320"/>
                  <a:pt x="6120" y="4140"/>
                  <a:pt x="7200" y="4320"/>
                </a:cubicBezTo>
                <a:cubicBezTo>
                  <a:pt x="8460" y="4320"/>
                  <a:pt x="7920" y="5220"/>
                  <a:pt x="8460" y="5400"/>
                </a:cubicBezTo>
                <a:cubicBezTo>
                  <a:pt x="9000" y="5580"/>
                  <a:pt x="8100" y="6300"/>
                  <a:pt x="7920" y="6660"/>
                </a:cubicBezTo>
                <a:cubicBezTo>
                  <a:pt x="7740" y="7020"/>
                  <a:pt x="7380" y="6120"/>
                  <a:pt x="7380" y="6120"/>
                </a:cubicBezTo>
                <a:cubicBezTo>
                  <a:pt x="7380" y="6120"/>
                  <a:pt x="7740" y="5760"/>
                  <a:pt x="7200" y="5760"/>
                </a:cubicBezTo>
                <a:cubicBezTo>
                  <a:pt x="6660" y="5580"/>
                  <a:pt x="6300" y="6480"/>
                  <a:pt x="6660" y="6480"/>
                </a:cubicBezTo>
                <a:cubicBezTo>
                  <a:pt x="6840" y="6480"/>
                  <a:pt x="7200" y="6840"/>
                  <a:pt x="7020" y="7020"/>
                </a:cubicBezTo>
                <a:cubicBezTo>
                  <a:pt x="7020" y="7200"/>
                  <a:pt x="7020" y="7200"/>
                  <a:pt x="6840" y="7740"/>
                </a:cubicBezTo>
                <a:cubicBezTo>
                  <a:pt x="6480" y="8280"/>
                  <a:pt x="6120" y="8640"/>
                  <a:pt x="6120" y="8640"/>
                </a:cubicBezTo>
                <a:cubicBezTo>
                  <a:pt x="6120" y="8640"/>
                  <a:pt x="5760" y="8460"/>
                  <a:pt x="5940" y="8820"/>
                </a:cubicBezTo>
                <a:cubicBezTo>
                  <a:pt x="6120" y="9180"/>
                  <a:pt x="5940" y="9720"/>
                  <a:pt x="5940" y="9900"/>
                </a:cubicBezTo>
                <a:cubicBezTo>
                  <a:pt x="5940" y="10260"/>
                  <a:pt x="5220" y="9720"/>
                  <a:pt x="5220" y="9180"/>
                </a:cubicBezTo>
                <a:cubicBezTo>
                  <a:pt x="5040" y="8640"/>
                  <a:pt x="4500" y="9180"/>
                  <a:pt x="4320" y="9180"/>
                </a:cubicBezTo>
                <a:cubicBezTo>
                  <a:pt x="4140" y="9180"/>
                  <a:pt x="3780" y="9000"/>
                  <a:pt x="3780" y="8820"/>
                </a:cubicBezTo>
                <a:cubicBezTo>
                  <a:pt x="3600" y="8640"/>
                  <a:pt x="2700" y="9360"/>
                  <a:pt x="2520" y="9360"/>
                </a:cubicBezTo>
                <a:cubicBezTo>
                  <a:pt x="2340" y="9540"/>
                  <a:pt x="2340" y="9900"/>
                  <a:pt x="2700" y="9720"/>
                </a:cubicBezTo>
                <a:cubicBezTo>
                  <a:pt x="3060" y="9540"/>
                  <a:pt x="3420" y="9720"/>
                  <a:pt x="3420" y="10080"/>
                </a:cubicBezTo>
                <a:cubicBezTo>
                  <a:pt x="3240" y="10440"/>
                  <a:pt x="2880" y="10260"/>
                  <a:pt x="2880" y="10440"/>
                </a:cubicBezTo>
                <a:cubicBezTo>
                  <a:pt x="3060" y="10800"/>
                  <a:pt x="3420" y="10980"/>
                  <a:pt x="3420" y="11340"/>
                </a:cubicBezTo>
                <a:cubicBezTo>
                  <a:pt x="3600" y="11700"/>
                  <a:pt x="4500" y="11340"/>
                  <a:pt x="4860" y="11160"/>
                </a:cubicBezTo>
                <a:cubicBezTo>
                  <a:pt x="5040" y="11160"/>
                  <a:pt x="5940" y="10980"/>
                  <a:pt x="5940" y="11340"/>
                </a:cubicBezTo>
                <a:cubicBezTo>
                  <a:pt x="6120" y="11700"/>
                  <a:pt x="7020" y="11880"/>
                  <a:pt x="7380" y="11880"/>
                </a:cubicBezTo>
                <a:cubicBezTo>
                  <a:pt x="7740" y="12060"/>
                  <a:pt x="8280" y="12060"/>
                  <a:pt x="8820" y="12420"/>
                </a:cubicBezTo>
                <a:cubicBezTo>
                  <a:pt x="9180" y="12960"/>
                  <a:pt x="8460" y="13680"/>
                  <a:pt x="8460" y="13860"/>
                </a:cubicBezTo>
                <a:close/>
                <a:moveTo>
                  <a:pt x="10620" y="2520"/>
                </a:moveTo>
                <a:cubicBezTo>
                  <a:pt x="10440" y="3060"/>
                  <a:pt x="9720" y="3600"/>
                  <a:pt x="9900" y="3780"/>
                </a:cubicBezTo>
                <a:cubicBezTo>
                  <a:pt x="9900" y="3960"/>
                  <a:pt x="9900" y="4860"/>
                  <a:pt x="9180" y="4140"/>
                </a:cubicBezTo>
                <a:cubicBezTo>
                  <a:pt x="8460" y="3420"/>
                  <a:pt x="7740" y="3240"/>
                  <a:pt x="7920" y="2700"/>
                </a:cubicBezTo>
                <a:cubicBezTo>
                  <a:pt x="7920" y="2520"/>
                  <a:pt x="8640" y="2520"/>
                  <a:pt x="8640" y="2340"/>
                </a:cubicBezTo>
                <a:cubicBezTo>
                  <a:pt x="9540" y="1260"/>
                  <a:pt x="11160" y="1440"/>
                  <a:pt x="11340" y="1800"/>
                </a:cubicBezTo>
                <a:cubicBezTo>
                  <a:pt x="10980" y="2160"/>
                  <a:pt x="10620" y="1980"/>
                  <a:pt x="10620" y="2520"/>
                </a:cubicBezTo>
                <a:close/>
                <a:moveTo>
                  <a:pt x="19260" y="11160"/>
                </a:moveTo>
                <a:cubicBezTo>
                  <a:pt x="19260" y="11160"/>
                  <a:pt x="19620" y="11700"/>
                  <a:pt x="20160" y="11700"/>
                </a:cubicBezTo>
                <a:cubicBezTo>
                  <a:pt x="19800" y="15660"/>
                  <a:pt x="16560" y="18360"/>
                  <a:pt x="16560" y="18360"/>
                </a:cubicBezTo>
                <a:cubicBezTo>
                  <a:pt x="16020" y="17820"/>
                  <a:pt x="16200" y="17280"/>
                  <a:pt x="16200" y="17280"/>
                </a:cubicBezTo>
                <a:cubicBezTo>
                  <a:pt x="16380" y="16560"/>
                  <a:pt x="16380" y="16560"/>
                  <a:pt x="16380" y="16560"/>
                </a:cubicBezTo>
                <a:cubicBezTo>
                  <a:pt x="16380" y="15300"/>
                  <a:pt x="16380" y="15300"/>
                  <a:pt x="16380" y="15300"/>
                </a:cubicBezTo>
                <a:cubicBezTo>
                  <a:pt x="16380" y="15300"/>
                  <a:pt x="16380" y="13860"/>
                  <a:pt x="15120" y="14580"/>
                </a:cubicBezTo>
                <a:cubicBezTo>
                  <a:pt x="13860" y="14940"/>
                  <a:pt x="14400" y="14940"/>
                  <a:pt x="12960" y="14940"/>
                </a:cubicBezTo>
                <a:cubicBezTo>
                  <a:pt x="11520" y="15120"/>
                  <a:pt x="11880" y="12060"/>
                  <a:pt x="11880" y="12060"/>
                </a:cubicBezTo>
                <a:cubicBezTo>
                  <a:pt x="11880" y="7740"/>
                  <a:pt x="15120" y="10980"/>
                  <a:pt x="15120" y="10980"/>
                </a:cubicBezTo>
                <a:cubicBezTo>
                  <a:pt x="17100" y="12420"/>
                  <a:pt x="17460" y="10080"/>
                  <a:pt x="17460" y="10080"/>
                </a:cubicBezTo>
                <a:cubicBezTo>
                  <a:pt x="18720" y="9540"/>
                  <a:pt x="18720" y="9540"/>
                  <a:pt x="18720" y="9540"/>
                </a:cubicBezTo>
                <a:cubicBezTo>
                  <a:pt x="18900" y="8820"/>
                  <a:pt x="18900" y="8820"/>
                  <a:pt x="18900" y="8820"/>
                </a:cubicBezTo>
                <a:cubicBezTo>
                  <a:pt x="18720" y="7920"/>
                  <a:pt x="18720" y="7920"/>
                  <a:pt x="18720" y="7920"/>
                </a:cubicBezTo>
                <a:cubicBezTo>
                  <a:pt x="16740" y="7020"/>
                  <a:pt x="16740" y="7020"/>
                  <a:pt x="16740" y="7020"/>
                </a:cubicBezTo>
                <a:cubicBezTo>
                  <a:pt x="16740" y="7020"/>
                  <a:pt x="16380" y="7740"/>
                  <a:pt x="16920" y="8640"/>
                </a:cubicBezTo>
                <a:cubicBezTo>
                  <a:pt x="16920" y="8640"/>
                  <a:pt x="16740" y="9540"/>
                  <a:pt x="16380" y="9360"/>
                </a:cubicBezTo>
                <a:cubicBezTo>
                  <a:pt x="15120" y="8640"/>
                  <a:pt x="15120" y="8640"/>
                  <a:pt x="15120" y="8640"/>
                </a:cubicBezTo>
                <a:cubicBezTo>
                  <a:pt x="15120" y="8640"/>
                  <a:pt x="14760" y="8460"/>
                  <a:pt x="14220" y="8820"/>
                </a:cubicBezTo>
                <a:cubicBezTo>
                  <a:pt x="13500" y="9360"/>
                  <a:pt x="12420" y="8820"/>
                  <a:pt x="12420" y="8820"/>
                </a:cubicBezTo>
                <a:cubicBezTo>
                  <a:pt x="12420" y="8820"/>
                  <a:pt x="12420" y="8280"/>
                  <a:pt x="13140" y="7920"/>
                </a:cubicBezTo>
                <a:cubicBezTo>
                  <a:pt x="13680" y="7560"/>
                  <a:pt x="13680" y="7560"/>
                  <a:pt x="13680" y="7560"/>
                </a:cubicBezTo>
                <a:cubicBezTo>
                  <a:pt x="13680" y="7560"/>
                  <a:pt x="13500" y="6840"/>
                  <a:pt x="13680" y="6300"/>
                </a:cubicBezTo>
                <a:cubicBezTo>
                  <a:pt x="13860" y="5760"/>
                  <a:pt x="14040" y="6300"/>
                  <a:pt x="14580" y="5940"/>
                </a:cubicBezTo>
                <a:cubicBezTo>
                  <a:pt x="15120" y="5580"/>
                  <a:pt x="15480" y="6660"/>
                  <a:pt x="16200" y="6480"/>
                </a:cubicBezTo>
                <a:cubicBezTo>
                  <a:pt x="16920" y="6480"/>
                  <a:pt x="16560" y="6300"/>
                  <a:pt x="17100" y="5940"/>
                </a:cubicBezTo>
                <a:cubicBezTo>
                  <a:pt x="17640" y="5760"/>
                  <a:pt x="18000" y="6480"/>
                  <a:pt x="18000" y="6480"/>
                </a:cubicBezTo>
                <a:cubicBezTo>
                  <a:pt x="19080" y="6660"/>
                  <a:pt x="19080" y="6660"/>
                  <a:pt x="19080" y="6660"/>
                </a:cubicBezTo>
                <a:cubicBezTo>
                  <a:pt x="19080" y="6660"/>
                  <a:pt x="18900" y="5400"/>
                  <a:pt x="18900" y="5760"/>
                </a:cubicBezTo>
                <a:cubicBezTo>
                  <a:pt x="19620" y="6840"/>
                  <a:pt x="20520" y="9900"/>
                  <a:pt x="20160" y="10440"/>
                </a:cubicBezTo>
                <a:cubicBezTo>
                  <a:pt x="19980" y="10260"/>
                  <a:pt x="19800" y="10260"/>
                  <a:pt x="19800" y="10260"/>
                </a:cubicBezTo>
                <a:cubicBezTo>
                  <a:pt x="18540" y="10260"/>
                  <a:pt x="18540" y="10260"/>
                  <a:pt x="18540" y="10260"/>
                </a:cubicBezTo>
                <a:lnTo>
                  <a:pt x="19260" y="11160"/>
                </a:lnTo>
                <a:close/>
                <a:moveTo>
                  <a:pt x="19260" y="11160"/>
                </a:moveTo>
              </a:path>
            </a:pathLst>
          </a:custGeom>
          <a:solidFill>
            <a:srgbClr val="FFFEFE"/>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pPr>
            <a:endParaRPr lang="zh-CN" altLang="en-US" sz="145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AutoShape 9"/>
          <p:cNvSpPr>
            <a:spLocks/>
          </p:cNvSpPr>
          <p:nvPr/>
        </p:nvSpPr>
        <p:spPr bwMode="auto">
          <a:xfrm>
            <a:off x="4202113" y="3292904"/>
            <a:ext cx="969963" cy="1808163"/>
          </a:xfrm>
          <a:custGeom>
            <a:avLst/>
            <a:gdLst>
              <a:gd name="T0" fmla="*/ 187949309 w 20023"/>
              <a:gd name="T1" fmla="*/ 472450259 h 21600"/>
              <a:gd name="T2" fmla="*/ 45009108 w 20023"/>
              <a:gd name="T3" fmla="*/ 605454005 h 21600"/>
              <a:gd name="T4" fmla="*/ 40954091 w 20023"/>
              <a:gd name="T5" fmla="*/ 0 h 21600"/>
              <a:gd name="T6" fmla="*/ 185921800 w 20023"/>
              <a:gd name="T7" fmla="*/ 125996111 h 21600"/>
              <a:gd name="T8" fmla="*/ 162605302 w 20023"/>
              <a:gd name="T9" fmla="*/ 295719452 h 21600"/>
              <a:gd name="T10" fmla="*/ 187949309 w 20023"/>
              <a:gd name="T11" fmla="*/ 472450259 h 21600"/>
              <a:gd name="T12" fmla="*/ 187949309 w 20023"/>
              <a:gd name="T13" fmla="*/ 472450259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023" h="21600">
                <a:moveTo>
                  <a:pt x="20023" y="16855"/>
                </a:moveTo>
                <a:cubicBezTo>
                  <a:pt x="4795" y="21600"/>
                  <a:pt x="4795" y="21600"/>
                  <a:pt x="4795" y="21600"/>
                </a:cubicBezTo>
                <a:cubicBezTo>
                  <a:pt x="-1469" y="14858"/>
                  <a:pt x="-1577" y="6805"/>
                  <a:pt x="4363" y="0"/>
                </a:cubicBezTo>
                <a:cubicBezTo>
                  <a:pt x="19807" y="4495"/>
                  <a:pt x="19807" y="4495"/>
                  <a:pt x="19807" y="4495"/>
                </a:cubicBezTo>
                <a:cubicBezTo>
                  <a:pt x="18187" y="6305"/>
                  <a:pt x="17323" y="8365"/>
                  <a:pt x="17323" y="10550"/>
                </a:cubicBezTo>
                <a:cubicBezTo>
                  <a:pt x="17323" y="12860"/>
                  <a:pt x="18295" y="14983"/>
                  <a:pt x="20023" y="16855"/>
                </a:cubicBezTo>
                <a:close/>
                <a:moveTo>
                  <a:pt x="20023" y="16855"/>
                </a:moveTo>
              </a:path>
            </a:pathLst>
          </a:custGeom>
          <a:solidFill>
            <a:srgbClr val="7C3D67"/>
          </a:solidFill>
          <a:ln w="25400" cmpd="sng">
            <a:noFill/>
            <a:miter lim="800000"/>
            <a:headEnd/>
            <a:tailEnd/>
          </a:ln>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AutoShape 10"/>
          <p:cNvSpPr>
            <a:spLocks/>
          </p:cNvSpPr>
          <p:nvPr/>
        </p:nvSpPr>
        <p:spPr bwMode="auto">
          <a:xfrm>
            <a:off x="5147469" y="3161142"/>
            <a:ext cx="2033588" cy="2035969"/>
          </a:xfrm>
          <a:custGeom>
            <a:avLst/>
            <a:gdLst>
              <a:gd name="T0" fmla="*/ 717439832 w 19679"/>
              <a:gd name="T1" fmla="*/ 123392789 h 19679"/>
              <a:gd name="T2" fmla="*/ 717439832 w 19679"/>
              <a:gd name="T3" fmla="*/ 719120959 h 19679"/>
              <a:gd name="T4" fmla="*/ 123104432 w 19679"/>
              <a:gd name="T5" fmla="*/ 719120959 h 19679"/>
              <a:gd name="T6" fmla="*/ 123104432 w 19679"/>
              <a:gd name="T7" fmla="*/ 123392789 h 19679"/>
              <a:gd name="T8" fmla="*/ 717439832 w 19679"/>
              <a:gd name="T9" fmla="*/ 123392789 h 19679"/>
              <a:gd name="T10" fmla="*/ 717439832 w 19679"/>
              <a:gd name="T11" fmla="*/ 123392789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7C3D67"/>
          </a:solidFill>
          <a:ln w="25400" cmpd="sng">
            <a:noFill/>
            <a:miter lim="800000"/>
            <a:headEnd/>
            <a:tailEnd/>
          </a:ln>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AutoShape 11"/>
          <p:cNvSpPr>
            <a:spLocks/>
          </p:cNvSpPr>
          <p:nvPr/>
        </p:nvSpPr>
        <p:spPr bwMode="auto">
          <a:xfrm>
            <a:off x="4441825" y="4063635"/>
            <a:ext cx="357188" cy="297657"/>
          </a:xfrm>
          <a:custGeom>
            <a:avLst/>
            <a:gdLst>
              <a:gd name="T0" fmla="*/ 22164047 w 21600"/>
              <a:gd name="T1" fmla="*/ 2448170 h 21600"/>
              <a:gd name="T2" fmla="*/ 23197674 w 21600"/>
              <a:gd name="T3" fmla="*/ 2821150 h 21600"/>
              <a:gd name="T4" fmla="*/ 23626465 w 21600"/>
              <a:gd name="T5" fmla="*/ 3695433 h 21600"/>
              <a:gd name="T6" fmla="*/ 23626465 w 21600"/>
              <a:gd name="T7" fmla="*/ 15179792 h 21600"/>
              <a:gd name="T8" fmla="*/ 23197674 w 21600"/>
              <a:gd name="T9" fmla="*/ 16043437 h 21600"/>
              <a:gd name="T10" fmla="*/ 22164047 w 21600"/>
              <a:gd name="T11" fmla="*/ 16407295 h 21600"/>
              <a:gd name="T12" fmla="*/ 1475548 w 21600"/>
              <a:gd name="T13" fmla="*/ 16407295 h 21600"/>
              <a:gd name="T14" fmla="*/ 436430 w 21600"/>
              <a:gd name="T15" fmla="*/ 16043437 h 21600"/>
              <a:gd name="T16" fmla="*/ 0 w 21600"/>
              <a:gd name="T17" fmla="*/ 15179792 h 21600"/>
              <a:gd name="T18" fmla="*/ 0 w 21600"/>
              <a:gd name="T19" fmla="*/ 3695433 h 21600"/>
              <a:gd name="T20" fmla="*/ 436430 w 21600"/>
              <a:gd name="T21" fmla="*/ 2821150 h 21600"/>
              <a:gd name="T22" fmla="*/ 1475548 w 21600"/>
              <a:gd name="T23" fmla="*/ 2448170 h 21600"/>
              <a:gd name="T24" fmla="*/ 6166941 w 21600"/>
              <a:gd name="T25" fmla="*/ 2448170 h 21600"/>
              <a:gd name="T26" fmla="*/ 6911843 w 21600"/>
              <a:gd name="T27" fmla="*/ 1109019 h 21600"/>
              <a:gd name="T28" fmla="*/ 7755169 w 21600"/>
              <a:gd name="T29" fmla="*/ 323591 h 21600"/>
              <a:gd name="T30" fmla="*/ 8973674 w 21600"/>
              <a:gd name="T31" fmla="*/ 0 h 21600"/>
              <a:gd name="T32" fmla="*/ 14652790 w 21600"/>
              <a:gd name="T33" fmla="*/ 0 h 21600"/>
              <a:gd name="T34" fmla="*/ 15871296 w 21600"/>
              <a:gd name="T35" fmla="*/ 323591 h 21600"/>
              <a:gd name="T36" fmla="*/ 16728843 w 21600"/>
              <a:gd name="T37" fmla="*/ 1109019 h 21600"/>
              <a:gd name="T38" fmla="*/ 17459523 w 21600"/>
              <a:gd name="T39" fmla="*/ 2448170 h 21600"/>
              <a:gd name="T40" fmla="*/ 22164047 w 21600"/>
              <a:gd name="T41" fmla="*/ 2448170 h 21600"/>
              <a:gd name="T42" fmla="*/ 11819797 w 21600"/>
              <a:gd name="T43" fmla="*/ 14572876 h 21600"/>
              <a:gd name="T44" fmla="*/ 14205413 w 21600"/>
              <a:gd name="T45" fmla="*/ 14166493 h 21600"/>
              <a:gd name="T46" fmla="*/ 16161147 w 21600"/>
              <a:gd name="T47" fmla="*/ 13062022 h 21600"/>
              <a:gd name="T48" fmla="*/ 17472653 w 21600"/>
              <a:gd name="T49" fmla="*/ 11430423 h 21600"/>
              <a:gd name="T50" fmla="*/ 17960479 w 21600"/>
              <a:gd name="T51" fmla="*/ 9435711 h 21600"/>
              <a:gd name="T52" fmla="*/ 17472653 w 21600"/>
              <a:gd name="T53" fmla="*/ 7440255 h 21600"/>
              <a:gd name="T54" fmla="*/ 16161147 w 21600"/>
              <a:gd name="T55" fmla="*/ 5807113 h 21600"/>
              <a:gd name="T56" fmla="*/ 14205413 w 21600"/>
              <a:gd name="T57" fmla="*/ 4708733 h 21600"/>
              <a:gd name="T58" fmla="*/ 11819797 w 21600"/>
              <a:gd name="T59" fmla="*/ 4304637 h 21600"/>
              <a:gd name="T60" fmla="*/ 9428725 w 21600"/>
              <a:gd name="T61" fmla="*/ 4708733 h 21600"/>
              <a:gd name="T62" fmla="*/ 7468592 w 21600"/>
              <a:gd name="T63" fmla="*/ 5807113 h 21600"/>
              <a:gd name="T64" fmla="*/ 6153811 w 21600"/>
              <a:gd name="T65" fmla="*/ 7435707 h 21600"/>
              <a:gd name="T66" fmla="*/ 5665986 w 21600"/>
              <a:gd name="T67" fmla="*/ 9435711 h 21600"/>
              <a:gd name="T68" fmla="*/ 6153811 w 21600"/>
              <a:gd name="T69" fmla="*/ 11430423 h 21600"/>
              <a:gd name="T70" fmla="*/ 7468592 w 21600"/>
              <a:gd name="T71" fmla="*/ 13062022 h 21600"/>
              <a:gd name="T72" fmla="*/ 9428725 w 21600"/>
              <a:gd name="T73" fmla="*/ 14166493 h 21600"/>
              <a:gd name="T74" fmla="*/ 11819797 w 21600"/>
              <a:gd name="T75" fmla="*/ 14572876 h 21600"/>
              <a:gd name="T76" fmla="*/ 11819797 w 21600"/>
              <a:gd name="T77" fmla="*/ 5949933 h 21600"/>
              <a:gd name="T78" fmla="*/ 13448506 w 21600"/>
              <a:gd name="T79" fmla="*/ 6221848 h 21600"/>
              <a:gd name="T80" fmla="*/ 14768744 w 21600"/>
              <a:gd name="T81" fmla="*/ 6964749 h 21600"/>
              <a:gd name="T82" fmla="*/ 15660191 w 21600"/>
              <a:gd name="T83" fmla="*/ 8069964 h 21600"/>
              <a:gd name="T84" fmla="*/ 15986158 w 21600"/>
              <a:gd name="T85" fmla="*/ 9435711 h 21600"/>
              <a:gd name="T86" fmla="*/ 15660191 w 21600"/>
              <a:gd name="T87" fmla="*/ 10790076 h 21600"/>
              <a:gd name="T88" fmla="*/ 14768744 w 21600"/>
              <a:gd name="T89" fmla="*/ 11901354 h 21600"/>
              <a:gd name="T90" fmla="*/ 13443016 w 21600"/>
              <a:gd name="T91" fmla="*/ 12655638 h 21600"/>
              <a:gd name="T92" fmla="*/ 11819797 w 21600"/>
              <a:gd name="T93" fmla="*/ 12926064 h 21600"/>
              <a:gd name="T94" fmla="*/ 10186723 w 21600"/>
              <a:gd name="T95" fmla="*/ 12655638 h 21600"/>
              <a:gd name="T96" fmla="*/ 8861028 w 21600"/>
              <a:gd name="T97" fmla="*/ 11901354 h 21600"/>
              <a:gd name="T98" fmla="*/ 7969548 w 21600"/>
              <a:gd name="T99" fmla="*/ 10785528 h 21600"/>
              <a:gd name="T100" fmla="*/ 7640307 w 21600"/>
              <a:gd name="T101" fmla="*/ 9435711 h 21600"/>
              <a:gd name="T102" fmla="*/ 7969548 w 21600"/>
              <a:gd name="T103" fmla="*/ 8069964 h 21600"/>
              <a:gd name="T104" fmla="*/ 8861028 w 21600"/>
              <a:gd name="T105" fmla="*/ 6964749 h 21600"/>
              <a:gd name="T106" fmla="*/ 10186723 w 21600"/>
              <a:gd name="T107" fmla="*/ 6221848 h 21600"/>
              <a:gd name="T108" fmla="*/ 11819797 w 21600"/>
              <a:gd name="T109" fmla="*/ 5949933 h 216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600" h="21600">
                <a:moveTo>
                  <a:pt x="20263" y="3223"/>
                </a:moveTo>
                <a:cubicBezTo>
                  <a:pt x="20633" y="3223"/>
                  <a:pt x="20946" y="3385"/>
                  <a:pt x="21208" y="3714"/>
                </a:cubicBezTo>
                <a:cubicBezTo>
                  <a:pt x="21470" y="4043"/>
                  <a:pt x="21600" y="4428"/>
                  <a:pt x="21600" y="4865"/>
                </a:cubicBezTo>
                <a:lnTo>
                  <a:pt x="21600" y="19984"/>
                </a:lnTo>
                <a:cubicBezTo>
                  <a:pt x="21600" y="20422"/>
                  <a:pt x="21470" y="20804"/>
                  <a:pt x="21208" y="21121"/>
                </a:cubicBezTo>
                <a:cubicBezTo>
                  <a:pt x="20946" y="21441"/>
                  <a:pt x="20633" y="21600"/>
                  <a:pt x="20263" y="21600"/>
                </a:cubicBezTo>
                <a:lnTo>
                  <a:pt x="1349" y="21600"/>
                </a:lnTo>
                <a:cubicBezTo>
                  <a:pt x="982" y="21600"/>
                  <a:pt x="663" y="21441"/>
                  <a:pt x="399" y="21121"/>
                </a:cubicBezTo>
                <a:cubicBezTo>
                  <a:pt x="135" y="20804"/>
                  <a:pt x="0" y="20422"/>
                  <a:pt x="0" y="19984"/>
                </a:cubicBezTo>
                <a:lnTo>
                  <a:pt x="0" y="4865"/>
                </a:lnTo>
                <a:cubicBezTo>
                  <a:pt x="0" y="4428"/>
                  <a:pt x="135" y="4043"/>
                  <a:pt x="399" y="3714"/>
                </a:cubicBezTo>
                <a:cubicBezTo>
                  <a:pt x="663" y="3385"/>
                  <a:pt x="982" y="3223"/>
                  <a:pt x="1349" y="3223"/>
                </a:cubicBezTo>
                <a:lnTo>
                  <a:pt x="5638" y="3223"/>
                </a:lnTo>
                <a:lnTo>
                  <a:pt x="6319" y="1460"/>
                </a:lnTo>
                <a:cubicBezTo>
                  <a:pt x="6458" y="1058"/>
                  <a:pt x="6718" y="714"/>
                  <a:pt x="7090" y="426"/>
                </a:cubicBezTo>
                <a:cubicBezTo>
                  <a:pt x="7467" y="144"/>
                  <a:pt x="7839" y="0"/>
                  <a:pt x="8204" y="0"/>
                </a:cubicBezTo>
                <a:lnTo>
                  <a:pt x="13396" y="0"/>
                </a:lnTo>
                <a:cubicBezTo>
                  <a:pt x="13763" y="0"/>
                  <a:pt x="14136" y="144"/>
                  <a:pt x="14510" y="426"/>
                </a:cubicBezTo>
                <a:cubicBezTo>
                  <a:pt x="14885" y="714"/>
                  <a:pt x="15147" y="1058"/>
                  <a:pt x="15294" y="1460"/>
                </a:cubicBezTo>
                <a:lnTo>
                  <a:pt x="15962" y="3223"/>
                </a:lnTo>
                <a:lnTo>
                  <a:pt x="20263" y="3223"/>
                </a:lnTo>
                <a:close/>
                <a:moveTo>
                  <a:pt x="10806" y="19185"/>
                </a:moveTo>
                <a:cubicBezTo>
                  <a:pt x="11572" y="19185"/>
                  <a:pt x="12299" y="19003"/>
                  <a:pt x="12987" y="18650"/>
                </a:cubicBezTo>
                <a:cubicBezTo>
                  <a:pt x="13673" y="18295"/>
                  <a:pt x="14270" y="17810"/>
                  <a:pt x="14775" y="17196"/>
                </a:cubicBezTo>
                <a:cubicBezTo>
                  <a:pt x="15279" y="16582"/>
                  <a:pt x="15678" y="15862"/>
                  <a:pt x="15974" y="15048"/>
                </a:cubicBezTo>
                <a:cubicBezTo>
                  <a:pt x="16270" y="14235"/>
                  <a:pt x="16420" y="13356"/>
                  <a:pt x="16420" y="12422"/>
                </a:cubicBezTo>
                <a:cubicBezTo>
                  <a:pt x="16420" y="11499"/>
                  <a:pt x="16270" y="10624"/>
                  <a:pt x="15974" y="9795"/>
                </a:cubicBezTo>
                <a:cubicBezTo>
                  <a:pt x="15678" y="8967"/>
                  <a:pt x="15279" y="8250"/>
                  <a:pt x="14775" y="7645"/>
                </a:cubicBezTo>
                <a:cubicBezTo>
                  <a:pt x="14270" y="7036"/>
                  <a:pt x="13673" y="6558"/>
                  <a:pt x="12987" y="6199"/>
                </a:cubicBezTo>
                <a:cubicBezTo>
                  <a:pt x="12299" y="5844"/>
                  <a:pt x="11572" y="5667"/>
                  <a:pt x="10806" y="5667"/>
                </a:cubicBezTo>
                <a:cubicBezTo>
                  <a:pt x="10040" y="5667"/>
                  <a:pt x="9313" y="5847"/>
                  <a:pt x="8620" y="6199"/>
                </a:cubicBezTo>
                <a:cubicBezTo>
                  <a:pt x="7930" y="6558"/>
                  <a:pt x="7332" y="7036"/>
                  <a:pt x="6828" y="7645"/>
                </a:cubicBezTo>
                <a:cubicBezTo>
                  <a:pt x="6324" y="8250"/>
                  <a:pt x="5922" y="8964"/>
                  <a:pt x="5626" y="9789"/>
                </a:cubicBezTo>
                <a:cubicBezTo>
                  <a:pt x="5330" y="10612"/>
                  <a:pt x="5180" y="11491"/>
                  <a:pt x="5180" y="12422"/>
                </a:cubicBezTo>
                <a:cubicBezTo>
                  <a:pt x="5180" y="13356"/>
                  <a:pt x="5330" y="14235"/>
                  <a:pt x="5626" y="15048"/>
                </a:cubicBezTo>
                <a:cubicBezTo>
                  <a:pt x="5922" y="15862"/>
                  <a:pt x="6324" y="16582"/>
                  <a:pt x="6828" y="17196"/>
                </a:cubicBezTo>
                <a:cubicBezTo>
                  <a:pt x="7332" y="17810"/>
                  <a:pt x="7930" y="18295"/>
                  <a:pt x="8620" y="18650"/>
                </a:cubicBezTo>
                <a:cubicBezTo>
                  <a:pt x="9313" y="19006"/>
                  <a:pt x="10040" y="19185"/>
                  <a:pt x="10806" y="19185"/>
                </a:cubicBezTo>
                <a:moveTo>
                  <a:pt x="10806" y="7833"/>
                </a:moveTo>
                <a:cubicBezTo>
                  <a:pt x="11337" y="7833"/>
                  <a:pt x="11834" y="7953"/>
                  <a:pt x="12295" y="8191"/>
                </a:cubicBezTo>
                <a:cubicBezTo>
                  <a:pt x="12755" y="8432"/>
                  <a:pt x="13159" y="8755"/>
                  <a:pt x="13502" y="9169"/>
                </a:cubicBezTo>
                <a:cubicBezTo>
                  <a:pt x="13847" y="9584"/>
                  <a:pt x="14118" y="10069"/>
                  <a:pt x="14317" y="10624"/>
                </a:cubicBezTo>
                <a:cubicBezTo>
                  <a:pt x="14515" y="11185"/>
                  <a:pt x="14615" y="11781"/>
                  <a:pt x="14615" y="12422"/>
                </a:cubicBezTo>
                <a:cubicBezTo>
                  <a:pt x="14615" y="13056"/>
                  <a:pt x="14515" y="13650"/>
                  <a:pt x="14317" y="14205"/>
                </a:cubicBezTo>
                <a:cubicBezTo>
                  <a:pt x="14118" y="14757"/>
                  <a:pt x="13847" y="15245"/>
                  <a:pt x="13502" y="15668"/>
                </a:cubicBezTo>
                <a:cubicBezTo>
                  <a:pt x="13159" y="16091"/>
                  <a:pt x="12752" y="16420"/>
                  <a:pt x="12290" y="16661"/>
                </a:cubicBezTo>
                <a:cubicBezTo>
                  <a:pt x="11825" y="16899"/>
                  <a:pt x="11330" y="17017"/>
                  <a:pt x="10806" y="17017"/>
                </a:cubicBezTo>
                <a:cubicBezTo>
                  <a:pt x="10275" y="17017"/>
                  <a:pt x="9778" y="16899"/>
                  <a:pt x="9313" y="16661"/>
                </a:cubicBezTo>
                <a:cubicBezTo>
                  <a:pt x="8848" y="16420"/>
                  <a:pt x="8444" y="16091"/>
                  <a:pt x="8101" y="15668"/>
                </a:cubicBezTo>
                <a:cubicBezTo>
                  <a:pt x="7756" y="15245"/>
                  <a:pt x="7484" y="14755"/>
                  <a:pt x="7286" y="14199"/>
                </a:cubicBezTo>
                <a:cubicBezTo>
                  <a:pt x="7085" y="13641"/>
                  <a:pt x="6985" y="13045"/>
                  <a:pt x="6985" y="12422"/>
                </a:cubicBezTo>
                <a:cubicBezTo>
                  <a:pt x="6985" y="11781"/>
                  <a:pt x="7085" y="11185"/>
                  <a:pt x="7286" y="10624"/>
                </a:cubicBezTo>
                <a:cubicBezTo>
                  <a:pt x="7484" y="10068"/>
                  <a:pt x="7756" y="9584"/>
                  <a:pt x="8101" y="9169"/>
                </a:cubicBezTo>
                <a:cubicBezTo>
                  <a:pt x="8444" y="8755"/>
                  <a:pt x="8848" y="8432"/>
                  <a:pt x="9313" y="8191"/>
                </a:cubicBezTo>
                <a:cubicBezTo>
                  <a:pt x="9778" y="7953"/>
                  <a:pt x="10275" y="7833"/>
                  <a:pt x="10806" y="7833"/>
                </a:cubicBezTo>
              </a:path>
            </a:pathLst>
          </a:custGeom>
          <a:solidFill>
            <a:srgbClr val="FFFFFF"/>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pPr>
            <a:endParaRPr lang="zh-CN" altLang="en-US" sz="145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AutoShape 12"/>
          <p:cNvSpPr>
            <a:spLocks/>
          </p:cNvSpPr>
          <p:nvPr/>
        </p:nvSpPr>
        <p:spPr bwMode="auto">
          <a:xfrm>
            <a:off x="6804819" y="2742042"/>
            <a:ext cx="357188" cy="297656"/>
          </a:xfrm>
          <a:custGeom>
            <a:avLst/>
            <a:gdLst>
              <a:gd name="T0" fmla="*/ 23626465 w 21600"/>
              <a:gd name="T1" fmla="*/ 7147248 h 21579"/>
              <a:gd name="T2" fmla="*/ 23208622 w 21600"/>
              <a:gd name="T3" fmla="*/ 8141200 h 21579"/>
              <a:gd name="T4" fmla="*/ 22164047 w 21600"/>
              <a:gd name="T5" fmla="*/ 8697558 h 21579"/>
              <a:gd name="T6" fmla="*/ 22164047 w 21600"/>
              <a:gd name="T7" fmla="*/ 12642193 h 21579"/>
              <a:gd name="T8" fmla="*/ 21581037 w 21600"/>
              <a:gd name="T9" fmla="*/ 13796733 h 21579"/>
              <a:gd name="T10" fmla="*/ 20190784 w 21600"/>
              <a:gd name="T11" fmla="*/ 14276977 h 21579"/>
              <a:gd name="T12" fmla="*/ 18088471 w 21600"/>
              <a:gd name="T13" fmla="*/ 12865184 h 21579"/>
              <a:gd name="T14" fmla="*/ 15440323 w 21600"/>
              <a:gd name="T15" fmla="*/ 11610170 h 21579"/>
              <a:gd name="T16" fmla="*/ 12524217 w 21600"/>
              <a:gd name="T17" fmla="*/ 10631446 h 21579"/>
              <a:gd name="T18" fmla="*/ 9613569 w 21600"/>
              <a:gd name="T19" fmla="*/ 10097930 h 21579"/>
              <a:gd name="T20" fmla="*/ 8716632 w 21600"/>
              <a:gd name="T21" fmla="*/ 10524876 h 21579"/>
              <a:gd name="T22" fmla="*/ 8241903 w 21600"/>
              <a:gd name="T23" fmla="*/ 11192357 h 21579"/>
              <a:gd name="T24" fmla="*/ 8215676 w 21600"/>
              <a:gd name="T25" fmla="*/ 11947345 h 21579"/>
              <a:gd name="T26" fmla="*/ 8692555 w 21600"/>
              <a:gd name="T27" fmla="*/ 12642193 h 21579"/>
              <a:gd name="T28" fmla="*/ 8397247 w 21600"/>
              <a:gd name="T29" fmla="*/ 13450454 h 21579"/>
              <a:gd name="T30" fmla="*/ 8659746 w 21600"/>
              <a:gd name="T31" fmla="*/ 14160530 h 21579"/>
              <a:gd name="T32" fmla="*/ 9295276 w 21600"/>
              <a:gd name="T33" fmla="*/ 14817335 h 21579"/>
              <a:gd name="T34" fmla="*/ 10140785 w 21600"/>
              <a:gd name="T35" fmla="*/ 15442938 h 21579"/>
              <a:gd name="T36" fmla="*/ 9249337 w 21600"/>
              <a:gd name="T37" fmla="*/ 16144655 h 21579"/>
              <a:gd name="T38" fmla="*/ 7888618 w 21600"/>
              <a:gd name="T39" fmla="*/ 16417110 h 21579"/>
              <a:gd name="T40" fmla="*/ 6472105 w 21600"/>
              <a:gd name="T41" fmla="*/ 16305242 h 21579"/>
              <a:gd name="T42" fmla="*/ 5384866 w 21600"/>
              <a:gd name="T43" fmla="*/ 15838709 h 21579"/>
              <a:gd name="T44" fmla="*/ 4870781 w 21600"/>
              <a:gd name="T45" fmla="*/ 14503030 h 21579"/>
              <a:gd name="T46" fmla="*/ 4410273 w 21600"/>
              <a:gd name="T47" fmla="*/ 13108727 h 21579"/>
              <a:gd name="T48" fmla="*/ 4230886 w 21600"/>
              <a:gd name="T49" fmla="*/ 11629978 h 21579"/>
              <a:gd name="T50" fmla="*/ 4539357 w 21600"/>
              <a:gd name="T51" fmla="*/ 10011168 h 21579"/>
              <a:gd name="T52" fmla="*/ 1973262 w 21600"/>
              <a:gd name="T53" fmla="*/ 10011168 h 21579"/>
              <a:gd name="T54" fmla="*/ 584101 w 21600"/>
              <a:gd name="T55" fmla="*/ 9530923 h 21579"/>
              <a:gd name="T56" fmla="*/ 0 w 21600"/>
              <a:gd name="T57" fmla="*/ 8364963 h 21579"/>
              <a:gd name="T58" fmla="*/ 0 w 21600"/>
              <a:gd name="T59" fmla="*/ 5916594 h 21579"/>
              <a:gd name="T60" fmla="*/ 575336 w 21600"/>
              <a:gd name="T61" fmla="*/ 4752896 h 21579"/>
              <a:gd name="T62" fmla="*/ 1973262 w 21600"/>
              <a:gd name="T63" fmla="*/ 4265810 h 21579"/>
              <a:gd name="T64" fmla="*/ 8370987 w 21600"/>
              <a:gd name="T65" fmla="*/ 4265810 h 21579"/>
              <a:gd name="T66" fmla="*/ 11512418 w 21600"/>
              <a:gd name="T67" fmla="*/ 3908882 h 21579"/>
              <a:gd name="T68" fmla="*/ 14778567 w 21600"/>
              <a:gd name="T69" fmla="*/ 2948393 h 21579"/>
              <a:gd name="T70" fmla="*/ 17799711 w 21600"/>
              <a:gd name="T71" fmla="*/ 1576933 h 21579"/>
              <a:gd name="T72" fmla="*/ 20190784 w 21600"/>
              <a:gd name="T73" fmla="*/ 0 h 21579"/>
              <a:gd name="T74" fmla="*/ 21581037 w 21600"/>
              <a:gd name="T75" fmla="*/ 482534 h 21579"/>
              <a:gd name="T76" fmla="*/ 22164047 w 21600"/>
              <a:gd name="T77" fmla="*/ 1648495 h 21579"/>
              <a:gd name="T78" fmla="*/ 22164047 w 21600"/>
              <a:gd name="T79" fmla="*/ 5581709 h 21579"/>
              <a:gd name="T80" fmla="*/ 23208622 w 21600"/>
              <a:gd name="T81" fmla="*/ 6142619 h 21579"/>
              <a:gd name="T82" fmla="*/ 23626465 w 21600"/>
              <a:gd name="T83" fmla="*/ 7147248 h 21579"/>
              <a:gd name="T84" fmla="*/ 20190784 w 21600"/>
              <a:gd name="T85" fmla="*/ 2172852 h 21579"/>
              <a:gd name="T86" fmla="*/ 18062211 w 21600"/>
              <a:gd name="T87" fmla="*/ 3388304 h 21579"/>
              <a:gd name="T88" fmla="*/ 15619710 w 21600"/>
              <a:gd name="T89" fmla="*/ 4440108 h 21579"/>
              <a:gd name="T90" fmla="*/ 12992365 w 21600"/>
              <a:gd name="T91" fmla="*/ 5268921 h 21579"/>
              <a:gd name="T92" fmla="*/ 10344249 w 21600"/>
              <a:gd name="T93" fmla="*/ 5787208 h 21579"/>
              <a:gd name="T94" fmla="*/ 10344249 w 21600"/>
              <a:gd name="T95" fmla="*/ 8503480 h 21579"/>
              <a:gd name="T96" fmla="*/ 12992365 w 21600"/>
              <a:gd name="T97" fmla="*/ 9027864 h 21579"/>
              <a:gd name="T98" fmla="*/ 15619710 w 21600"/>
              <a:gd name="T99" fmla="*/ 9861229 h 21579"/>
              <a:gd name="T100" fmla="*/ 18075341 w 21600"/>
              <a:gd name="T101" fmla="*/ 10919874 h 21579"/>
              <a:gd name="T102" fmla="*/ 20190784 w 21600"/>
              <a:gd name="T103" fmla="*/ 12117064 h 21579"/>
              <a:gd name="T104" fmla="*/ 20190784 w 21600"/>
              <a:gd name="T105" fmla="*/ 2172852 h 21579"/>
              <a:gd name="T106" fmla="*/ 20190784 w 21600"/>
              <a:gd name="T107" fmla="*/ 2172852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pPr>
            <a:endParaRPr lang="zh-CN" altLang="en-US" sz="145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AutoShape 13"/>
          <p:cNvSpPr>
            <a:spLocks/>
          </p:cNvSpPr>
          <p:nvPr/>
        </p:nvSpPr>
        <p:spPr bwMode="auto">
          <a:xfrm>
            <a:off x="7535069" y="4008073"/>
            <a:ext cx="357188" cy="357982"/>
          </a:xfrm>
          <a:custGeom>
            <a:avLst/>
            <a:gdLst>
              <a:gd name="T0" fmla="*/ 23360658 w 21600"/>
              <a:gd name="T1" fmla="*/ 20657488 h 21600"/>
              <a:gd name="T2" fmla="*/ 23626465 w 21600"/>
              <a:gd name="T3" fmla="*/ 21355154 h 21600"/>
              <a:gd name="T4" fmla="*/ 23360658 w 21600"/>
              <a:gd name="T5" fmla="*/ 21994582 h 21600"/>
              <a:gd name="T6" fmla="*/ 22693445 w 21600"/>
              <a:gd name="T7" fmla="*/ 22787843 h 21600"/>
              <a:gd name="T8" fmla="*/ 21901514 w 21600"/>
              <a:gd name="T9" fmla="*/ 23455843 h 21600"/>
              <a:gd name="T10" fmla="*/ 21271475 w 21600"/>
              <a:gd name="T11" fmla="*/ 23731621 h 21600"/>
              <a:gd name="T12" fmla="*/ 20575819 w 21600"/>
              <a:gd name="T13" fmla="*/ 23449247 h 21600"/>
              <a:gd name="T14" fmla="*/ 15266425 w 21600"/>
              <a:gd name="T15" fmla="*/ 18131630 h 21600"/>
              <a:gd name="T16" fmla="*/ 12677345 w 21600"/>
              <a:gd name="T17" fmla="*/ 19341276 h 21600"/>
              <a:gd name="T18" fmla="*/ 9852025 w 21600"/>
              <a:gd name="T19" fmla="*/ 19766479 h 21600"/>
              <a:gd name="T20" fmla="*/ 6035675 w 21600"/>
              <a:gd name="T21" fmla="*/ 18997382 h 21600"/>
              <a:gd name="T22" fmla="*/ 2893153 w 21600"/>
              <a:gd name="T23" fmla="*/ 16869215 h 21600"/>
              <a:gd name="T24" fmla="*/ 766763 w 21600"/>
              <a:gd name="T25" fmla="*/ 13719310 h 21600"/>
              <a:gd name="T26" fmla="*/ 0 w 21600"/>
              <a:gd name="T27" fmla="*/ 9888178 h 21600"/>
              <a:gd name="T28" fmla="*/ 766763 w 21600"/>
              <a:gd name="T29" fmla="*/ 6059268 h 21600"/>
              <a:gd name="T30" fmla="*/ 2893153 w 21600"/>
              <a:gd name="T31" fmla="*/ 2907108 h 21600"/>
              <a:gd name="T32" fmla="*/ 6029127 w 21600"/>
              <a:gd name="T33" fmla="*/ 778974 h 21600"/>
              <a:gd name="T34" fmla="*/ 9852025 w 21600"/>
              <a:gd name="T35" fmla="*/ 0 h 21600"/>
              <a:gd name="T36" fmla="*/ 13659611 w 21600"/>
              <a:gd name="T37" fmla="*/ 778974 h 21600"/>
              <a:gd name="T38" fmla="*/ 16799950 w 21600"/>
              <a:gd name="T39" fmla="*/ 2907108 h 21600"/>
              <a:gd name="T40" fmla="*/ 18923033 w 21600"/>
              <a:gd name="T41" fmla="*/ 6059268 h 21600"/>
              <a:gd name="T42" fmla="*/ 19692011 w 21600"/>
              <a:gd name="T43" fmla="*/ 9888178 h 21600"/>
              <a:gd name="T44" fmla="*/ 19268711 w 21600"/>
              <a:gd name="T45" fmla="*/ 12732673 h 21600"/>
              <a:gd name="T46" fmla="*/ 18063303 w 21600"/>
              <a:gd name="T47" fmla="*/ 15323365 h 21600"/>
              <a:gd name="T48" fmla="*/ 23360658 w 21600"/>
              <a:gd name="T49" fmla="*/ 20657488 h 21600"/>
              <a:gd name="T50" fmla="*/ 3934453 w 21600"/>
              <a:gd name="T51" fmla="*/ 9888178 h 21600"/>
              <a:gd name="T52" fmla="*/ 4406999 w 21600"/>
              <a:gd name="T53" fmla="*/ 12215191 h 21600"/>
              <a:gd name="T54" fmla="*/ 5680207 w 21600"/>
              <a:gd name="T55" fmla="*/ 14086241 h 21600"/>
              <a:gd name="T56" fmla="*/ 7556103 w 21600"/>
              <a:gd name="T57" fmla="*/ 15348656 h 21600"/>
              <a:gd name="T58" fmla="*/ 9848751 w 21600"/>
              <a:gd name="T59" fmla="*/ 15814496 h 21600"/>
              <a:gd name="T60" fmla="*/ 12132634 w 21600"/>
              <a:gd name="T61" fmla="*/ 15348656 h 21600"/>
              <a:gd name="T62" fmla="*/ 14003040 w 21600"/>
              <a:gd name="T63" fmla="*/ 14086241 h 21600"/>
              <a:gd name="T64" fmla="*/ 15276248 w 21600"/>
              <a:gd name="T65" fmla="*/ 12215191 h 21600"/>
              <a:gd name="T66" fmla="*/ 15748794 w 21600"/>
              <a:gd name="T67" fmla="*/ 9888178 h 21600"/>
              <a:gd name="T68" fmla="*/ 15276248 w 21600"/>
              <a:gd name="T69" fmla="*/ 7595207 h 21600"/>
              <a:gd name="T70" fmla="*/ 14003040 w 21600"/>
              <a:gd name="T71" fmla="*/ 5705463 h 21600"/>
              <a:gd name="T72" fmla="*/ 12132634 w 21600"/>
              <a:gd name="T73" fmla="*/ 4429888 h 21600"/>
              <a:gd name="T74" fmla="*/ 9848751 w 21600"/>
              <a:gd name="T75" fmla="*/ 3961861 h 21600"/>
              <a:gd name="T76" fmla="*/ 7556103 w 21600"/>
              <a:gd name="T77" fmla="*/ 4429888 h 21600"/>
              <a:gd name="T78" fmla="*/ 5680207 w 21600"/>
              <a:gd name="T79" fmla="*/ 5705463 h 21600"/>
              <a:gd name="T80" fmla="*/ 4406999 w 21600"/>
              <a:gd name="T81" fmla="*/ 7595207 h 21600"/>
              <a:gd name="T82" fmla="*/ 3934453 w 21600"/>
              <a:gd name="T83" fmla="*/ 9888178 h 21600"/>
              <a:gd name="T84" fmla="*/ 9852025 w 21600"/>
              <a:gd name="T85" fmla="*/ 6142764 h 21600"/>
              <a:gd name="T86" fmla="*/ 10361745 w 21600"/>
              <a:gd name="T87" fmla="*/ 6356989 h 21600"/>
              <a:gd name="T88" fmla="*/ 10575032 w 21600"/>
              <a:gd name="T89" fmla="*/ 6899762 h 21600"/>
              <a:gd name="T90" fmla="*/ 10361745 w 21600"/>
              <a:gd name="T91" fmla="*/ 7411742 h 21600"/>
              <a:gd name="T92" fmla="*/ 9852025 w 21600"/>
              <a:gd name="T93" fmla="*/ 7629282 h 21600"/>
              <a:gd name="T94" fmla="*/ 8260523 w 21600"/>
              <a:gd name="T95" fmla="*/ 8280808 h 21600"/>
              <a:gd name="T96" fmla="*/ 7602041 w 21600"/>
              <a:gd name="T97" fmla="*/ 9884864 h 21600"/>
              <a:gd name="T98" fmla="*/ 7388754 w 21600"/>
              <a:gd name="T99" fmla="*/ 10400158 h 21600"/>
              <a:gd name="T100" fmla="*/ 6879034 w 21600"/>
              <a:gd name="T101" fmla="*/ 10611102 h 21600"/>
              <a:gd name="T102" fmla="*/ 6328833 w 21600"/>
              <a:gd name="T103" fmla="*/ 10400158 h 21600"/>
              <a:gd name="T104" fmla="*/ 6125369 w 21600"/>
              <a:gd name="T105" fmla="*/ 9884864 h 21600"/>
              <a:gd name="T106" fmla="*/ 6413070 w 21600"/>
              <a:gd name="T107" fmla="*/ 8444518 h 21600"/>
              <a:gd name="T108" fmla="*/ 7215915 w 21600"/>
              <a:gd name="T109" fmla="*/ 7241435 h 21600"/>
              <a:gd name="T110" fmla="*/ 8397247 w 21600"/>
              <a:gd name="T111" fmla="*/ 6435016 h 21600"/>
              <a:gd name="T112" fmla="*/ 9852025 w 21600"/>
              <a:gd name="T113" fmla="*/ 6142764 h 216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1600" h="21600">
                <a:moveTo>
                  <a:pt x="21357" y="18802"/>
                </a:moveTo>
                <a:cubicBezTo>
                  <a:pt x="21518" y="18965"/>
                  <a:pt x="21600" y="19177"/>
                  <a:pt x="21600" y="19437"/>
                </a:cubicBezTo>
                <a:cubicBezTo>
                  <a:pt x="21600" y="19581"/>
                  <a:pt x="21518" y="19776"/>
                  <a:pt x="21357" y="20019"/>
                </a:cubicBezTo>
                <a:cubicBezTo>
                  <a:pt x="21193" y="20261"/>
                  <a:pt x="20990" y="20504"/>
                  <a:pt x="20747" y="20741"/>
                </a:cubicBezTo>
                <a:cubicBezTo>
                  <a:pt x="20504" y="20979"/>
                  <a:pt x="20261" y="21185"/>
                  <a:pt x="20023" y="21349"/>
                </a:cubicBezTo>
                <a:cubicBezTo>
                  <a:pt x="19783" y="21518"/>
                  <a:pt x="19594" y="21600"/>
                  <a:pt x="19447" y="21600"/>
                </a:cubicBezTo>
                <a:cubicBezTo>
                  <a:pt x="19190" y="21600"/>
                  <a:pt x="18975" y="21515"/>
                  <a:pt x="18811" y="21343"/>
                </a:cubicBezTo>
                <a:lnTo>
                  <a:pt x="13957" y="16503"/>
                </a:lnTo>
                <a:cubicBezTo>
                  <a:pt x="13217" y="16980"/>
                  <a:pt x="12429" y="17350"/>
                  <a:pt x="11590" y="17604"/>
                </a:cubicBezTo>
                <a:cubicBezTo>
                  <a:pt x="10751" y="17864"/>
                  <a:pt x="9892" y="17991"/>
                  <a:pt x="9007" y="17991"/>
                </a:cubicBezTo>
                <a:cubicBezTo>
                  <a:pt x="7770" y="17991"/>
                  <a:pt x="6609" y="17760"/>
                  <a:pt x="5518" y="17291"/>
                </a:cubicBezTo>
                <a:cubicBezTo>
                  <a:pt x="4427" y="16822"/>
                  <a:pt x="3470" y="16175"/>
                  <a:pt x="2645" y="15354"/>
                </a:cubicBezTo>
                <a:cubicBezTo>
                  <a:pt x="1817" y="14535"/>
                  <a:pt x="1173" y="13580"/>
                  <a:pt x="701" y="12487"/>
                </a:cubicBezTo>
                <a:cubicBezTo>
                  <a:pt x="232" y="11400"/>
                  <a:pt x="0" y="10237"/>
                  <a:pt x="0" y="9000"/>
                </a:cubicBezTo>
                <a:cubicBezTo>
                  <a:pt x="0" y="7769"/>
                  <a:pt x="232" y="6602"/>
                  <a:pt x="701" y="5515"/>
                </a:cubicBezTo>
                <a:cubicBezTo>
                  <a:pt x="1170" y="4422"/>
                  <a:pt x="1817" y="3468"/>
                  <a:pt x="2645" y="2646"/>
                </a:cubicBezTo>
                <a:cubicBezTo>
                  <a:pt x="3470" y="1827"/>
                  <a:pt x="4425" y="1180"/>
                  <a:pt x="5512" y="709"/>
                </a:cubicBezTo>
                <a:cubicBezTo>
                  <a:pt x="6600" y="237"/>
                  <a:pt x="7764" y="0"/>
                  <a:pt x="9007" y="0"/>
                </a:cubicBezTo>
                <a:cubicBezTo>
                  <a:pt x="10245" y="0"/>
                  <a:pt x="11403" y="237"/>
                  <a:pt x="12488" y="709"/>
                </a:cubicBezTo>
                <a:cubicBezTo>
                  <a:pt x="13573" y="1180"/>
                  <a:pt x="14531" y="1827"/>
                  <a:pt x="15359" y="2646"/>
                </a:cubicBezTo>
                <a:cubicBezTo>
                  <a:pt x="16184" y="3468"/>
                  <a:pt x="16831" y="4422"/>
                  <a:pt x="17300" y="5515"/>
                </a:cubicBezTo>
                <a:cubicBezTo>
                  <a:pt x="17769" y="6602"/>
                  <a:pt x="18003" y="7769"/>
                  <a:pt x="18003" y="9000"/>
                </a:cubicBezTo>
                <a:cubicBezTo>
                  <a:pt x="18003" y="9887"/>
                  <a:pt x="17873" y="10748"/>
                  <a:pt x="17616" y="11589"/>
                </a:cubicBezTo>
                <a:cubicBezTo>
                  <a:pt x="17359" y="12434"/>
                  <a:pt x="16992" y="13219"/>
                  <a:pt x="16514" y="13947"/>
                </a:cubicBezTo>
                <a:lnTo>
                  <a:pt x="21357" y="18802"/>
                </a:lnTo>
                <a:close/>
                <a:moveTo>
                  <a:pt x="3597" y="9000"/>
                </a:moveTo>
                <a:cubicBezTo>
                  <a:pt x="3597" y="9759"/>
                  <a:pt x="3741" y="10465"/>
                  <a:pt x="4029" y="11118"/>
                </a:cubicBezTo>
                <a:cubicBezTo>
                  <a:pt x="4317" y="11770"/>
                  <a:pt x="4707" y="12338"/>
                  <a:pt x="5193" y="12821"/>
                </a:cubicBezTo>
                <a:cubicBezTo>
                  <a:pt x="5679" y="13301"/>
                  <a:pt x="6253" y="13685"/>
                  <a:pt x="6908" y="13970"/>
                </a:cubicBezTo>
                <a:cubicBezTo>
                  <a:pt x="7566" y="14252"/>
                  <a:pt x="8264" y="14394"/>
                  <a:pt x="9004" y="14394"/>
                </a:cubicBezTo>
                <a:cubicBezTo>
                  <a:pt x="9745" y="14394"/>
                  <a:pt x="10440" y="14252"/>
                  <a:pt x="11092" y="13970"/>
                </a:cubicBezTo>
                <a:cubicBezTo>
                  <a:pt x="11745" y="13685"/>
                  <a:pt x="12319" y="13301"/>
                  <a:pt x="12802" y="12821"/>
                </a:cubicBezTo>
                <a:cubicBezTo>
                  <a:pt x="13291" y="12338"/>
                  <a:pt x="13678" y="11770"/>
                  <a:pt x="13966" y="11118"/>
                </a:cubicBezTo>
                <a:cubicBezTo>
                  <a:pt x="14254" y="10465"/>
                  <a:pt x="14398" y="9759"/>
                  <a:pt x="14398" y="9000"/>
                </a:cubicBezTo>
                <a:cubicBezTo>
                  <a:pt x="14398" y="8260"/>
                  <a:pt x="14254" y="7565"/>
                  <a:pt x="13966" y="6913"/>
                </a:cubicBezTo>
                <a:cubicBezTo>
                  <a:pt x="13675" y="6258"/>
                  <a:pt x="13291" y="5684"/>
                  <a:pt x="12802" y="5193"/>
                </a:cubicBezTo>
                <a:cubicBezTo>
                  <a:pt x="12316" y="4704"/>
                  <a:pt x="11745" y="4317"/>
                  <a:pt x="11092" y="4032"/>
                </a:cubicBezTo>
                <a:cubicBezTo>
                  <a:pt x="10440" y="3750"/>
                  <a:pt x="9742" y="3606"/>
                  <a:pt x="9004" y="3606"/>
                </a:cubicBezTo>
                <a:cubicBezTo>
                  <a:pt x="8267" y="3606"/>
                  <a:pt x="7566" y="3750"/>
                  <a:pt x="6908" y="4032"/>
                </a:cubicBezTo>
                <a:cubicBezTo>
                  <a:pt x="6253" y="4317"/>
                  <a:pt x="5676" y="4704"/>
                  <a:pt x="5193" y="5193"/>
                </a:cubicBezTo>
                <a:cubicBezTo>
                  <a:pt x="4707" y="5684"/>
                  <a:pt x="4317" y="6258"/>
                  <a:pt x="4029" y="6913"/>
                </a:cubicBezTo>
                <a:cubicBezTo>
                  <a:pt x="3741" y="7565"/>
                  <a:pt x="3597" y="8257"/>
                  <a:pt x="3597" y="9000"/>
                </a:cubicBezTo>
                <a:moveTo>
                  <a:pt x="9007" y="5591"/>
                </a:moveTo>
                <a:cubicBezTo>
                  <a:pt x="9185" y="5591"/>
                  <a:pt x="9344" y="5656"/>
                  <a:pt x="9473" y="5786"/>
                </a:cubicBezTo>
                <a:cubicBezTo>
                  <a:pt x="9603" y="5919"/>
                  <a:pt x="9668" y="6082"/>
                  <a:pt x="9668" y="6280"/>
                </a:cubicBezTo>
                <a:cubicBezTo>
                  <a:pt x="9668" y="6461"/>
                  <a:pt x="9603" y="6616"/>
                  <a:pt x="9473" y="6746"/>
                </a:cubicBezTo>
                <a:cubicBezTo>
                  <a:pt x="9344" y="6879"/>
                  <a:pt x="9185" y="6944"/>
                  <a:pt x="9007" y="6944"/>
                </a:cubicBezTo>
                <a:cubicBezTo>
                  <a:pt x="8439" y="6944"/>
                  <a:pt x="7953" y="7144"/>
                  <a:pt x="7552" y="7537"/>
                </a:cubicBezTo>
                <a:cubicBezTo>
                  <a:pt x="7151" y="7935"/>
                  <a:pt x="6950" y="8423"/>
                  <a:pt x="6950" y="8997"/>
                </a:cubicBezTo>
                <a:cubicBezTo>
                  <a:pt x="6950" y="9180"/>
                  <a:pt x="6885" y="9333"/>
                  <a:pt x="6755" y="9466"/>
                </a:cubicBezTo>
                <a:cubicBezTo>
                  <a:pt x="6623" y="9596"/>
                  <a:pt x="6467" y="9658"/>
                  <a:pt x="6289" y="9658"/>
                </a:cubicBezTo>
                <a:cubicBezTo>
                  <a:pt x="6080" y="9658"/>
                  <a:pt x="5914" y="9596"/>
                  <a:pt x="5786" y="9466"/>
                </a:cubicBezTo>
                <a:cubicBezTo>
                  <a:pt x="5659" y="9333"/>
                  <a:pt x="5600" y="9180"/>
                  <a:pt x="5600" y="8997"/>
                </a:cubicBezTo>
                <a:cubicBezTo>
                  <a:pt x="5600" y="8539"/>
                  <a:pt x="5685" y="8104"/>
                  <a:pt x="5863" y="7686"/>
                </a:cubicBezTo>
                <a:cubicBezTo>
                  <a:pt x="6038" y="7271"/>
                  <a:pt x="6281" y="6907"/>
                  <a:pt x="6597" y="6591"/>
                </a:cubicBezTo>
                <a:cubicBezTo>
                  <a:pt x="6905" y="6277"/>
                  <a:pt x="7264" y="6029"/>
                  <a:pt x="7677" y="5857"/>
                </a:cubicBezTo>
                <a:cubicBezTo>
                  <a:pt x="8086" y="5681"/>
                  <a:pt x="8530" y="5591"/>
                  <a:pt x="9007" y="5591"/>
                </a:cubicBezTo>
              </a:path>
            </a:pathLst>
          </a:custGeom>
          <a:solidFill>
            <a:srgbClr val="FFFFFF"/>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pPr>
            <a:endParaRPr lang="zh-CN" altLang="en-US" sz="145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AutoShape 14"/>
          <p:cNvSpPr>
            <a:spLocks/>
          </p:cNvSpPr>
          <p:nvPr/>
        </p:nvSpPr>
        <p:spPr bwMode="auto">
          <a:xfrm>
            <a:off x="5281613" y="5352685"/>
            <a:ext cx="355600" cy="355600"/>
          </a:xfrm>
          <a:custGeom>
            <a:avLst/>
            <a:gdLst>
              <a:gd name="T0" fmla="*/ 20487631 w 21600"/>
              <a:gd name="T1" fmla="*/ 0 h 21600"/>
              <a:gd name="T2" fmla="*/ 22563709 w 21600"/>
              <a:gd name="T3" fmla="*/ 862956 h 21600"/>
              <a:gd name="T4" fmla="*/ 23416919 w 21600"/>
              <a:gd name="T5" fmla="*/ 2939034 h 21600"/>
              <a:gd name="T6" fmla="*/ 23416919 w 21600"/>
              <a:gd name="T7" fmla="*/ 20471365 h 21600"/>
              <a:gd name="T8" fmla="*/ 23181663 w 21600"/>
              <a:gd name="T9" fmla="*/ 21630292 h 21600"/>
              <a:gd name="T10" fmla="*/ 22553963 w 21600"/>
              <a:gd name="T11" fmla="*/ 22553963 h 21600"/>
              <a:gd name="T12" fmla="*/ 21617286 w 21600"/>
              <a:gd name="T13" fmla="*/ 23175176 h 21600"/>
              <a:gd name="T14" fmla="*/ 20487631 w 21600"/>
              <a:gd name="T15" fmla="*/ 23410399 h 21600"/>
              <a:gd name="T16" fmla="*/ 13080944 w 21600"/>
              <a:gd name="T17" fmla="*/ 23410399 h 21600"/>
              <a:gd name="T18" fmla="*/ 13080944 w 21600"/>
              <a:gd name="T19" fmla="*/ 13607824 h 21600"/>
              <a:gd name="T20" fmla="*/ 15704514 w 21600"/>
              <a:gd name="T21" fmla="*/ 13607824 h 21600"/>
              <a:gd name="T22" fmla="*/ 16033016 w 21600"/>
              <a:gd name="T23" fmla="*/ 13487480 h 21600"/>
              <a:gd name="T24" fmla="*/ 16176112 w 21600"/>
              <a:gd name="T25" fmla="*/ 13165497 h 21600"/>
              <a:gd name="T26" fmla="*/ 16357139 w 21600"/>
              <a:gd name="T27" fmla="*/ 10601588 h 21600"/>
              <a:gd name="T28" fmla="*/ 16236828 w 21600"/>
              <a:gd name="T29" fmla="*/ 10238383 h 21600"/>
              <a:gd name="T30" fmla="*/ 15886660 w 21600"/>
              <a:gd name="T31" fmla="*/ 10085540 h 21600"/>
              <a:gd name="T32" fmla="*/ 13080944 w 21600"/>
              <a:gd name="T33" fmla="*/ 10085540 h 21600"/>
              <a:gd name="T34" fmla="*/ 13080944 w 21600"/>
              <a:gd name="T35" fmla="*/ 8958058 h 21600"/>
              <a:gd name="T36" fmla="*/ 13243565 w 21600"/>
              <a:gd name="T37" fmla="*/ 8127633 h 21600"/>
              <a:gd name="T38" fmla="*/ 14055584 w 21600"/>
              <a:gd name="T39" fmla="*/ 7923822 h 21600"/>
              <a:gd name="T40" fmla="*/ 14902274 w 21600"/>
              <a:gd name="T41" fmla="*/ 7986677 h 21600"/>
              <a:gd name="T42" fmla="*/ 15793414 w 21600"/>
              <a:gd name="T43" fmla="*/ 8152558 h 21600"/>
              <a:gd name="T44" fmla="*/ 16000485 w 21600"/>
              <a:gd name="T45" fmla="*/ 8129806 h 21600"/>
              <a:gd name="T46" fmla="*/ 16176112 w 21600"/>
              <a:gd name="T47" fmla="*/ 8047393 h 21600"/>
              <a:gd name="T48" fmla="*/ 16389670 w 21600"/>
              <a:gd name="T49" fmla="*/ 7713491 h 21600"/>
              <a:gd name="T50" fmla="*/ 16736577 w 21600"/>
              <a:gd name="T51" fmla="*/ 5244968 h 21600"/>
              <a:gd name="T52" fmla="*/ 16357139 w 21600"/>
              <a:gd name="T53" fmla="*/ 4712655 h 21600"/>
              <a:gd name="T54" fmla="*/ 13491826 w 21600"/>
              <a:gd name="T55" fmla="*/ 4347309 h 21600"/>
              <a:gd name="T56" fmla="*/ 8902775 w 21600"/>
              <a:gd name="T57" fmla="*/ 8811702 h 21600"/>
              <a:gd name="T58" fmla="*/ 8902775 w 21600"/>
              <a:gd name="T59" fmla="*/ 10092027 h 21600"/>
              <a:gd name="T60" fmla="*/ 7332966 w 21600"/>
              <a:gd name="T61" fmla="*/ 10092027 h 21600"/>
              <a:gd name="T62" fmla="*/ 6849449 w 21600"/>
              <a:gd name="T63" fmla="*/ 10578804 h 21600"/>
              <a:gd name="T64" fmla="*/ 6849449 w 21600"/>
              <a:gd name="T65" fmla="*/ 13139486 h 21600"/>
              <a:gd name="T66" fmla="*/ 6986058 w 21600"/>
              <a:gd name="T67" fmla="*/ 13471247 h 21600"/>
              <a:gd name="T68" fmla="*/ 7332966 w 21600"/>
              <a:gd name="T69" fmla="*/ 13614344 h 21600"/>
              <a:gd name="T70" fmla="*/ 8902775 w 21600"/>
              <a:gd name="T71" fmla="*/ 13614344 h 21600"/>
              <a:gd name="T72" fmla="*/ 8902775 w 21600"/>
              <a:gd name="T73" fmla="*/ 23416919 h 21600"/>
              <a:gd name="T74" fmla="*/ 2910849 w 21600"/>
              <a:gd name="T75" fmla="*/ 23416919 h 21600"/>
              <a:gd name="T76" fmla="*/ 1786627 w 21600"/>
              <a:gd name="T77" fmla="*/ 23181663 h 21600"/>
              <a:gd name="T78" fmla="*/ 862956 w 21600"/>
              <a:gd name="T79" fmla="*/ 22560482 h 21600"/>
              <a:gd name="T80" fmla="*/ 238515 w 21600"/>
              <a:gd name="T81" fmla="*/ 21636811 h 21600"/>
              <a:gd name="T82" fmla="*/ 0 w 21600"/>
              <a:gd name="T83" fmla="*/ 20477885 h 21600"/>
              <a:gd name="T84" fmla="*/ 0 w 21600"/>
              <a:gd name="T85" fmla="*/ 2945553 h 21600"/>
              <a:gd name="T86" fmla="*/ 238515 w 21600"/>
              <a:gd name="T87" fmla="*/ 1801805 h 21600"/>
              <a:gd name="T88" fmla="*/ 862956 w 21600"/>
              <a:gd name="T89" fmla="*/ 869475 h 21600"/>
              <a:gd name="T90" fmla="*/ 1786627 w 21600"/>
              <a:gd name="T91" fmla="*/ 241742 h 21600"/>
              <a:gd name="T92" fmla="*/ 2910849 w 21600"/>
              <a:gd name="T93" fmla="*/ 6519 h 21600"/>
              <a:gd name="T94" fmla="*/ 20487631 w 21600"/>
              <a:gd name="T95" fmla="*/ 6519 h 21600"/>
              <a:gd name="T96" fmla="*/ 20487631 w 21600"/>
              <a:gd name="T97" fmla="*/ 0 h 21600"/>
              <a:gd name="T98" fmla="*/ 20487631 w 21600"/>
              <a:gd name="T99" fmla="*/ 0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600" h="21600">
                <a:moveTo>
                  <a:pt x="18898" y="0"/>
                </a:moveTo>
                <a:cubicBezTo>
                  <a:pt x="19650" y="0"/>
                  <a:pt x="20287" y="264"/>
                  <a:pt x="20813" y="796"/>
                </a:cubicBezTo>
                <a:cubicBezTo>
                  <a:pt x="21336" y="1322"/>
                  <a:pt x="21600" y="1962"/>
                  <a:pt x="21600" y="2711"/>
                </a:cubicBezTo>
                <a:lnTo>
                  <a:pt x="21600" y="18883"/>
                </a:lnTo>
                <a:cubicBezTo>
                  <a:pt x="21600" y="19268"/>
                  <a:pt x="21527" y="19623"/>
                  <a:pt x="21383" y="19952"/>
                </a:cubicBezTo>
                <a:cubicBezTo>
                  <a:pt x="21236" y="20281"/>
                  <a:pt x="21042" y="20563"/>
                  <a:pt x="20804" y="20804"/>
                </a:cubicBezTo>
                <a:cubicBezTo>
                  <a:pt x="20566" y="21042"/>
                  <a:pt x="20278" y="21233"/>
                  <a:pt x="19940" y="21377"/>
                </a:cubicBezTo>
                <a:cubicBezTo>
                  <a:pt x="19603" y="21524"/>
                  <a:pt x="19256" y="21594"/>
                  <a:pt x="18898" y="21594"/>
                </a:cubicBezTo>
                <a:lnTo>
                  <a:pt x="12066" y="21594"/>
                </a:lnTo>
                <a:lnTo>
                  <a:pt x="12066" y="12552"/>
                </a:lnTo>
                <a:lnTo>
                  <a:pt x="14486" y="12552"/>
                </a:lnTo>
                <a:cubicBezTo>
                  <a:pt x="14595" y="12552"/>
                  <a:pt x="14698" y="12517"/>
                  <a:pt x="14789" y="12441"/>
                </a:cubicBezTo>
                <a:cubicBezTo>
                  <a:pt x="14877" y="12367"/>
                  <a:pt x="14921" y="12267"/>
                  <a:pt x="14921" y="12144"/>
                </a:cubicBezTo>
                <a:lnTo>
                  <a:pt x="15088" y="9779"/>
                </a:lnTo>
                <a:cubicBezTo>
                  <a:pt x="15088" y="9650"/>
                  <a:pt x="15050" y="9538"/>
                  <a:pt x="14977" y="9444"/>
                </a:cubicBezTo>
                <a:cubicBezTo>
                  <a:pt x="14883" y="9350"/>
                  <a:pt x="14774" y="9303"/>
                  <a:pt x="14654" y="9303"/>
                </a:cubicBezTo>
                <a:lnTo>
                  <a:pt x="12066" y="9303"/>
                </a:lnTo>
                <a:lnTo>
                  <a:pt x="12066" y="8263"/>
                </a:lnTo>
                <a:cubicBezTo>
                  <a:pt x="12066" y="7879"/>
                  <a:pt x="12116" y="7623"/>
                  <a:pt x="12216" y="7497"/>
                </a:cubicBezTo>
                <a:cubicBezTo>
                  <a:pt x="12313" y="7370"/>
                  <a:pt x="12565" y="7309"/>
                  <a:pt x="12965" y="7309"/>
                </a:cubicBezTo>
                <a:cubicBezTo>
                  <a:pt x="13203" y="7309"/>
                  <a:pt x="13458" y="7326"/>
                  <a:pt x="13746" y="7367"/>
                </a:cubicBezTo>
                <a:cubicBezTo>
                  <a:pt x="14034" y="7406"/>
                  <a:pt x="14307" y="7456"/>
                  <a:pt x="14568" y="7520"/>
                </a:cubicBezTo>
                <a:cubicBezTo>
                  <a:pt x="14624" y="7520"/>
                  <a:pt x="14686" y="7514"/>
                  <a:pt x="14759" y="7499"/>
                </a:cubicBezTo>
                <a:cubicBezTo>
                  <a:pt x="14830" y="7485"/>
                  <a:pt x="14883" y="7458"/>
                  <a:pt x="14921" y="7423"/>
                </a:cubicBezTo>
                <a:cubicBezTo>
                  <a:pt x="15015" y="7367"/>
                  <a:pt x="15079" y="7264"/>
                  <a:pt x="15118" y="7115"/>
                </a:cubicBezTo>
                <a:lnTo>
                  <a:pt x="15438" y="4838"/>
                </a:lnTo>
                <a:cubicBezTo>
                  <a:pt x="15479" y="4565"/>
                  <a:pt x="15361" y="4403"/>
                  <a:pt x="15088" y="4347"/>
                </a:cubicBezTo>
                <a:cubicBezTo>
                  <a:pt x="14245" y="4112"/>
                  <a:pt x="13364" y="4001"/>
                  <a:pt x="12445" y="4010"/>
                </a:cubicBezTo>
                <a:cubicBezTo>
                  <a:pt x="9625" y="4010"/>
                  <a:pt x="8212" y="5384"/>
                  <a:pt x="8212" y="8128"/>
                </a:cubicBezTo>
                <a:lnTo>
                  <a:pt x="8212" y="9309"/>
                </a:lnTo>
                <a:lnTo>
                  <a:pt x="6764" y="9309"/>
                </a:lnTo>
                <a:cubicBezTo>
                  <a:pt x="6456" y="9309"/>
                  <a:pt x="6306" y="9459"/>
                  <a:pt x="6318" y="9758"/>
                </a:cubicBezTo>
                <a:lnTo>
                  <a:pt x="6318" y="12120"/>
                </a:lnTo>
                <a:cubicBezTo>
                  <a:pt x="6318" y="12235"/>
                  <a:pt x="6356" y="12335"/>
                  <a:pt x="6444" y="12426"/>
                </a:cubicBezTo>
                <a:cubicBezTo>
                  <a:pt x="6526" y="12514"/>
                  <a:pt x="6632" y="12558"/>
                  <a:pt x="6764" y="12558"/>
                </a:cubicBezTo>
                <a:lnTo>
                  <a:pt x="8212" y="12558"/>
                </a:lnTo>
                <a:lnTo>
                  <a:pt x="8212" y="21600"/>
                </a:lnTo>
                <a:lnTo>
                  <a:pt x="2685" y="21600"/>
                </a:lnTo>
                <a:cubicBezTo>
                  <a:pt x="2320" y="21600"/>
                  <a:pt x="1974" y="21530"/>
                  <a:pt x="1648" y="21383"/>
                </a:cubicBezTo>
                <a:cubicBezTo>
                  <a:pt x="1322" y="21239"/>
                  <a:pt x="1034" y="21048"/>
                  <a:pt x="796" y="20810"/>
                </a:cubicBezTo>
                <a:cubicBezTo>
                  <a:pt x="558" y="20569"/>
                  <a:pt x="364" y="20287"/>
                  <a:pt x="220" y="19958"/>
                </a:cubicBezTo>
                <a:cubicBezTo>
                  <a:pt x="76" y="19629"/>
                  <a:pt x="0" y="19274"/>
                  <a:pt x="0" y="18889"/>
                </a:cubicBezTo>
                <a:lnTo>
                  <a:pt x="0" y="2717"/>
                </a:lnTo>
                <a:cubicBezTo>
                  <a:pt x="0" y="2353"/>
                  <a:pt x="76" y="2000"/>
                  <a:pt x="220" y="1662"/>
                </a:cubicBezTo>
                <a:cubicBezTo>
                  <a:pt x="364" y="1328"/>
                  <a:pt x="558" y="1037"/>
                  <a:pt x="796" y="802"/>
                </a:cubicBezTo>
                <a:cubicBezTo>
                  <a:pt x="1034" y="558"/>
                  <a:pt x="1322" y="370"/>
                  <a:pt x="1648" y="223"/>
                </a:cubicBezTo>
                <a:cubicBezTo>
                  <a:pt x="1974" y="76"/>
                  <a:pt x="2320" y="6"/>
                  <a:pt x="2685" y="6"/>
                </a:cubicBezTo>
                <a:lnTo>
                  <a:pt x="18898" y="6"/>
                </a:lnTo>
                <a:lnTo>
                  <a:pt x="18898" y="0"/>
                </a:lnTo>
                <a:close/>
                <a:moveTo>
                  <a:pt x="18898" y="0"/>
                </a:moveTo>
              </a:path>
            </a:pathLst>
          </a:custGeom>
          <a:solidFill>
            <a:srgbClr val="FFFFFF"/>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pPr>
            <a:endParaRPr lang="zh-CN" altLang="en-US" sz="145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AutoShape 25"/>
          <p:cNvSpPr>
            <a:spLocks/>
          </p:cNvSpPr>
          <p:nvPr/>
        </p:nvSpPr>
        <p:spPr bwMode="auto">
          <a:xfrm>
            <a:off x="5794375" y="3873135"/>
            <a:ext cx="762000" cy="635000"/>
          </a:xfrm>
          <a:custGeom>
            <a:avLst/>
            <a:gdLst>
              <a:gd name="T0" fmla="*/ 107526667 w 21600"/>
              <a:gd name="T1" fmla="*/ 5593409 h 21600"/>
              <a:gd name="T2" fmla="*/ 100870949 w 21600"/>
              <a:gd name="T3" fmla="*/ 74671296 h 21600"/>
              <a:gd name="T4" fmla="*/ 0 w 21600"/>
              <a:gd name="T5" fmla="*/ 69077887 h 21600"/>
              <a:gd name="T6" fmla="*/ 6700520 w 21600"/>
              <a:gd name="T7" fmla="*/ 0 h 21600"/>
              <a:gd name="T8" fmla="*/ 19534011 w 21600"/>
              <a:gd name="T9" fmla="*/ 6163851 h 21600"/>
              <a:gd name="T10" fmla="*/ 7372562 w 21600"/>
              <a:gd name="T11" fmla="*/ 6143096 h 21600"/>
              <a:gd name="T12" fmla="*/ 7337707 w 21600"/>
              <a:gd name="T13" fmla="*/ 16275579 h 21600"/>
              <a:gd name="T14" fmla="*/ 19499157 w 21600"/>
              <a:gd name="T15" fmla="*/ 16306682 h 21600"/>
              <a:gd name="T16" fmla="*/ 20171198 w 21600"/>
              <a:gd name="T17" fmla="*/ 24897350 h 21600"/>
              <a:gd name="T18" fmla="*/ 8970504 w 21600"/>
              <a:gd name="T19" fmla="*/ 23009813 h 21600"/>
              <a:gd name="T20" fmla="*/ 6690572 w 21600"/>
              <a:gd name="T21" fmla="*/ 32392114 h 21600"/>
              <a:gd name="T22" fmla="*/ 17891266 w 21600"/>
              <a:gd name="T23" fmla="*/ 34279652 h 21600"/>
              <a:gd name="T24" fmla="*/ 20171198 w 21600"/>
              <a:gd name="T25" fmla="*/ 24897350 h 21600"/>
              <a:gd name="T26" fmla="*/ 17891266 w 21600"/>
              <a:gd name="T27" fmla="*/ 40401993 h 21600"/>
              <a:gd name="T28" fmla="*/ 6690572 w 21600"/>
              <a:gd name="T29" fmla="*/ 42289530 h 21600"/>
              <a:gd name="T30" fmla="*/ 8970504 w 21600"/>
              <a:gd name="T31" fmla="*/ 51671831 h 21600"/>
              <a:gd name="T32" fmla="*/ 20171198 w 21600"/>
              <a:gd name="T33" fmla="*/ 49784294 h 21600"/>
              <a:gd name="T34" fmla="*/ 19534011 w 21600"/>
              <a:gd name="T35" fmla="*/ 58416472 h 21600"/>
              <a:gd name="T36" fmla="*/ 7372562 w 21600"/>
              <a:gd name="T37" fmla="*/ 58395717 h 21600"/>
              <a:gd name="T38" fmla="*/ 7337707 w 21600"/>
              <a:gd name="T39" fmla="*/ 68528200 h 21600"/>
              <a:gd name="T40" fmla="*/ 19499157 w 21600"/>
              <a:gd name="T41" fmla="*/ 68548956 h 21600"/>
              <a:gd name="T42" fmla="*/ 80615155 w 21600"/>
              <a:gd name="T43" fmla="*/ 7505171 h 21600"/>
              <a:gd name="T44" fmla="*/ 29161599 w 21600"/>
              <a:gd name="T45" fmla="*/ 5603816 h 21600"/>
              <a:gd name="T46" fmla="*/ 26886676 w 21600"/>
              <a:gd name="T47" fmla="*/ 32392114 h 21600"/>
              <a:gd name="T48" fmla="*/ 78340162 w 21600"/>
              <a:gd name="T49" fmla="*/ 34279652 h 21600"/>
              <a:gd name="T50" fmla="*/ 80615155 w 21600"/>
              <a:gd name="T51" fmla="*/ 7505171 h 21600"/>
              <a:gd name="T52" fmla="*/ 78340162 w 21600"/>
              <a:gd name="T53" fmla="*/ 40401993 h 21600"/>
              <a:gd name="T54" fmla="*/ 26886676 w 21600"/>
              <a:gd name="T55" fmla="*/ 42289530 h 21600"/>
              <a:gd name="T56" fmla="*/ 29161599 w 21600"/>
              <a:gd name="T57" fmla="*/ 69077887 h 21600"/>
              <a:gd name="T58" fmla="*/ 80615155 w 21600"/>
              <a:gd name="T59" fmla="*/ 67176532 h 21600"/>
              <a:gd name="T60" fmla="*/ 100203917 w 21600"/>
              <a:gd name="T61" fmla="*/ 6163851 h 21600"/>
              <a:gd name="T62" fmla="*/ 88002604 w 21600"/>
              <a:gd name="T63" fmla="*/ 6143096 h 21600"/>
              <a:gd name="T64" fmla="*/ 88002604 w 21600"/>
              <a:gd name="T65" fmla="*/ 16275579 h 21600"/>
              <a:gd name="T66" fmla="*/ 100203917 w 21600"/>
              <a:gd name="T67" fmla="*/ 16306682 h 21600"/>
              <a:gd name="T68" fmla="*/ 100870949 w 21600"/>
              <a:gd name="T69" fmla="*/ 24897350 h 21600"/>
              <a:gd name="T70" fmla="*/ 89610565 w 21600"/>
              <a:gd name="T71" fmla="*/ 23009813 h 21600"/>
              <a:gd name="T72" fmla="*/ 87345520 w 21600"/>
              <a:gd name="T73" fmla="*/ 32392114 h 21600"/>
              <a:gd name="T74" fmla="*/ 98595956 w 21600"/>
              <a:gd name="T75" fmla="*/ 34279652 h 21600"/>
              <a:gd name="T76" fmla="*/ 100870949 w 21600"/>
              <a:gd name="T77" fmla="*/ 24897350 h 21600"/>
              <a:gd name="T78" fmla="*/ 98595956 w 21600"/>
              <a:gd name="T79" fmla="*/ 40401993 h 21600"/>
              <a:gd name="T80" fmla="*/ 87345520 w 21600"/>
              <a:gd name="T81" fmla="*/ 42289530 h 21600"/>
              <a:gd name="T82" fmla="*/ 89610565 w 21600"/>
              <a:gd name="T83" fmla="*/ 51671831 h 21600"/>
              <a:gd name="T84" fmla="*/ 100870949 w 21600"/>
              <a:gd name="T85" fmla="*/ 49784294 h 21600"/>
              <a:gd name="T86" fmla="*/ 100203917 w 21600"/>
              <a:gd name="T87" fmla="*/ 58416472 h 21600"/>
              <a:gd name="T88" fmla="*/ 88002604 w 21600"/>
              <a:gd name="T89" fmla="*/ 58395717 h 21600"/>
              <a:gd name="T90" fmla="*/ 88002604 w 21600"/>
              <a:gd name="T91" fmla="*/ 68528200 h 21600"/>
              <a:gd name="T92" fmla="*/ 100203917 w 21600"/>
              <a:gd name="T93" fmla="*/ 68548956 h 21600"/>
              <a:gd name="T94" fmla="*/ 100870949 w 21600"/>
              <a:gd name="T95" fmla="*/ 59754323 h 216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1600" h="21600">
                <a:moveTo>
                  <a:pt x="20263" y="0"/>
                </a:moveTo>
                <a:cubicBezTo>
                  <a:pt x="20631" y="0"/>
                  <a:pt x="20944" y="162"/>
                  <a:pt x="21206" y="479"/>
                </a:cubicBezTo>
                <a:cubicBezTo>
                  <a:pt x="21468" y="799"/>
                  <a:pt x="21600" y="1178"/>
                  <a:pt x="21600" y="1618"/>
                </a:cubicBezTo>
                <a:lnTo>
                  <a:pt x="21600" y="19982"/>
                </a:lnTo>
                <a:cubicBezTo>
                  <a:pt x="21600" y="20422"/>
                  <a:pt x="21468" y="20801"/>
                  <a:pt x="21206" y="21121"/>
                </a:cubicBezTo>
                <a:cubicBezTo>
                  <a:pt x="20944" y="21438"/>
                  <a:pt x="20631" y="21600"/>
                  <a:pt x="20263" y="21600"/>
                </a:cubicBezTo>
                <a:lnTo>
                  <a:pt x="1346" y="21600"/>
                </a:lnTo>
                <a:cubicBezTo>
                  <a:pt x="982" y="21600"/>
                  <a:pt x="663" y="21438"/>
                  <a:pt x="399" y="21121"/>
                </a:cubicBezTo>
                <a:cubicBezTo>
                  <a:pt x="132" y="20801"/>
                  <a:pt x="0" y="20422"/>
                  <a:pt x="0" y="19982"/>
                </a:cubicBezTo>
                <a:lnTo>
                  <a:pt x="0" y="1618"/>
                </a:lnTo>
                <a:cubicBezTo>
                  <a:pt x="0" y="1178"/>
                  <a:pt x="132" y="799"/>
                  <a:pt x="399" y="479"/>
                </a:cubicBezTo>
                <a:cubicBezTo>
                  <a:pt x="663" y="162"/>
                  <a:pt x="982" y="0"/>
                  <a:pt x="1346" y="0"/>
                </a:cubicBezTo>
                <a:lnTo>
                  <a:pt x="20263" y="0"/>
                </a:lnTo>
                <a:close/>
                <a:moveTo>
                  <a:pt x="4052" y="2171"/>
                </a:moveTo>
                <a:cubicBezTo>
                  <a:pt x="4052" y="2021"/>
                  <a:pt x="4010" y="1892"/>
                  <a:pt x="3924" y="1783"/>
                </a:cubicBezTo>
                <a:cubicBezTo>
                  <a:pt x="3839" y="1677"/>
                  <a:pt x="3729" y="1621"/>
                  <a:pt x="3594" y="1621"/>
                </a:cubicBezTo>
                <a:lnTo>
                  <a:pt x="1802" y="1621"/>
                </a:lnTo>
                <a:cubicBezTo>
                  <a:pt x="1677" y="1621"/>
                  <a:pt x="1569" y="1674"/>
                  <a:pt x="1481" y="1777"/>
                </a:cubicBezTo>
                <a:cubicBezTo>
                  <a:pt x="1391" y="1880"/>
                  <a:pt x="1344" y="2012"/>
                  <a:pt x="1344" y="2171"/>
                </a:cubicBezTo>
                <a:lnTo>
                  <a:pt x="1344" y="4321"/>
                </a:lnTo>
                <a:cubicBezTo>
                  <a:pt x="1344" y="4470"/>
                  <a:pt x="1388" y="4603"/>
                  <a:pt x="1474" y="4708"/>
                </a:cubicBezTo>
                <a:cubicBezTo>
                  <a:pt x="1559" y="4817"/>
                  <a:pt x="1670" y="4867"/>
                  <a:pt x="1802" y="4867"/>
                </a:cubicBezTo>
                <a:lnTo>
                  <a:pt x="3594" y="4867"/>
                </a:lnTo>
                <a:cubicBezTo>
                  <a:pt x="3721" y="4867"/>
                  <a:pt x="3829" y="4820"/>
                  <a:pt x="3917" y="4717"/>
                </a:cubicBezTo>
                <a:cubicBezTo>
                  <a:pt x="4008" y="4614"/>
                  <a:pt x="4052" y="4482"/>
                  <a:pt x="4052" y="4321"/>
                </a:cubicBezTo>
                <a:lnTo>
                  <a:pt x="4052" y="2171"/>
                </a:lnTo>
                <a:close/>
                <a:moveTo>
                  <a:pt x="4052" y="7202"/>
                </a:moveTo>
                <a:cubicBezTo>
                  <a:pt x="4052" y="7055"/>
                  <a:pt x="4010" y="6926"/>
                  <a:pt x="3924" y="6817"/>
                </a:cubicBezTo>
                <a:cubicBezTo>
                  <a:pt x="3839" y="6709"/>
                  <a:pt x="3729" y="6656"/>
                  <a:pt x="3594" y="6656"/>
                </a:cubicBezTo>
                <a:lnTo>
                  <a:pt x="1802" y="6656"/>
                </a:lnTo>
                <a:cubicBezTo>
                  <a:pt x="1677" y="6656"/>
                  <a:pt x="1569" y="6709"/>
                  <a:pt x="1481" y="6817"/>
                </a:cubicBezTo>
                <a:cubicBezTo>
                  <a:pt x="1391" y="6926"/>
                  <a:pt x="1344" y="7055"/>
                  <a:pt x="1344" y="7202"/>
                </a:cubicBezTo>
                <a:lnTo>
                  <a:pt x="1344" y="9370"/>
                </a:lnTo>
                <a:cubicBezTo>
                  <a:pt x="1344" y="9516"/>
                  <a:pt x="1388" y="9646"/>
                  <a:pt x="1474" y="9757"/>
                </a:cubicBezTo>
                <a:cubicBezTo>
                  <a:pt x="1559" y="9863"/>
                  <a:pt x="1670" y="9916"/>
                  <a:pt x="1802" y="9916"/>
                </a:cubicBezTo>
                <a:lnTo>
                  <a:pt x="3594" y="9916"/>
                </a:lnTo>
                <a:cubicBezTo>
                  <a:pt x="3721" y="9916"/>
                  <a:pt x="3829" y="9863"/>
                  <a:pt x="3917" y="9757"/>
                </a:cubicBezTo>
                <a:cubicBezTo>
                  <a:pt x="4008" y="9646"/>
                  <a:pt x="4052" y="9516"/>
                  <a:pt x="4052" y="9370"/>
                </a:cubicBezTo>
                <a:lnTo>
                  <a:pt x="4052" y="7202"/>
                </a:lnTo>
                <a:close/>
                <a:moveTo>
                  <a:pt x="4052" y="12233"/>
                </a:moveTo>
                <a:cubicBezTo>
                  <a:pt x="4052" y="12084"/>
                  <a:pt x="4010" y="11957"/>
                  <a:pt x="3924" y="11846"/>
                </a:cubicBezTo>
                <a:cubicBezTo>
                  <a:pt x="3839" y="11740"/>
                  <a:pt x="3729" y="11687"/>
                  <a:pt x="3594" y="11687"/>
                </a:cubicBezTo>
                <a:lnTo>
                  <a:pt x="1802" y="11687"/>
                </a:lnTo>
                <a:cubicBezTo>
                  <a:pt x="1677" y="11687"/>
                  <a:pt x="1569" y="11740"/>
                  <a:pt x="1481" y="11846"/>
                </a:cubicBezTo>
                <a:cubicBezTo>
                  <a:pt x="1391" y="11957"/>
                  <a:pt x="1344" y="12084"/>
                  <a:pt x="1344" y="12233"/>
                </a:cubicBezTo>
                <a:lnTo>
                  <a:pt x="1344" y="14401"/>
                </a:lnTo>
                <a:cubicBezTo>
                  <a:pt x="1344" y="14548"/>
                  <a:pt x="1388" y="14677"/>
                  <a:pt x="1474" y="14786"/>
                </a:cubicBezTo>
                <a:cubicBezTo>
                  <a:pt x="1559" y="14894"/>
                  <a:pt x="1670" y="14947"/>
                  <a:pt x="1802" y="14947"/>
                </a:cubicBezTo>
                <a:lnTo>
                  <a:pt x="3594" y="14947"/>
                </a:lnTo>
                <a:cubicBezTo>
                  <a:pt x="3721" y="14947"/>
                  <a:pt x="3829" y="14894"/>
                  <a:pt x="3917" y="14786"/>
                </a:cubicBezTo>
                <a:cubicBezTo>
                  <a:pt x="4008" y="14677"/>
                  <a:pt x="4052" y="14548"/>
                  <a:pt x="4052" y="14401"/>
                </a:cubicBezTo>
                <a:lnTo>
                  <a:pt x="4052" y="12233"/>
                </a:lnTo>
                <a:close/>
                <a:moveTo>
                  <a:pt x="4052" y="17285"/>
                </a:moveTo>
                <a:cubicBezTo>
                  <a:pt x="4052" y="17136"/>
                  <a:pt x="4010" y="17006"/>
                  <a:pt x="3924" y="16898"/>
                </a:cubicBezTo>
                <a:cubicBezTo>
                  <a:pt x="3839" y="16792"/>
                  <a:pt x="3729" y="16736"/>
                  <a:pt x="3594" y="16736"/>
                </a:cubicBezTo>
                <a:lnTo>
                  <a:pt x="1802" y="16736"/>
                </a:lnTo>
                <a:cubicBezTo>
                  <a:pt x="1677" y="16736"/>
                  <a:pt x="1569" y="16789"/>
                  <a:pt x="1481" y="16892"/>
                </a:cubicBezTo>
                <a:cubicBezTo>
                  <a:pt x="1391" y="16995"/>
                  <a:pt x="1344" y="17124"/>
                  <a:pt x="1344" y="17285"/>
                </a:cubicBezTo>
                <a:lnTo>
                  <a:pt x="1344" y="19435"/>
                </a:lnTo>
                <a:cubicBezTo>
                  <a:pt x="1344" y="19585"/>
                  <a:pt x="1388" y="19714"/>
                  <a:pt x="1474" y="19823"/>
                </a:cubicBezTo>
                <a:cubicBezTo>
                  <a:pt x="1559" y="19929"/>
                  <a:pt x="1670" y="19985"/>
                  <a:pt x="1802" y="19985"/>
                </a:cubicBezTo>
                <a:lnTo>
                  <a:pt x="3594" y="19985"/>
                </a:lnTo>
                <a:cubicBezTo>
                  <a:pt x="3721" y="19985"/>
                  <a:pt x="3829" y="19932"/>
                  <a:pt x="3917" y="19829"/>
                </a:cubicBezTo>
                <a:cubicBezTo>
                  <a:pt x="4008" y="19726"/>
                  <a:pt x="4052" y="19597"/>
                  <a:pt x="4052" y="19435"/>
                </a:cubicBezTo>
                <a:lnTo>
                  <a:pt x="4052" y="17285"/>
                </a:lnTo>
                <a:close/>
                <a:moveTo>
                  <a:pt x="16194" y="2171"/>
                </a:moveTo>
                <a:cubicBezTo>
                  <a:pt x="16194" y="2021"/>
                  <a:pt x="16150" y="1892"/>
                  <a:pt x="16065" y="1783"/>
                </a:cubicBezTo>
                <a:cubicBezTo>
                  <a:pt x="15979" y="1677"/>
                  <a:pt x="15871" y="1621"/>
                  <a:pt x="15737" y="1621"/>
                </a:cubicBezTo>
                <a:lnTo>
                  <a:pt x="5858" y="1621"/>
                </a:lnTo>
                <a:cubicBezTo>
                  <a:pt x="5731" y="1621"/>
                  <a:pt x="5623" y="1674"/>
                  <a:pt x="5535" y="1777"/>
                </a:cubicBezTo>
                <a:cubicBezTo>
                  <a:pt x="5445" y="1880"/>
                  <a:pt x="5401" y="2012"/>
                  <a:pt x="5401" y="2171"/>
                </a:cubicBezTo>
                <a:lnTo>
                  <a:pt x="5401" y="9370"/>
                </a:lnTo>
                <a:cubicBezTo>
                  <a:pt x="5401" y="9516"/>
                  <a:pt x="5442" y="9646"/>
                  <a:pt x="5528" y="9757"/>
                </a:cubicBezTo>
                <a:cubicBezTo>
                  <a:pt x="5616" y="9863"/>
                  <a:pt x="5724" y="9916"/>
                  <a:pt x="5858" y="9916"/>
                </a:cubicBezTo>
                <a:lnTo>
                  <a:pt x="15737" y="9916"/>
                </a:lnTo>
                <a:cubicBezTo>
                  <a:pt x="15862" y="9916"/>
                  <a:pt x="15969" y="9863"/>
                  <a:pt x="16060" y="9757"/>
                </a:cubicBezTo>
                <a:cubicBezTo>
                  <a:pt x="16148" y="9646"/>
                  <a:pt x="16194" y="9516"/>
                  <a:pt x="16194" y="9370"/>
                </a:cubicBezTo>
                <a:lnTo>
                  <a:pt x="16194" y="2171"/>
                </a:lnTo>
                <a:close/>
                <a:moveTo>
                  <a:pt x="16194" y="12233"/>
                </a:moveTo>
                <a:cubicBezTo>
                  <a:pt x="16194" y="12084"/>
                  <a:pt x="16150" y="11957"/>
                  <a:pt x="16065" y="11846"/>
                </a:cubicBezTo>
                <a:cubicBezTo>
                  <a:pt x="15979" y="11740"/>
                  <a:pt x="15871" y="11687"/>
                  <a:pt x="15737" y="11687"/>
                </a:cubicBezTo>
                <a:lnTo>
                  <a:pt x="5858" y="11687"/>
                </a:lnTo>
                <a:cubicBezTo>
                  <a:pt x="5731" y="11687"/>
                  <a:pt x="5623" y="11740"/>
                  <a:pt x="5535" y="11846"/>
                </a:cubicBezTo>
                <a:cubicBezTo>
                  <a:pt x="5445" y="11957"/>
                  <a:pt x="5401" y="12084"/>
                  <a:pt x="5401" y="12233"/>
                </a:cubicBezTo>
                <a:lnTo>
                  <a:pt x="5401" y="19432"/>
                </a:lnTo>
                <a:cubicBezTo>
                  <a:pt x="5401" y="19582"/>
                  <a:pt x="5442" y="19711"/>
                  <a:pt x="5528" y="19820"/>
                </a:cubicBezTo>
                <a:cubicBezTo>
                  <a:pt x="5616" y="19926"/>
                  <a:pt x="5724" y="19982"/>
                  <a:pt x="5858" y="19982"/>
                </a:cubicBezTo>
                <a:lnTo>
                  <a:pt x="15737" y="19982"/>
                </a:lnTo>
                <a:cubicBezTo>
                  <a:pt x="15862" y="19982"/>
                  <a:pt x="15969" y="19929"/>
                  <a:pt x="16060" y="19826"/>
                </a:cubicBezTo>
                <a:cubicBezTo>
                  <a:pt x="16148" y="19723"/>
                  <a:pt x="16194" y="19594"/>
                  <a:pt x="16194" y="19432"/>
                </a:cubicBezTo>
                <a:lnTo>
                  <a:pt x="16194" y="12233"/>
                </a:lnTo>
                <a:close/>
                <a:moveTo>
                  <a:pt x="20263" y="2171"/>
                </a:moveTo>
                <a:cubicBezTo>
                  <a:pt x="20263" y="2021"/>
                  <a:pt x="20217" y="1892"/>
                  <a:pt x="20129" y="1783"/>
                </a:cubicBezTo>
                <a:cubicBezTo>
                  <a:pt x="20038" y="1677"/>
                  <a:pt x="19930" y="1621"/>
                  <a:pt x="19806" y="1621"/>
                </a:cubicBezTo>
                <a:lnTo>
                  <a:pt x="18001" y="1621"/>
                </a:lnTo>
                <a:cubicBezTo>
                  <a:pt x="17876" y="1621"/>
                  <a:pt x="17769" y="1674"/>
                  <a:pt x="17678" y="1777"/>
                </a:cubicBezTo>
                <a:cubicBezTo>
                  <a:pt x="17590" y="1880"/>
                  <a:pt x="17546" y="2012"/>
                  <a:pt x="17546" y="2171"/>
                </a:cubicBezTo>
                <a:lnTo>
                  <a:pt x="17546" y="4321"/>
                </a:lnTo>
                <a:cubicBezTo>
                  <a:pt x="17546" y="4470"/>
                  <a:pt x="17590" y="4603"/>
                  <a:pt x="17678" y="4708"/>
                </a:cubicBezTo>
                <a:cubicBezTo>
                  <a:pt x="17769" y="4817"/>
                  <a:pt x="17876" y="4867"/>
                  <a:pt x="18001" y="4867"/>
                </a:cubicBezTo>
                <a:lnTo>
                  <a:pt x="19806" y="4867"/>
                </a:lnTo>
                <a:cubicBezTo>
                  <a:pt x="19930" y="4867"/>
                  <a:pt x="20038" y="4820"/>
                  <a:pt x="20129" y="4717"/>
                </a:cubicBezTo>
                <a:cubicBezTo>
                  <a:pt x="20217" y="4614"/>
                  <a:pt x="20263" y="4482"/>
                  <a:pt x="20263" y="4321"/>
                </a:cubicBezTo>
                <a:lnTo>
                  <a:pt x="20263" y="2171"/>
                </a:lnTo>
                <a:close/>
                <a:moveTo>
                  <a:pt x="20263" y="7202"/>
                </a:moveTo>
                <a:cubicBezTo>
                  <a:pt x="20263" y="7055"/>
                  <a:pt x="20217" y="6926"/>
                  <a:pt x="20129" y="6817"/>
                </a:cubicBezTo>
                <a:cubicBezTo>
                  <a:pt x="20038" y="6709"/>
                  <a:pt x="19930" y="6656"/>
                  <a:pt x="19806" y="6656"/>
                </a:cubicBezTo>
                <a:lnTo>
                  <a:pt x="18001" y="6656"/>
                </a:lnTo>
                <a:cubicBezTo>
                  <a:pt x="17876" y="6656"/>
                  <a:pt x="17769" y="6709"/>
                  <a:pt x="17678" y="6817"/>
                </a:cubicBezTo>
                <a:cubicBezTo>
                  <a:pt x="17590" y="6926"/>
                  <a:pt x="17546" y="7055"/>
                  <a:pt x="17546" y="7202"/>
                </a:cubicBezTo>
                <a:lnTo>
                  <a:pt x="17546" y="9370"/>
                </a:lnTo>
                <a:cubicBezTo>
                  <a:pt x="17546" y="9516"/>
                  <a:pt x="17590" y="9646"/>
                  <a:pt x="17678" y="9757"/>
                </a:cubicBezTo>
                <a:cubicBezTo>
                  <a:pt x="17769" y="9863"/>
                  <a:pt x="17876" y="9916"/>
                  <a:pt x="18001" y="9916"/>
                </a:cubicBezTo>
                <a:lnTo>
                  <a:pt x="19806" y="9916"/>
                </a:lnTo>
                <a:cubicBezTo>
                  <a:pt x="19930" y="9916"/>
                  <a:pt x="20038" y="9863"/>
                  <a:pt x="20129" y="9757"/>
                </a:cubicBezTo>
                <a:cubicBezTo>
                  <a:pt x="20217" y="9646"/>
                  <a:pt x="20263" y="9516"/>
                  <a:pt x="20263" y="9370"/>
                </a:cubicBezTo>
                <a:lnTo>
                  <a:pt x="20263" y="7202"/>
                </a:lnTo>
                <a:close/>
                <a:moveTo>
                  <a:pt x="20263" y="12233"/>
                </a:moveTo>
                <a:cubicBezTo>
                  <a:pt x="20263" y="12084"/>
                  <a:pt x="20217" y="11957"/>
                  <a:pt x="20129" y="11846"/>
                </a:cubicBezTo>
                <a:cubicBezTo>
                  <a:pt x="20038" y="11740"/>
                  <a:pt x="19930" y="11687"/>
                  <a:pt x="19806" y="11687"/>
                </a:cubicBezTo>
                <a:lnTo>
                  <a:pt x="18001" y="11687"/>
                </a:lnTo>
                <a:cubicBezTo>
                  <a:pt x="17876" y="11687"/>
                  <a:pt x="17769" y="11740"/>
                  <a:pt x="17678" y="11846"/>
                </a:cubicBezTo>
                <a:cubicBezTo>
                  <a:pt x="17590" y="11957"/>
                  <a:pt x="17546" y="12084"/>
                  <a:pt x="17546" y="12233"/>
                </a:cubicBezTo>
                <a:lnTo>
                  <a:pt x="17546" y="14401"/>
                </a:lnTo>
                <a:cubicBezTo>
                  <a:pt x="17546" y="14548"/>
                  <a:pt x="17590" y="14677"/>
                  <a:pt x="17678" y="14786"/>
                </a:cubicBezTo>
                <a:cubicBezTo>
                  <a:pt x="17769" y="14894"/>
                  <a:pt x="17876" y="14947"/>
                  <a:pt x="18001" y="14947"/>
                </a:cubicBezTo>
                <a:lnTo>
                  <a:pt x="19806" y="14947"/>
                </a:lnTo>
                <a:cubicBezTo>
                  <a:pt x="19930" y="14947"/>
                  <a:pt x="20038" y="14894"/>
                  <a:pt x="20129" y="14786"/>
                </a:cubicBezTo>
                <a:cubicBezTo>
                  <a:pt x="20217" y="14677"/>
                  <a:pt x="20263" y="14548"/>
                  <a:pt x="20263" y="14401"/>
                </a:cubicBezTo>
                <a:lnTo>
                  <a:pt x="20263" y="12233"/>
                </a:lnTo>
                <a:close/>
                <a:moveTo>
                  <a:pt x="20263" y="17285"/>
                </a:moveTo>
                <a:cubicBezTo>
                  <a:pt x="20263" y="17136"/>
                  <a:pt x="20217" y="17006"/>
                  <a:pt x="20129" y="16898"/>
                </a:cubicBezTo>
                <a:cubicBezTo>
                  <a:pt x="20038" y="16792"/>
                  <a:pt x="19930" y="16736"/>
                  <a:pt x="19806" y="16736"/>
                </a:cubicBezTo>
                <a:lnTo>
                  <a:pt x="18001" y="16736"/>
                </a:lnTo>
                <a:cubicBezTo>
                  <a:pt x="17876" y="16736"/>
                  <a:pt x="17769" y="16789"/>
                  <a:pt x="17678" y="16892"/>
                </a:cubicBezTo>
                <a:cubicBezTo>
                  <a:pt x="17590" y="16995"/>
                  <a:pt x="17546" y="17124"/>
                  <a:pt x="17546" y="17285"/>
                </a:cubicBezTo>
                <a:lnTo>
                  <a:pt x="17546" y="19435"/>
                </a:lnTo>
                <a:cubicBezTo>
                  <a:pt x="17546" y="19585"/>
                  <a:pt x="17590" y="19714"/>
                  <a:pt x="17678" y="19823"/>
                </a:cubicBezTo>
                <a:cubicBezTo>
                  <a:pt x="17769" y="19929"/>
                  <a:pt x="17876" y="19985"/>
                  <a:pt x="18001" y="19985"/>
                </a:cubicBezTo>
                <a:lnTo>
                  <a:pt x="19806" y="19985"/>
                </a:lnTo>
                <a:cubicBezTo>
                  <a:pt x="19930" y="19985"/>
                  <a:pt x="20038" y="19932"/>
                  <a:pt x="20129" y="19829"/>
                </a:cubicBezTo>
                <a:cubicBezTo>
                  <a:pt x="20217" y="19726"/>
                  <a:pt x="20263" y="19597"/>
                  <a:pt x="20263" y="19435"/>
                </a:cubicBezTo>
                <a:lnTo>
                  <a:pt x="20263" y="17285"/>
                </a:lnTo>
                <a:close/>
                <a:moveTo>
                  <a:pt x="20263" y="17285"/>
                </a:moveTo>
              </a:path>
            </a:pathLst>
          </a:custGeom>
          <a:solidFill>
            <a:schemeClr val="bg1"/>
          </a:solidFill>
          <a:ln>
            <a:noFill/>
          </a:ln>
        </p:spPr>
        <p:txBody>
          <a:bodyPr lIns="0" tIns="0" rIns="0" bIns="0"/>
          <a:lstStyle/>
          <a:p>
            <a:pPr algn="ctr" fontAlgn="base">
              <a:spcBef>
                <a:spcPct val="0"/>
              </a:spcBef>
              <a:spcAft>
                <a:spcPct val="0"/>
              </a:spcAft>
            </a:pPr>
            <a:endParaRPr lang="zh-CN" altLang="en-US" sz="145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组合 21"/>
          <p:cNvGrpSpPr/>
          <p:nvPr/>
        </p:nvGrpSpPr>
        <p:grpSpPr>
          <a:xfrm>
            <a:off x="8054491" y="2656622"/>
            <a:ext cx="2338080" cy="655237"/>
            <a:chOff x="8251485" y="2060817"/>
            <a:chExt cx="2338080" cy="655237"/>
          </a:xfrm>
        </p:grpSpPr>
        <p:sp>
          <p:nvSpPr>
            <p:cNvPr id="23" name="TextBox 13@|17FFC:16777215|FBC:16777215|LFC:16777215|LBC:16777215"/>
            <p:cNvSpPr txBox="1"/>
            <p:nvPr/>
          </p:nvSpPr>
          <p:spPr>
            <a:xfrm>
              <a:off x="8251485" y="2060817"/>
              <a:ext cx="1952995" cy="246221"/>
            </a:xfrm>
            <a:prstGeom prst="rect">
              <a:avLst/>
            </a:prstGeom>
            <a:noFill/>
          </p:spPr>
          <p:txBody>
            <a:bodyPr wrap="square" lIns="0" tIns="0" rIns="0" bIns="0" rtlCol="0" anchor="t" anchorCtr="0">
              <a:spAutoFit/>
            </a:bodyPr>
            <a:lstStyle/>
            <a:p>
              <a:pPr defTabSz="1216817">
                <a:spcBef>
                  <a:spcPct val="20000"/>
                </a:spcBef>
                <a:defRPr/>
              </a:pPr>
              <a:r>
                <a:rPr lang="zh-CN" alt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13@|17FFC:16777215|FBC:16777215|LFC:16777215|LBC:16777215"/>
            <p:cNvSpPr txBox="1"/>
            <p:nvPr/>
          </p:nvSpPr>
          <p:spPr>
            <a:xfrm>
              <a:off x="8255566" y="2346722"/>
              <a:ext cx="2333999" cy="369332"/>
            </a:xfrm>
            <a:prstGeom prst="rect">
              <a:avLst/>
            </a:prstGeom>
            <a:noFill/>
          </p:spPr>
          <p:txBody>
            <a:bodyPr wrap="square" lIns="0" tIns="0" rIns="0" bIns="0" rtlCol="0" anchor="t" anchorCtr="0">
              <a:spAutoFit/>
            </a:bodyPr>
            <a:lstStyle/>
            <a:p>
              <a:pPr defTabSz="1216817">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组合 24"/>
          <p:cNvGrpSpPr/>
          <p:nvPr/>
        </p:nvGrpSpPr>
        <p:grpSpPr>
          <a:xfrm>
            <a:off x="8748861" y="3927581"/>
            <a:ext cx="2338080" cy="655237"/>
            <a:chOff x="8251485" y="2060817"/>
            <a:chExt cx="2338080" cy="655237"/>
          </a:xfrm>
        </p:grpSpPr>
        <p:sp>
          <p:nvSpPr>
            <p:cNvPr id="26" name="TextBox 13@|17FFC:16777215|FBC:16777215|LFC:16777215|LBC:16777215"/>
            <p:cNvSpPr txBox="1"/>
            <p:nvPr/>
          </p:nvSpPr>
          <p:spPr>
            <a:xfrm>
              <a:off x="8251485" y="2060817"/>
              <a:ext cx="1952995" cy="246221"/>
            </a:xfrm>
            <a:prstGeom prst="rect">
              <a:avLst/>
            </a:prstGeom>
            <a:noFill/>
          </p:spPr>
          <p:txBody>
            <a:bodyPr wrap="square" lIns="0" tIns="0" rIns="0" bIns="0" rtlCol="0" anchor="t" anchorCtr="0">
              <a:spAutoFit/>
            </a:bodyPr>
            <a:lstStyle/>
            <a:p>
              <a:pPr defTabSz="1216817">
                <a:spcBef>
                  <a:spcPct val="20000"/>
                </a:spcBef>
                <a:defRPr/>
              </a:pPr>
              <a:r>
                <a:rPr lang="zh-CN" alt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13@|17FFC:16777215|FBC:16777215|LFC:16777215|LBC:16777215"/>
            <p:cNvSpPr txBox="1"/>
            <p:nvPr/>
          </p:nvSpPr>
          <p:spPr>
            <a:xfrm>
              <a:off x="8255566" y="2346722"/>
              <a:ext cx="2333999" cy="369332"/>
            </a:xfrm>
            <a:prstGeom prst="rect">
              <a:avLst/>
            </a:prstGeom>
            <a:noFill/>
          </p:spPr>
          <p:txBody>
            <a:bodyPr wrap="square" lIns="0" tIns="0" rIns="0" bIns="0" rtlCol="0" anchor="t" anchorCtr="0">
              <a:spAutoFit/>
            </a:bodyPr>
            <a:lstStyle/>
            <a:p>
              <a:pPr defTabSz="1216817">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组合 27"/>
          <p:cNvGrpSpPr/>
          <p:nvPr/>
        </p:nvGrpSpPr>
        <p:grpSpPr>
          <a:xfrm>
            <a:off x="8054491" y="5137743"/>
            <a:ext cx="2338080" cy="655237"/>
            <a:chOff x="8251485" y="2060817"/>
            <a:chExt cx="2338080" cy="655237"/>
          </a:xfrm>
        </p:grpSpPr>
        <p:sp>
          <p:nvSpPr>
            <p:cNvPr id="29" name="TextBox 13@|17FFC:16777215|FBC:16777215|LFC:16777215|LBC:16777215"/>
            <p:cNvSpPr txBox="1"/>
            <p:nvPr/>
          </p:nvSpPr>
          <p:spPr>
            <a:xfrm>
              <a:off x="8251485" y="2060817"/>
              <a:ext cx="1952995" cy="246221"/>
            </a:xfrm>
            <a:prstGeom prst="rect">
              <a:avLst/>
            </a:prstGeom>
            <a:noFill/>
          </p:spPr>
          <p:txBody>
            <a:bodyPr wrap="square" lIns="0" tIns="0" rIns="0" bIns="0" rtlCol="0" anchor="t" anchorCtr="0">
              <a:spAutoFit/>
            </a:bodyPr>
            <a:lstStyle/>
            <a:p>
              <a:pPr defTabSz="1216817">
                <a:spcBef>
                  <a:spcPct val="20000"/>
                </a:spcBef>
                <a:defRPr/>
              </a:pPr>
              <a:r>
                <a:rPr lang="zh-CN" alt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13@|17FFC:16777215|FBC:16777215|LFC:16777215|LBC:16777215"/>
            <p:cNvSpPr txBox="1"/>
            <p:nvPr/>
          </p:nvSpPr>
          <p:spPr>
            <a:xfrm>
              <a:off x="8255566" y="2346722"/>
              <a:ext cx="2333999" cy="369332"/>
            </a:xfrm>
            <a:prstGeom prst="rect">
              <a:avLst/>
            </a:prstGeom>
            <a:noFill/>
          </p:spPr>
          <p:txBody>
            <a:bodyPr wrap="square" lIns="0" tIns="0" rIns="0" bIns="0" rtlCol="0" anchor="t" anchorCtr="0">
              <a:spAutoFit/>
            </a:bodyPr>
            <a:lstStyle/>
            <a:p>
              <a:pPr defTabSz="1216817">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组合 30"/>
          <p:cNvGrpSpPr/>
          <p:nvPr/>
        </p:nvGrpSpPr>
        <p:grpSpPr>
          <a:xfrm>
            <a:off x="2132664" y="2656622"/>
            <a:ext cx="2338080" cy="655237"/>
            <a:chOff x="8251485" y="2060817"/>
            <a:chExt cx="2338080" cy="655237"/>
          </a:xfrm>
        </p:grpSpPr>
        <p:sp>
          <p:nvSpPr>
            <p:cNvPr id="32" name="TextBox 13@|17FFC:16777215|FBC:16777215|LFC:16777215|LBC:16777215"/>
            <p:cNvSpPr txBox="1"/>
            <p:nvPr/>
          </p:nvSpPr>
          <p:spPr>
            <a:xfrm>
              <a:off x="8251485" y="2060817"/>
              <a:ext cx="1952995" cy="246221"/>
            </a:xfrm>
            <a:prstGeom prst="rect">
              <a:avLst/>
            </a:prstGeom>
            <a:noFill/>
          </p:spPr>
          <p:txBody>
            <a:bodyPr wrap="square" lIns="0" tIns="0" rIns="0" bIns="0" rtlCol="0" anchor="t" anchorCtr="0">
              <a:spAutoFit/>
            </a:bodyPr>
            <a:lstStyle/>
            <a:p>
              <a:pPr defTabSz="1216817">
                <a:spcBef>
                  <a:spcPct val="20000"/>
                </a:spcBef>
                <a:defRPr/>
              </a:pPr>
              <a:r>
                <a:rPr lang="zh-CN" alt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13@|17FFC:16777215|FBC:16777215|LFC:16777215|LBC:16777215"/>
            <p:cNvSpPr txBox="1"/>
            <p:nvPr/>
          </p:nvSpPr>
          <p:spPr>
            <a:xfrm>
              <a:off x="8255566" y="2346722"/>
              <a:ext cx="2333999" cy="369332"/>
            </a:xfrm>
            <a:prstGeom prst="rect">
              <a:avLst/>
            </a:prstGeom>
            <a:noFill/>
          </p:spPr>
          <p:txBody>
            <a:bodyPr wrap="square" lIns="0" tIns="0" rIns="0" bIns="0" rtlCol="0" anchor="t" anchorCtr="0">
              <a:spAutoFit/>
            </a:bodyPr>
            <a:lstStyle/>
            <a:p>
              <a:pPr defTabSz="1216817">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4" name="组合 33"/>
          <p:cNvGrpSpPr/>
          <p:nvPr/>
        </p:nvGrpSpPr>
        <p:grpSpPr>
          <a:xfrm>
            <a:off x="1590156" y="3927581"/>
            <a:ext cx="2338080" cy="655237"/>
            <a:chOff x="8251485" y="2060817"/>
            <a:chExt cx="2338080" cy="655237"/>
          </a:xfrm>
        </p:grpSpPr>
        <p:sp>
          <p:nvSpPr>
            <p:cNvPr id="35" name="TextBox 13@|17FFC:16777215|FBC:16777215|LFC:16777215|LBC:16777215"/>
            <p:cNvSpPr txBox="1"/>
            <p:nvPr/>
          </p:nvSpPr>
          <p:spPr>
            <a:xfrm>
              <a:off x="8251485" y="2060817"/>
              <a:ext cx="1952995" cy="246221"/>
            </a:xfrm>
            <a:prstGeom prst="rect">
              <a:avLst/>
            </a:prstGeom>
            <a:noFill/>
          </p:spPr>
          <p:txBody>
            <a:bodyPr wrap="square" lIns="0" tIns="0" rIns="0" bIns="0" rtlCol="0" anchor="t" anchorCtr="0">
              <a:spAutoFit/>
            </a:bodyPr>
            <a:lstStyle/>
            <a:p>
              <a:pPr defTabSz="1216817">
                <a:spcBef>
                  <a:spcPct val="20000"/>
                </a:spcBef>
                <a:defRPr/>
              </a:pPr>
              <a:r>
                <a:rPr lang="zh-CN" alt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13@|17FFC:16777215|FBC:16777215|LFC:16777215|LBC:16777215"/>
            <p:cNvSpPr txBox="1"/>
            <p:nvPr/>
          </p:nvSpPr>
          <p:spPr>
            <a:xfrm>
              <a:off x="8255566" y="2346722"/>
              <a:ext cx="2333999" cy="369332"/>
            </a:xfrm>
            <a:prstGeom prst="rect">
              <a:avLst/>
            </a:prstGeom>
            <a:noFill/>
          </p:spPr>
          <p:txBody>
            <a:bodyPr wrap="square" lIns="0" tIns="0" rIns="0" bIns="0" rtlCol="0" anchor="t" anchorCtr="0">
              <a:spAutoFit/>
            </a:bodyPr>
            <a:lstStyle/>
            <a:p>
              <a:pPr defTabSz="1216817">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组合 36"/>
          <p:cNvGrpSpPr/>
          <p:nvPr/>
        </p:nvGrpSpPr>
        <p:grpSpPr>
          <a:xfrm>
            <a:off x="2132664" y="5137743"/>
            <a:ext cx="2338080" cy="655237"/>
            <a:chOff x="8251485" y="2060817"/>
            <a:chExt cx="2338080" cy="655237"/>
          </a:xfrm>
        </p:grpSpPr>
        <p:sp>
          <p:nvSpPr>
            <p:cNvPr id="38" name="TextBox 13@|17FFC:16777215|FBC:16777215|LFC:16777215|LBC:16777215"/>
            <p:cNvSpPr txBox="1"/>
            <p:nvPr/>
          </p:nvSpPr>
          <p:spPr>
            <a:xfrm>
              <a:off x="8251485" y="2060817"/>
              <a:ext cx="1952995" cy="246221"/>
            </a:xfrm>
            <a:prstGeom prst="rect">
              <a:avLst/>
            </a:prstGeom>
            <a:noFill/>
          </p:spPr>
          <p:txBody>
            <a:bodyPr wrap="square" lIns="0" tIns="0" rIns="0" bIns="0" rtlCol="0" anchor="t" anchorCtr="0">
              <a:spAutoFit/>
            </a:bodyPr>
            <a:lstStyle/>
            <a:p>
              <a:pPr defTabSz="1216817">
                <a:spcBef>
                  <a:spcPct val="20000"/>
                </a:spcBef>
                <a:defRPr/>
              </a:pPr>
              <a:r>
                <a:rPr lang="zh-CN" alt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13@|17FFC:16777215|FBC:16777215|LFC:16777215|LBC:16777215"/>
            <p:cNvSpPr txBox="1"/>
            <p:nvPr/>
          </p:nvSpPr>
          <p:spPr>
            <a:xfrm>
              <a:off x="8255566" y="2346722"/>
              <a:ext cx="2333999" cy="369332"/>
            </a:xfrm>
            <a:prstGeom prst="rect">
              <a:avLst/>
            </a:prstGeom>
            <a:noFill/>
          </p:spPr>
          <p:txBody>
            <a:bodyPr wrap="square" lIns="0" tIns="0" rIns="0" bIns="0" rtlCol="0" anchor="t" anchorCtr="0">
              <a:spAutoFit/>
            </a:bodyPr>
            <a:lstStyle/>
            <a:p>
              <a:pPr defTabSz="1216817">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327964255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anim calcmode="lin" valueType="num">
                                      <p:cBhvr>
                                        <p:cTn id="26" dur="250" fill="hold"/>
                                        <p:tgtEl>
                                          <p:spTgt spid="7"/>
                                        </p:tgtEl>
                                        <p:attrNameLst>
                                          <p:attrName>ppt_x</p:attrName>
                                        </p:attrNameLst>
                                      </p:cBhvr>
                                      <p:tavLst>
                                        <p:tav tm="0">
                                          <p:val>
                                            <p:strVal val="#ppt_x"/>
                                          </p:val>
                                        </p:tav>
                                        <p:tav tm="100000">
                                          <p:val>
                                            <p:strVal val="#ppt_x"/>
                                          </p:val>
                                        </p:tav>
                                      </p:tavLst>
                                    </p:anim>
                                    <p:anim calcmode="lin" valueType="num">
                                      <p:cBhvr>
                                        <p:cTn id="27" dur="25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175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50"/>
                                        <p:tgtEl>
                                          <p:spTgt spid="8"/>
                                        </p:tgtEl>
                                      </p:cBhvr>
                                    </p:animEffect>
                                    <p:anim calcmode="lin" valueType="num">
                                      <p:cBhvr>
                                        <p:cTn id="32" dur="250" fill="hold"/>
                                        <p:tgtEl>
                                          <p:spTgt spid="8"/>
                                        </p:tgtEl>
                                        <p:attrNameLst>
                                          <p:attrName>ppt_x</p:attrName>
                                        </p:attrNameLst>
                                      </p:cBhvr>
                                      <p:tavLst>
                                        <p:tav tm="0">
                                          <p:val>
                                            <p:strVal val="#ppt_x"/>
                                          </p:val>
                                        </p:tav>
                                        <p:tav tm="100000">
                                          <p:val>
                                            <p:strVal val="#ppt_x"/>
                                          </p:val>
                                        </p:tav>
                                      </p:tavLst>
                                    </p:anim>
                                    <p:anim calcmode="lin" valueType="num">
                                      <p:cBhvr>
                                        <p:cTn id="33" dur="25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50"/>
                                        <p:tgtEl>
                                          <p:spTgt spid="10"/>
                                        </p:tgtEl>
                                      </p:cBhvr>
                                    </p:animEffect>
                                    <p:anim calcmode="lin" valueType="num">
                                      <p:cBhvr>
                                        <p:cTn id="38" dur="250" fill="hold"/>
                                        <p:tgtEl>
                                          <p:spTgt spid="10"/>
                                        </p:tgtEl>
                                        <p:attrNameLst>
                                          <p:attrName>ppt_x</p:attrName>
                                        </p:attrNameLst>
                                      </p:cBhvr>
                                      <p:tavLst>
                                        <p:tav tm="0">
                                          <p:val>
                                            <p:strVal val="#ppt_x"/>
                                          </p:val>
                                        </p:tav>
                                        <p:tav tm="100000">
                                          <p:val>
                                            <p:strVal val="#ppt_x"/>
                                          </p:val>
                                        </p:tav>
                                      </p:tavLst>
                                    </p:anim>
                                    <p:anim calcmode="lin" valueType="num">
                                      <p:cBhvr>
                                        <p:cTn id="39" dur="25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225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42"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250"/>
                                        <p:tgtEl>
                                          <p:spTgt spid="14"/>
                                        </p:tgtEl>
                                      </p:cBhvr>
                                    </p:animEffect>
                                    <p:anim calcmode="lin" valueType="num">
                                      <p:cBhvr>
                                        <p:cTn id="50" dur="250" fill="hold"/>
                                        <p:tgtEl>
                                          <p:spTgt spid="14"/>
                                        </p:tgtEl>
                                        <p:attrNameLst>
                                          <p:attrName>ppt_x</p:attrName>
                                        </p:attrNameLst>
                                      </p:cBhvr>
                                      <p:tavLst>
                                        <p:tav tm="0">
                                          <p:val>
                                            <p:strVal val="#ppt_x"/>
                                          </p:val>
                                        </p:tav>
                                        <p:tav tm="100000">
                                          <p:val>
                                            <p:strVal val="#ppt_x"/>
                                          </p:val>
                                        </p:tav>
                                      </p:tavLst>
                                    </p:anim>
                                    <p:anim calcmode="lin" valueType="num">
                                      <p:cBhvr>
                                        <p:cTn id="51" dur="250" fill="hold"/>
                                        <p:tgtEl>
                                          <p:spTgt spid="14"/>
                                        </p:tgtEl>
                                        <p:attrNameLst>
                                          <p:attrName>ppt_y</p:attrName>
                                        </p:attrNameLst>
                                      </p:cBhvr>
                                      <p:tavLst>
                                        <p:tav tm="0">
                                          <p:val>
                                            <p:strVal val="#ppt_y+.1"/>
                                          </p:val>
                                        </p:tav>
                                        <p:tav tm="100000">
                                          <p:val>
                                            <p:strVal val="#ppt_y"/>
                                          </p:val>
                                        </p:tav>
                                      </p:tavLst>
                                    </p:anim>
                                  </p:childTnLst>
                                </p:cTn>
                              </p:par>
                            </p:childTnLst>
                          </p:cTn>
                        </p:par>
                        <p:par>
                          <p:cTn id="52" fill="hold">
                            <p:stCondLst>
                              <p:cond delay="2750"/>
                            </p:stCondLst>
                            <p:childTnLst>
                              <p:par>
                                <p:cTn id="53" presetID="42"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250"/>
                                        <p:tgtEl>
                                          <p:spTgt spid="15"/>
                                        </p:tgtEl>
                                      </p:cBhvr>
                                    </p:animEffect>
                                    <p:anim calcmode="lin" valueType="num">
                                      <p:cBhvr>
                                        <p:cTn id="56" dur="250" fill="hold"/>
                                        <p:tgtEl>
                                          <p:spTgt spid="15"/>
                                        </p:tgtEl>
                                        <p:attrNameLst>
                                          <p:attrName>ppt_x</p:attrName>
                                        </p:attrNameLst>
                                      </p:cBhvr>
                                      <p:tavLst>
                                        <p:tav tm="0">
                                          <p:val>
                                            <p:strVal val="#ppt_x"/>
                                          </p:val>
                                        </p:tav>
                                        <p:tav tm="100000">
                                          <p:val>
                                            <p:strVal val="#ppt_x"/>
                                          </p:val>
                                        </p:tav>
                                      </p:tavLst>
                                    </p:anim>
                                    <p:anim calcmode="lin" valueType="num">
                                      <p:cBhvr>
                                        <p:cTn id="57" dur="250" fill="hold"/>
                                        <p:tgtEl>
                                          <p:spTgt spid="15"/>
                                        </p:tgtEl>
                                        <p:attrNameLst>
                                          <p:attrName>ppt_y</p:attrName>
                                        </p:attrNameLst>
                                      </p:cBhvr>
                                      <p:tavLst>
                                        <p:tav tm="0">
                                          <p:val>
                                            <p:strVal val="#ppt_y+.1"/>
                                          </p:val>
                                        </p:tav>
                                        <p:tav tm="100000">
                                          <p:val>
                                            <p:strVal val="#ppt_y"/>
                                          </p:val>
                                        </p:tav>
                                      </p:tavLst>
                                    </p:anim>
                                  </p:childTnLst>
                                </p:cTn>
                              </p:par>
                            </p:childTnLst>
                          </p:cTn>
                        </p:par>
                        <p:par>
                          <p:cTn id="58" fill="hold">
                            <p:stCondLst>
                              <p:cond delay="3000"/>
                            </p:stCondLst>
                            <p:childTnLst>
                              <p:par>
                                <p:cTn id="59" presetID="42" presetClass="entr" presetSubtype="0"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250"/>
                                        <p:tgtEl>
                                          <p:spTgt spid="16"/>
                                        </p:tgtEl>
                                      </p:cBhvr>
                                    </p:animEffect>
                                    <p:anim calcmode="lin" valueType="num">
                                      <p:cBhvr>
                                        <p:cTn id="62" dur="250" fill="hold"/>
                                        <p:tgtEl>
                                          <p:spTgt spid="16"/>
                                        </p:tgtEl>
                                        <p:attrNameLst>
                                          <p:attrName>ppt_x</p:attrName>
                                        </p:attrNameLst>
                                      </p:cBhvr>
                                      <p:tavLst>
                                        <p:tav tm="0">
                                          <p:val>
                                            <p:strVal val="#ppt_x"/>
                                          </p:val>
                                        </p:tav>
                                        <p:tav tm="100000">
                                          <p:val>
                                            <p:strVal val="#ppt_x"/>
                                          </p:val>
                                        </p:tav>
                                      </p:tavLst>
                                    </p:anim>
                                    <p:anim calcmode="lin" valueType="num">
                                      <p:cBhvr>
                                        <p:cTn id="63" dur="250" fill="hold"/>
                                        <p:tgtEl>
                                          <p:spTgt spid="16"/>
                                        </p:tgtEl>
                                        <p:attrNameLst>
                                          <p:attrName>ppt_y</p:attrName>
                                        </p:attrNameLst>
                                      </p:cBhvr>
                                      <p:tavLst>
                                        <p:tav tm="0">
                                          <p:val>
                                            <p:strVal val="#ppt_y+.1"/>
                                          </p:val>
                                        </p:tav>
                                        <p:tav tm="100000">
                                          <p:val>
                                            <p:strVal val="#ppt_y"/>
                                          </p:val>
                                        </p:tav>
                                      </p:tavLst>
                                    </p:anim>
                                  </p:childTnLst>
                                </p:cTn>
                              </p:par>
                            </p:childTnLst>
                          </p:cTn>
                        </p:par>
                        <p:par>
                          <p:cTn id="64" fill="hold">
                            <p:stCondLst>
                              <p:cond delay="3250"/>
                            </p:stCondLst>
                            <p:childTnLst>
                              <p:par>
                                <p:cTn id="65" presetID="42" presetClass="entr" presetSubtype="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250"/>
                                        <p:tgtEl>
                                          <p:spTgt spid="17"/>
                                        </p:tgtEl>
                                      </p:cBhvr>
                                    </p:animEffect>
                                    <p:anim calcmode="lin" valueType="num">
                                      <p:cBhvr>
                                        <p:cTn id="68" dur="250" fill="hold"/>
                                        <p:tgtEl>
                                          <p:spTgt spid="17"/>
                                        </p:tgtEl>
                                        <p:attrNameLst>
                                          <p:attrName>ppt_x</p:attrName>
                                        </p:attrNameLst>
                                      </p:cBhvr>
                                      <p:tavLst>
                                        <p:tav tm="0">
                                          <p:val>
                                            <p:strVal val="#ppt_x"/>
                                          </p:val>
                                        </p:tav>
                                        <p:tav tm="100000">
                                          <p:val>
                                            <p:strVal val="#ppt_x"/>
                                          </p:val>
                                        </p:tav>
                                      </p:tavLst>
                                    </p:anim>
                                    <p:anim calcmode="lin" valueType="num">
                                      <p:cBhvr>
                                        <p:cTn id="69" dur="250" fill="hold"/>
                                        <p:tgtEl>
                                          <p:spTgt spid="17"/>
                                        </p:tgtEl>
                                        <p:attrNameLst>
                                          <p:attrName>ppt_y</p:attrName>
                                        </p:attrNameLst>
                                      </p:cBhvr>
                                      <p:tavLst>
                                        <p:tav tm="0">
                                          <p:val>
                                            <p:strVal val="#ppt_y+.1"/>
                                          </p:val>
                                        </p:tav>
                                        <p:tav tm="100000">
                                          <p:val>
                                            <p:strVal val="#ppt_y"/>
                                          </p:val>
                                        </p:tav>
                                      </p:tavLst>
                                    </p:anim>
                                  </p:childTnLst>
                                </p:cTn>
                              </p:par>
                            </p:childTnLst>
                          </p:cTn>
                        </p:par>
                        <p:par>
                          <p:cTn id="70" fill="hold">
                            <p:stCondLst>
                              <p:cond delay="3500"/>
                            </p:stCondLst>
                            <p:childTnLst>
                              <p:par>
                                <p:cTn id="71" presetID="42" presetClass="entr" presetSubtype="0"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250"/>
                                        <p:tgtEl>
                                          <p:spTgt spid="18"/>
                                        </p:tgtEl>
                                      </p:cBhvr>
                                    </p:animEffect>
                                    <p:anim calcmode="lin" valueType="num">
                                      <p:cBhvr>
                                        <p:cTn id="74" dur="250" fill="hold"/>
                                        <p:tgtEl>
                                          <p:spTgt spid="18"/>
                                        </p:tgtEl>
                                        <p:attrNameLst>
                                          <p:attrName>ppt_x</p:attrName>
                                        </p:attrNameLst>
                                      </p:cBhvr>
                                      <p:tavLst>
                                        <p:tav tm="0">
                                          <p:val>
                                            <p:strVal val="#ppt_x"/>
                                          </p:val>
                                        </p:tav>
                                        <p:tav tm="100000">
                                          <p:val>
                                            <p:strVal val="#ppt_x"/>
                                          </p:val>
                                        </p:tav>
                                      </p:tavLst>
                                    </p:anim>
                                    <p:anim calcmode="lin" valueType="num">
                                      <p:cBhvr>
                                        <p:cTn id="75" dur="250" fill="hold"/>
                                        <p:tgtEl>
                                          <p:spTgt spid="18"/>
                                        </p:tgtEl>
                                        <p:attrNameLst>
                                          <p:attrName>ppt_y</p:attrName>
                                        </p:attrNameLst>
                                      </p:cBhvr>
                                      <p:tavLst>
                                        <p:tav tm="0">
                                          <p:val>
                                            <p:strVal val="#ppt_y+.1"/>
                                          </p:val>
                                        </p:tav>
                                        <p:tav tm="100000">
                                          <p:val>
                                            <p:strVal val="#ppt_y"/>
                                          </p:val>
                                        </p:tav>
                                      </p:tavLst>
                                    </p:anim>
                                  </p:childTnLst>
                                </p:cTn>
                              </p:par>
                            </p:childTnLst>
                          </p:cTn>
                        </p:par>
                        <p:par>
                          <p:cTn id="76" fill="hold">
                            <p:stCondLst>
                              <p:cond delay="3750"/>
                            </p:stCondLst>
                            <p:childTnLst>
                              <p:par>
                                <p:cTn id="77" presetID="42" presetClass="entr" presetSubtype="0"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250"/>
                                        <p:tgtEl>
                                          <p:spTgt spid="19"/>
                                        </p:tgtEl>
                                      </p:cBhvr>
                                    </p:animEffect>
                                    <p:anim calcmode="lin" valueType="num">
                                      <p:cBhvr>
                                        <p:cTn id="80" dur="250" fill="hold"/>
                                        <p:tgtEl>
                                          <p:spTgt spid="19"/>
                                        </p:tgtEl>
                                        <p:attrNameLst>
                                          <p:attrName>ppt_x</p:attrName>
                                        </p:attrNameLst>
                                      </p:cBhvr>
                                      <p:tavLst>
                                        <p:tav tm="0">
                                          <p:val>
                                            <p:strVal val="#ppt_x"/>
                                          </p:val>
                                        </p:tav>
                                        <p:tav tm="100000">
                                          <p:val>
                                            <p:strVal val="#ppt_x"/>
                                          </p:val>
                                        </p:tav>
                                      </p:tavLst>
                                    </p:anim>
                                    <p:anim calcmode="lin" valueType="num">
                                      <p:cBhvr>
                                        <p:cTn id="81" dur="250" fill="hold"/>
                                        <p:tgtEl>
                                          <p:spTgt spid="19"/>
                                        </p:tgtEl>
                                        <p:attrNameLst>
                                          <p:attrName>ppt_y</p:attrName>
                                        </p:attrNameLst>
                                      </p:cBhvr>
                                      <p:tavLst>
                                        <p:tav tm="0">
                                          <p:val>
                                            <p:strVal val="#ppt_y+.1"/>
                                          </p:val>
                                        </p:tav>
                                        <p:tav tm="100000">
                                          <p:val>
                                            <p:strVal val="#ppt_y"/>
                                          </p:val>
                                        </p:tav>
                                      </p:tavLst>
                                    </p:anim>
                                  </p:childTnLst>
                                </p:cTn>
                              </p:par>
                            </p:childTnLst>
                          </p:cTn>
                        </p:par>
                        <p:par>
                          <p:cTn id="82" fill="hold">
                            <p:stCondLst>
                              <p:cond delay="4000"/>
                            </p:stCondLst>
                            <p:childTnLst>
                              <p:par>
                                <p:cTn id="83" presetID="42" presetClass="entr" presetSubtype="0"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fade">
                                      <p:cBhvr>
                                        <p:cTn id="85" dur="250"/>
                                        <p:tgtEl>
                                          <p:spTgt spid="20"/>
                                        </p:tgtEl>
                                      </p:cBhvr>
                                    </p:animEffect>
                                    <p:anim calcmode="lin" valueType="num">
                                      <p:cBhvr>
                                        <p:cTn id="86" dur="250" fill="hold"/>
                                        <p:tgtEl>
                                          <p:spTgt spid="20"/>
                                        </p:tgtEl>
                                        <p:attrNameLst>
                                          <p:attrName>ppt_x</p:attrName>
                                        </p:attrNameLst>
                                      </p:cBhvr>
                                      <p:tavLst>
                                        <p:tav tm="0">
                                          <p:val>
                                            <p:strVal val="#ppt_x"/>
                                          </p:val>
                                        </p:tav>
                                        <p:tav tm="100000">
                                          <p:val>
                                            <p:strVal val="#ppt_x"/>
                                          </p:val>
                                        </p:tav>
                                      </p:tavLst>
                                    </p:anim>
                                    <p:anim calcmode="lin" valueType="num">
                                      <p:cBhvr>
                                        <p:cTn id="87" dur="250" fill="hold"/>
                                        <p:tgtEl>
                                          <p:spTgt spid="20"/>
                                        </p:tgtEl>
                                        <p:attrNameLst>
                                          <p:attrName>ppt_y</p:attrName>
                                        </p:attrNameLst>
                                      </p:cBhvr>
                                      <p:tavLst>
                                        <p:tav tm="0">
                                          <p:val>
                                            <p:strVal val="#ppt_y+.1"/>
                                          </p:val>
                                        </p:tav>
                                        <p:tav tm="100000">
                                          <p:val>
                                            <p:strVal val="#ppt_y"/>
                                          </p:val>
                                        </p:tav>
                                      </p:tavLst>
                                    </p:anim>
                                  </p:childTnLst>
                                </p:cTn>
                              </p:par>
                            </p:childTnLst>
                          </p:cTn>
                        </p:par>
                        <p:par>
                          <p:cTn id="88" fill="hold">
                            <p:stCondLst>
                              <p:cond delay="4250"/>
                            </p:stCondLst>
                            <p:childTnLst>
                              <p:par>
                                <p:cTn id="89" presetID="42" presetClass="entr" presetSubtype="0" fill="hold" grpId="0" nodeType="after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fade">
                                      <p:cBhvr>
                                        <p:cTn id="91" dur="250"/>
                                        <p:tgtEl>
                                          <p:spTgt spid="21"/>
                                        </p:tgtEl>
                                      </p:cBhvr>
                                    </p:animEffect>
                                    <p:anim calcmode="lin" valueType="num">
                                      <p:cBhvr>
                                        <p:cTn id="92" dur="250" fill="hold"/>
                                        <p:tgtEl>
                                          <p:spTgt spid="21"/>
                                        </p:tgtEl>
                                        <p:attrNameLst>
                                          <p:attrName>ppt_x</p:attrName>
                                        </p:attrNameLst>
                                      </p:cBhvr>
                                      <p:tavLst>
                                        <p:tav tm="0">
                                          <p:val>
                                            <p:strVal val="#ppt_x"/>
                                          </p:val>
                                        </p:tav>
                                        <p:tav tm="100000">
                                          <p:val>
                                            <p:strVal val="#ppt_x"/>
                                          </p:val>
                                        </p:tav>
                                      </p:tavLst>
                                    </p:anim>
                                    <p:anim calcmode="lin" valueType="num">
                                      <p:cBhvr>
                                        <p:cTn id="93" dur="250" fill="hold"/>
                                        <p:tgtEl>
                                          <p:spTgt spid="21"/>
                                        </p:tgtEl>
                                        <p:attrNameLst>
                                          <p:attrName>ppt_y</p:attrName>
                                        </p:attrNameLst>
                                      </p:cBhvr>
                                      <p:tavLst>
                                        <p:tav tm="0">
                                          <p:val>
                                            <p:strVal val="#ppt_y+.1"/>
                                          </p:val>
                                        </p:tav>
                                        <p:tav tm="100000">
                                          <p:val>
                                            <p:strVal val="#ppt_y"/>
                                          </p:val>
                                        </p:tav>
                                      </p:tavLst>
                                    </p:anim>
                                  </p:childTnLst>
                                </p:cTn>
                              </p:par>
                            </p:childTnLst>
                          </p:cTn>
                        </p:par>
                        <p:par>
                          <p:cTn id="94" fill="hold">
                            <p:stCondLst>
                              <p:cond delay="4500"/>
                            </p:stCondLst>
                            <p:childTnLst>
                              <p:par>
                                <p:cTn id="95" presetID="42" presetClass="entr" presetSubtype="0" fill="hold" nodeType="after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fade">
                                      <p:cBhvr>
                                        <p:cTn id="97" dur="250"/>
                                        <p:tgtEl>
                                          <p:spTgt spid="22"/>
                                        </p:tgtEl>
                                      </p:cBhvr>
                                    </p:animEffect>
                                    <p:anim calcmode="lin" valueType="num">
                                      <p:cBhvr>
                                        <p:cTn id="98" dur="250" fill="hold"/>
                                        <p:tgtEl>
                                          <p:spTgt spid="22"/>
                                        </p:tgtEl>
                                        <p:attrNameLst>
                                          <p:attrName>ppt_x</p:attrName>
                                        </p:attrNameLst>
                                      </p:cBhvr>
                                      <p:tavLst>
                                        <p:tav tm="0">
                                          <p:val>
                                            <p:strVal val="#ppt_x"/>
                                          </p:val>
                                        </p:tav>
                                        <p:tav tm="100000">
                                          <p:val>
                                            <p:strVal val="#ppt_x"/>
                                          </p:val>
                                        </p:tav>
                                      </p:tavLst>
                                    </p:anim>
                                    <p:anim calcmode="lin" valueType="num">
                                      <p:cBhvr>
                                        <p:cTn id="99" dur="250" fill="hold"/>
                                        <p:tgtEl>
                                          <p:spTgt spid="22"/>
                                        </p:tgtEl>
                                        <p:attrNameLst>
                                          <p:attrName>ppt_y</p:attrName>
                                        </p:attrNameLst>
                                      </p:cBhvr>
                                      <p:tavLst>
                                        <p:tav tm="0">
                                          <p:val>
                                            <p:strVal val="#ppt_y+.1"/>
                                          </p:val>
                                        </p:tav>
                                        <p:tav tm="100000">
                                          <p:val>
                                            <p:strVal val="#ppt_y"/>
                                          </p:val>
                                        </p:tav>
                                      </p:tavLst>
                                    </p:anim>
                                  </p:childTnLst>
                                </p:cTn>
                              </p:par>
                            </p:childTnLst>
                          </p:cTn>
                        </p:par>
                        <p:par>
                          <p:cTn id="100" fill="hold">
                            <p:stCondLst>
                              <p:cond delay="4750"/>
                            </p:stCondLst>
                            <p:childTnLst>
                              <p:par>
                                <p:cTn id="101" presetID="42" presetClass="entr" presetSubtype="0" fill="hold" nodeType="after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fade">
                                      <p:cBhvr>
                                        <p:cTn id="103" dur="250"/>
                                        <p:tgtEl>
                                          <p:spTgt spid="25"/>
                                        </p:tgtEl>
                                      </p:cBhvr>
                                    </p:animEffect>
                                    <p:anim calcmode="lin" valueType="num">
                                      <p:cBhvr>
                                        <p:cTn id="104" dur="250" fill="hold"/>
                                        <p:tgtEl>
                                          <p:spTgt spid="25"/>
                                        </p:tgtEl>
                                        <p:attrNameLst>
                                          <p:attrName>ppt_x</p:attrName>
                                        </p:attrNameLst>
                                      </p:cBhvr>
                                      <p:tavLst>
                                        <p:tav tm="0">
                                          <p:val>
                                            <p:strVal val="#ppt_x"/>
                                          </p:val>
                                        </p:tav>
                                        <p:tav tm="100000">
                                          <p:val>
                                            <p:strVal val="#ppt_x"/>
                                          </p:val>
                                        </p:tav>
                                      </p:tavLst>
                                    </p:anim>
                                    <p:anim calcmode="lin" valueType="num">
                                      <p:cBhvr>
                                        <p:cTn id="105" dur="250" fill="hold"/>
                                        <p:tgtEl>
                                          <p:spTgt spid="25"/>
                                        </p:tgtEl>
                                        <p:attrNameLst>
                                          <p:attrName>ppt_y</p:attrName>
                                        </p:attrNameLst>
                                      </p:cBhvr>
                                      <p:tavLst>
                                        <p:tav tm="0">
                                          <p:val>
                                            <p:strVal val="#ppt_y+.1"/>
                                          </p:val>
                                        </p:tav>
                                        <p:tav tm="100000">
                                          <p:val>
                                            <p:strVal val="#ppt_y"/>
                                          </p:val>
                                        </p:tav>
                                      </p:tavLst>
                                    </p:anim>
                                  </p:childTnLst>
                                </p:cTn>
                              </p:par>
                            </p:childTnLst>
                          </p:cTn>
                        </p:par>
                        <p:par>
                          <p:cTn id="106" fill="hold">
                            <p:stCondLst>
                              <p:cond delay="5000"/>
                            </p:stCondLst>
                            <p:childTnLst>
                              <p:par>
                                <p:cTn id="107" presetID="42" presetClass="entr" presetSubtype="0" fill="hold" nodeType="afterEffect">
                                  <p:stCondLst>
                                    <p:cond delay="0"/>
                                  </p:stCondLst>
                                  <p:childTnLst>
                                    <p:set>
                                      <p:cBhvr>
                                        <p:cTn id="108" dur="1" fill="hold">
                                          <p:stCondLst>
                                            <p:cond delay="0"/>
                                          </p:stCondLst>
                                        </p:cTn>
                                        <p:tgtEl>
                                          <p:spTgt spid="28"/>
                                        </p:tgtEl>
                                        <p:attrNameLst>
                                          <p:attrName>style.visibility</p:attrName>
                                        </p:attrNameLst>
                                      </p:cBhvr>
                                      <p:to>
                                        <p:strVal val="visible"/>
                                      </p:to>
                                    </p:set>
                                    <p:animEffect transition="in" filter="fade">
                                      <p:cBhvr>
                                        <p:cTn id="109" dur="250"/>
                                        <p:tgtEl>
                                          <p:spTgt spid="28"/>
                                        </p:tgtEl>
                                      </p:cBhvr>
                                    </p:animEffect>
                                    <p:anim calcmode="lin" valueType="num">
                                      <p:cBhvr>
                                        <p:cTn id="110" dur="250" fill="hold"/>
                                        <p:tgtEl>
                                          <p:spTgt spid="28"/>
                                        </p:tgtEl>
                                        <p:attrNameLst>
                                          <p:attrName>ppt_x</p:attrName>
                                        </p:attrNameLst>
                                      </p:cBhvr>
                                      <p:tavLst>
                                        <p:tav tm="0">
                                          <p:val>
                                            <p:strVal val="#ppt_x"/>
                                          </p:val>
                                        </p:tav>
                                        <p:tav tm="100000">
                                          <p:val>
                                            <p:strVal val="#ppt_x"/>
                                          </p:val>
                                        </p:tav>
                                      </p:tavLst>
                                    </p:anim>
                                    <p:anim calcmode="lin" valueType="num">
                                      <p:cBhvr>
                                        <p:cTn id="111" dur="250" fill="hold"/>
                                        <p:tgtEl>
                                          <p:spTgt spid="28"/>
                                        </p:tgtEl>
                                        <p:attrNameLst>
                                          <p:attrName>ppt_y</p:attrName>
                                        </p:attrNameLst>
                                      </p:cBhvr>
                                      <p:tavLst>
                                        <p:tav tm="0">
                                          <p:val>
                                            <p:strVal val="#ppt_y+.1"/>
                                          </p:val>
                                        </p:tav>
                                        <p:tav tm="100000">
                                          <p:val>
                                            <p:strVal val="#ppt_y"/>
                                          </p:val>
                                        </p:tav>
                                      </p:tavLst>
                                    </p:anim>
                                  </p:childTnLst>
                                </p:cTn>
                              </p:par>
                            </p:childTnLst>
                          </p:cTn>
                        </p:par>
                        <p:par>
                          <p:cTn id="112" fill="hold">
                            <p:stCondLst>
                              <p:cond delay="5250"/>
                            </p:stCondLst>
                            <p:childTnLst>
                              <p:par>
                                <p:cTn id="113" presetID="42" presetClass="entr" presetSubtype="0" fill="hold" nodeType="after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fade">
                                      <p:cBhvr>
                                        <p:cTn id="115" dur="250"/>
                                        <p:tgtEl>
                                          <p:spTgt spid="31"/>
                                        </p:tgtEl>
                                      </p:cBhvr>
                                    </p:animEffect>
                                    <p:anim calcmode="lin" valueType="num">
                                      <p:cBhvr>
                                        <p:cTn id="116" dur="250" fill="hold"/>
                                        <p:tgtEl>
                                          <p:spTgt spid="31"/>
                                        </p:tgtEl>
                                        <p:attrNameLst>
                                          <p:attrName>ppt_x</p:attrName>
                                        </p:attrNameLst>
                                      </p:cBhvr>
                                      <p:tavLst>
                                        <p:tav tm="0">
                                          <p:val>
                                            <p:strVal val="#ppt_x"/>
                                          </p:val>
                                        </p:tav>
                                        <p:tav tm="100000">
                                          <p:val>
                                            <p:strVal val="#ppt_x"/>
                                          </p:val>
                                        </p:tav>
                                      </p:tavLst>
                                    </p:anim>
                                    <p:anim calcmode="lin" valueType="num">
                                      <p:cBhvr>
                                        <p:cTn id="117" dur="250" fill="hold"/>
                                        <p:tgtEl>
                                          <p:spTgt spid="31"/>
                                        </p:tgtEl>
                                        <p:attrNameLst>
                                          <p:attrName>ppt_y</p:attrName>
                                        </p:attrNameLst>
                                      </p:cBhvr>
                                      <p:tavLst>
                                        <p:tav tm="0">
                                          <p:val>
                                            <p:strVal val="#ppt_y+.1"/>
                                          </p:val>
                                        </p:tav>
                                        <p:tav tm="100000">
                                          <p:val>
                                            <p:strVal val="#ppt_y"/>
                                          </p:val>
                                        </p:tav>
                                      </p:tavLst>
                                    </p:anim>
                                  </p:childTnLst>
                                </p:cTn>
                              </p:par>
                            </p:childTnLst>
                          </p:cTn>
                        </p:par>
                        <p:par>
                          <p:cTn id="118" fill="hold">
                            <p:stCondLst>
                              <p:cond delay="5500"/>
                            </p:stCondLst>
                            <p:childTnLst>
                              <p:par>
                                <p:cTn id="119" presetID="42" presetClass="entr" presetSubtype="0" fill="hold" nodeType="afterEffect">
                                  <p:stCondLst>
                                    <p:cond delay="0"/>
                                  </p:stCondLst>
                                  <p:childTnLst>
                                    <p:set>
                                      <p:cBhvr>
                                        <p:cTn id="120" dur="1" fill="hold">
                                          <p:stCondLst>
                                            <p:cond delay="0"/>
                                          </p:stCondLst>
                                        </p:cTn>
                                        <p:tgtEl>
                                          <p:spTgt spid="34"/>
                                        </p:tgtEl>
                                        <p:attrNameLst>
                                          <p:attrName>style.visibility</p:attrName>
                                        </p:attrNameLst>
                                      </p:cBhvr>
                                      <p:to>
                                        <p:strVal val="visible"/>
                                      </p:to>
                                    </p:set>
                                    <p:animEffect transition="in" filter="fade">
                                      <p:cBhvr>
                                        <p:cTn id="121" dur="250"/>
                                        <p:tgtEl>
                                          <p:spTgt spid="34"/>
                                        </p:tgtEl>
                                      </p:cBhvr>
                                    </p:animEffect>
                                    <p:anim calcmode="lin" valueType="num">
                                      <p:cBhvr>
                                        <p:cTn id="122" dur="250" fill="hold"/>
                                        <p:tgtEl>
                                          <p:spTgt spid="34"/>
                                        </p:tgtEl>
                                        <p:attrNameLst>
                                          <p:attrName>ppt_x</p:attrName>
                                        </p:attrNameLst>
                                      </p:cBhvr>
                                      <p:tavLst>
                                        <p:tav tm="0">
                                          <p:val>
                                            <p:strVal val="#ppt_x"/>
                                          </p:val>
                                        </p:tav>
                                        <p:tav tm="100000">
                                          <p:val>
                                            <p:strVal val="#ppt_x"/>
                                          </p:val>
                                        </p:tav>
                                      </p:tavLst>
                                    </p:anim>
                                    <p:anim calcmode="lin" valueType="num">
                                      <p:cBhvr>
                                        <p:cTn id="123" dur="250" fill="hold"/>
                                        <p:tgtEl>
                                          <p:spTgt spid="34"/>
                                        </p:tgtEl>
                                        <p:attrNameLst>
                                          <p:attrName>ppt_y</p:attrName>
                                        </p:attrNameLst>
                                      </p:cBhvr>
                                      <p:tavLst>
                                        <p:tav tm="0">
                                          <p:val>
                                            <p:strVal val="#ppt_y+.1"/>
                                          </p:val>
                                        </p:tav>
                                        <p:tav tm="100000">
                                          <p:val>
                                            <p:strVal val="#ppt_y"/>
                                          </p:val>
                                        </p:tav>
                                      </p:tavLst>
                                    </p:anim>
                                  </p:childTnLst>
                                </p:cTn>
                              </p:par>
                            </p:childTnLst>
                          </p:cTn>
                        </p:par>
                        <p:par>
                          <p:cTn id="124" fill="hold">
                            <p:stCondLst>
                              <p:cond delay="5750"/>
                            </p:stCondLst>
                            <p:childTnLst>
                              <p:par>
                                <p:cTn id="125" presetID="42" presetClass="entr" presetSubtype="0" fill="hold" nodeType="afterEffect">
                                  <p:stCondLst>
                                    <p:cond delay="0"/>
                                  </p:stCondLst>
                                  <p:childTnLst>
                                    <p:set>
                                      <p:cBhvr>
                                        <p:cTn id="126" dur="1" fill="hold">
                                          <p:stCondLst>
                                            <p:cond delay="0"/>
                                          </p:stCondLst>
                                        </p:cTn>
                                        <p:tgtEl>
                                          <p:spTgt spid="37"/>
                                        </p:tgtEl>
                                        <p:attrNameLst>
                                          <p:attrName>style.visibility</p:attrName>
                                        </p:attrNameLst>
                                      </p:cBhvr>
                                      <p:to>
                                        <p:strVal val="visible"/>
                                      </p:to>
                                    </p:set>
                                    <p:animEffect transition="in" filter="fade">
                                      <p:cBhvr>
                                        <p:cTn id="127" dur="250"/>
                                        <p:tgtEl>
                                          <p:spTgt spid="37"/>
                                        </p:tgtEl>
                                      </p:cBhvr>
                                    </p:animEffect>
                                    <p:anim calcmode="lin" valueType="num">
                                      <p:cBhvr>
                                        <p:cTn id="128" dur="250" fill="hold"/>
                                        <p:tgtEl>
                                          <p:spTgt spid="37"/>
                                        </p:tgtEl>
                                        <p:attrNameLst>
                                          <p:attrName>ppt_x</p:attrName>
                                        </p:attrNameLst>
                                      </p:cBhvr>
                                      <p:tavLst>
                                        <p:tav tm="0">
                                          <p:val>
                                            <p:strVal val="#ppt_x"/>
                                          </p:val>
                                        </p:tav>
                                        <p:tav tm="100000">
                                          <p:val>
                                            <p:strVal val="#ppt_x"/>
                                          </p:val>
                                        </p:tav>
                                      </p:tavLst>
                                    </p:anim>
                                    <p:anim calcmode="lin" valueType="num">
                                      <p:cBhvr>
                                        <p:cTn id="129" dur="25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12"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27" name="椭圆 26"/>
          <p:cNvSpPr/>
          <p:nvPr/>
        </p:nvSpPr>
        <p:spPr>
          <a:xfrm>
            <a:off x="2317834" y="2447880"/>
            <a:ext cx="1801642" cy="1801638"/>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7200" dirty="0">
                <a:solidFill>
                  <a:srgbClr val="7C3D67"/>
                </a:solidFill>
              </a:rPr>
              <a:t>2</a:t>
            </a:r>
            <a:endParaRPr lang="zh-CN" altLang="en-US" sz="7200" dirty="0">
              <a:solidFill>
                <a:srgbClr val="7C3D67"/>
              </a:solidFill>
            </a:endParaRPr>
          </a:p>
        </p:txBody>
      </p:sp>
      <p:grpSp>
        <p:nvGrpSpPr>
          <p:cNvPr id="9" name="组合 8"/>
          <p:cNvGrpSpPr/>
          <p:nvPr/>
        </p:nvGrpSpPr>
        <p:grpSpPr>
          <a:xfrm>
            <a:off x="4242843" y="2731390"/>
            <a:ext cx="5778191" cy="1396806"/>
            <a:chOff x="5219954" y="2653895"/>
            <a:chExt cx="5778191" cy="1396806"/>
          </a:xfrm>
        </p:grpSpPr>
        <p:sp>
          <p:nvSpPr>
            <p:cNvPr id="10" name="矩形 9"/>
            <p:cNvSpPr/>
            <p:nvPr/>
          </p:nvSpPr>
          <p:spPr>
            <a:xfrm>
              <a:off x="5219954" y="2653895"/>
              <a:ext cx="5109091" cy="830997"/>
            </a:xfrm>
            <a:prstGeom prst="rect">
              <a:avLst/>
            </a:prstGeom>
          </p:spPr>
          <p:txBody>
            <a:bodyPr wrap="none">
              <a:spAutoFit/>
            </a:bodyPr>
            <a:lstStyle/>
            <a:p>
              <a:pPr algn="ctr"/>
              <a:r>
                <a:rPr kumimoji="1" lang="zh-CN" altLang="en-US" sz="4800" dirty="0">
                  <a:solidFill>
                    <a:srgbClr val="DF6282"/>
                  </a:solidFill>
                  <a:latin typeface="华康标题宋W9" panose="02020909000000000000" pitchFamily="49" charset="-122"/>
                  <a:ea typeface="华康标题宋W9" panose="02020909000000000000" pitchFamily="49" charset="-122"/>
                </a:rPr>
                <a:t>加入你的标题描述</a:t>
              </a:r>
            </a:p>
          </p:txBody>
        </p:sp>
        <p:sp>
          <p:nvSpPr>
            <p:cNvPr id="11" name="矩形 10"/>
            <p:cNvSpPr/>
            <p:nvPr/>
          </p:nvSpPr>
          <p:spPr>
            <a:xfrm>
              <a:off x="5338253" y="3450921"/>
              <a:ext cx="5659892" cy="599780"/>
            </a:xfrm>
            <a:prstGeom prst="rect">
              <a:avLst/>
            </a:prstGeom>
          </p:spPr>
          <p:txBody>
            <a:bodyPr wrap="square">
              <a:spAutoFit/>
            </a:bodyPr>
            <a:lstStyle/>
            <a:p>
              <a:pPr algn="ct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08593542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Scale>
                                      <p:cBhvr>
                                        <p:cTn id="13"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7"/>
                                        </p:tgtEl>
                                        <p:attrNameLst>
                                          <p:attrName>ppt_x</p:attrName>
                                          <p:attrName>ppt_y</p:attrName>
                                        </p:attrNameLst>
                                      </p:cBhvr>
                                    </p:animMotion>
                                    <p:animEffect transition="in" filter="fade">
                                      <p:cBhvr>
                                        <p:cTn id="15" dur="1000"/>
                                        <p:tgtEl>
                                          <p:spTgt spid="27"/>
                                        </p:tgtEl>
                                      </p:cBhvr>
                                    </p:animEffect>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179232" y="1770922"/>
            <a:ext cx="9893929" cy="4796789"/>
            <a:chOff x="744334" y="1941552"/>
            <a:chExt cx="9173975" cy="4447740"/>
          </a:xfrm>
        </p:grpSpPr>
        <p:grpSp>
          <p:nvGrpSpPr>
            <p:cNvPr id="5" name="组合 4"/>
            <p:cNvGrpSpPr/>
            <p:nvPr/>
          </p:nvGrpSpPr>
          <p:grpSpPr>
            <a:xfrm>
              <a:off x="744334" y="1941552"/>
              <a:ext cx="6175442" cy="4405282"/>
              <a:chOff x="1832196" y="1756230"/>
              <a:chExt cx="6175442" cy="4405282"/>
            </a:xfrm>
          </p:grpSpPr>
          <p:sp>
            <p:nvSpPr>
              <p:cNvPr id="6" name="Rectangle 3"/>
              <p:cNvSpPr/>
              <p:nvPr/>
            </p:nvSpPr>
            <p:spPr>
              <a:xfrm>
                <a:off x="1832196" y="1756230"/>
                <a:ext cx="3009985" cy="2641207"/>
              </a:xfrm>
              <a:prstGeom prst="rect">
                <a:avLst/>
              </a:prstGeom>
              <a:blipFill dpi="0" rotWithShape="1">
                <a:blip r:embed="rId3"/>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7" name="Oval 8"/>
              <p:cNvSpPr/>
              <p:nvPr/>
            </p:nvSpPr>
            <p:spPr>
              <a:xfrm>
                <a:off x="1832196" y="4684254"/>
                <a:ext cx="589695" cy="589695"/>
              </a:xfrm>
              <a:prstGeom prst="ellips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 name="Rectangle 9"/>
              <p:cNvSpPr/>
              <p:nvPr/>
            </p:nvSpPr>
            <p:spPr>
              <a:xfrm>
                <a:off x="2672036" y="4593431"/>
                <a:ext cx="2132950" cy="632481"/>
              </a:xfrm>
              <a:prstGeom prst="rect">
                <a:avLst/>
              </a:prstGeom>
            </p:spPr>
            <p:txBody>
              <a:bodyPr wrap="square">
                <a:spAutoFit/>
              </a:bodyPr>
              <a:lstStyle/>
              <a:p>
                <a:pPr>
                  <a:lnSpc>
                    <a:spcPct val="130000"/>
                  </a:lnSpc>
                </a:pPr>
                <a:r>
                  <a:rPr lang="en-US" sz="9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Design and </a:t>
                </a:r>
                <a:r>
                  <a:rPr lang="en-US" sz="900" b="1"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Illsutartions</a:t>
                </a:r>
                <a:endPar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0" name="Oval 10"/>
              <p:cNvSpPr/>
              <p:nvPr/>
            </p:nvSpPr>
            <p:spPr>
              <a:xfrm>
                <a:off x="5034848" y="4676703"/>
                <a:ext cx="589695" cy="589695"/>
              </a:xfrm>
              <a:prstGeom prst="ellipse">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 name="Rectangle 11"/>
              <p:cNvSpPr/>
              <p:nvPr/>
            </p:nvSpPr>
            <p:spPr>
              <a:xfrm>
                <a:off x="5874688" y="4585881"/>
                <a:ext cx="2132950" cy="613631"/>
              </a:xfrm>
              <a:prstGeom prst="rect">
                <a:avLst/>
              </a:prstGeom>
            </p:spPr>
            <p:txBody>
              <a:bodyPr wrap="square">
                <a:spAutoFit/>
              </a:bodyPr>
              <a:lstStyle/>
              <a:p>
                <a:pPr>
                  <a:lnSpc>
                    <a:spcPct val="130000"/>
                  </a:lnSpc>
                </a:pPr>
                <a:r>
                  <a:rPr lang="en-US" sz="9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Analysis</a:t>
                </a:r>
                <a:endParaRPr lang="en-US" sz="9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9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4" name="Oval 12"/>
              <p:cNvSpPr/>
              <p:nvPr/>
            </p:nvSpPr>
            <p:spPr>
              <a:xfrm>
                <a:off x="1832196" y="5571817"/>
                <a:ext cx="589695" cy="589695"/>
              </a:xfrm>
              <a:prstGeom prst="ellipse">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5" name="Rectangle 13"/>
              <p:cNvSpPr/>
              <p:nvPr/>
            </p:nvSpPr>
            <p:spPr>
              <a:xfrm>
                <a:off x="2672036" y="5480994"/>
                <a:ext cx="2132950" cy="613631"/>
              </a:xfrm>
              <a:prstGeom prst="rect">
                <a:avLst/>
              </a:prstGeom>
            </p:spPr>
            <p:txBody>
              <a:bodyPr wrap="square">
                <a:spAutoFit/>
              </a:bodyPr>
              <a:lstStyle/>
              <a:p>
                <a:pPr>
                  <a:lnSpc>
                    <a:spcPct val="130000"/>
                  </a:lnSpc>
                </a:pPr>
                <a:r>
                  <a:rPr lang="en-US" sz="9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Web &amp; App Development</a:t>
                </a:r>
                <a:endPar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6" name="Oval 14"/>
              <p:cNvSpPr/>
              <p:nvPr/>
            </p:nvSpPr>
            <p:spPr>
              <a:xfrm>
                <a:off x="5034848" y="5564266"/>
                <a:ext cx="589695" cy="589695"/>
              </a:xfrm>
              <a:prstGeom prst="ellips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7" name="Rectangle 15"/>
              <p:cNvSpPr/>
              <p:nvPr/>
            </p:nvSpPr>
            <p:spPr>
              <a:xfrm>
                <a:off x="5874688" y="5473444"/>
                <a:ext cx="2132950" cy="632481"/>
              </a:xfrm>
              <a:prstGeom prst="rect">
                <a:avLst/>
              </a:prstGeom>
            </p:spPr>
            <p:txBody>
              <a:bodyPr wrap="square">
                <a:spAutoFit/>
              </a:bodyPr>
              <a:lstStyle/>
              <a:p>
                <a:pPr>
                  <a:lnSpc>
                    <a:spcPct val="130000"/>
                  </a:lnSpc>
                </a:pPr>
                <a:r>
                  <a:rPr lang="en-US" sz="9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Business Strategy</a:t>
                </a:r>
                <a:endParaRPr lang="en-US" sz="9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9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8" name="Freeform 11"/>
              <p:cNvSpPr>
                <a:spLocks noEditPoints="1"/>
              </p:cNvSpPr>
              <p:nvPr/>
            </p:nvSpPr>
            <p:spPr bwMode="auto">
              <a:xfrm>
                <a:off x="1960860" y="5704907"/>
                <a:ext cx="315517" cy="308411"/>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19" name="Freeform 70"/>
              <p:cNvSpPr>
                <a:spLocks/>
              </p:cNvSpPr>
              <p:nvPr/>
            </p:nvSpPr>
            <p:spPr bwMode="auto">
              <a:xfrm>
                <a:off x="5186860" y="5715502"/>
                <a:ext cx="285671" cy="262931"/>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20" name="Freeform 71"/>
              <p:cNvSpPr>
                <a:spLocks noEditPoints="1"/>
              </p:cNvSpPr>
              <p:nvPr/>
            </p:nvSpPr>
            <p:spPr bwMode="auto">
              <a:xfrm>
                <a:off x="5171937" y="4789730"/>
                <a:ext cx="315517" cy="333993"/>
              </a:xfrm>
              <a:custGeom>
                <a:avLst/>
                <a:gdLst>
                  <a:gd name="T0" fmla="*/ 170 w 222"/>
                  <a:gd name="T1" fmla="*/ 29 h 235"/>
                  <a:gd name="T2" fmla="*/ 182 w 222"/>
                  <a:gd name="T3" fmla="*/ 7 h 235"/>
                  <a:gd name="T4" fmla="*/ 151 w 222"/>
                  <a:gd name="T5" fmla="*/ 19 h 235"/>
                  <a:gd name="T6" fmla="*/ 7 w 222"/>
                  <a:gd name="T7" fmla="*/ 159 h 235"/>
                  <a:gd name="T8" fmla="*/ 31 w 222"/>
                  <a:gd name="T9" fmla="*/ 223 h 235"/>
                  <a:gd name="T10" fmla="*/ 31 w 222"/>
                  <a:gd name="T11" fmla="*/ 171 h 235"/>
                  <a:gd name="T12" fmla="*/ 109 w 222"/>
                  <a:gd name="T13" fmla="*/ 114 h 235"/>
                  <a:gd name="T14" fmla="*/ 116 w 222"/>
                  <a:gd name="T15" fmla="*/ 93 h 235"/>
                  <a:gd name="T16" fmla="*/ 87 w 222"/>
                  <a:gd name="T17" fmla="*/ 104 h 235"/>
                  <a:gd name="T18" fmla="*/ 76 w 222"/>
                  <a:gd name="T19" fmla="*/ 100 h 235"/>
                  <a:gd name="T20" fmla="*/ 116 w 222"/>
                  <a:gd name="T21" fmla="*/ 83 h 235"/>
                  <a:gd name="T22" fmla="*/ 132 w 222"/>
                  <a:gd name="T23" fmla="*/ 90 h 235"/>
                  <a:gd name="T24" fmla="*/ 132 w 222"/>
                  <a:gd name="T25" fmla="*/ 19 h 235"/>
                  <a:gd name="T26" fmla="*/ 180 w 222"/>
                  <a:gd name="T27" fmla="*/ 0 h 235"/>
                  <a:gd name="T28" fmla="*/ 182 w 222"/>
                  <a:gd name="T29" fmla="*/ 0 h 235"/>
                  <a:gd name="T30" fmla="*/ 222 w 222"/>
                  <a:gd name="T31" fmla="*/ 19 h 235"/>
                  <a:gd name="T32" fmla="*/ 173 w 222"/>
                  <a:gd name="T33" fmla="*/ 187 h 235"/>
                  <a:gd name="T34" fmla="*/ 158 w 222"/>
                  <a:gd name="T35" fmla="*/ 180 h 235"/>
                  <a:gd name="T36" fmla="*/ 106 w 222"/>
                  <a:gd name="T37" fmla="*/ 211 h 235"/>
                  <a:gd name="T38" fmla="*/ 90 w 222"/>
                  <a:gd name="T39" fmla="*/ 201 h 235"/>
                  <a:gd name="T40" fmla="*/ 38 w 222"/>
                  <a:gd name="T41" fmla="*/ 235 h 235"/>
                  <a:gd name="T42" fmla="*/ 2 w 222"/>
                  <a:gd name="T43" fmla="*/ 218 h 235"/>
                  <a:gd name="T44" fmla="*/ 0 w 222"/>
                  <a:gd name="T45" fmla="*/ 213 h 235"/>
                  <a:gd name="T46" fmla="*/ 0 w 222"/>
                  <a:gd name="T47" fmla="*/ 147 h 235"/>
                  <a:gd name="T48" fmla="*/ 47 w 222"/>
                  <a:gd name="T49" fmla="*/ 128 h 235"/>
                  <a:gd name="T50" fmla="*/ 50 w 222"/>
                  <a:gd name="T51" fmla="*/ 128 h 235"/>
                  <a:gd name="T52" fmla="*/ 90 w 222"/>
                  <a:gd name="T53" fmla="*/ 147 h 235"/>
                  <a:gd name="T54" fmla="*/ 99 w 222"/>
                  <a:gd name="T55" fmla="*/ 199 h 235"/>
                  <a:gd name="T56" fmla="*/ 76 w 222"/>
                  <a:gd name="T57" fmla="*/ 114 h 235"/>
                  <a:gd name="T58" fmla="*/ 68 w 222"/>
                  <a:gd name="T59" fmla="*/ 138 h 235"/>
                  <a:gd name="T60" fmla="*/ 68 w 222"/>
                  <a:gd name="T61" fmla="*/ 102 h 235"/>
                  <a:gd name="T62" fmla="*/ 139 w 222"/>
                  <a:gd name="T63" fmla="*/ 95 h 235"/>
                  <a:gd name="T64" fmla="*/ 158 w 222"/>
                  <a:gd name="T65" fmla="*/ 102 h 235"/>
                  <a:gd name="T66" fmla="*/ 165 w 222"/>
                  <a:gd name="T67" fmla="*/ 175 h 235"/>
                  <a:gd name="T68" fmla="*/ 139 w 222"/>
                  <a:gd name="T69" fmla="*/ 31 h 235"/>
                  <a:gd name="T70" fmla="*/ 139 w 222"/>
                  <a:gd name="T71" fmla="*/ 95 h 235"/>
                  <a:gd name="T72" fmla="*/ 38 w 222"/>
                  <a:gd name="T73" fmla="*/ 159 h 235"/>
                  <a:gd name="T74" fmla="*/ 47 w 222"/>
                  <a:gd name="T75" fmla="*/ 138 h 235"/>
                  <a:gd name="T76" fmla="*/ 19 w 222"/>
                  <a:gd name="T77" fmla="*/ 149 h 235"/>
                  <a:gd name="T78" fmla="*/ 173 w 222"/>
                  <a:gd name="T79" fmla="*/ 36 h 235"/>
                  <a:gd name="T80" fmla="*/ 173 w 222"/>
                  <a:gd name="T81" fmla="*/ 3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2" h="235">
                    <a:moveTo>
                      <a:pt x="151" y="19"/>
                    </a:moveTo>
                    <a:lnTo>
                      <a:pt x="170" y="29"/>
                    </a:lnTo>
                    <a:lnTo>
                      <a:pt x="203" y="19"/>
                    </a:lnTo>
                    <a:lnTo>
                      <a:pt x="182" y="7"/>
                    </a:lnTo>
                    <a:lnTo>
                      <a:pt x="151" y="19"/>
                    </a:lnTo>
                    <a:lnTo>
                      <a:pt x="151" y="19"/>
                    </a:lnTo>
                    <a:close/>
                    <a:moveTo>
                      <a:pt x="31" y="171"/>
                    </a:moveTo>
                    <a:lnTo>
                      <a:pt x="7" y="159"/>
                    </a:lnTo>
                    <a:lnTo>
                      <a:pt x="7" y="211"/>
                    </a:lnTo>
                    <a:lnTo>
                      <a:pt x="31" y="223"/>
                    </a:lnTo>
                    <a:lnTo>
                      <a:pt x="31" y="171"/>
                    </a:lnTo>
                    <a:lnTo>
                      <a:pt x="31" y="171"/>
                    </a:lnTo>
                    <a:close/>
                    <a:moveTo>
                      <a:pt x="87" y="104"/>
                    </a:moveTo>
                    <a:lnTo>
                      <a:pt x="109" y="114"/>
                    </a:lnTo>
                    <a:lnTo>
                      <a:pt x="137" y="102"/>
                    </a:lnTo>
                    <a:lnTo>
                      <a:pt x="116" y="93"/>
                    </a:lnTo>
                    <a:lnTo>
                      <a:pt x="87" y="104"/>
                    </a:lnTo>
                    <a:lnTo>
                      <a:pt x="87" y="104"/>
                    </a:lnTo>
                    <a:close/>
                    <a:moveTo>
                      <a:pt x="68" y="102"/>
                    </a:moveTo>
                    <a:lnTo>
                      <a:pt x="76" y="100"/>
                    </a:lnTo>
                    <a:lnTo>
                      <a:pt x="116" y="83"/>
                    </a:lnTo>
                    <a:lnTo>
                      <a:pt x="116" y="83"/>
                    </a:lnTo>
                    <a:lnTo>
                      <a:pt x="118" y="83"/>
                    </a:lnTo>
                    <a:lnTo>
                      <a:pt x="132" y="90"/>
                    </a:lnTo>
                    <a:lnTo>
                      <a:pt x="132" y="24"/>
                    </a:lnTo>
                    <a:lnTo>
                      <a:pt x="132" y="19"/>
                    </a:lnTo>
                    <a:lnTo>
                      <a:pt x="139" y="14"/>
                    </a:lnTo>
                    <a:lnTo>
                      <a:pt x="180" y="0"/>
                    </a:lnTo>
                    <a:lnTo>
                      <a:pt x="182" y="0"/>
                    </a:lnTo>
                    <a:lnTo>
                      <a:pt x="182" y="0"/>
                    </a:lnTo>
                    <a:lnTo>
                      <a:pt x="215" y="14"/>
                    </a:lnTo>
                    <a:lnTo>
                      <a:pt x="222" y="19"/>
                    </a:lnTo>
                    <a:lnTo>
                      <a:pt x="222" y="168"/>
                    </a:lnTo>
                    <a:lnTo>
                      <a:pt x="173" y="187"/>
                    </a:lnTo>
                    <a:lnTo>
                      <a:pt x="168" y="185"/>
                    </a:lnTo>
                    <a:lnTo>
                      <a:pt x="158" y="180"/>
                    </a:lnTo>
                    <a:lnTo>
                      <a:pt x="158" y="192"/>
                    </a:lnTo>
                    <a:lnTo>
                      <a:pt x="106" y="211"/>
                    </a:lnTo>
                    <a:lnTo>
                      <a:pt x="102" y="209"/>
                    </a:lnTo>
                    <a:lnTo>
                      <a:pt x="90" y="201"/>
                    </a:lnTo>
                    <a:lnTo>
                      <a:pt x="90" y="216"/>
                    </a:lnTo>
                    <a:lnTo>
                      <a:pt x="38" y="235"/>
                    </a:lnTo>
                    <a:lnTo>
                      <a:pt x="33" y="232"/>
                    </a:lnTo>
                    <a:lnTo>
                      <a:pt x="2" y="218"/>
                    </a:lnTo>
                    <a:lnTo>
                      <a:pt x="0" y="216"/>
                    </a:lnTo>
                    <a:lnTo>
                      <a:pt x="0" y="213"/>
                    </a:lnTo>
                    <a:lnTo>
                      <a:pt x="0" y="154"/>
                    </a:lnTo>
                    <a:lnTo>
                      <a:pt x="0" y="147"/>
                    </a:lnTo>
                    <a:lnTo>
                      <a:pt x="7" y="145"/>
                    </a:lnTo>
                    <a:lnTo>
                      <a:pt x="47" y="128"/>
                    </a:lnTo>
                    <a:lnTo>
                      <a:pt x="47" y="128"/>
                    </a:lnTo>
                    <a:lnTo>
                      <a:pt x="50" y="128"/>
                    </a:lnTo>
                    <a:lnTo>
                      <a:pt x="80" y="145"/>
                    </a:lnTo>
                    <a:lnTo>
                      <a:pt x="90" y="147"/>
                    </a:lnTo>
                    <a:lnTo>
                      <a:pt x="90" y="194"/>
                    </a:lnTo>
                    <a:lnTo>
                      <a:pt x="99" y="199"/>
                    </a:lnTo>
                    <a:lnTo>
                      <a:pt x="99" y="126"/>
                    </a:lnTo>
                    <a:lnTo>
                      <a:pt x="76" y="114"/>
                    </a:lnTo>
                    <a:lnTo>
                      <a:pt x="76" y="142"/>
                    </a:lnTo>
                    <a:lnTo>
                      <a:pt x="68" y="138"/>
                    </a:lnTo>
                    <a:lnTo>
                      <a:pt x="68" y="109"/>
                    </a:lnTo>
                    <a:lnTo>
                      <a:pt x="68" y="102"/>
                    </a:lnTo>
                    <a:lnTo>
                      <a:pt x="68" y="102"/>
                    </a:lnTo>
                    <a:close/>
                    <a:moveTo>
                      <a:pt x="139" y="95"/>
                    </a:moveTo>
                    <a:lnTo>
                      <a:pt x="149" y="100"/>
                    </a:lnTo>
                    <a:lnTo>
                      <a:pt x="158" y="102"/>
                    </a:lnTo>
                    <a:lnTo>
                      <a:pt x="158" y="171"/>
                    </a:lnTo>
                    <a:lnTo>
                      <a:pt x="165" y="175"/>
                    </a:lnTo>
                    <a:lnTo>
                      <a:pt x="165" y="43"/>
                    </a:lnTo>
                    <a:lnTo>
                      <a:pt x="139" y="31"/>
                    </a:lnTo>
                    <a:lnTo>
                      <a:pt x="139" y="95"/>
                    </a:lnTo>
                    <a:lnTo>
                      <a:pt x="139" y="95"/>
                    </a:lnTo>
                    <a:close/>
                    <a:moveTo>
                      <a:pt x="19" y="149"/>
                    </a:moveTo>
                    <a:lnTo>
                      <a:pt x="38" y="159"/>
                    </a:lnTo>
                    <a:lnTo>
                      <a:pt x="71" y="147"/>
                    </a:lnTo>
                    <a:lnTo>
                      <a:pt x="47" y="138"/>
                    </a:lnTo>
                    <a:lnTo>
                      <a:pt x="19" y="149"/>
                    </a:lnTo>
                    <a:lnTo>
                      <a:pt x="19" y="149"/>
                    </a:lnTo>
                    <a:close/>
                    <a:moveTo>
                      <a:pt x="173" y="38"/>
                    </a:moveTo>
                    <a:lnTo>
                      <a:pt x="173" y="36"/>
                    </a:lnTo>
                    <a:lnTo>
                      <a:pt x="173" y="38"/>
                    </a:lnTo>
                    <a:lnTo>
                      <a:pt x="173" y="38"/>
                    </a:lnTo>
                    <a:lnTo>
                      <a:pt x="173" y="3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21" name="Freeform 105"/>
              <p:cNvSpPr>
                <a:spLocks noEditPoints="1"/>
              </p:cNvSpPr>
              <p:nvPr/>
            </p:nvSpPr>
            <p:spPr bwMode="auto">
              <a:xfrm>
                <a:off x="2017710" y="4811049"/>
                <a:ext cx="258667" cy="312674"/>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22" name="Rectangle 3"/>
              <p:cNvSpPr/>
              <p:nvPr/>
            </p:nvSpPr>
            <p:spPr>
              <a:xfrm>
                <a:off x="4927484" y="1756231"/>
                <a:ext cx="3009985" cy="2641207"/>
              </a:xfrm>
              <a:prstGeom prst="rect">
                <a:avLst/>
              </a:prstGeom>
              <a:blipFill dpi="0" rotWithShape="1">
                <a:blip r:embed="rId4"/>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sp>
          <p:nvSpPr>
            <p:cNvPr id="23" name="矩形 18"/>
            <p:cNvSpPr>
              <a:spLocks noChangeArrowheads="1"/>
            </p:cNvSpPr>
            <p:nvPr/>
          </p:nvSpPr>
          <p:spPr bwMode="auto">
            <a:xfrm>
              <a:off x="7169921" y="4222699"/>
              <a:ext cx="2733911" cy="2166593"/>
            </a:xfrm>
            <a:prstGeom prst="rect">
              <a:avLst/>
            </a:prstGeom>
            <a:blipFill dpi="0" rotWithShape="1">
              <a:blip r:embed="rId5"/>
              <a:srcRect/>
              <a:stretch>
                <a:fillRect/>
              </a:stretch>
            </a:blipFill>
            <a:ln w="9525">
              <a:noFill/>
              <a:bevel/>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latin typeface="Arial"/>
                <a:ea typeface="宋体" charset="-122"/>
              </a:endParaRPr>
            </a:p>
          </p:txBody>
        </p:sp>
        <p:grpSp>
          <p:nvGrpSpPr>
            <p:cNvPr id="24" name="组合 23"/>
            <p:cNvGrpSpPr/>
            <p:nvPr/>
          </p:nvGrpSpPr>
          <p:grpSpPr>
            <a:xfrm>
              <a:off x="7169921" y="1942888"/>
              <a:ext cx="2748388" cy="2135846"/>
              <a:chOff x="8351436" y="1496182"/>
              <a:chExt cx="3527294" cy="2741155"/>
            </a:xfrm>
          </p:grpSpPr>
          <p:grpSp>
            <p:nvGrpSpPr>
              <p:cNvPr id="25" name="Group 152"/>
              <p:cNvGrpSpPr/>
              <p:nvPr/>
            </p:nvGrpSpPr>
            <p:grpSpPr>
              <a:xfrm>
                <a:off x="9063248" y="1524296"/>
                <a:ext cx="2815482" cy="779288"/>
                <a:chOff x="6978975" y="3155872"/>
                <a:chExt cx="2132940" cy="554191"/>
              </a:xfrm>
            </p:grpSpPr>
            <p:sp>
              <p:nvSpPr>
                <p:cNvPr id="41" name="TextBox 40"/>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6978975" y="3348942"/>
                  <a:ext cx="2132940" cy="361121"/>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58"/>
              <p:cNvGrpSpPr/>
              <p:nvPr/>
            </p:nvGrpSpPr>
            <p:grpSpPr>
              <a:xfrm>
                <a:off x="9063247" y="2432326"/>
                <a:ext cx="2815482" cy="779288"/>
                <a:chOff x="6978974" y="3914331"/>
                <a:chExt cx="2132940" cy="554190"/>
              </a:xfrm>
            </p:grpSpPr>
            <p:sp>
              <p:nvSpPr>
                <p:cNvPr id="39" name="TextBox 46"/>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47"/>
                <p:cNvSpPr txBox="1"/>
                <p:nvPr/>
              </p:nvSpPr>
              <p:spPr>
                <a:xfrm>
                  <a:off x="6978974" y="4107401"/>
                  <a:ext cx="2132940" cy="36112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p>
              </p:txBody>
            </p:sp>
          </p:grpSp>
          <p:grpSp>
            <p:nvGrpSpPr>
              <p:cNvPr id="27" name="Group 164"/>
              <p:cNvGrpSpPr/>
              <p:nvPr/>
            </p:nvGrpSpPr>
            <p:grpSpPr>
              <a:xfrm>
                <a:off x="9063247" y="3458049"/>
                <a:ext cx="2815482" cy="779288"/>
                <a:chOff x="6978974" y="3914331"/>
                <a:chExt cx="2132940" cy="554190"/>
              </a:xfrm>
            </p:grpSpPr>
            <p:sp>
              <p:nvSpPr>
                <p:cNvPr id="37" name="TextBox 52"/>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53"/>
                <p:cNvSpPr txBox="1"/>
                <p:nvPr/>
              </p:nvSpPr>
              <p:spPr>
                <a:xfrm>
                  <a:off x="6978974" y="4107401"/>
                  <a:ext cx="2132940" cy="36112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p>
              </p:txBody>
            </p:sp>
          </p:grpSp>
          <p:grpSp>
            <p:nvGrpSpPr>
              <p:cNvPr id="28" name="Group 167"/>
              <p:cNvGrpSpPr/>
              <p:nvPr/>
            </p:nvGrpSpPr>
            <p:grpSpPr>
              <a:xfrm>
                <a:off x="8351436" y="3434585"/>
                <a:ext cx="659525" cy="640643"/>
                <a:chOff x="6299532" y="4190009"/>
                <a:chExt cx="469021" cy="455593"/>
              </a:xfrm>
            </p:grpSpPr>
            <p:sp>
              <p:nvSpPr>
                <p:cNvPr id="35" name="Oval 168"/>
                <p:cNvSpPr>
                  <a:spLocks noChangeAspect="1"/>
                </p:cNvSpPr>
                <p:nvPr/>
              </p:nvSpPr>
              <p:spPr>
                <a:xfrm>
                  <a:off x="6299532" y="4190009"/>
                  <a:ext cx="469021" cy="455593"/>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rgbClr val="7C3D67"/>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179"/>
              <p:cNvGrpSpPr/>
              <p:nvPr/>
            </p:nvGrpSpPr>
            <p:grpSpPr>
              <a:xfrm>
                <a:off x="8351436" y="2448228"/>
                <a:ext cx="659525" cy="640643"/>
                <a:chOff x="630683" y="4190009"/>
                <a:chExt cx="469021" cy="455593"/>
              </a:xfrm>
            </p:grpSpPr>
            <p:sp>
              <p:nvSpPr>
                <p:cNvPr id="33" name="Oval 180"/>
                <p:cNvSpPr>
                  <a:spLocks noChangeAspect="1"/>
                </p:cNvSpPr>
                <p:nvPr/>
              </p:nvSpPr>
              <p:spPr>
                <a:xfrm>
                  <a:off x="630683" y="4190009"/>
                  <a:ext cx="469021" cy="455593"/>
                </a:xfrm>
                <a:prstGeom prst="ellipse">
                  <a:avLst/>
                </a:prstGeom>
                <a:noFill/>
                <a:ln>
                  <a:solidFill>
                    <a:srgbClr val="DF6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DF628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182"/>
              <p:cNvGrpSpPr/>
              <p:nvPr/>
            </p:nvGrpSpPr>
            <p:grpSpPr>
              <a:xfrm>
                <a:off x="8351436" y="1496182"/>
                <a:ext cx="659525" cy="640643"/>
                <a:chOff x="3425803" y="3384456"/>
                <a:chExt cx="469021" cy="455593"/>
              </a:xfrm>
            </p:grpSpPr>
            <p:sp>
              <p:nvSpPr>
                <p:cNvPr id="31" name="Oval 183"/>
                <p:cNvSpPr>
                  <a:spLocks noChangeAspect="1"/>
                </p:cNvSpPr>
                <p:nvPr/>
              </p:nvSpPr>
              <p:spPr>
                <a:xfrm>
                  <a:off x="3425803" y="3384456"/>
                  <a:ext cx="469021" cy="455593"/>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rgbClr val="7C3D67"/>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Group 3"/>
          <p:cNvGrpSpPr/>
          <p:nvPr/>
        </p:nvGrpSpPr>
        <p:grpSpPr>
          <a:xfrm>
            <a:off x="856763" y="1914928"/>
            <a:ext cx="10601230" cy="4639424"/>
            <a:chOff x="1100786" y="1551735"/>
            <a:chExt cx="10052640" cy="4399344"/>
          </a:xfrm>
        </p:grpSpPr>
        <p:sp>
          <p:nvSpPr>
            <p:cNvPr id="6" name="Freeform 21"/>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ounded Rectangle 4"/>
            <p:cNvSpPr/>
            <p:nvPr/>
          </p:nvSpPr>
          <p:spPr>
            <a:xfrm rot="19805282">
              <a:off x="1100786" y="3962064"/>
              <a:ext cx="634909" cy="634236"/>
            </a:xfrm>
            <a:prstGeom prst="roundRect">
              <a:avLst>
                <a:gd name="adj" fmla="val 50000"/>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Rounded Rectangle 17"/>
            <p:cNvSpPr/>
            <p:nvPr/>
          </p:nvSpPr>
          <p:spPr>
            <a:xfrm rot="19805282">
              <a:off x="2976655" y="2907046"/>
              <a:ext cx="634909" cy="634236"/>
            </a:xfrm>
            <a:prstGeom prst="roundRect">
              <a:avLst>
                <a:gd name="adj" fmla="val 50000"/>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ounded Rectangle 18"/>
            <p:cNvSpPr/>
            <p:nvPr/>
          </p:nvSpPr>
          <p:spPr>
            <a:xfrm rot="19805282">
              <a:off x="4856481" y="3966200"/>
              <a:ext cx="634909" cy="634236"/>
            </a:xfrm>
            <a:prstGeom prst="roundRect">
              <a:avLst>
                <a:gd name="adj" fmla="val 50000"/>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ounded Rectangle 19"/>
            <p:cNvSpPr/>
            <p:nvPr/>
          </p:nvSpPr>
          <p:spPr>
            <a:xfrm rot="19805282">
              <a:off x="6750373" y="2907049"/>
              <a:ext cx="634909" cy="634236"/>
            </a:xfrm>
            <a:prstGeom prst="roundRect">
              <a:avLst>
                <a:gd name="adj" fmla="val 50000"/>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ounded Rectangle 20"/>
            <p:cNvSpPr/>
            <p:nvPr/>
          </p:nvSpPr>
          <p:spPr>
            <a:xfrm rot="19805282">
              <a:off x="10518517" y="2907047"/>
              <a:ext cx="634909" cy="634236"/>
            </a:xfrm>
            <a:prstGeom prst="roundRect">
              <a:avLst>
                <a:gd name="adj" fmla="val 50000"/>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ounded Rectangle 22"/>
            <p:cNvSpPr/>
            <p:nvPr/>
          </p:nvSpPr>
          <p:spPr>
            <a:xfrm rot="19805282">
              <a:off x="8614859" y="3962065"/>
              <a:ext cx="634909" cy="634236"/>
            </a:xfrm>
            <a:prstGeom prst="roundRect">
              <a:avLst>
                <a:gd name="adj" fmla="val 50000"/>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23"/>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24"/>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25"/>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26"/>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20" name="Straight Arrow Connector 37"/>
          <p:cNvCxnSpPr/>
          <p:nvPr/>
        </p:nvCxnSpPr>
        <p:spPr>
          <a:xfrm>
            <a:off x="3169779" y="4234640"/>
            <a:ext cx="0" cy="1013398"/>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40"/>
          <p:cNvCxnSpPr/>
          <p:nvPr/>
        </p:nvCxnSpPr>
        <p:spPr>
          <a:xfrm>
            <a:off x="7149435" y="4234640"/>
            <a:ext cx="0" cy="1013398"/>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41"/>
          <p:cNvCxnSpPr/>
          <p:nvPr/>
        </p:nvCxnSpPr>
        <p:spPr>
          <a:xfrm flipV="1">
            <a:off x="9135959" y="3221803"/>
            <a:ext cx="0" cy="1013398"/>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42"/>
          <p:cNvCxnSpPr/>
          <p:nvPr/>
        </p:nvCxnSpPr>
        <p:spPr>
          <a:xfrm flipV="1">
            <a:off x="5171770" y="3221803"/>
            <a:ext cx="0" cy="1013398"/>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24" name="Group 5"/>
          <p:cNvGrpSpPr/>
          <p:nvPr/>
        </p:nvGrpSpPr>
        <p:grpSpPr>
          <a:xfrm>
            <a:off x="1900929" y="5454661"/>
            <a:ext cx="2537702" cy="824682"/>
            <a:chOff x="1929542" y="4908274"/>
            <a:chExt cx="2729132" cy="782003"/>
          </a:xfrm>
        </p:grpSpPr>
        <p:sp>
          <p:nvSpPr>
            <p:cNvPr id="25" name="TextBox 50"/>
            <p:cNvSpPr txBox="1"/>
            <p:nvPr/>
          </p:nvSpPr>
          <p:spPr>
            <a:xfrm>
              <a:off x="2519031" y="4908274"/>
              <a:ext cx="1550153" cy="311548"/>
            </a:xfrm>
            <a:prstGeom prst="rect">
              <a:avLst/>
            </a:prstGeom>
            <a:noFill/>
          </p:spPr>
          <p:txBody>
            <a:bodyPr wrap="none"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44"/>
            <p:cNvSpPr/>
            <p:nvPr/>
          </p:nvSpPr>
          <p:spPr>
            <a:xfrm>
              <a:off x="1929542" y="5195350"/>
              <a:ext cx="2729132" cy="494927"/>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8"/>
          <p:cNvGrpSpPr/>
          <p:nvPr/>
        </p:nvGrpSpPr>
        <p:grpSpPr>
          <a:xfrm>
            <a:off x="5880585" y="5479687"/>
            <a:ext cx="2537702" cy="799656"/>
            <a:chOff x="5703260" y="4932005"/>
            <a:chExt cx="2729132" cy="758272"/>
          </a:xfrm>
        </p:grpSpPr>
        <p:sp>
          <p:nvSpPr>
            <p:cNvPr id="28" name="TextBox 53"/>
            <p:cNvSpPr txBox="1"/>
            <p:nvPr/>
          </p:nvSpPr>
          <p:spPr>
            <a:xfrm>
              <a:off x="6292750" y="4932005"/>
              <a:ext cx="1550153" cy="311548"/>
            </a:xfrm>
            <a:prstGeom prst="rect">
              <a:avLst/>
            </a:prstGeom>
            <a:noFill/>
          </p:spPr>
          <p:txBody>
            <a:bodyPr wrap="none"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48"/>
            <p:cNvSpPr/>
            <p:nvPr/>
          </p:nvSpPr>
          <p:spPr>
            <a:xfrm>
              <a:off x="5703260" y="5195350"/>
              <a:ext cx="2729132" cy="494927"/>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6"/>
          <p:cNvGrpSpPr/>
          <p:nvPr/>
        </p:nvGrpSpPr>
        <p:grpSpPr>
          <a:xfrm>
            <a:off x="3863923" y="1988108"/>
            <a:ext cx="2611174" cy="815016"/>
            <a:chOff x="4038291" y="1621125"/>
            <a:chExt cx="2304129" cy="772840"/>
          </a:xfrm>
        </p:grpSpPr>
        <p:sp>
          <p:nvSpPr>
            <p:cNvPr id="31" name="TextBox 56"/>
            <p:cNvSpPr txBox="1"/>
            <p:nvPr/>
          </p:nvSpPr>
          <p:spPr>
            <a:xfrm>
              <a:off x="4554393" y="1621125"/>
              <a:ext cx="1271925" cy="311549"/>
            </a:xfrm>
            <a:prstGeom prst="rect">
              <a:avLst/>
            </a:prstGeom>
            <a:noFill/>
          </p:spPr>
          <p:txBody>
            <a:bodyPr wrap="none"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50"/>
            <p:cNvSpPr/>
            <p:nvPr/>
          </p:nvSpPr>
          <p:spPr>
            <a:xfrm>
              <a:off x="4038291" y="1899037"/>
              <a:ext cx="2304129" cy="494928"/>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7"/>
          <p:cNvGrpSpPr/>
          <p:nvPr/>
        </p:nvGrpSpPr>
        <p:grpSpPr>
          <a:xfrm>
            <a:off x="7810083" y="2000007"/>
            <a:ext cx="2611174" cy="803111"/>
            <a:chOff x="7780247" y="1632414"/>
            <a:chExt cx="2304129" cy="761553"/>
          </a:xfrm>
        </p:grpSpPr>
        <p:sp>
          <p:nvSpPr>
            <p:cNvPr id="34" name="TextBox 59"/>
            <p:cNvSpPr txBox="1"/>
            <p:nvPr/>
          </p:nvSpPr>
          <p:spPr>
            <a:xfrm>
              <a:off x="8296348" y="1632414"/>
              <a:ext cx="1271925" cy="311550"/>
            </a:xfrm>
            <a:prstGeom prst="rect">
              <a:avLst/>
            </a:prstGeom>
            <a:noFill/>
          </p:spPr>
          <p:txBody>
            <a:bodyPr wrap="none"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52"/>
            <p:cNvSpPr/>
            <p:nvPr/>
          </p:nvSpPr>
          <p:spPr>
            <a:xfrm>
              <a:off x="7780247" y="1899037"/>
              <a:ext cx="2304129" cy="494930"/>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312263722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par>
                          <p:cTn id="14" fill="hold">
                            <p:stCondLst>
                              <p:cond delay="1500"/>
                            </p:stCondLst>
                            <p:childTnLst>
                              <p:par>
                                <p:cTn id="15" presetID="22" presetClass="entr" presetSubtype="1"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par>
                          <p:cTn id="22" fill="hold">
                            <p:stCondLst>
                              <p:cond delay="2500"/>
                            </p:stCondLst>
                            <p:childTnLst>
                              <p:par>
                                <p:cTn id="23" presetID="22" presetClass="entr" presetSubtype="4"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down)">
                                      <p:cBhvr>
                                        <p:cTn id="25" dur="500"/>
                                        <p:tgtEl>
                                          <p:spTgt spid="23"/>
                                        </p:tgtEl>
                                      </p:cBhvr>
                                    </p:animEffect>
                                  </p:childTnLst>
                                </p:cTn>
                              </p:par>
                            </p:childTnLst>
                          </p:cTn>
                        </p:par>
                        <p:par>
                          <p:cTn id="26" fill="hold">
                            <p:stCondLst>
                              <p:cond delay="3000"/>
                            </p:stCondLst>
                            <p:childTnLst>
                              <p:par>
                                <p:cTn id="27" presetID="10" presetClass="entr" presetSubtype="0"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childTnLst>
                          </p:cTn>
                        </p:par>
                        <p:par>
                          <p:cTn id="30" fill="hold">
                            <p:stCondLst>
                              <p:cond delay="3500"/>
                            </p:stCondLst>
                            <p:childTnLst>
                              <p:par>
                                <p:cTn id="31" presetID="22" presetClass="entr" presetSubtype="1"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up)">
                                      <p:cBhvr>
                                        <p:cTn id="33" dur="500"/>
                                        <p:tgtEl>
                                          <p:spTgt spid="21"/>
                                        </p:tgtEl>
                                      </p:cBhvr>
                                    </p:animEffect>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500"/>
                            </p:stCondLst>
                            <p:childTnLst>
                              <p:par>
                                <p:cTn id="39" presetID="22" presetClass="entr" presetSubtype="4"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down)">
                                      <p:cBhvr>
                                        <p:cTn id="41" dur="500"/>
                                        <p:tgtEl>
                                          <p:spTgt spid="22"/>
                                        </p:tgtEl>
                                      </p:cBhvr>
                                    </p:animEffect>
                                  </p:childTnLst>
                                </p:cTn>
                              </p:par>
                            </p:childTnLst>
                          </p:cTn>
                        </p:par>
                        <p:par>
                          <p:cTn id="42" fill="hold">
                            <p:stCondLst>
                              <p:cond delay="5000"/>
                            </p:stCondLst>
                            <p:childTnLst>
                              <p:par>
                                <p:cTn id="43" presetID="10" presetClass="entr" presetSubtype="0" fill="hold"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719387" y="2085576"/>
            <a:ext cx="5050388" cy="4241048"/>
            <a:chOff x="645654" y="2133150"/>
            <a:chExt cx="5050388" cy="4241048"/>
          </a:xfrm>
        </p:grpSpPr>
        <p:sp>
          <p:nvSpPr>
            <p:cNvPr id="6" name="圆角矩形 44"/>
            <p:cNvSpPr/>
            <p:nvPr/>
          </p:nvSpPr>
          <p:spPr bwMode="auto">
            <a:xfrm>
              <a:off x="645654" y="2133150"/>
              <a:ext cx="5050388" cy="959035"/>
            </a:xfrm>
            <a:prstGeom prst="roundRect">
              <a:avLst>
                <a:gd name="adj" fmla="val 7848"/>
              </a:avLst>
            </a:prstGeom>
            <a:solidFill>
              <a:srgbClr val="7C3D6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Arial" pitchFamily="34" charset="0"/>
                <a:ea typeface="宋体" pitchFamily="2" charset="-122"/>
              </a:endParaRPr>
            </a:p>
          </p:txBody>
        </p:sp>
        <p:sp>
          <p:nvSpPr>
            <p:cNvPr id="7" name="矩形 87"/>
            <p:cNvSpPr>
              <a:spLocks noChangeArrowheads="1"/>
            </p:cNvSpPr>
            <p:nvPr/>
          </p:nvSpPr>
          <p:spPr bwMode="auto">
            <a:xfrm>
              <a:off x="761161" y="2205739"/>
              <a:ext cx="4934880" cy="830997"/>
            </a:xfrm>
            <a:prstGeom prst="rect">
              <a:avLst/>
            </a:prstGeom>
            <a:noFill/>
            <a:ln w="9525">
              <a:noFill/>
              <a:miter lim="800000"/>
              <a:headEnd/>
              <a:tailEnd/>
            </a:ln>
          </p:spPr>
          <p:txBody>
            <a:bodyPr wrap="square">
              <a:spAutoFit/>
            </a:bodyPr>
            <a:lstStyle/>
            <a:p>
              <a:pPr eaLnBrk="0" fontAlgn="ctr" hangingPunct="0">
                <a:buClr>
                  <a:srgbClr val="FF0000"/>
                </a:buClr>
                <a:buSzPct val="70000"/>
              </a:pPr>
              <a:r>
                <a:rPr lang="zh-CN" altLang="en-US" sz="1600" b="1" dirty="0">
                  <a:solidFill>
                    <a:schemeClr val="bg1"/>
                  </a:solidFill>
                  <a:latin typeface="+mn-ea"/>
                  <a:ea typeface="+mn-ea"/>
                </a:rPr>
                <a:t>目标内涵一</a:t>
              </a:r>
              <a:r>
                <a:rPr lang="zh-CN" altLang="en-US" sz="1600" dirty="0">
                  <a:solidFill>
                    <a:schemeClr val="bg1"/>
                  </a:solidFill>
                  <a:latin typeface="+mn-ea"/>
                  <a:ea typeface="+mn-ea"/>
                </a:rPr>
                <a:t>：您的文字内容您的文字内容您的文字内容您的文字内容您的文字内容您的文字内容您的文字内容</a:t>
              </a:r>
            </a:p>
          </p:txBody>
        </p:sp>
        <p:sp>
          <p:nvSpPr>
            <p:cNvPr id="8" name="圆角矩形 46"/>
            <p:cNvSpPr/>
            <p:nvPr/>
          </p:nvSpPr>
          <p:spPr bwMode="auto">
            <a:xfrm>
              <a:off x="645654" y="3218372"/>
              <a:ext cx="5050388" cy="959035"/>
            </a:xfrm>
            <a:prstGeom prst="roundRect">
              <a:avLst>
                <a:gd name="adj" fmla="val 7848"/>
              </a:avLst>
            </a:prstGeom>
            <a:solidFill>
              <a:srgbClr val="DF628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Arial" pitchFamily="34" charset="0"/>
                <a:ea typeface="宋体" pitchFamily="2" charset="-122"/>
              </a:endParaRPr>
            </a:p>
          </p:txBody>
        </p:sp>
        <p:sp>
          <p:nvSpPr>
            <p:cNvPr id="10" name="矩形 87"/>
            <p:cNvSpPr>
              <a:spLocks noChangeArrowheads="1"/>
            </p:cNvSpPr>
            <p:nvPr/>
          </p:nvSpPr>
          <p:spPr bwMode="auto">
            <a:xfrm>
              <a:off x="761161" y="3309430"/>
              <a:ext cx="4934880" cy="67939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ctr" hangingPunct="0">
                <a:buClr>
                  <a:srgbClr val="FF0000"/>
                </a:buClr>
                <a:buSzPct val="70000"/>
              </a:pPr>
              <a:r>
                <a:rPr lang="zh-CN" altLang="en-US" sz="1600" b="1" dirty="0">
                  <a:solidFill>
                    <a:schemeClr val="bg1"/>
                  </a:solidFill>
                  <a:latin typeface="+mn-ea"/>
                  <a:ea typeface="+mn-ea"/>
                </a:rPr>
                <a:t>目标内涵一</a:t>
              </a:r>
              <a:r>
                <a:rPr lang="zh-CN" altLang="en-US" sz="1600" dirty="0">
                  <a:solidFill>
                    <a:schemeClr val="bg1"/>
                  </a:solidFill>
                  <a:latin typeface="+mn-ea"/>
                  <a:ea typeface="+mn-ea"/>
                </a:rPr>
                <a:t>：您的文字内容您的文字内容您的文字内容您的文字内容您的文字内容您的文字内容您的文字内容</a:t>
              </a:r>
            </a:p>
          </p:txBody>
        </p:sp>
        <p:sp>
          <p:nvSpPr>
            <p:cNvPr id="12" name="圆角矩形 44"/>
            <p:cNvSpPr/>
            <p:nvPr/>
          </p:nvSpPr>
          <p:spPr bwMode="auto">
            <a:xfrm>
              <a:off x="645654" y="4318790"/>
              <a:ext cx="5050388" cy="959035"/>
            </a:xfrm>
            <a:prstGeom prst="roundRect">
              <a:avLst>
                <a:gd name="adj" fmla="val 7848"/>
              </a:avLst>
            </a:prstGeom>
            <a:solidFill>
              <a:srgbClr val="7C3D6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Arial" pitchFamily="34" charset="0"/>
                <a:ea typeface="宋体" pitchFamily="2" charset="-122"/>
              </a:endParaRPr>
            </a:p>
          </p:txBody>
        </p:sp>
        <p:sp>
          <p:nvSpPr>
            <p:cNvPr id="14" name="矩形 87"/>
            <p:cNvSpPr>
              <a:spLocks noChangeArrowheads="1"/>
            </p:cNvSpPr>
            <p:nvPr/>
          </p:nvSpPr>
          <p:spPr bwMode="auto">
            <a:xfrm>
              <a:off x="761161" y="4391379"/>
              <a:ext cx="4934880" cy="830997"/>
            </a:xfrm>
            <a:prstGeom prst="rect">
              <a:avLst/>
            </a:prstGeom>
            <a:noFill/>
            <a:ln w="9525">
              <a:noFill/>
              <a:miter lim="800000"/>
              <a:headEnd/>
              <a:tailEnd/>
            </a:ln>
          </p:spPr>
          <p:txBody>
            <a:bodyPr wrap="square">
              <a:spAutoFit/>
            </a:bodyPr>
            <a:lstStyle/>
            <a:p>
              <a:pPr eaLnBrk="0" fontAlgn="ctr" hangingPunct="0">
                <a:buClr>
                  <a:srgbClr val="FF0000"/>
                </a:buClr>
                <a:buSzPct val="70000"/>
              </a:pPr>
              <a:r>
                <a:rPr lang="zh-CN" altLang="en-US" sz="1600" b="1" dirty="0">
                  <a:solidFill>
                    <a:schemeClr val="bg1"/>
                  </a:solidFill>
                  <a:latin typeface="+mn-ea"/>
                  <a:ea typeface="+mn-ea"/>
                </a:rPr>
                <a:t>目标内涵一</a:t>
              </a:r>
              <a:r>
                <a:rPr lang="zh-CN" altLang="en-US" sz="1600" dirty="0">
                  <a:solidFill>
                    <a:schemeClr val="bg1"/>
                  </a:solidFill>
                  <a:latin typeface="+mn-ea"/>
                  <a:ea typeface="+mn-ea"/>
                </a:rPr>
                <a:t>：您的文字内容您的文字内容您的文字内容您的文字内容您的文字内容您的文字内容您的文字内容</a:t>
              </a:r>
            </a:p>
          </p:txBody>
        </p:sp>
        <p:sp>
          <p:nvSpPr>
            <p:cNvPr id="15" name="圆角矩形 46"/>
            <p:cNvSpPr/>
            <p:nvPr/>
          </p:nvSpPr>
          <p:spPr bwMode="auto">
            <a:xfrm>
              <a:off x="645654" y="5415163"/>
              <a:ext cx="5050388" cy="959035"/>
            </a:xfrm>
            <a:prstGeom prst="roundRect">
              <a:avLst>
                <a:gd name="adj" fmla="val 7848"/>
              </a:avLst>
            </a:prstGeom>
            <a:solidFill>
              <a:srgbClr val="DF628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Arial" pitchFamily="34" charset="0"/>
                <a:ea typeface="宋体" pitchFamily="2" charset="-122"/>
              </a:endParaRPr>
            </a:p>
          </p:txBody>
        </p:sp>
        <p:sp>
          <p:nvSpPr>
            <p:cNvPr id="16" name="矩形 87"/>
            <p:cNvSpPr>
              <a:spLocks noChangeArrowheads="1"/>
            </p:cNvSpPr>
            <p:nvPr/>
          </p:nvSpPr>
          <p:spPr bwMode="auto">
            <a:xfrm>
              <a:off x="761161" y="5506221"/>
              <a:ext cx="4934880" cy="67939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ctr" hangingPunct="0">
                <a:buClr>
                  <a:srgbClr val="FF0000"/>
                </a:buClr>
                <a:buSzPct val="70000"/>
              </a:pPr>
              <a:r>
                <a:rPr lang="zh-CN" altLang="en-US" sz="1600" b="1" dirty="0">
                  <a:solidFill>
                    <a:schemeClr val="bg1"/>
                  </a:solidFill>
                  <a:latin typeface="+mn-ea"/>
                  <a:ea typeface="+mn-ea"/>
                </a:rPr>
                <a:t>目标内涵一</a:t>
              </a:r>
              <a:r>
                <a:rPr lang="zh-CN" altLang="en-US" sz="1600" dirty="0">
                  <a:solidFill>
                    <a:schemeClr val="bg1"/>
                  </a:solidFill>
                  <a:latin typeface="+mn-ea"/>
                  <a:ea typeface="+mn-ea"/>
                </a:rPr>
                <a:t>：您的文字内容您的文字内容您的文字内容您的文字内容您的文字内容您的文字内容您的文字内容</a:t>
              </a:r>
            </a:p>
          </p:txBody>
        </p:sp>
      </p:grpSp>
      <p:grpSp>
        <p:nvGrpSpPr>
          <p:cNvPr id="17" name="组合 16"/>
          <p:cNvGrpSpPr/>
          <p:nvPr/>
        </p:nvGrpSpPr>
        <p:grpSpPr>
          <a:xfrm>
            <a:off x="6073698" y="2085576"/>
            <a:ext cx="5523571" cy="4207620"/>
            <a:chOff x="798937" y="1765454"/>
            <a:chExt cx="5027433" cy="3829681"/>
          </a:xfrm>
        </p:grpSpPr>
        <p:sp>
          <p:nvSpPr>
            <p:cNvPr id="18" name="Rectangle 24"/>
            <p:cNvSpPr>
              <a:spLocks noChangeArrowheads="1"/>
            </p:cNvSpPr>
            <p:nvPr/>
          </p:nvSpPr>
          <p:spPr bwMode="auto">
            <a:xfrm>
              <a:off x="1991009" y="4735636"/>
              <a:ext cx="3835361" cy="84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rPr>
                <a:t>TOPIC HEADER HERE</a:t>
              </a:r>
              <a:endParaRPr lang="zh-CN" altLang="en-US" sz="1200" dirty="0">
                <a:solidFill>
                  <a:schemeClr val="bg1">
                    <a:lumMod val="50000"/>
                  </a:schemeClr>
                </a:solidFill>
              </a:endParaRPr>
            </a:p>
            <a:p>
              <a:pPr>
                <a:lnSpc>
                  <a:spcPct val="120000"/>
                </a:lnSpc>
                <a:spcBef>
                  <a:spcPts val="300"/>
                </a:spcBef>
              </a:pPr>
              <a:r>
                <a:rPr lang="en-US" altLang="zh-CN" sz="105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9" name="椭圆 18"/>
            <p:cNvSpPr/>
            <p:nvPr/>
          </p:nvSpPr>
          <p:spPr>
            <a:xfrm>
              <a:off x="798937" y="4869302"/>
              <a:ext cx="725609" cy="725833"/>
            </a:xfrm>
            <a:prstGeom prst="ellipse">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01</a:t>
              </a:r>
              <a:endParaRPr lang="zh-CN" altLang="en-US" dirty="0"/>
            </a:p>
          </p:txBody>
        </p:sp>
        <p:sp>
          <p:nvSpPr>
            <p:cNvPr id="20" name="矩形 19"/>
            <p:cNvSpPr/>
            <p:nvPr/>
          </p:nvSpPr>
          <p:spPr>
            <a:xfrm>
              <a:off x="798937" y="1765454"/>
              <a:ext cx="5027433" cy="282680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168917450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anim calcmode="lin" valueType="num">
                                      <p:cBhvr>
                                        <p:cTn id="20" dur="500" fill="hold"/>
                                        <p:tgtEl>
                                          <p:spTgt spid="17"/>
                                        </p:tgtEl>
                                        <p:attrNameLst>
                                          <p:attrName>ppt_x</p:attrName>
                                        </p:attrNameLst>
                                      </p:cBhvr>
                                      <p:tavLst>
                                        <p:tav tm="0">
                                          <p:val>
                                            <p:strVal val="#ppt_x"/>
                                          </p:val>
                                        </p:tav>
                                        <p:tav tm="100000">
                                          <p:val>
                                            <p:strVal val="#ppt_x"/>
                                          </p:val>
                                        </p:tav>
                                      </p:tavLst>
                                    </p:anim>
                                    <p:anim calcmode="lin" valueType="num">
                                      <p:cBhvr>
                                        <p:cTn id="21"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sp>
        <p:nvSpPr>
          <p:cNvPr id="5" name="五边形 3"/>
          <p:cNvSpPr/>
          <p:nvPr/>
        </p:nvSpPr>
        <p:spPr>
          <a:xfrm>
            <a:off x="1283337" y="2052176"/>
            <a:ext cx="3503498" cy="1518557"/>
          </a:xfrm>
          <a:prstGeom prst="homePlat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五边形 4"/>
          <p:cNvSpPr/>
          <p:nvPr/>
        </p:nvSpPr>
        <p:spPr>
          <a:xfrm>
            <a:off x="3577961" y="2537764"/>
            <a:ext cx="4037423" cy="1518557"/>
          </a:xfrm>
          <a:prstGeom prst="homePlate">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五边形 5"/>
          <p:cNvSpPr/>
          <p:nvPr/>
        </p:nvSpPr>
        <p:spPr>
          <a:xfrm>
            <a:off x="5741646" y="3023352"/>
            <a:ext cx="3699439" cy="1518557"/>
          </a:xfrm>
          <a:prstGeom prst="homePlat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五边形 6"/>
          <p:cNvSpPr/>
          <p:nvPr/>
        </p:nvSpPr>
        <p:spPr>
          <a:xfrm>
            <a:off x="8125830" y="3525642"/>
            <a:ext cx="3138827" cy="1518557"/>
          </a:xfrm>
          <a:prstGeom prst="homePlate">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13"/>
          <p:cNvSpPr txBox="1"/>
          <p:nvPr/>
        </p:nvSpPr>
        <p:spPr>
          <a:xfrm>
            <a:off x="1506100" y="2907360"/>
            <a:ext cx="1596912" cy="584775"/>
          </a:xfrm>
          <a:prstGeom prst="rect">
            <a:avLst/>
          </a:prstGeom>
          <a:noFill/>
          <a:effectLst/>
        </p:spPr>
        <p:txBody>
          <a:bodyPr wrap="none" rtlCol="0">
            <a:spAutoFit/>
          </a:bodyPr>
          <a:lstStyle/>
          <a:p>
            <a:r>
              <a:rPr lang="en-US" altLang="zh-CN" sz="3200" b="1" dirty="0">
                <a:solidFill>
                  <a:schemeClr val="bg1"/>
                </a:solidFill>
              </a:rPr>
              <a:t>  </a:t>
            </a:r>
            <a:r>
              <a:rPr lang="en-US" altLang="zh-CN" sz="2000" dirty="0">
                <a:solidFill>
                  <a:schemeClr val="bg1"/>
                </a:solidFill>
                <a:latin typeface="方正姚体" pitchFamily="2" charset="-122"/>
              </a:rPr>
              <a:t>TEXT  HERE</a:t>
            </a:r>
            <a:endParaRPr lang="en-US" altLang="zh-CN" sz="1600" dirty="0">
              <a:solidFill>
                <a:schemeClr val="bg1"/>
              </a:solidFill>
              <a:latin typeface="方正姚体" pitchFamily="2" charset="-122"/>
            </a:endParaRPr>
          </a:p>
        </p:txBody>
      </p:sp>
      <p:sp>
        <p:nvSpPr>
          <p:cNvPr id="12" name="文本框 14"/>
          <p:cNvSpPr txBox="1"/>
          <p:nvPr/>
        </p:nvSpPr>
        <p:spPr>
          <a:xfrm>
            <a:off x="3855411" y="3363103"/>
            <a:ext cx="1596912" cy="584775"/>
          </a:xfrm>
          <a:prstGeom prst="rect">
            <a:avLst/>
          </a:prstGeom>
          <a:noFill/>
          <a:effectLst/>
        </p:spPr>
        <p:txBody>
          <a:bodyPr wrap="none" rtlCol="0">
            <a:spAutoFit/>
          </a:bodyPr>
          <a:lstStyle/>
          <a:p>
            <a:r>
              <a:rPr lang="en-US" altLang="zh-CN" sz="3200" b="1" dirty="0">
                <a:solidFill>
                  <a:schemeClr val="bg1"/>
                </a:solidFill>
              </a:rPr>
              <a:t>  </a:t>
            </a:r>
            <a:r>
              <a:rPr lang="en-US" altLang="zh-CN" sz="2000" dirty="0">
                <a:solidFill>
                  <a:schemeClr val="bg1"/>
                </a:solidFill>
                <a:latin typeface="方正姚体" pitchFamily="2" charset="-122"/>
              </a:rPr>
              <a:t>TEXT  HERE</a:t>
            </a:r>
            <a:endParaRPr lang="en-US" altLang="zh-CN" sz="1600" dirty="0">
              <a:solidFill>
                <a:schemeClr val="bg1"/>
              </a:solidFill>
              <a:latin typeface="方正姚体" pitchFamily="2" charset="-122"/>
            </a:endParaRPr>
          </a:p>
        </p:txBody>
      </p:sp>
      <p:sp>
        <p:nvSpPr>
          <p:cNvPr id="14" name="文本框 15"/>
          <p:cNvSpPr txBox="1"/>
          <p:nvPr/>
        </p:nvSpPr>
        <p:spPr>
          <a:xfrm>
            <a:off x="8592013" y="4388622"/>
            <a:ext cx="1596912" cy="584775"/>
          </a:xfrm>
          <a:prstGeom prst="rect">
            <a:avLst/>
          </a:prstGeom>
          <a:noFill/>
          <a:effectLst/>
        </p:spPr>
        <p:txBody>
          <a:bodyPr wrap="none" rtlCol="0">
            <a:spAutoFit/>
          </a:bodyPr>
          <a:lstStyle/>
          <a:p>
            <a:r>
              <a:rPr lang="en-US" altLang="zh-CN" sz="3200" b="1" dirty="0">
                <a:solidFill>
                  <a:schemeClr val="bg1"/>
                </a:solidFill>
              </a:rPr>
              <a:t>  </a:t>
            </a:r>
            <a:r>
              <a:rPr lang="en-US" altLang="zh-CN" sz="2000" dirty="0">
                <a:solidFill>
                  <a:schemeClr val="bg1"/>
                </a:solidFill>
                <a:latin typeface="方正姚体" pitchFamily="2" charset="-122"/>
              </a:rPr>
              <a:t>TEXT  HERE</a:t>
            </a:r>
            <a:endParaRPr lang="en-US" altLang="zh-CN" sz="1600" dirty="0">
              <a:solidFill>
                <a:schemeClr val="bg1"/>
              </a:solidFill>
              <a:latin typeface="方正姚体" pitchFamily="2" charset="-122"/>
            </a:endParaRPr>
          </a:p>
        </p:txBody>
      </p:sp>
      <p:sp>
        <p:nvSpPr>
          <p:cNvPr id="15" name="文本框 24"/>
          <p:cNvSpPr txBox="1"/>
          <p:nvPr/>
        </p:nvSpPr>
        <p:spPr>
          <a:xfrm>
            <a:off x="6076301" y="3917354"/>
            <a:ext cx="1596912" cy="584775"/>
          </a:xfrm>
          <a:prstGeom prst="rect">
            <a:avLst/>
          </a:prstGeom>
          <a:noFill/>
          <a:effectLst/>
        </p:spPr>
        <p:txBody>
          <a:bodyPr wrap="none" rtlCol="0">
            <a:spAutoFit/>
          </a:bodyPr>
          <a:lstStyle/>
          <a:p>
            <a:r>
              <a:rPr lang="en-US" altLang="zh-CN" sz="3200" b="1" dirty="0">
                <a:solidFill>
                  <a:schemeClr val="bg1"/>
                </a:solidFill>
              </a:rPr>
              <a:t>  </a:t>
            </a:r>
            <a:r>
              <a:rPr lang="en-US" altLang="zh-CN" sz="2000" dirty="0">
                <a:solidFill>
                  <a:schemeClr val="bg1"/>
                </a:solidFill>
                <a:latin typeface="方正姚体" pitchFamily="2" charset="-122"/>
              </a:rPr>
              <a:t>TEXT  HERE</a:t>
            </a:r>
            <a:endParaRPr lang="en-US" altLang="zh-CN" sz="1600" dirty="0">
              <a:solidFill>
                <a:schemeClr val="bg1"/>
              </a:solidFill>
              <a:latin typeface="方正姚体" pitchFamily="2" charset="-122"/>
            </a:endParaRPr>
          </a:p>
        </p:txBody>
      </p:sp>
      <p:sp>
        <p:nvSpPr>
          <p:cNvPr id="16" name="文本框 25"/>
          <p:cNvSpPr txBox="1"/>
          <p:nvPr/>
        </p:nvSpPr>
        <p:spPr>
          <a:xfrm>
            <a:off x="1227466" y="3616110"/>
            <a:ext cx="2218877" cy="1754326"/>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endParaRPr lang="en-US" altLang="zh-CN" sz="105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a:t>
            </a:r>
          </a:p>
          <a:p>
            <a:r>
              <a:rPr lang="en-US" altLang="zh-CN" sz="1100" dirty="0">
                <a:solidFill>
                  <a:schemeClr val="bg1">
                    <a:lumMod val="50000"/>
                  </a:schemeClr>
                </a:solidFill>
                <a:latin typeface="方正姚体" pitchFamily="2" charset="-122"/>
                <a:ea typeface="方正姚体" pitchFamily="2" charset="-122"/>
              </a:rPr>
              <a:t>of the   narrative thought  </a:t>
            </a:r>
            <a:r>
              <a:rPr lang="en-US" altLang="zh-CN" sz="1200" dirty="0">
                <a:solidFill>
                  <a:schemeClr val="bg1">
                    <a:lumMod val="50000"/>
                  </a:schemeClr>
                </a:solidFill>
                <a:latin typeface="方正姚体" pitchFamily="2" charset="-122"/>
                <a:ea typeface="方正姚体" pitchFamily="2" charset="-122"/>
              </a:rPr>
              <a:t>Click here</a:t>
            </a:r>
          </a:p>
          <a:p>
            <a:r>
              <a:rPr lang="en-US" altLang="zh-CN" sz="1200" dirty="0">
                <a:solidFill>
                  <a:schemeClr val="bg1">
                    <a:lumMod val="50000"/>
                  </a:schemeClr>
                </a:solidFill>
                <a:latin typeface="方正姚体" pitchFamily="2" charset="-122"/>
                <a:ea typeface="方正姚体" pitchFamily="2" charset="-122"/>
              </a:rPr>
              <a:t>to add  you to the  center of the </a:t>
            </a:r>
          </a:p>
          <a:p>
            <a:r>
              <a:rPr lang="en-US" altLang="zh-CN" sz="1200" dirty="0">
                <a:solidFill>
                  <a:schemeClr val="bg1">
                    <a:lumMod val="50000"/>
                  </a:schemeClr>
                </a:solidFill>
                <a:latin typeface="方正姚体" pitchFamily="2" charset="-122"/>
                <a:ea typeface="方正姚体" pitchFamily="2" charset="-122"/>
              </a:rPr>
              <a:t>narrative thought </a:t>
            </a:r>
            <a:r>
              <a:rPr lang="en-US" altLang="zh-CN" sz="1100" dirty="0">
                <a:solidFill>
                  <a:schemeClr val="bg1">
                    <a:lumMod val="50000"/>
                  </a:schemeClr>
                </a:solidFill>
                <a:latin typeface="方正姚体" pitchFamily="2" charset="-122"/>
                <a:ea typeface="方正姚体" pitchFamily="2" charset="-122"/>
              </a:rPr>
              <a:t>Click here to add </a:t>
            </a:r>
          </a:p>
          <a:p>
            <a:r>
              <a:rPr lang="en-US" altLang="zh-CN" sz="1100" dirty="0">
                <a:solidFill>
                  <a:schemeClr val="bg1">
                    <a:lumMod val="50000"/>
                  </a:schemeClr>
                </a:solidFill>
                <a:latin typeface="方正姚体" pitchFamily="2" charset="-122"/>
                <a:ea typeface="方正姚体" pitchFamily="2" charset="-122"/>
              </a:rPr>
              <a:t>you to the  center of the   narrative</a:t>
            </a:r>
          </a:p>
          <a:p>
            <a:r>
              <a:rPr lang="en-US" altLang="zh-CN" sz="1100" dirty="0">
                <a:solidFill>
                  <a:schemeClr val="bg1">
                    <a:lumMod val="50000"/>
                  </a:schemeClr>
                </a:solidFill>
                <a:latin typeface="方正姚体" pitchFamily="2" charset="-122"/>
                <a:ea typeface="方正姚体" pitchFamily="2" charset="-122"/>
              </a:rPr>
              <a:t>thought</a:t>
            </a:r>
          </a:p>
          <a:p>
            <a:endParaRPr lang="en-US" altLang="zh-CN" sz="1100" dirty="0">
              <a:solidFill>
                <a:schemeClr val="bg1">
                  <a:lumMod val="50000"/>
                </a:schemeClr>
              </a:solidFill>
              <a:latin typeface="方正姚体" pitchFamily="2" charset="-122"/>
              <a:ea typeface="方正姚体" pitchFamily="2" charset="-122"/>
            </a:endParaRPr>
          </a:p>
        </p:txBody>
      </p:sp>
      <p:sp>
        <p:nvSpPr>
          <p:cNvPr id="17" name="文本框 26"/>
          <p:cNvSpPr txBox="1"/>
          <p:nvPr/>
        </p:nvSpPr>
        <p:spPr>
          <a:xfrm>
            <a:off x="3468843" y="4081598"/>
            <a:ext cx="2218877" cy="1754326"/>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endParaRPr lang="en-US" altLang="zh-CN" sz="105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a:t>
            </a:r>
          </a:p>
          <a:p>
            <a:r>
              <a:rPr lang="en-US" altLang="zh-CN" sz="1100" dirty="0">
                <a:solidFill>
                  <a:schemeClr val="bg1">
                    <a:lumMod val="50000"/>
                  </a:schemeClr>
                </a:solidFill>
                <a:latin typeface="方正姚体" pitchFamily="2" charset="-122"/>
                <a:ea typeface="方正姚体" pitchFamily="2" charset="-122"/>
              </a:rPr>
              <a:t>of the   narrative thought  </a:t>
            </a:r>
            <a:r>
              <a:rPr lang="en-US" altLang="zh-CN" sz="1200" dirty="0">
                <a:solidFill>
                  <a:schemeClr val="bg1">
                    <a:lumMod val="50000"/>
                  </a:schemeClr>
                </a:solidFill>
                <a:latin typeface="方正姚体" pitchFamily="2" charset="-122"/>
                <a:ea typeface="方正姚体" pitchFamily="2" charset="-122"/>
              </a:rPr>
              <a:t>Click here</a:t>
            </a:r>
          </a:p>
          <a:p>
            <a:r>
              <a:rPr lang="en-US" altLang="zh-CN" sz="1200" dirty="0">
                <a:solidFill>
                  <a:schemeClr val="bg1">
                    <a:lumMod val="50000"/>
                  </a:schemeClr>
                </a:solidFill>
                <a:latin typeface="方正姚体" pitchFamily="2" charset="-122"/>
                <a:ea typeface="方正姚体" pitchFamily="2" charset="-122"/>
              </a:rPr>
              <a:t>to add  you to the  center of the </a:t>
            </a:r>
          </a:p>
          <a:p>
            <a:r>
              <a:rPr lang="en-US" altLang="zh-CN" sz="1200" dirty="0">
                <a:solidFill>
                  <a:schemeClr val="bg1">
                    <a:lumMod val="50000"/>
                  </a:schemeClr>
                </a:solidFill>
                <a:latin typeface="方正姚体" pitchFamily="2" charset="-122"/>
                <a:ea typeface="方正姚体" pitchFamily="2" charset="-122"/>
              </a:rPr>
              <a:t>narrative thought </a:t>
            </a:r>
            <a:r>
              <a:rPr lang="en-US" altLang="zh-CN" sz="1100" dirty="0">
                <a:solidFill>
                  <a:schemeClr val="bg1">
                    <a:lumMod val="50000"/>
                  </a:schemeClr>
                </a:solidFill>
                <a:latin typeface="方正姚体" pitchFamily="2" charset="-122"/>
                <a:ea typeface="方正姚体" pitchFamily="2" charset="-122"/>
              </a:rPr>
              <a:t>Click here to add </a:t>
            </a:r>
          </a:p>
          <a:p>
            <a:r>
              <a:rPr lang="en-US" altLang="zh-CN" sz="1100" dirty="0">
                <a:solidFill>
                  <a:schemeClr val="bg1">
                    <a:lumMod val="50000"/>
                  </a:schemeClr>
                </a:solidFill>
                <a:latin typeface="方正姚体" pitchFamily="2" charset="-122"/>
                <a:ea typeface="方正姚体" pitchFamily="2" charset="-122"/>
              </a:rPr>
              <a:t>you to the  center of the   narrative</a:t>
            </a:r>
          </a:p>
          <a:p>
            <a:r>
              <a:rPr lang="en-US" altLang="zh-CN" sz="1100" dirty="0">
                <a:solidFill>
                  <a:schemeClr val="bg1">
                    <a:lumMod val="50000"/>
                  </a:schemeClr>
                </a:solidFill>
                <a:latin typeface="方正姚体" pitchFamily="2" charset="-122"/>
                <a:ea typeface="方正姚体" pitchFamily="2" charset="-122"/>
              </a:rPr>
              <a:t>thought</a:t>
            </a:r>
          </a:p>
          <a:p>
            <a:endParaRPr lang="en-US" altLang="zh-CN" sz="1100" dirty="0">
              <a:solidFill>
                <a:schemeClr val="bg1">
                  <a:lumMod val="50000"/>
                </a:schemeClr>
              </a:solidFill>
              <a:latin typeface="方正姚体" pitchFamily="2" charset="-122"/>
              <a:ea typeface="方正姚体" pitchFamily="2" charset="-122"/>
            </a:endParaRPr>
          </a:p>
        </p:txBody>
      </p:sp>
      <p:sp>
        <p:nvSpPr>
          <p:cNvPr id="18" name="文本框 27"/>
          <p:cNvSpPr txBox="1"/>
          <p:nvPr/>
        </p:nvSpPr>
        <p:spPr>
          <a:xfrm>
            <a:off x="5741289" y="4553214"/>
            <a:ext cx="2218877" cy="1754326"/>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endParaRPr lang="en-US" altLang="zh-CN" sz="105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a:t>
            </a:r>
          </a:p>
          <a:p>
            <a:r>
              <a:rPr lang="en-US" altLang="zh-CN" sz="1100" dirty="0">
                <a:solidFill>
                  <a:schemeClr val="bg1">
                    <a:lumMod val="50000"/>
                  </a:schemeClr>
                </a:solidFill>
                <a:latin typeface="方正姚体" pitchFamily="2" charset="-122"/>
                <a:ea typeface="方正姚体" pitchFamily="2" charset="-122"/>
              </a:rPr>
              <a:t>of the   narrative thought  </a:t>
            </a:r>
            <a:r>
              <a:rPr lang="en-US" altLang="zh-CN" sz="1200" dirty="0">
                <a:solidFill>
                  <a:schemeClr val="bg1">
                    <a:lumMod val="50000"/>
                  </a:schemeClr>
                </a:solidFill>
                <a:latin typeface="方正姚体" pitchFamily="2" charset="-122"/>
                <a:ea typeface="方正姚体" pitchFamily="2" charset="-122"/>
              </a:rPr>
              <a:t>Click here</a:t>
            </a:r>
          </a:p>
          <a:p>
            <a:r>
              <a:rPr lang="en-US" altLang="zh-CN" sz="1200" dirty="0">
                <a:solidFill>
                  <a:schemeClr val="bg1">
                    <a:lumMod val="50000"/>
                  </a:schemeClr>
                </a:solidFill>
                <a:latin typeface="方正姚体" pitchFamily="2" charset="-122"/>
                <a:ea typeface="方正姚体" pitchFamily="2" charset="-122"/>
              </a:rPr>
              <a:t>to add  you to the  center of the </a:t>
            </a:r>
          </a:p>
          <a:p>
            <a:r>
              <a:rPr lang="en-US" altLang="zh-CN" sz="1200" dirty="0">
                <a:solidFill>
                  <a:schemeClr val="bg1">
                    <a:lumMod val="50000"/>
                  </a:schemeClr>
                </a:solidFill>
                <a:latin typeface="方正姚体" pitchFamily="2" charset="-122"/>
                <a:ea typeface="方正姚体" pitchFamily="2" charset="-122"/>
              </a:rPr>
              <a:t>narrative thought </a:t>
            </a:r>
            <a:r>
              <a:rPr lang="en-US" altLang="zh-CN" sz="1100" dirty="0">
                <a:solidFill>
                  <a:schemeClr val="bg1">
                    <a:lumMod val="50000"/>
                  </a:schemeClr>
                </a:solidFill>
                <a:latin typeface="方正姚体" pitchFamily="2" charset="-122"/>
                <a:ea typeface="方正姚体" pitchFamily="2" charset="-122"/>
              </a:rPr>
              <a:t>Click here to add </a:t>
            </a:r>
          </a:p>
          <a:p>
            <a:r>
              <a:rPr lang="en-US" altLang="zh-CN" sz="1100" dirty="0">
                <a:solidFill>
                  <a:schemeClr val="bg1">
                    <a:lumMod val="50000"/>
                  </a:schemeClr>
                </a:solidFill>
                <a:latin typeface="方正姚体" pitchFamily="2" charset="-122"/>
                <a:ea typeface="方正姚体" pitchFamily="2" charset="-122"/>
              </a:rPr>
              <a:t>you to the  center of the   narrative</a:t>
            </a:r>
          </a:p>
          <a:p>
            <a:r>
              <a:rPr lang="en-US" altLang="zh-CN" sz="1100" dirty="0">
                <a:solidFill>
                  <a:schemeClr val="bg1">
                    <a:lumMod val="50000"/>
                  </a:schemeClr>
                </a:solidFill>
                <a:latin typeface="方正姚体" pitchFamily="2" charset="-122"/>
                <a:ea typeface="方正姚体" pitchFamily="2" charset="-122"/>
              </a:rPr>
              <a:t>thought</a:t>
            </a:r>
          </a:p>
          <a:p>
            <a:endParaRPr lang="en-US" altLang="zh-CN" sz="1100" dirty="0">
              <a:solidFill>
                <a:schemeClr val="bg1">
                  <a:lumMod val="50000"/>
                </a:schemeClr>
              </a:solidFill>
              <a:latin typeface="方正姚体" pitchFamily="2" charset="-122"/>
              <a:ea typeface="方正姚体" pitchFamily="2" charset="-122"/>
            </a:endParaRPr>
          </a:p>
        </p:txBody>
      </p:sp>
      <p:sp>
        <p:nvSpPr>
          <p:cNvPr id="19" name="文本框 28"/>
          <p:cNvSpPr txBox="1"/>
          <p:nvPr/>
        </p:nvSpPr>
        <p:spPr>
          <a:xfrm>
            <a:off x="8299180" y="4958761"/>
            <a:ext cx="2218877" cy="1754326"/>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endParaRPr lang="en-US" altLang="zh-CN" sz="105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a:t>
            </a:r>
          </a:p>
          <a:p>
            <a:r>
              <a:rPr lang="en-US" altLang="zh-CN" sz="1100" dirty="0">
                <a:solidFill>
                  <a:schemeClr val="bg1">
                    <a:lumMod val="50000"/>
                  </a:schemeClr>
                </a:solidFill>
                <a:latin typeface="方正姚体" pitchFamily="2" charset="-122"/>
                <a:ea typeface="方正姚体" pitchFamily="2" charset="-122"/>
              </a:rPr>
              <a:t>of the   narrative thought  </a:t>
            </a:r>
            <a:r>
              <a:rPr lang="en-US" altLang="zh-CN" sz="1200" dirty="0">
                <a:solidFill>
                  <a:schemeClr val="bg1">
                    <a:lumMod val="50000"/>
                  </a:schemeClr>
                </a:solidFill>
                <a:latin typeface="方正姚体" pitchFamily="2" charset="-122"/>
                <a:ea typeface="方正姚体" pitchFamily="2" charset="-122"/>
              </a:rPr>
              <a:t>Click here</a:t>
            </a:r>
          </a:p>
          <a:p>
            <a:r>
              <a:rPr lang="en-US" altLang="zh-CN" sz="1200" dirty="0">
                <a:solidFill>
                  <a:schemeClr val="bg1">
                    <a:lumMod val="50000"/>
                  </a:schemeClr>
                </a:solidFill>
                <a:latin typeface="方正姚体" pitchFamily="2" charset="-122"/>
                <a:ea typeface="方正姚体" pitchFamily="2" charset="-122"/>
              </a:rPr>
              <a:t>to add  you to the  center of the </a:t>
            </a:r>
          </a:p>
          <a:p>
            <a:r>
              <a:rPr lang="en-US" altLang="zh-CN" sz="1200" dirty="0">
                <a:solidFill>
                  <a:schemeClr val="bg1">
                    <a:lumMod val="50000"/>
                  </a:schemeClr>
                </a:solidFill>
                <a:latin typeface="方正姚体" pitchFamily="2" charset="-122"/>
                <a:ea typeface="方正姚体" pitchFamily="2" charset="-122"/>
              </a:rPr>
              <a:t>narrative thought </a:t>
            </a:r>
            <a:r>
              <a:rPr lang="en-US" altLang="zh-CN" sz="1100" dirty="0">
                <a:solidFill>
                  <a:schemeClr val="bg1">
                    <a:lumMod val="50000"/>
                  </a:schemeClr>
                </a:solidFill>
                <a:latin typeface="方正姚体" pitchFamily="2" charset="-122"/>
                <a:ea typeface="方正姚体" pitchFamily="2" charset="-122"/>
              </a:rPr>
              <a:t>Click here to add </a:t>
            </a:r>
          </a:p>
          <a:p>
            <a:r>
              <a:rPr lang="en-US" altLang="zh-CN" sz="1100" dirty="0">
                <a:solidFill>
                  <a:schemeClr val="bg1">
                    <a:lumMod val="50000"/>
                  </a:schemeClr>
                </a:solidFill>
                <a:latin typeface="方正姚体" pitchFamily="2" charset="-122"/>
                <a:ea typeface="方正姚体" pitchFamily="2" charset="-122"/>
              </a:rPr>
              <a:t>you to the  center of the   narrative</a:t>
            </a:r>
          </a:p>
          <a:p>
            <a:r>
              <a:rPr lang="en-US" altLang="zh-CN" sz="1100" dirty="0">
                <a:solidFill>
                  <a:schemeClr val="bg1">
                    <a:lumMod val="50000"/>
                  </a:schemeClr>
                </a:solidFill>
                <a:latin typeface="方正姚体" pitchFamily="2" charset="-122"/>
                <a:ea typeface="方正姚体" pitchFamily="2" charset="-122"/>
              </a:rPr>
              <a:t>thought</a:t>
            </a:r>
          </a:p>
          <a:p>
            <a:endParaRPr lang="en-US" altLang="zh-CN" sz="1100" dirty="0">
              <a:solidFill>
                <a:schemeClr val="bg1">
                  <a:lumMod val="50000"/>
                </a:schemeClr>
              </a:solidFill>
              <a:latin typeface="方正姚体" pitchFamily="2" charset="-122"/>
              <a:ea typeface="方正姚体" pitchFamily="2" charset="-122"/>
            </a:endParaRPr>
          </a:p>
        </p:txBody>
      </p:sp>
      <p:grpSp>
        <p:nvGrpSpPr>
          <p:cNvPr id="20" name="组合 19"/>
          <p:cNvGrpSpPr>
            <a:grpSpLocks noChangeAspect="1"/>
          </p:cNvGrpSpPr>
          <p:nvPr/>
        </p:nvGrpSpPr>
        <p:grpSpPr>
          <a:xfrm>
            <a:off x="2237911" y="2315880"/>
            <a:ext cx="407494" cy="455712"/>
            <a:chOff x="5999255" y="3275006"/>
            <a:chExt cx="402656" cy="450303"/>
          </a:xfrm>
          <a:solidFill>
            <a:schemeClr val="bg1"/>
          </a:solidFill>
        </p:grpSpPr>
        <p:sp>
          <p:nvSpPr>
            <p:cNvPr id="21"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6" name="组合 25"/>
          <p:cNvGrpSpPr/>
          <p:nvPr/>
        </p:nvGrpSpPr>
        <p:grpSpPr>
          <a:xfrm>
            <a:off x="4563703" y="2811454"/>
            <a:ext cx="438356" cy="471740"/>
            <a:chOff x="7005429" y="4859473"/>
            <a:chExt cx="466184" cy="501686"/>
          </a:xfrm>
          <a:solidFill>
            <a:schemeClr val="bg1"/>
          </a:solidFill>
        </p:grpSpPr>
        <p:sp>
          <p:nvSpPr>
            <p:cNvPr id="27"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2" name="组合 31"/>
          <p:cNvGrpSpPr/>
          <p:nvPr/>
        </p:nvGrpSpPr>
        <p:grpSpPr>
          <a:xfrm>
            <a:off x="6655155" y="3321666"/>
            <a:ext cx="439203" cy="422377"/>
            <a:chOff x="2607983" y="4241292"/>
            <a:chExt cx="490600" cy="471805"/>
          </a:xfrm>
          <a:solidFill>
            <a:schemeClr val="bg1"/>
          </a:solidFill>
        </p:grpSpPr>
        <p:sp>
          <p:nvSpPr>
            <p:cNvPr id="33" name="Oval 131"/>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Freeform 134"/>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5" name="组合 34"/>
          <p:cNvGrpSpPr/>
          <p:nvPr/>
        </p:nvGrpSpPr>
        <p:grpSpPr>
          <a:xfrm>
            <a:off x="9177090" y="3747027"/>
            <a:ext cx="463056" cy="523733"/>
            <a:chOff x="4994016" y="4872552"/>
            <a:chExt cx="406393" cy="459645"/>
          </a:xfrm>
          <a:solidFill>
            <a:schemeClr val="bg1"/>
          </a:solidFill>
        </p:grpSpPr>
        <p:sp>
          <p:nvSpPr>
            <p:cNvPr id="36" name="Freeform 148"/>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Tree>
    <p:extLst>
      <p:ext uri="{BB962C8B-B14F-4D97-AF65-F5344CB8AC3E}">
        <p14:creationId xmlns:p14="http://schemas.microsoft.com/office/powerpoint/2010/main" val="166219522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anim calcmode="lin" valueType="num">
                                      <p:cBhvr>
                                        <p:cTn id="26" dur="250" fill="hold"/>
                                        <p:tgtEl>
                                          <p:spTgt spid="7"/>
                                        </p:tgtEl>
                                        <p:attrNameLst>
                                          <p:attrName>ppt_x</p:attrName>
                                        </p:attrNameLst>
                                      </p:cBhvr>
                                      <p:tavLst>
                                        <p:tav tm="0">
                                          <p:val>
                                            <p:strVal val="#ppt_x"/>
                                          </p:val>
                                        </p:tav>
                                        <p:tav tm="100000">
                                          <p:val>
                                            <p:strVal val="#ppt_x"/>
                                          </p:val>
                                        </p:tav>
                                      </p:tavLst>
                                    </p:anim>
                                    <p:anim calcmode="lin" valueType="num">
                                      <p:cBhvr>
                                        <p:cTn id="27" dur="25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175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50"/>
                                        <p:tgtEl>
                                          <p:spTgt spid="8"/>
                                        </p:tgtEl>
                                      </p:cBhvr>
                                    </p:animEffect>
                                    <p:anim calcmode="lin" valueType="num">
                                      <p:cBhvr>
                                        <p:cTn id="32" dur="250" fill="hold"/>
                                        <p:tgtEl>
                                          <p:spTgt spid="8"/>
                                        </p:tgtEl>
                                        <p:attrNameLst>
                                          <p:attrName>ppt_x</p:attrName>
                                        </p:attrNameLst>
                                      </p:cBhvr>
                                      <p:tavLst>
                                        <p:tav tm="0">
                                          <p:val>
                                            <p:strVal val="#ppt_x"/>
                                          </p:val>
                                        </p:tav>
                                        <p:tav tm="100000">
                                          <p:val>
                                            <p:strVal val="#ppt_x"/>
                                          </p:val>
                                        </p:tav>
                                      </p:tavLst>
                                    </p:anim>
                                    <p:anim calcmode="lin" valueType="num">
                                      <p:cBhvr>
                                        <p:cTn id="33" dur="25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50"/>
                                        <p:tgtEl>
                                          <p:spTgt spid="10"/>
                                        </p:tgtEl>
                                      </p:cBhvr>
                                    </p:animEffect>
                                    <p:anim calcmode="lin" valueType="num">
                                      <p:cBhvr>
                                        <p:cTn id="38" dur="250" fill="hold"/>
                                        <p:tgtEl>
                                          <p:spTgt spid="10"/>
                                        </p:tgtEl>
                                        <p:attrNameLst>
                                          <p:attrName>ppt_x</p:attrName>
                                        </p:attrNameLst>
                                      </p:cBhvr>
                                      <p:tavLst>
                                        <p:tav tm="0">
                                          <p:val>
                                            <p:strVal val="#ppt_x"/>
                                          </p:val>
                                        </p:tav>
                                        <p:tav tm="100000">
                                          <p:val>
                                            <p:strVal val="#ppt_x"/>
                                          </p:val>
                                        </p:tav>
                                      </p:tavLst>
                                    </p:anim>
                                    <p:anim calcmode="lin" valueType="num">
                                      <p:cBhvr>
                                        <p:cTn id="39" dur="25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225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42"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250"/>
                                        <p:tgtEl>
                                          <p:spTgt spid="14"/>
                                        </p:tgtEl>
                                      </p:cBhvr>
                                    </p:animEffect>
                                    <p:anim calcmode="lin" valueType="num">
                                      <p:cBhvr>
                                        <p:cTn id="50" dur="250" fill="hold"/>
                                        <p:tgtEl>
                                          <p:spTgt spid="14"/>
                                        </p:tgtEl>
                                        <p:attrNameLst>
                                          <p:attrName>ppt_x</p:attrName>
                                        </p:attrNameLst>
                                      </p:cBhvr>
                                      <p:tavLst>
                                        <p:tav tm="0">
                                          <p:val>
                                            <p:strVal val="#ppt_x"/>
                                          </p:val>
                                        </p:tav>
                                        <p:tav tm="100000">
                                          <p:val>
                                            <p:strVal val="#ppt_x"/>
                                          </p:val>
                                        </p:tav>
                                      </p:tavLst>
                                    </p:anim>
                                    <p:anim calcmode="lin" valueType="num">
                                      <p:cBhvr>
                                        <p:cTn id="51" dur="250" fill="hold"/>
                                        <p:tgtEl>
                                          <p:spTgt spid="14"/>
                                        </p:tgtEl>
                                        <p:attrNameLst>
                                          <p:attrName>ppt_y</p:attrName>
                                        </p:attrNameLst>
                                      </p:cBhvr>
                                      <p:tavLst>
                                        <p:tav tm="0">
                                          <p:val>
                                            <p:strVal val="#ppt_y+.1"/>
                                          </p:val>
                                        </p:tav>
                                        <p:tav tm="100000">
                                          <p:val>
                                            <p:strVal val="#ppt_y"/>
                                          </p:val>
                                        </p:tav>
                                      </p:tavLst>
                                    </p:anim>
                                  </p:childTnLst>
                                </p:cTn>
                              </p:par>
                            </p:childTnLst>
                          </p:cTn>
                        </p:par>
                        <p:par>
                          <p:cTn id="52" fill="hold">
                            <p:stCondLst>
                              <p:cond delay="2750"/>
                            </p:stCondLst>
                            <p:childTnLst>
                              <p:par>
                                <p:cTn id="53" presetID="42"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250"/>
                                        <p:tgtEl>
                                          <p:spTgt spid="15"/>
                                        </p:tgtEl>
                                      </p:cBhvr>
                                    </p:animEffect>
                                    <p:anim calcmode="lin" valueType="num">
                                      <p:cBhvr>
                                        <p:cTn id="56" dur="250" fill="hold"/>
                                        <p:tgtEl>
                                          <p:spTgt spid="15"/>
                                        </p:tgtEl>
                                        <p:attrNameLst>
                                          <p:attrName>ppt_x</p:attrName>
                                        </p:attrNameLst>
                                      </p:cBhvr>
                                      <p:tavLst>
                                        <p:tav tm="0">
                                          <p:val>
                                            <p:strVal val="#ppt_x"/>
                                          </p:val>
                                        </p:tav>
                                        <p:tav tm="100000">
                                          <p:val>
                                            <p:strVal val="#ppt_x"/>
                                          </p:val>
                                        </p:tav>
                                      </p:tavLst>
                                    </p:anim>
                                    <p:anim calcmode="lin" valueType="num">
                                      <p:cBhvr>
                                        <p:cTn id="57" dur="250" fill="hold"/>
                                        <p:tgtEl>
                                          <p:spTgt spid="15"/>
                                        </p:tgtEl>
                                        <p:attrNameLst>
                                          <p:attrName>ppt_y</p:attrName>
                                        </p:attrNameLst>
                                      </p:cBhvr>
                                      <p:tavLst>
                                        <p:tav tm="0">
                                          <p:val>
                                            <p:strVal val="#ppt_y+.1"/>
                                          </p:val>
                                        </p:tav>
                                        <p:tav tm="100000">
                                          <p:val>
                                            <p:strVal val="#ppt_y"/>
                                          </p:val>
                                        </p:tav>
                                      </p:tavLst>
                                    </p:anim>
                                  </p:childTnLst>
                                </p:cTn>
                              </p:par>
                            </p:childTnLst>
                          </p:cTn>
                        </p:par>
                        <p:par>
                          <p:cTn id="58" fill="hold">
                            <p:stCondLst>
                              <p:cond delay="3000"/>
                            </p:stCondLst>
                            <p:childTnLst>
                              <p:par>
                                <p:cTn id="59" presetID="42" presetClass="entr" presetSubtype="0"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250"/>
                                        <p:tgtEl>
                                          <p:spTgt spid="16"/>
                                        </p:tgtEl>
                                      </p:cBhvr>
                                    </p:animEffect>
                                    <p:anim calcmode="lin" valueType="num">
                                      <p:cBhvr>
                                        <p:cTn id="62" dur="250" fill="hold"/>
                                        <p:tgtEl>
                                          <p:spTgt spid="16"/>
                                        </p:tgtEl>
                                        <p:attrNameLst>
                                          <p:attrName>ppt_x</p:attrName>
                                        </p:attrNameLst>
                                      </p:cBhvr>
                                      <p:tavLst>
                                        <p:tav tm="0">
                                          <p:val>
                                            <p:strVal val="#ppt_x"/>
                                          </p:val>
                                        </p:tav>
                                        <p:tav tm="100000">
                                          <p:val>
                                            <p:strVal val="#ppt_x"/>
                                          </p:val>
                                        </p:tav>
                                      </p:tavLst>
                                    </p:anim>
                                    <p:anim calcmode="lin" valueType="num">
                                      <p:cBhvr>
                                        <p:cTn id="63" dur="250" fill="hold"/>
                                        <p:tgtEl>
                                          <p:spTgt spid="16"/>
                                        </p:tgtEl>
                                        <p:attrNameLst>
                                          <p:attrName>ppt_y</p:attrName>
                                        </p:attrNameLst>
                                      </p:cBhvr>
                                      <p:tavLst>
                                        <p:tav tm="0">
                                          <p:val>
                                            <p:strVal val="#ppt_y+.1"/>
                                          </p:val>
                                        </p:tav>
                                        <p:tav tm="100000">
                                          <p:val>
                                            <p:strVal val="#ppt_y"/>
                                          </p:val>
                                        </p:tav>
                                      </p:tavLst>
                                    </p:anim>
                                  </p:childTnLst>
                                </p:cTn>
                              </p:par>
                            </p:childTnLst>
                          </p:cTn>
                        </p:par>
                        <p:par>
                          <p:cTn id="64" fill="hold">
                            <p:stCondLst>
                              <p:cond delay="3250"/>
                            </p:stCondLst>
                            <p:childTnLst>
                              <p:par>
                                <p:cTn id="65" presetID="42" presetClass="entr" presetSubtype="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250"/>
                                        <p:tgtEl>
                                          <p:spTgt spid="17"/>
                                        </p:tgtEl>
                                      </p:cBhvr>
                                    </p:animEffect>
                                    <p:anim calcmode="lin" valueType="num">
                                      <p:cBhvr>
                                        <p:cTn id="68" dur="250" fill="hold"/>
                                        <p:tgtEl>
                                          <p:spTgt spid="17"/>
                                        </p:tgtEl>
                                        <p:attrNameLst>
                                          <p:attrName>ppt_x</p:attrName>
                                        </p:attrNameLst>
                                      </p:cBhvr>
                                      <p:tavLst>
                                        <p:tav tm="0">
                                          <p:val>
                                            <p:strVal val="#ppt_x"/>
                                          </p:val>
                                        </p:tav>
                                        <p:tav tm="100000">
                                          <p:val>
                                            <p:strVal val="#ppt_x"/>
                                          </p:val>
                                        </p:tav>
                                      </p:tavLst>
                                    </p:anim>
                                    <p:anim calcmode="lin" valueType="num">
                                      <p:cBhvr>
                                        <p:cTn id="69" dur="250" fill="hold"/>
                                        <p:tgtEl>
                                          <p:spTgt spid="17"/>
                                        </p:tgtEl>
                                        <p:attrNameLst>
                                          <p:attrName>ppt_y</p:attrName>
                                        </p:attrNameLst>
                                      </p:cBhvr>
                                      <p:tavLst>
                                        <p:tav tm="0">
                                          <p:val>
                                            <p:strVal val="#ppt_y+.1"/>
                                          </p:val>
                                        </p:tav>
                                        <p:tav tm="100000">
                                          <p:val>
                                            <p:strVal val="#ppt_y"/>
                                          </p:val>
                                        </p:tav>
                                      </p:tavLst>
                                    </p:anim>
                                  </p:childTnLst>
                                </p:cTn>
                              </p:par>
                            </p:childTnLst>
                          </p:cTn>
                        </p:par>
                        <p:par>
                          <p:cTn id="70" fill="hold">
                            <p:stCondLst>
                              <p:cond delay="3500"/>
                            </p:stCondLst>
                            <p:childTnLst>
                              <p:par>
                                <p:cTn id="71" presetID="42" presetClass="entr" presetSubtype="0"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250"/>
                                        <p:tgtEl>
                                          <p:spTgt spid="18"/>
                                        </p:tgtEl>
                                      </p:cBhvr>
                                    </p:animEffect>
                                    <p:anim calcmode="lin" valueType="num">
                                      <p:cBhvr>
                                        <p:cTn id="74" dur="250" fill="hold"/>
                                        <p:tgtEl>
                                          <p:spTgt spid="18"/>
                                        </p:tgtEl>
                                        <p:attrNameLst>
                                          <p:attrName>ppt_x</p:attrName>
                                        </p:attrNameLst>
                                      </p:cBhvr>
                                      <p:tavLst>
                                        <p:tav tm="0">
                                          <p:val>
                                            <p:strVal val="#ppt_x"/>
                                          </p:val>
                                        </p:tav>
                                        <p:tav tm="100000">
                                          <p:val>
                                            <p:strVal val="#ppt_x"/>
                                          </p:val>
                                        </p:tav>
                                      </p:tavLst>
                                    </p:anim>
                                    <p:anim calcmode="lin" valueType="num">
                                      <p:cBhvr>
                                        <p:cTn id="75" dur="250" fill="hold"/>
                                        <p:tgtEl>
                                          <p:spTgt spid="18"/>
                                        </p:tgtEl>
                                        <p:attrNameLst>
                                          <p:attrName>ppt_y</p:attrName>
                                        </p:attrNameLst>
                                      </p:cBhvr>
                                      <p:tavLst>
                                        <p:tav tm="0">
                                          <p:val>
                                            <p:strVal val="#ppt_y+.1"/>
                                          </p:val>
                                        </p:tav>
                                        <p:tav tm="100000">
                                          <p:val>
                                            <p:strVal val="#ppt_y"/>
                                          </p:val>
                                        </p:tav>
                                      </p:tavLst>
                                    </p:anim>
                                  </p:childTnLst>
                                </p:cTn>
                              </p:par>
                            </p:childTnLst>
                          </p:cTn>
                        </p:par>
                        <p:par>
                          <p:cTn id="76" fill="hold">
                            <p:stCondLst>
                              <p:cond delay="3750"/>
                            </p:stCondLst>
                            <p:childTnLst>
                              <p:par>
                                <p:cTn id="77" presetID="42" presetClass="entr" presetSubtype="0"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250"/>
                                        <p:tgtEl>
                                          <p:spTgt spid="19"/>
                                        </p:tgtEl>
                                      </p:cBhvr>
                                    </p:animEffect>
                                    <p:anim calcmode="lin" valueType="num">
                                      <p:cBhvr>
                                        <p:cTn id="80" dur="250" fill="hold"/>
                                        <p:tgtEl>
                                          <p:spTgt spid="19"/>
                                        </p:tgtEl>
                                        <p:attrNameLst>
                                          <p:attrName>ppt_x</p:attrName>
                                        </p:attrNameLst>
                                      </p:cBhvr>
                                      <p:tavLst>
                                        <p:tav tm="0">
                                          <p:val>
                                            <p:strVal val="#ppt_x"/>
                                          </p:val>
                                        </p:tav>
                                        <p:tav tm="100000">
                                          <p:val>
                                            <p:strVal val="#ppt_x"/>
                                          </p:val>
                                        </p:tav>
                                      </p:tavLst>
                                    </p:anim>
                                    <p:anim calcmode="lin" valueType="num">
                                      <p:cBhvr>
                                        <p:cTn id="81" dur="250" fill="hold"/>
                                        <p:tgtEl>
                                          <p:spTgt spid="19"/>
                                        </p:tgtEl>
                                        <p:attrNameLst>
                                          <p:attrName>ppt_y</p:attrName>
                                        </p:attrNameLst>
                                      </p:cBhvr>
                                      <p:tavLst>
                                        <p:tav tm="0">
                                          <p:val>
                                            <p:strVal val="#ppt_y+.1"/>
                                          </p:val>
                                        </p:tav>
                                        <p:tav tm="100000">
                                          <p:val>
                                            <p:strVal val="#ppt_y"/>
                                          </p:val>
                                        </p:tav>
                                      </p:tavLst>
                                    </p:anim>
                                  </p:childTnLst>
                                </p:cTn>
                              </p:par>
                            </p:childTnLst>
                          </p:cTn>
                        </p:par>
                        <p:par>
                          <p:cTn id="82" fill="hold">
                            <p:stCondLst>
                              <p:cond delay="4000"/>
                            </p:stCondLst>
                            <p:childTnLst>
                              <p:par>
                                <p:cTn id="83" presetID="42" presetClass="entr" presetSubtype="0" fill="hold" nodeType="after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fade">
                                      <p:cBhvr>
                                        <p:cTn id="85" dur="250"/>
                                        <p:tgtEl>
                                          <p:spTgt spid="20"/>
                                        </p:tgtEl>
                                      </p:cBhvr>
                                    </p:animEffect>
                                    <p:anim calcmode="lin" valueType="num">
                                      <p:cBhvr>
                                        <p:cTn id="86" dur="250" fill="hold"/>
                                        <p:tgtEl>
                                          <p:spTgt spid="20"/>
                                        </p:tgtEl>
                                        <p:attrNameLst>
                                          <p:attrName>ppt_x</p:attrName>
                                        </p:attrNameLst>
                                      </p:cBhvr>
                                      <p:tavLst>
                                        <p:tav tm="0">
                                          <p:val>
                                            <p:strVal val="#ppt_x"/>
                                          </p:val>
                                        </p:tav>
                                        <p:tav tm="100000">
                                          <p:val>
                                            <p:strVal val="#ppt_x"/>
                                          </p:val>
                                        </p:tav>
                                      </p:tavLst>
                                    </p:anim>
                                    <p:anim calcmode="lin" valueType="num">
                                      <p:cBhvr>
                                        <p:cTn id="87" dur="250" fill="hold"/>
                                        <p:tgtEl>
                                          <p:spTgt spid="20"/>
                                        </p:tgtEl>
                                        <p:attrNameLst>
                                          <p:attrName>ppt_y</p:attrName>
                                        </p:attrNameLst>
                                      </p:cBhvr>
                                      <p:tavLst>
                                        <p:tav tm="0">
                                          <p:val>
                                            <p:strVal val="#ppt_y+.1"/>
                                          </p:val>
                                        </p:tav>
                                        <p:tav tm="100000">
                                          <p:val>
                                            <p:strVal val="#ppt_y"/>
                                          </p:val>
                                        </p:tav>
                                      </p:tavLst>
                                    </p:anim>
                                  </p:childTnLst>
                                </p:cTn>
                              </p:par>
                            </p:childTnLst>
                          </p:cTn>
                        </p:par>
                        <p:par>
                          <p:cTn id="88" fill="hold">
                            <p:stCondLst>
                              <p:cond delay="4250"/>
                            </p:stCondLst>
                            <p:childTnLst>
                              <p:par>
                                <p:cTn id="89" presetID="42" presetClass="entr" presetSubtype="0"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fade">
                                      <p:cBhvr>
                                        <p:cTn id="91" dur="250"/>
                                        <p:tgtEl>
                                          <p:spTgt spid="26"/>
                                        </p:tgtEl>
                                      </p:cBhvr>
                                    </p:animEffect>
                                    <p:anim calcmode="lin" valueType="num">
                                      <p:cBhvr>
                                        <p:cTn id="92" dur="250" fill="hold"/>
                                        <p:tgtEl>
                                          <p:spTgt spid="26"/>
                                        </p:tgtEl>
                                        <p:attrNameLst>
                                          <p:attrName>ppt_x</p:attrName>
                                        </p:attrNameLst>
                                      </p:cBhvr>
                                      <p:tavLst>
                                        <p:tav tm="0">
                                          <p:val>
                                            <p:strVal val="#ppt_x"/>
                                          </p:val>
                                        </p:tav>
                                        <p:tav tm="100000">
                                          <p:val>
                                            <p:strVal val="#ppt_x"/>
                                          </p:val>
                                        </p:tav>
                                      </p:tavLst>
                                    </p:anim>
                                    <p:anim calcmode="lin" valueType="num">
                                      <p:cBhvr>
                                        <p:cTn id="93" dur="250" fill="hold"/>
                                        <p:tgtEl>
                                          <p:spTgt spid="26"/>
                                        </p:tgtEl>
                                        <p:attrNameLst>
                                          <p:attrName>ppt_y</p:attrName>
                                        </p:attrNameLst>
                                      </p:cBhvr>
                                      <p:tavLst>
                                        <p:tav tm="0">
                                          <p:val>
                                            <p:strVal val="#ppt_y+.1"/>
                                          </p:val>
                                        </p:tav>
                                        <p:tav tm="100000">
                                          <p:val>
                                            <p:strVal val="#ppt_y"/>
                                          </p:val>
                                        </p:tav>
                                      </p:tavLst>
                                    </p:anim>
                                  </p:childTnLst>
                                </p:cTn>
                              </p:par>
                            </p:childTnLst>
                          </p:cTn>
                        </p:par>
                        <p:par>
                          <p:cTn id="94" fill="hold">
                            <p:stCondLst>
                              <p:cond delay="4500"/>
                            </p:stCondLst>
                            <p:childTnLst>
                              <p:par>
                                <p:cTn id="95" presetID="42" presetClass="entr" presetSubtype="0" fill="hold" nodeType="after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250"/>
                                        <p:tgtEl>
                                          <p:spTgt spid="32"/>
                                        </p:tgtEl>
                                      </p:cBhvr>
                                    </p:animEffect>
                                    <p:anim calcmode="lin" valueType="num">
                                      <p:cBhvr>
                                        <p:cTn id="98" dur="250" fill="hold"/>
                                        <p:tgtEl>
                                          <p:spTgt spid="32"/>
                                        </p:tgtEl>
                                        <p:attrNameLst>
                                          <p:attrName>ppt_x</p:attrName>
                                        </p:attrNameLst>
                                      </p:cBhvr>
                                      <p:tavLst>
                                        <p:tav tm="0">
                                          <p:val>
                                            <p:strVal val="#ppt_x"/>
                                          </p:val>
                                        </p:tav>
                                        <p:tav tm="100000">
                                          <p:val>
                                            <p:strVal val="#ppt_x"/>
                                          </p:val>
                                        </p:tav>
                                      </p:tavLst>
                                    </p:anim>
                                    <p:anim calcmode="lin" valueType="num">
                                      <p:cBhvr>
                                        <p:cTn id="99" dur="250" fill="hold"/>
                                        <p:tgtEl>
                                          <p:spTgt spid="32"/>
                                        </p:tgtEl>
                                        <p:attrNameLst>
                                          <p:attrName>ppt_y</p:attrName>
                                        </p:attrNameLst>
                                      </p:cBhvr>
                                      <p:tavLst>
                                        <p:tav tm="0">
                                          <p:val>
                                            <p:strVal val="#ppt_y+.1"/>
                                          </p:val>
                                        </p:tav>
                                        <p:tav tm="100000">
                                          <p:val>
                                            <p:strVal val="#ppt_y"/>
                                          </p:val>
                                        </p:tav>
                                      </p:tavLst>
                                    </p:anim>
                                  </p:childTnLst>
                                </p:cTn>
                              </p:par>
                            </p:childTnLst>
                          </p:cTn>
                        </p:par>
                        <p:par>
                          <p:cTn id="100" fill="hold">
                            <p:stCondLst>
                              <p:cond delay="4750"/>
                            </p:stCondLst>
                            <p:childTnLst>
                              <p:par>
                                <p:cTn id="101" presetID="42" presetClass="entr" presetSubtype="0" fill="hold" nodeType="afterEffect">
                                  <p:stCondLst>
                                    <p:cond delay="0"/>
                                  </p:stCondLst>
                                  <p:childTnLst>
                                    <p:set>
                                      <p:cBhvr>
                                        <p:cTn id="102" dur="1" fill="hold">
                                          <p:stCondLst>
                                            <p:cond delay="0"/>
                                          </p:stCondLst>
                                        </p:cTn>
                                        <p:tgtEl>
                                          <p:spTgt spid="35"/>
                                        </p:tgtEl>
                                        <p:attrNameLst>
                                          <p:attrName>style.visibility</p:attrName>
                                        </p:attrNameLst>
                                      </p:cBhvr>
                                      <p:to>
                                        <p:strVal val="visible"/>
                                      </p:to>
                                    </p:set>
                                    <p:animEffect transition="in" filter="fade">
                                      <p:cBhvr>
                                        <p:cTn id="103" dur="250"/>
                                        <p:tgtEl>
                                          <p:spTgt spid="35"/>
                                        </p:tgtEl>
                                      </p:cBhvr>
                                    </p:animEffect>
                                    <p:anim calcmode="lin" valueType="num">
                                      <p:cBhvr>
                                        <p:cTn id="104" dur="250" fill="hold"/>
                                        <p:tgtEl>
                                          <p:spTgt spid="35"/>
                                        </p:tgtEl>
                                        <p:attrNameLst>
                                          <p:attrName>ppt_x</p:attrName>
                                        </p:attrNameLst>
                                      </p:cBhvr>
                                      <p:tavLst>
                                        <p:tav tm="0">
                                          <p:val>
                                            <p:strVal val="#ppt_x"/>
                                          </p:val>
                                        </p:tav>
                                        <p:tav tm="100000">
                                          <p:val>
                                            <p:strVal val="#ppt_x"/>
                                          </p:val>
                                        </p:tav>
                                      </p:tavLst>
                                    </p:anim>
                                    <p:anim calcmode="lin" valueType="num">
                                      <p:cBhvr>
                                        <p:cTn id="105" dur="2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p:bldP spid="12" grpId="0"/>
      <p:bldP spid="14" grpId="0"/>
      <p:bldP spid="15" grpId="0"/>
      <p:bldP spid="16" grpId="0"/>
      <p:bldP spid="17" grpId="0"/>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773563" y="1709392"/>
            <a:ext cx="8875852" cy="4823472"/>
            <a:chOff x="1125102" y="2121215"/>
            <a:chExt cx="6558579" cy="3564178"/>
          </a:xfrm>
        </p:grpSpPr>
        <p:sp>
          <p:nvSpPr>
            <p:cNvPr id="6" name="Oval 152"/>
            <p:cNvSpPr/>
            <p:nvPr/>
          </p:nvSpPr>
          <p:spPr>
            <a:xfrm>
              <a:off x="1398254" y="2193842"/>
              <a:ext cx="1056278" cy="1056278"/>
            </a:xfrm>
            <a:prstGeom prst="ellipse">
              <a:avLst/>
            </a:prstGeom>
            <a:solidFill>
              <a:srgbClr val="7C3D67"/>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7" name="Oval 153"/>
            <p:cNvSpPr/>
            <p:nvPr/>
          </p:nvSpPr>
          <p:spPr>
            <a:xfrm>
              <a:off x="3901018" y="3175873"/>
              <a:ext cx="1056278" cy="1056278"/>
            </a:xfrm>
            <a:prstGeom prst="ellipse">
              <a:avLst/>
            </a:prstGeom>
            <a:solidFill>
              <a:srgbClr val="DF6282"/>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8" name="Oval 154"/>
            <p:cNvSpPr/>
            <p:nvPr/>
          </p:nvSpPr>
          <p:spPr>
            <a:xfrm>
              <a:off x="5296066" y="4629115"/>
              <a:ext cx="1056278" cy="1056278"/>
            </a:xfrm>
            <a:prstGeom prst="ellipse">
              <a:avLst/>
            </a:prstGeom>
            <a:solidFill>
              <a:srgbClr val="DF6282"/>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0" name="Oval 155"/>
            <p:cNvSpPr/>
            <p:nvPr/>
          </p:nvSpPr>
          <p:spPr>
            <a:xfrm>
              <a:off x="2501042" y="4629115"/>
              <a:ext cx="1056278" cy="1056278"/>
            </a:xfrm>
            <a:prstGeom prst="ellipse">
              <a:avLst/>
            </a:prstGeom>
            <a:solidFill>
              <a:srgbClr val="7C3D67"/>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2" name="Oval 156"/>
            <p:cNvSpPr/>
            <p:nvPr/>
          </p:nvSpPr>
          <p:spPr>
            <a:xfrm>
              <a:off x="6352344" y="2437820"/>
              <a:ext cx="1056278" cy="1056278"/>
            </a:xfrm>
            <a:prstGeom prst="ellipse">
              <a:avLst/>
            </a:prstGeom>
            <a:solidFill>
              <a:srgbClr val="7C3D67"/>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cxnSp>
          <p:nvCxnSpPr>
            <p:cNvPr id="14" name="Curved Connector 157"/>
            <p:cNvCxnSpPr>
              <a:stCxn id="7" idx="4"/>
              <a:endCxn id="8" idx="2"/>
            </p:cNvCxnSpPr>
            <p:nvPr/>
          </p:nvCxnSpPr>
          <p:spPr>
            <a:xfrm rot="16200000" flipH="1">
              <a:off x="4400060" y="4261248"/>
              <a:ext cx="925103" cy="866909"/>
            </a:xfrm>
            <a:prstGeom prst="curvedConnector2">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15" name="Curved Connector 158"/>
            <p:cNvCxnSpPr>
              <a:stCxn id="7" idx="4"/>
              <a:endCxn id="10" idx="0"/>
            </p:cNvCxnSpPr>
            <p:nvPr/>
          </p:nvCxnSpPr>
          <p:spPr>
            <a:xfrm rot="5400000">
              <a:off x="3530687" y="3730645"/>
              <a:ext cx="396963" cy="1399976"/>
            </a:xfrm>
            <a:prstGeom prst="curvedConnector3">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16" name="Curved Connector 159"/>
            <p:cNvCxnSpPr>
              <a:stCxn id="10" idx="2"/>
            </p:cNvCxnSpPr>
            <p:nvPr/>
          </p:nvCxnSpPr>
          <p:spPr>
            <a:xfrm rot="10800000">
              <a:off x="1398255" y="2721030"/>
              <a:ext cx="1102787" cy="2436224"/>
            </a:xfrm>
            <a:prstGeom prst="curvedConnector3">
              <a:avLst>
                <a:gd name="adj1" fmla="val 115547"/>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17" name="Curved Connector 160"/>
            <p:cNvCxnSpPr>
              <a:stCxn id="12" idx="4"/>
            </p:cNvCxnSpPr>
            <p:nvPr/>
          </p:nvCxnSpPr>
          <p:spPr>
            <a:xfrm rot="5400000" flipH="1">
              <a:off x="4280974" y="894589"/>
              <a:ext cx="773068" cy="4425950"/>
            </a:xfrm>
            <a:prstGeom prst="curvedConnector4">
              <a:avLst>
                <a:gd name="adj1" fmla="val -35696"/>
                <a:gd name="adj2" fmla="val 39881"/>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sp>
          <p:nvSpPr>
            <p:cNvPr id="18" name="TextBox 19"/>
            <p:cNvSpPr txBox="1"/>
            <p:nvPr/>
          </p:nvSpPr>
          <p:spPr>
            <a:xfrm rot="21568247">
              <a:off x="3605107" y="3520623"/>
              <a:ext cx="1689395"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Research</a:t>
              </a:r>
            </a:p>
          </p:txBody>
        </p:sp>
        <p:sp>
          <p:nvSpPr>
            <p:cNvPr id="19" name="TextBox 20"/>
            <p:cNvSpPr txBox="1"/>
            <p:nvPr/>
          </p:nvSpPr>
          <p:spPr>
            <a:xfrm rot="21568247">
              <a:off x="4964261" y="4990921"/>
              <a:ext cx="1689395"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Brand</a:t>
              </a:r>
            </a:p>
          </p:txBody>
        </p:sp>
        <p:sp>
          <p:nvSpPr>
            <p:cNvPr id="20" name="TextBox 21"/>
            <p:cNvSpPr txBox="1"/>
            <p:nvPr/>
          </p:nvSpPr>
          <p:spPr>
            <a:xfrm rot="21568247">
              <a:off x="2251502" y="4976600"/>
              <a:ext cx="1555356"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Planning</a:t>
              </a:r>
            </a:p>
          </p:txBody>
        </p:sp>
        <p:sp>
          <p:nvSpPr>
            <p:cNvPr id="21" name="TextBox 22"/>
            <p:cNvSpPr txBox="1"/>
            <p:nvPr/>
          </p:nvSpPr>
          <p:spPr>
            <a:xfrm rot="21568247">
              <a:off x="1125102" y="2529180"/>
              <a:ext cx="1555356"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Outcome</a:t>
              </a:r>
            </a:p>
          </p:txBody>
        </p:sp>
        <p:sp>
          <p:nvSpPr>
            <p:cNvPr id="22" name="TextBox 23"/>
            <p:cNvSpPr txBox="1"/>
            <p:nvPr/>
          </p:nvSpPr>
          <p:spPr>
            <a:xfrm rot="21568247">
              <a:off x="6102804" y="2673348"/>
              <a:ext cx="1555356" cy="553998"/>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Strategic</a:t>
              </a:r>
            </a:p>
            <a:p>
              <a:pPr algn="ctr"/>
              <a:r>
                <a:rPr lang="id-ID" sz="1500" dirty="0">
                  <a:solidFill>
                    <a:schemeClr val="bg1">
                      <a:lumMod val="95000"/>
                    </a:schemeClr>
                  </a:solidFill>
                  <a:latin typeface="PT Sans" panose="020B0503020203020204" pitchFamily="34" charset="0"/>
                </a:rPr>
                <a:t>Thinking</a:t>
              </a:r>
            </a:p>
          </p:txBody>
        </p:sp>
        <p:sp>
          <p:nvSpPr>
            <p:cNvPr id="23" name="Rectangle 166"/>
            <p:cNvSpPr/>
            <p:nvPr/>
          </p:nvSpPr>
          <p:spPr>
            <a:xfrm>
              <a:off x="3559829" y="5076109"/>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24" name="Straight Connector 167"/>
            <p:cNvCxnSpPr/>
            <p:nvPr/>
          </p:nvCxnSpPr>
          <p:spPr>
            <a:xfrm>
              <a:off x="3639919" y="5036451"/>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25" name="Rectangle 168"/>
            <p:cNvSpPr/>
            <p:nvPr/>
          </p:nvSpPr>
          <p:spPr>
            <a:xfrm>
              <a:off x="6385942" y="5076109"/>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26" name="Straight Connector 169"/>
            <p:cNvCxnSpPr/>
            <p:nvPr/>
          </p:nvCxnSpPr>
          <p:spPr>
            <a:xfrm>
              <a:off x="6466032" y="5036451"/>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27" name="Rectangle 170"/>
            <p:cNvSpPr/>
            <p:nvPr/>
          </p:nvSpPr>
          <p:spPr>
            <a:xfrm>
              <a:off x="5125455" y="2764286"/>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28" name="Straight Connector 171"/>
            <p:cNvCxnSpPr/>
            <p:nvPr/>
          </p:nvCxnSpPr>
          <p:spPr>
            <a:xfrm>
              <a:off x="5205545" y="2724629"/>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29" name="Rectangle 172"/>
            <p:cNvSpPr/>
            <p:nvPr/>
          </p:nvSpPr>
          <p:spPr>
            <a:xfrm>
              <a:off x="2501042" y="2160872"/>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0" name="Straight Connector 173"/>
            <p:cNvCxnSpPr/>
            <p:nvPr/>
          </p:nvCxnSpPr>
          <p:spPr>
            <a:xfrm>
              <a:off x="2581132" y="2121215"/>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1" name="Rectangle 174"/>
            <p:cNvSpPr/>
            <p:nvPr/>
          </p:nvSpPr>
          <p:spPr>
            <a:xfrm>
              <a:off x="2613926" y="3516450"/>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2" name="Straight Connector 175"/>
            <p:cNvCxnSpPr/>
            <p:nvPr/>
          </p:nvCxnSpPr>
          <p:spPr>
            <a:xfrm>
              <a:off x="2694016" y="3476792"/>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5516202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27" name="椭圆 26"/>
          <p:cNvSpPr/>
          <p:nvPr/>
        </p:nvSpPr>
        <p:spPr>
          <a:xfrm>
            <a:off x="2317834" y="2447880"/>
            <a:ext cx="1801642" cy="1801638"/>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7200" dirty="0">
                <a:solidFill>
                  <a:srgbClr val="7C3D67"/>
                </a:solidFill>
              </a:rPr>
              <a:t>3</a:t>
            </a:r>
            <a:endParaRPr lang="zh-CN" altLang="en-US" sz="7200" dirty="0">
              <a:solidFill>
                <a:srgbClr val="7C3D67"/>
              </a:solidFill>
            </a:endParaRPr>
          </a:p>
        </p:txBody>
      </p:sp>
      <p:grpSp>
        <p:nvGrpSpPr>
          <p:cNvPr id="9" name="组合 8"/>
          <p:cNvGrpSpPr/>
          <p:nvPr/>
        </p:nvGrpSpPr>
        <p:grpSpPr>
          <a:xfrm>
            <a:off x="4242843" y="2731390"/>
            <a:ext cx="5778191" cy="1396806"/>
            <a:chOff x="5219954" y="2653895"/>
            <a:chExt cx="5778191" cy="1396806"/>
          </a:xfrm>
        </p:grpSpPr>
        <p:sp>
          <p:nvSpPr>
            <p:cNvPr id="10" name="矩形 9"/>
            <p:cNvSpPr/>
            <p:nvPr/>
          </p:nvSpPr>
          <p:spPr>
            <a:xfrm>
              <a:off x="5219954" y="2653895"/>
              <a:ext cx="5109091" cy="830997"/>
            </a:xfrm>
            <a:prstGeom prst="rect">
              <a:avLst/>
            </a:prstGeom>
          </p:spPr>
          <p:txBody>
            <a:bodyPr wrap="none">
              <a:spAutoFit/>
            </a:bodyPr>
            <a:lstStyle/>
            <a:p>
              <a:pPr algn="ctr"/>
              <a:r>
                <a:rPr kumimoji="1" lang="zh-CN" altLang="en-US" sz="4800" dirty="0">
                  <a:solidFill>
                    <a:srgbClr val="DF6282"/>
                  </a:solidFill>
                  <a:latin typeface="华康标题宋W9" panose="02020909000000000000" pitchFamily="49" charset="-122"/>
                  <a:ea typeface="华康标题宋W9" panose="02020909000000000000" pitchFamily="49" charset="-122"/>
                </a:rPr>
                <a:t>加入你的标题描述</a:t>
              </a:r>
            </a:p>
          </p:txBody>
        </p:sp>
        <p:sp>
          <p:nvSpPr>
            <p:cNvPr id="11" name="矩形 10"/>
            <p:cNvSpPr/>
            <p:nvPr/>
          </p:nvSpPr>
          <p:spPr>
            <a:xfrm>
              <a:off x="5338253" y="3450921"/>
              <a:ext cx="5659892" cy="599780"/>
            </a:xfrm>
            <a:prstGeom prst="rect">
              <a:avLst/>
            </a:prstGeom>
          </p:spPr>
          <p:txBody>
            <a:bodyPr wrap="square">
              <a:spAutoFit/>
            </a:bodyPr>
            <a:lstStyle/>
            <a:p>
              <a:pPr algn="ct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55014911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Scale>
                                      <p:cBhvr>
                                        <p:cTn id="13"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7"/>
                                        </p:tgtEl>
                                        <p:attrNameLst>
                                          <p:attrName>ppt_x</p:attrName>
                                          <p:attrName>ppt_y</p:attrName>
                                        </p:attrNameLst>
                                      </p:cBhvr>
                                    </p:animMotion>
                                    <p:animEffect transition="in" filter="fade">
                                      <p:cBhvr>
                                        <p:cTn id="15" dur="1000"/>
                                        <p:tgtEl>
                                          <p:spTgt spid="27"/>
                                        </p:tgtEl>
                                      </p:cBhvr>
                                    </p:animEffect>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571738" y="1966509"/>
            <a:ext cx="4759152" cy="4484700"/>
            <a:chOff x="1586500" y="1988811"/>
            <a:chExt cx="4759152" cy="4484700"/>
          </a:xfrm>
        </p:grpSpPr>
        <p:sp>
          <p:nvSpPr>
            <p:cNvPr id="5" name="Rectangle 19"/>
            <p:cNvSpPr/>
            <p:nvPr/>
          </p:nvSpPr>
          <p:spPr>
            <a:xfrm>
              <a:off x="1586500" y="1988811"/>
              <a:ext cx="2160000" cy="2160000"/>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Rectangle 22"/>
            <p:cNvSpPr/>
            <p:nvPr/>
          </p:nvSpPr>
          <p:spPr>
            <a:xfrm>
              <a:off x="1586500" y="4313511"/>
              <a:ext cx="2160000" cy="2160000"/>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 name="Group 9"/>
            <p:cNvGrpSpPr/>
            <p:nvPr/>
          </p:nvGrpSpPr>
          <p:grpSpPr>
            <a:xfrm>
              <a:off x="3932848" y="1988811"/>
              <a:ext cx="2412804" cy="2123658"/>
              <a:chOff x="3098848" y="1614012"/>
              <a:chExt cx="2138289" cy="2123658"/>
            </a:xfrm>
          </p:grpSpPr>
          <p:sp>
            <p:nvSpPr>
              <p:cNvPr id="8" name="TextBox 12"/>
              <p:cNvSpPr txBox="1"/>
              <p:nvPr/>
            </p:nvSpPr>
            <p:spPr>
              <a:xfrm>
                <a:off x="3098848" y="1614012"/>
                <a:ext cx="1486199" cy="369332"/>
              </a:xfrm>
              <a:prstGeom prst="rect">
                <a:avLst/>
              </a:prstGeom>
              <a:noFill/>
            </p:spPr>
            <p:txBody>
              <a:bodyPr wrap="none" rtlCol="0">
                <a:spAutoFit/>
              </a:bodyPr>
              <a:lstStyle/>
              <a:p>
                <a:r>
                  <a:rPr lang="en-US"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HA NOI CITY</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Rectangle 8"/>
              <p:cNvSpPr/>
              <p:nvPr/>
            </p:nvSpPr>
            <p:spPr>
              <a:xfrm>
                <a:off x="3098848" y="1983344"/>
                <a:ext cx="2138289" cy="1754326"/>
              </a:xfrm>
              <a:prstGeom prst="rect">
                <a:avLst/>
              </a:prstGeom>
            </p:spPr>
            <p:txBody>
              <a:bodyPr wrap="square">
                <a:spAutoFit/>
              </a:bodyPr>
              <a:lstStyle/>
              <a:p>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a:p>
                <a:endPar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porttitor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tempor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Cras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vitae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venenatis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sem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arcu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nvGrpSpPr>
            <p:cNvPr id="12" name="Group 13"/>
            <p:cNvGrpSpPr/>
            <p:nvPr/>
          </p:nvGrpSpPr>
          <p:grpSpPr>
            <a:xfrm>
              <a:off x="3932848" y="4313511"/>
              <a:ext cx="2412804" cy="2123658"/>
              <a:chOff x="3098848" y="1614012"/>
              <a:chExt cx="2138289" cy="2123658"/>
            </a:xfrm>
          </p:grpSpPr>
          <p:sp>
            <p:nvSpPr>
              <p:cNvPr id="14" name="TextBox 18"/>
              <p:cNvSpPr txBox="1"/>
              <p:nvPr/>
            </p:nvSpPr>
            <p:spPr>
              <a:xfrm>
                <a:off x="3098848" y="1614012"/>
                <a:ext cx="1486199" cy="369332"/>
              </a:xfrm>
              <a:prstGeom prst="rect">
                <a:avLst/>
              </a:prstGeom>
              <a:noFill/>
            </p:spPr>
            <p:txBody>
              <a:bodyPr wrap="none" rtlCol="0">
                <a:spAutoFit/>
              </a:bodyPr>
              <a:lstStyle/>
              <a:p>
                <a:r>
                  <a:rPr lang="en-US"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HA NOI CITY</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Rectangle 15"/>
              <p:cNvSpPr/>
              <p:nvPr/>
            </p:nvSpPr>
            <p:spPr>
              <a:xfrm>
                <a:off x="3098848" y="1983344"/>
                <a:ext cx="2138289" cy="1754326"/>
              </a:xfrm>
              <a:prstGeom prst="rect">
                <a:avLst/>
              </a:prstGeom>
            </p:spPr>
            <p:txBody>
              <a:bodyPr wrap="square">
                <a:spAutoFit/>
              </a:bodyPr>
              <a:lstStyle/>
              <a:p>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a:p>
                <a:endPar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porttitor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tempor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Cras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vitae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venenatis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sem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arcu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sp>
          <p:nvSpPr>
            <p:cNvPr id="16" name="KSO_Shape"/>
            <p:cNvSpPr>
              <a:spLocks noChangeAspect="1"/>
            </p:cNvSpPr>
            <p:nvPr/>
          </p:nvSpPr>
          <p:spPr bwMode="auto">
            <a:xfrm>
              <a:off x="1904684" y="2313344"/>
              <a:ext cx="1523632" cy="1510935"/>
            </a:xfrm>
            <a:custGeom>
              <a:avLst/>
              <a:gdLst>
                <a:gd name="T0" fmla="*/ 435344 w 2268537"/>
                <a:gd name="T1" fmla="*/ 1538932 h 2247901"/>
                <a:gd name="T2" fmla="*/ 495462 w 2268537"/>
                <a:gd name="T3" fmla="*/ 1635063 h 2247901"/>
                <a:gd name="T4" fmla="*/ 599590 w 2268537"/>
                <a:gd name="T5" fmla="*/ 1589945 h 2247901"/>
                <a:gd name="T6" fmla="*/ 569645 w 2268537"/>
                <a:gd name="T7" fmla="*/ 1480210 h 2247901"/>
                <a:gd name="T8" fmla="*/ 1569477 w 2268537"/>
                <a:gd name="T9" fmla="*/ 1473664 h 2247901"/>
                <a:gd name="T10" fmla="*/ 1631626 w 2268537"/>
                <a:gd name="T11" fmla="*/ 1599219 h 2247901"/>
                <a:gd name="T12" fmla="*/ 1169820 w 2268537"/>
                <a:gd name="T13" fmla="*/ 1679820 h 2247901"/>
                <a:gd name="T14" fmla="*/ 2218183 w 2268537"/>
                <a:gd name="T15" fmla="*/ 1620107 h 2247901"/>
                <a:gd name="T16" fmla="*/ 2265361 w 2268537"/>
                <a:gd name="T17" fmla="*/ 1739305 h 2247901"/>
                <a:gd name="T18" fmla="*/ 1398682 w 2268537"/>
                <a:gd name="T19" fmla="*/ 2039003 h 2247901"/>
                <a:gd name="T20" fmla="*/ 0 w 2268537"/>
                <a:gd name="T21" fmla="*/ 1401763 h 2247901"/>
                <a:gd name="T22" fmla="*/ 1802845 w 2268537"/>
                <a:gd name="T23" fmla="*/ 1254543 h 2247901"/>
                <a:gd name="T24" fmla="*/ 1896694 w 2268537"/>
                <a:gd name="T25" fmla="*/ 1346722 h 2247901"/>
                <a:gd name="T26" fmla="*/ 1801262 w 2268537"/>
                <a:gd name="T27" fmla="*/ 1343544 h 2247901"/>
                <a:gd name="T28" fmla="*/ 1952551 w 2268537"/>
                <a:gd name="T29" fmla="*/ 1373286 h 2247901"/>
                <a:gd name="T30" fmla="*/ 1959109 w 2268537"/>
                <a:gd name="T31" fmla="*/ 1284967 h 2247901"/>
                <a:gd name="T32" fmla="*/ 1883577 w 2268537"/>
                <a:gd name="T33" fmla="*/ 1210951 h 2247901"/>
                <a:gd name="T34" fmla="*/ 1924735 w 2268537"/>
                <a:gd name="T35" fmla="*/ 1183705 h 2247901"/>
                <a:gd name="T36" fmla="*/ 2066527 w 2268537"/>
                <a:gd name="T37" fmla="*/ 1199371 h 2247901"/>
                <a:gd name="T38" fmla="*/ 1998232 w 2268537"/>
                <a:gd name="T39" fmla="*/ 1451844 h 2247901"/>
                <a:gd name="T40" fmla="*/ 1739299 w 2268537"/>
                <a:gd name="T41" fmla="*/ 1420285 h 2247901"/>
                <a:gd name="T42" fmla="*/ 1733193 w 2268537"/>
                <a:gd name="T43" fmla="*/ 1158731 h 2247901"/>
                <a:gd name="T44" fmla="*/ 1233862 w 2268537"/>
                <a:gd name="T45" fmla="*/ 780369 h 2247901"/>
                <a:gd name="T46" fmla="*/ 1208472 w 2268537"/>
                <a:gd name="T47" fmla="*/ 887639 h 2247901"/>
                <a:gd name="T48" fmla="*/ 1337010 w 2268537"/>
                <a:gd name="T49" fmla="*/ 1007835 h 2247901"/>
                <a:gd name="T50" fmla="*/ 1297791 w 2268537"/>
                <a:gd name="T51" fmla="*/ 959984 h 2247901"/>
                <a:gd name="T52" fmla="*/ 1297791 w 2268537"/>
                <a:gd name="T53" fmla="*/ 1067934 h 2247901"/>
                <a:gd name="T54" fmla="*/ 1447865 w 2268537"/>
                <a:gd name="T55" fmla="*/ 1005568 h 2247901"/>
                <a:gd name="T56" fmla="*/ 1326808 w 2268537"/>
                <a:gd name="T57" fmla="*/ 866548 h 2247901"/>
                <a:gd name="T58" fmla="*/ 1320234 w 2268537"/>
                <a:gd name="T59" fmla="*/ 810532 h 2247901"/>
                <a:gd name="T60" fmla="*/ 1427235 w 2268537"/>
                <a:gd name="T61" fmla="*/ 798966 h 2247901"/>
                <a:gd name="T62" fmla="*/ 1388017 w 2268537"/>
                <a:gd name="T63" fmla="*/ 636134 h 2247901"/>
                <a:gd name="T64" fmla="*/ 1555092 w 2268537"/>
                <a:gd name="T65" fmla="*/ 745444 h 2247901"/>
                <a:gd name="T66" fmla="*/ 1611993 w 2268537"/>
                <a:gd name="T67" fmla="*/ 941614 h 2247901"/>
                <a:gd name="T68" fmla="*/ 1527662 w 2268537"/>
                <a:gd name="T69" fmla="*/ 1124630 h 2247901"/>
                <a:gd name="T70" fmla="*/ 1344717 w 2268537"/>
                <a:gd name="T71" fmla="*/ 1208994 h 2247901"/>
                <a:gd name="T72" fmla="*/ 1148398 w 2268537"/>
                <a:gd name="T73" fmla="*/ 1151844 h 2247901"/>
                <a:gd name="T74" fmla="*/ 1039356 w 2268537"/>
                <a:gd name="T75" fmla="*/ 984930 h 2247901"/>
                <a:gd name="T76" fmla="*/ 1067013 w 2268537"/>
                <a:gd name="T77" fmla="*/ 780823 h 2247901"/>
                <a:gd name="T78" fmla="*/ 1215727 w 2268537"/>
                <a:gd name="T79" fmla="*/ 648834 h 2247901"/>
                <a:gd name="T80" fmla="*/ 1814840 w 2268537"/>
                <a:gd name="T81" fmla="*/ 491075 h 2247901"/>
                <a:gd name="T82" fmla="*/ 1888564 w 2268537"/>
                <a:gd name="T83" fmla="*/ 577139 h 2247901"/>
                <a:gd name="T84" fmla="*/ 1872408 w 2268537"/>
                <a:gd name="T85" fmla="*/ 577818 h 2247901"/>
                <a:gd name="T86" fmla="*/ 1907905 w 2268537"/>
                <a:gd name="T87" fmla="*/ 640554 h 2247901"/>
                <a:gd name="T88" fmla="*/ 1942719 w 2268537"/>
                <a:gd name="T89" fmla="*/ 548375 h 2247901"/>
                <a:gd name="T90" fmla="*/ 1892432 w 2268537"/>
                <a:gd name="T91" fmla="*/ 493113 h 2247901"/>
                <a:gd name="T92" fmla="*/ 1895390 w 2268537"/>
                <a:gd name="T93" fmla="*/ 384401 h 2247901"/>
                <a:gd name="T94" fmla="*/ 2056717 w 2268537"/>
                <a:gd name="T95" fmla="*/ 536598 h 2247901"/>
                <a:gd name="T96" fmla="*/ 1929294 w 2268537"/>
                <a:gd name="T97" fmla="*/ 718464 h 2247901"/>
                <a:gd name="T98" fmla="*/ 1729512 w 2268537"/>
                <a:gd name="T99" fmla="*/ 619944 h 2247901"/>
                <a:gd name="T100" fmla="*/ 1798230 w 2268537"/>
                <a:gd name="T101" fmla="*/ 408635 h 2247901"/>
                <a:gd name="T102" fmla="*/ 1438439 w 2268537"/>
                <a:gd name="T103" fmla="*/ 111042 h 2247901"/>
                <a:gd name="T104" fmla="*/ 1512769 w 2268537"/>
                <a:gd name="T105" fmla="*/ 199876 h 2247901"/>
                <a:gd name="T106" fmla="*/ 1448183 w 2268537"/>
                <a:gd name="T107" fmla="*/ 210980 h 2247901"/>
                <a:gd name="T108" fmla="*/ 1572596 w 2268537"/>
                <a:gd name="T109" fmla="*/ 192171 h 2247901"/>
                <a:gd name="T110" fmla="*/ 1493506 w 2268537"/>
                <a:gd name="T111" fmla="*/ 107869 h 2247901"/>
                <a:gd name="T112" fmla="*/ 1558092 w 2268537"/>
                <a:gd name="T113" fmla="*/ 86114 h 2247901"/>
                <a:gd name="T114" fmla="*/ 1618146 w 2268537"/>
                <a:gd name="T115" fmla="*/ 49629 h 2247901"/>
                <a:gd name="T116" fmla="*/ 1622905 w 2268537"/>
                <a:gd name="T117" fmla="*/ 248145 h 2247901"/>
                <a:gd name="T118" fmla="*/ 1427334 w 2268537"/>
                <a:gd name="T119" fmla="*/ 281231 h 2247901"/>
                <a:gd name="T120" fmla="*/ 1366148 w 2268537"/>
                <a:gd name="T121" fmla="*/ 92686 h 2247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68537" h="2247901">
                  <a:moveTo>
                    <a:pt x="516787" y="1465473"/>
                  </a:moveTo>
                  <a:lnTo>
                    <a:pt x="512476" y="1465700"/>
                  </a:lnTo>
                  <a:lnTo>
                    <a:pt x="507939" y="1466607"/>
                  </a:lnTo>
                  <a:lnTo>
                    <a:pt x="503629" y="1467060"/>
                  </a:lnTo>
                  <a:lnTo>
                    <a:pt x="499545" y="1468194"/>
                  </a:lnTo>
                  <a:lnTo>
                    <a:pt x="495462" y="1469327"/>
                  </a:lnTo>
                  <a:lnTo>
                    <a:pt x="491151" y="1470688"/>
                  </a:lnTo>
                  <a:lnTo>
                    <a:pt x="487295" y="1472275"/>
                  </a:lnTo>
                  <a:lnTo>
                    <a:pt x="483438" y="1474089"/>
                  </a:lnTo>
                  <a:lnTo>
                    <a:pt x="479582" y="1475902"/>
                  </a:lnTo>
                  <a:lnTo>
                    <a:pt x="475952" y="1477943"/>
                  </a:lnTo>
                  <a:lnTo>
                    <a:pt x="472776" y="1480210"/>
                  </a:lnTo>
                  <a:lnTo>
                    <a:pt x="469146" y="1482704"/>
                  </a:lnTo>
                  <a:lnTo>
                    <a:pt x="465970" y="1485425"/>
                  </a:lnTo>
                  <a:lnTo>
                    <a:pt x="462794" y="1487919"/>
                  </a:lnTo>
                  <a:lnTo>
                    <a:pt x="459845" y="1490866"/>
                  </a:lnTo>
                  <a:lnTo>
                    <a:pt x="456896" y="1493814"/>
                  </a:lnTo>
                  <a:lnTo>
                    <a:pt x="454173" y="1496988"/>
                  </a:lnTo>
                  <a:lnTo>
                    <a:pt x="451451" y="1500389"/>
                  </a:lnTo>
                  <a:lnTo>
                    <a:pt x="449182" y="1503563"/>
                  </a:lnTo>
                  <a:lnTo>
                    <a:pt x="446914" y="1507190"/>
                  </a:lnTo>
                  <a:lnTo>
                    <a:pt x="444872" y="1510818"/>
                  </a:lnTo>
                  <a:lnTo>
                    <a:pt x="442830" y="1514446"/>
                  </a:lnTo>
                  <a:lnTo>
                    <a:pt x="441242" y="1518300"/>
                  </a:lnTo>
                  <a:lnTo>
                    <a:pt x="439654" y="1522381"/>
                  </a:lnTo>
                  <a:lnTo>
                    <a:pt x="438066" y="1526462"/>
                  </a:lnTo>
                  <a:lnTo>
                    <a:pt x="437159" y="1530543"/>
                  </a:lnTo>
                  <a:lnTo>
                    <a:pt x="436025" y="1534851"/>
                  </a:lnTo>
                  <a:lnTo>
                    <a:pt x="435344" y="1538932"/>
                  </a:lnTo>
                  <a:lnTo>
                    <a:pt x="434663" y="1543466"/>
                  </a:lnTo>
                  <a:lnTo>
                    <a:pt x="434437" y="1547774"/>
                  </a:lnTo>
                  <a:lnTo>
                    <a:pt x="434210" y="1552309"/>
                  </a:lnTo>
                  <a:lnTo>
                    <a:pt x="434437" y="1556843"/>
                  </a:lnTo>
                  <a:lnTo>
                    <a:pt x="434663" y="1561151"/>
                  </a:lnTo>
                  <a:lnTo>
                    <a:pt x="435344" y="1565459"/>
                  </a:lnTo>
                  <a:lnTo>
                    <a:pt x="436025" y="1569767"/>
                  </a:lnTo>
                  <a:lnTo>
                    <a:pt x="437159" y="1574074"/>
                  </a:lnTo>
                  <a:lnTo>
                    <a:pt x="438066" y="1578155"/>
                  </a:lnTo>
                  <a:lnTo>
                    <a:pt x="439654" y="1582010"/>
                  </a:lnTo>
                  <a:lnTo>
                    <a:pt x="441242" y="1586091"/>
                  </a:lnTo>
                  <a:lnTo>
                    <a:pt x="442830" y="1589945"/>
                  </a:lnTo>
                  <a:lnTo>
                    <a:pt x="444872" y="1593573"/>
                  </a:lnTo>
                  <a:lnTo>
                    <a:pt x="446914" y="1597200"/>
                  </a:lnTo>
                  <a:lnTo>
                    <a:pt x="449182" y="1600828"/>
                  </a:lnTo>
                  <a:lnTo>
                    <a:pt x="451451" y="1604229"/>
                  </a:lnTo>
                  <a:lnTo>
                    <a:pt x="454173" y="1607630"/>
                  </a:lnTo>
                  <a:lnTo>
                    <a:pt x="456896" y="1610577"/>
                  </a:lnTo>
                  <a:lnTo>
                    <a:pt x="459845" y="1613751"/>
                  </a:lnTo>
                  <a:lnTo>
                    <a:pt x="462794" y="1616472"/>
                  </a:lnTo>
                  <a:lnTo>
                    <a:pt x="465970" y="1619193"/>
                  </a:lnTo>
                  <a:lnTo>
                    <a:pt x="469146" y="1621687"/>
                  </a:lnTo>
                  <a:lnTo>
                    <a:pt x="472776" y="1624407"/>
                  </a:lnTo>
                  <a:lnTo>
                    <a:pt x="475952" y="1626675"/>
                  </a:lnTo>
                  <a:lnTo>
                    <a:pt x="479582" y="1628715"/>
                  </a:lnTo>
                  <a:lnTo>
                    <a:pt x="483438" y="1630529"/>
                  </a:lnTo>
                  <a:lnTo>
                    <a:pt x="487295" y="1632343"/>
                  </a:lnTo>
                  <a:lnTo>
                    <a:pt x="491151" y="1633930"/>
                  </a:lnTo>
                  <a:lnTo>
                    <a:pt x="495462" y="1635063"/>
                  </a:lnTo>
                  <a:lnTo>
                    <a:pt x="499545" y="1636424"/>
                  </a:lnTo>
                  <a:lnTo>
                    <a:pt x="503629" y="1637557"/>
                  </a:lnTo>
                  <a:lnTo>
                    <a:pt x="507939" y="1638011"/>
                  </a:lnTo>
                  <a:lnTo>
                    <a:pt x="512476" y="1638691"/>
                  </a:lnTo>
                  <a:lnTo>
                    <a:pt x="516787" y="1638918"/>
                  </a:lnTo>
                  <a:lnTo>
                    <a:pt x="521097" y="1638918"/>
                  </a:lnTo>
                  <a:lnTo>
                    <a:pt x="525634" y="1638918"/>
                  </a:lnTo>
                  <a:lnTo>
                    <a:pt x="529944" y="1638691"/>
                  </a:lnTo>
                  <a:lnTo>
                    <a:pt x="534255" y="1638011"/>
                  </a:lnTo>
                  <a:lnTo>
                    <a:pt x="538792" y="1637557"/>
                  </a:lnTo>
                  <a:lnTo>
                    <a:pt x="542875" y="1636424"/>
                  </a:lnTo>
                  <a:lnTo>
                    <a:pt x="546959" y="1635063"/>
                  </a:lnTo>
                  <a:lnTo>
                    <a:pt x="551042" y="1633930"/>
                  </a:lnTo>
                  <a:lnTo>
                    <a:pt x="554899" y="1632343"/>
                  </a:lnTo>
                  <a:lnTo>
                    <a:pt x="558756" y="1630529"/>
                  </a:lnTo>
                  <a:lnTo>
                    <a:pt x="562839" y="1628715"/>
                  </a:lnTo>
                  <a:lnTo>
                    <a:pt x="566242" y="1626675"/>
                  </a:lnTo>
                  <a:lnTo>
                    <a:pt x="569645" y="1624407"/>
                  </a:lnTo>
                  <a:lnTo>
                    <a:pt x="573275" y="1621687"/>
                  </a:lnTo>
                  <a:lnTo>
                    <a:pt x="576451" y="1619193"/>
                  </a:lnTo>
                  <a:lnTo>
                    <a:pt x="579854" y="1616472"/>
                  </a:lnTo>
                  <a:lnTo>
                    <a:pt x="582576" y="1613751"/>
                  </a:lnTo>
                  <a:lnTo>
                    <a:pt x="585525" y="1610577"/>
                  </a:lnTo>
                  <a:lnTo>
                    <a:pt x="588247" y="1607630"/>
                  </a:lnTo>
                  <a:lnTo>
                    <a:pt x="590743" y="1604229"/>
                  </a:lnTo>
                  <a:lnTo>
                    <a:pt x="593238" y="1600828"/>
                  </a:lnTo>
                  <a:lnTo>
                    <a:pt x="595507" y="1597200"/>
                  </a:lnTo>
                  <a:lnTo>
                    <a:pt x="597549" y="1593573"/>
                  </a:lnTo>
                  <a:lnTo>
                    <a:pt x="599590" y="1589945"/>
                  </a:lnTo>
                  <a:lnTo>
                    <a:pt x="601178" y="1586091"/>
                  </a:lnTo>
                  <a:lnTo>
                    <a:pt x="602766" y="1582010"/>
                  </a:lnTo>
                  <a:lnTo>
                    <a:pt x="604354" y="1578155"/>
                  </a:lnTo>
                  <a:lnTo>
                    <a:pt x="605262" y="1574074"/>
                  </a:lnTo>
                  <a:lnTo>
                    <a:pt x="606396" y="1569767"/>
                  </a:lnTo>
                  <a:lnTo>
                    <a:pt x="607077" y="1565459"/>
                  </a:lnTo>
                  <a:lnTo>
                    <a:pt x="607531" y="1561151"/>
                  </a:lnTo>
                  <a:lnTo>
                    <a:pt x="607984" y="1556843"/>
                  </a:lnTo>
                  <a:lnTo>
                    <a:pt x="608211" y="1552309"/>
                  </a:lnTo>
                  <a:lnTo>
                    <a:pt x="607984" y="1547774"/>
                  </a:lnTo>
                  <a:lnTo>
                    <a:pt x="607531" y="1543466"/>
                  </a:lnTo>
                  <a:lnTo>
                    <a:pt x="607077" y="1538932"/>
                  </a:lnTo>
                  <a:lnTo>
                    <a:pt x="606396" y="1534851"/>
                  </a:lnTo>
                  <a:lnTo>
                    <a:pt x="605262" y="1530543"/>
                  </a:lnTo>
                  <a:lnTo>
                    <a:pt x="604354" y="1526462"/>
                  </a:lnTo>
                  <a:lnTo>
                    <a:pt x="602766" y="1522381"/>
                  </a:lnTo>
                  <a:lnTo>
                    <a:pt x="601178" y="1518300"/>
                  </a:lnTo>
                  <a:lnTo>
                    <a:pt x="599590" y="1514446"/>
                  </a:lnTo>
                  <a:lnTo>
                    <a:pt x="597549" y="1510818"/>
                  </a:lnTo>
                  <a:lnTo>
                    <a:pt x="595507" y="1507190"/>
                  </a:lnTo>
                  <a:lnTo>
                    <a:pt x="593238" y="1503563"/>
                  </a:lnTo>
                  <a:lnTo>
                    <a:pt x="590743" y="1500389"/>
                  </a:lnTo>
                  <a:lnTo>
                    <a:pt x="588247" y="1496988"/>
                  </a:lnTo>
                  <a:lnTo>
                    <a:pt x="585525" y="1493814"/>
                  </a:lnTo>
                  <a:lnTo>
                    <a:pt x="582576" y="1490866"/>
                  </a:lnTo>
                  <a:lnTo>
                    <a:pt x="579854" y="1487919"/>
                  </a:lnTo>
                  <a:lnTo>
                    <a:pt x="576451" y="1485425"/>
                  </a:lnTo>
                  <a:lnTo>
                    <a:pt x="573275" y="1482704"/>
                  </a:lnTo>
                  <a:lnTo>
                    <a:pt x="569645" y="1480210"/>
                  </a:lnTo>
                  <a:lnTo>
                    <a:pt x="566242" y="1477943"/>
                  </a:lnTo>
                  <a:lnTo>
                    <a:pt x="562839" y="1475902"/>
                  </a:lnTo>
                  <a:lnTo>
                    <a:pt x="558756" y="1474089"/>
                  </a:lnTo>
                  <a:lnTo>
                    <a:pt x="554899" y="1472275"/>
                  </a:lnTo>
                  <a:lnTo>
                    <a:pt x="551042" y="1470688"/>
                  </a:lnTo>
                  <a:lnTo>
                    <a:pt x="546959" y="1469327"/>
                  </a:lnTo>
                  <a:lnTo>
                    <a:pt x="542875" y="1468194"/>
                  </a:lnTo>
                  <a:lnTo>
                    <a:pt x="538792" y="1467060"/>
                  </a:lnTo>
                  <a:lnTo>
                    <a:pt x="534255" y="1466607"/>
                  </a:lnTo>
                  <a:lnTo>
                    <a:pt x="529944" y="1465700"/>
                  </a:lnTo>
                  <a:lnTo>
                    <a:pt x="525634" y="1465473"/>
                  </a:lnTo>
                  <a:lnTo>
                    <a:pt x="521097" y="1465473"/>
                  </a:lnTo>
                  <a:lnTo>
                    <a:pt x="516787" y="1465473"/>
                  </a:lnTo>
                  <a:close/>
                  <a:moveTo>
                    <a:pt x="779462" y="1465263"/>
                  </a:moveTo>
                  <a:lnTo>
                    <a:pt x="795909" y="1465263"/>
                  </a:lnTo>
                  <a:lnTo>
                    <a:pt x="795118" y="1465354"/>
                  </a:lnTo>
                  <a:lnTo>
                    <a:pt x="796247" y="1465263"/>
                  </a:lnTo>
                  <a:lnTo>
                    <a:pt x="802144" y="1465263"/>
                  </a:lnTo>
                  <a:lnTo>
                    <a:pt x="997663" y="1465263"/>
                  </a:lnTo>
                  <a:lnTo>
                    <a:pt x="1331996" y="1465263"/>
                  </a:lnTo>
                  <a:lnTo>
                    <a:pt x="1527515" y="1465263"/>
                  </a:lnTo>
                  <a:lnTo>
                    <a:pt x="1532959" y="1465263"/>
                  </a:lnTo>
                  <a:lnTo>
                    <a:pt x="1538630" y="1465717"/>
                  </a:lnTo>
                  <a:lnTo>
                    <a:pt x="1543846" y="1466398"/>
                  </a:lnTo>
                  <a:lnTo>
                    <a:pt x="1549290" y="1467307"/>
                  </a:lnTo>
                  <a:lnTo>
                    <a:pt x="1554507" y="1468669"/>
                  </a:lnTo>
                  <a:lnTo>
                    <a:pt x="1559497" y="1470031"/>
                  </a:lnTo>
                  <a:lnTo>
                    <a:pt x="1564487" y="1471848"/>
                  </a:lnTo>
                  <a:lnTo>
                    <a:pt x="1569477" y="1473664"/>
                  </a:lnTo>
                  <a:lnTo>
                    <a:pt x="1574014" y="1475934"/>
                  </a:lnTo>
                  <a:lnTo>
                    <a:pt x="1578550" y="1478205"/>
                  </a:lnTo>
                  <a:lnTo>
                    <a:pt x="1583313" y="1480702"/>
                  </a:lnTo>
                  <a:lnTo>
                    <a:pt x="1587396" y="1483654"/>
                  </a:lnTo>
                  <a:lnTo>
                    <a:pt x="1591706" y="1486378"/>
                  </a:lnTo>
                  <a:lnTo>
                    <a:pt x="1595788" y="1489784"/>
                  </a:lnTo>
                  <a:lnTo>
                    <a:pt x="1599644" y="1493190"/>
                  </a:lnTo>
                  <a:lnTo>
                    <a:pt x="1603500" y="1496595"/>
                  </a:lnTo>
                  <a:lnTo>
                    <a:pt x="1607129" y="1500455"/>
                  </a:lnTo>
                  <a:lnTo>
                    <a:pt x="1610305" y="1504315"/>
                  </a:lnTo>
                  <a:lnTo>
                    <a:pt x="1613480" y="1508402"/>
                  </a:lnTo>
                  <a:lnTo>
                    <a:pt x="1616656" y="1512488"/>
                  </a:lnTo>
                  <a:lnTo>
                    <a:pt x="1619151" y="1517029"/>
                  </a:lnTo>
                  <a:lnTo>
                    <a:pt x="1621646" y="1521343"/>
                  </a:lnTo>
                  <a:lnTo>
                    <a:pt x="1624368" y="1525884"/>
                  </a:lnTo>
                  <a:lnTo>
                    <a:pt x="1626409" y="1530652"/>
                  </a:lnTo>
                  <a:lnTo>
                    <a:pt x="1628224" y="1535420"/>
                  </a:lnTo>
                  <a:lnTo>
                    <a:pt x="1630038" y="1540642"/>
                  </a:lnTo>
                  <a:lnTo>
                    <a:pt x="1631626" y="1545637"/>
                  </a:lnTo>
                  <a:lnTo>
                    <a:pt x="1632533" y="1550859"/>
                  </a:lnTo>
                  <a:lnTo>
                    <a:pt x="1633667" y="1556081"/>
                  </a:lnTo>
                  <a:lnTo>
                    <a:pt x="1634121" y="1561530"/>
                  </a:lnTo>
                  <a:lnTo>
                    <a:pt x="1634575" y="1566979"/>
                  </a:lnTo>
                  <a:lnTo>
                    <a:pt x="1634801" y="1572428"/>
                  </a:lnTo>
                  <a:lnTo>
                    <a:pt x="1634575" y="1578104"/>
                  </a:lnTo>
                  <a:lnTo>
                    <a:pt x="1634121" y="1583553"/>
                  </a:lnTo>
                  <a:lnTo>
                    <a:pt x="1633667" y="1588775"/>
                  </a:lnTo>
                  <a:lnTo>
                    <a:pt x="1632533" y="1594224"/>
                  </a:lnTo>
                  <a:lnTo>
                    <a:pt x="1631626" y="1599219"/>
                  </a:lnTo>
                  <a:lnTo>
                    <a:pt x="1630038" y="1604441"/>
                  </a:lnTo>
                  <a:lnTo>
                    <a:pt x="1628224" y="1609436"/>
                  </a:lnTo>
                  <a:lnTo>
                    <a:pt x="1626409" y="1614204"/>
                  </a:lnTo>
                  <a:lnTo>
                    <a:pt x="1624368" y="1618972"/>
                  </a:lnTo>
                  <a:lnTo>
                    <a:pt x="1621646" y="1623513"/>
                  </a:lnTo>
                  <a:lnTo>
                    <a:pt x="1619151" y="1628054"/>
                  </a:lnTo>
                  <a:lnTo>
                    <a:pt x="1616656" y="1632368"/>
                  </a:lnTo>
                  <a:lnTo>
                    <a:pt x="1613480" y="1636681"/>
                  </a:lnTo>
                  <a:lnTo>
                    <a:pt x="1610305" y="1640541"/>
                  </a:lnTo>
                  <a:lnTo>
                    <a:pt x="1607129" y="1644401"/>
                  </a:lnTo>
                  <a:lnTo>
                    <a:pt x="1603500" y="1648261"/>
                  </a:lnTo>
                  <a:lnTo>
                    <a:pt x="1599644" y="1651893"/>
                  </a:lnTo>
                  <a:lnTo>
                    <a:pt x="1595788" y="1655299"/>
                  </a:lnTo>
                  <a:lnTo>
                    <a:pt x="1591706" y="1658478"/>
                  </a:lnTo>
                  <a:lnTo>
                    <a:pt x="1587396" y="1661429"/>
                  </a:lnTo>
                  <a:lnTo>
                    <a:pt x="1583313" y="1664154"/>
                  </a:lnTo>
                  <a:lnTo>
                    <a:pt x="1578550" y="1666651"/>
                  </a:lnTo>
                  <a:lnTo>
                    <a:pt x="1574014" y="1669149"/>
                  </a:lnTo>
                  <a:lnTo>
                    <a:pt x="1569477" y="1671419"/>
                  </a:lnTo>
                  <a:lnTo>
                    <a:pt x="1564487" y="1673236"/>
                  </a:lnTo>
                  <a:lnTo>
                    <a:pt x="1559497" y="1674825"/>
                  </a:lnTo>
                  <a:lnTo>
                    <a:pt x="1554507" y="1676187"/>
                  </a:lnTo>
                  <a:lnTo>
                    <a:pt x="1549290" y="1677549"/>
                  </a:lnTo>
                  <a:lnTo>
                    <a:pt x="1543846" y="1678458"/>
                  </a:lnTo>
                  <a:lnTo>
                    <a:pt x="1538630" y="1679139"/>
                  </a:lnTo>
                  <a:lnTo>
                    <a:pt x="1532959" y="1679593"/>
                  </a:lnTo>
                  <a:lnTo>
                    <a:pt x="1527515" y="1679820"/>
                  </a:lnTo>
                  <a:lnTo>
                    <a:pt x="1331996" y="1679820"/>
                  </a:lnTo>
                  <a:lnTo>
                    <a:pt x="1169820" y="1679820"/>
                  </a:lnTo>
                  <a:lnTo>
                    <a:pt x="1169820" y="1730451"/>
                  </a:lnTo>
                  <a:lnTo>
                    <a:pt x="1527515" y="1730451"/>
                  </a:lnTo>
                  <a:lnTo>
                    <a:pt x="1537496" y="1730224"/>
                  </a:lnTo>
                  <a:lnTo>
                    <a:pt x="1547022" y="1729088"/>
                  </a:lnTo>
                  <a:lnTo>
                    <a:pt x="1556322" y="1727953"/>
                  </a:lnTo>
                  <a:lnTo>
                    <a:pt x="1565394" y="1725683"/>
                  </a:lnTo>
                  <a:lnTo>
                    <a:pt x="1574467" y="1723185"/>
                  </a:lnTo>
                  <a:lnTo>
                    <a:pt x="1583313" y="1720461"/>
                  </a:lnTo>
                  <a:lnTo>
                    <a:pt x="1591706" y="1716828"/>
                  </a:lnTo>
                  <a:lnTo>
                    <a:pt x="1600098" y="1712514"/>
                  </a:lnTo>
                  <a:lnTo>
                    <a:pt x="1608037" y="1708200"/>
                  </a:lnTo>
                  <a:lnTo>
                    <a:pt x="1615749" y="1703432"/>
                  </a:lnTo>
                  <a:lnTo>
                    <a:pt x="1623007" y="1697983"/>
                  </a:lnTo>
                  <a:lnTo>
                    <a:pt x="1630265" y="1692307"/>
                  </a:lnTo>
                  <a:lnTo>
                    <a:pt x="1637070" y="1685950"/>
                  </a:lnTo>
                  <a:lnTo>
                    <a:pt x="1643194" y="1679593"/>
                  </a:lnTo>
                  <a:lnTo>
                    <a:pt x="1649318" y="1672781"/>
                  </a:lnTo>
                  <a:lnTo>
                    <a:pt x="1654762" y="1665743"/>
                  </a:lnTo>
                  <a:lnTo>
                    <a:pt x="2174633" y="1612615"/>
                  </a:lnTo>
                  <a:lnTo>
                    <a:pt x="2179170" y="1612388"/>
                  </a:lnTo>
                  <a:lnTo>
                    <a:pt x="2183479" y="1612388"/>
                  </a:lnTo>
                  <a:lnTo>
                    <a:pt x="2188243" y="1612388"/>
                  </a:lnTo>
                  <a:lnTo>
                    <a:pt x="2192552" y="1613069"/>
                  </a:lnTo>
                  <a:lnTo>
                    <a:pt x="2197089" y="1613523"/>
                  </a:lnTo>
                  <a:lnTo>
                    <a:pt x="2201398" y="1614431"/>
                  </a:lnTo>
                  <a:lnTo>
                    <a:pt x="2205481" y="1615566"/>
                  </a:lnTo>
                  <a:lnTo>
                    <a:pt x="2209791" y="1616929"/>
                  </a:lnTo>
                  <a:lnTo>
                    <a:pt x="2214100" y="1618291"/>
                  </a:lnTo>
                  <a:lnTo>
                    <a:pt x="2218183" y="1620107"/>
                  </a:lnTo>
                  <a:lnTo>
                    <a:pt x="2222039" y="1622378"/>
                  </a:lnTo>
                  <a:lnTo>
                    <a:pt x="2225895" y="1624648"/>
                  </a:lnTo>
                  <a:lnTo>
                    <a:pt x="2229751" y="1626919"/>
                  </a:lnTo>
                  <a:lnTo>
                    <a:pt x="2233380" y="1629643"/>
                  </a:lnTo>
                  <a:lnTo>
                    <a:pt x="2237009" y="1632595"/>
                  </a:lnTo>
                  <a:lnTo>
                    <a:pt x="2240411" y="1635773"/>
                  </a:lnTo>
                  <a:lnTo>
                    <a:pt x="2243587" y="1638725"/>
                  </a:lnTo>
                  <a:lnTo>
                    <a:pt x="2246762" y="1642358"/>
                  </a:lnTo>
                  <a:lnTo>
                    <a:pt x="2249711" y="1645990"/>
                  </a:lnTo>
                  <a:lnTo>
                    <a:pt x="2252206" y="1649623"/>
                  </a:lnTo>
                  <a:lnTo>
                    <a:pt x="2254701" y="1653483"/>
                  </a:lnTo>
                  <a:lnTo>
                    <a:pt x="2257196" y="1657342"/>
                  </a:lnTo>
                  <a:lnTo>
                    <a:pt x="2259237" y="1661429"/>
                  </a:lnTo>
                  <a:lnTo>
                    <a:pt x="2261052" y="1665970"/>
                  </a:lnTo>
                  <a:lnTo>
                    <a:pt x="2262867" y="1670057"/>
                  </a:lnTo>
                  <a:lnTo>
                    <a:pt x="2264227" y="1674371"/>
                  </a:lnTo>
                  <a:lnTo>
                    <a:pt x="2265588" y="1679139"/>
                  </a:lnTo>
                  <a:lnTo>
                    <a:pt x="2266723" y="1683453"/>
                  </a:lnTo>
                  <a:lnTo>
                    <a:pt x="2267403" y="1687993"/>
                  </a:lnTo>
                  <a:lnTo>
                    <a:pt x="2267857" y="1692761"/>
                  </a:lnTo>
                  <a:lnTo>
                    <a:pt x="2268083" y="1697302"/>
                  </a:lnTo>
                  <a:lnTo>
                    <a:pt x="2268537" y="1702297"/>
                  </a:lnTo>
                  <a:lnTo>
                    <a:pt x="2268537" y="1712287"/>
                  </a:lnTo>
                  <a:lnTo>
                    <a:pt x="2268083" y="1717055"/>
                  </a:lnTo>
                  <a:lnTo>
                    <a:pt x="2267857" y="1721369"/>
                  </a:lnTo>
                  <a:lnTo>
                    <a:pt x="2267630" y="1726137"/>
                  </a:lnTo>
                  <a:lnTo>
                    <a:pt x="2266949" y="1730451"/>
                  </a:lnTo>
                  <a:lnTo>
                    <a:pt x="2266042" y="1734764"/>
                  </a:lnTo>
                  <a:lnTo>
                    <a:pt x="2265361" y="1739305"/>
                  </a:lnTo>
                  <a:lnTo>
                    <a:pt x="2264001" y="1743392"/>
                  </a:lnTo>
                  <a:lnTo>
                    <a:pt x="2262867" y="1747479"/>
                  </a:lnTo>
                  <a:lnTo>
                    <a:pt x="2261506" y="1751566"/>
                  </a:lnTo>
                  <a:lnTo>
                    <a:pt x="2259918" y="1755653"/>
                  </a:lnTo>
                  <a:lnTo>
                    <a:pt x="2258103" y="1759512"/>
                  </a:lnTo>
                  <a:lnTo>
                    <a:pt x="2256062" y="1763599"/>
                  </a:lnTo>
                  <a:lnTo>
                    <a:pt x="2254247" y="1767459"/>
                  </a:lnTo>
                  <a:lnTo>
                    <a:pt x="2251979" y="1770864"/>
                  </a:lnTo>
                  <a:lnTo>
                    <a:pt x="2249711" y="1774497"/>
                  </a:lnTo>
                  <a:lnTo>
                    <a:pt x="2247216" y="1778130"/>
                  </a:lnTo>
                  <a:lnTo>
                    <a:pt x="2244721" y="1781536"/>
                  </a:lnTo>
                  <a:lnTo>
                    <a:pt x="2241772" y="1784714"/>
                  </a:lnTo>
                  <a:lnTo>
                    <a:pt x="2239050" y="1788120"/>
                  </a:lnTo>
                  <a:lnTo>
                    <a:pt x="2236102" y="1791071"/>
                  </a:lnTo>
                  <a:lnTo>
                    <a:pt x="2233153" y="1794023"/>
                  </a:lnTo>
                  <a:lnTo>
                    <a:pt x="2229977" y="1796747"/>
                  </a:lnTo>
                  <a:lnTo>
                    <a:pt x="2226575" y="1799472"/>
                  </a:lnTo>
                  <a:lnTo>
                    <a:pt x="2223400" y="1801969"/>
                  </a:lnTo>
                  <a:lnTo>
                    <a:pt x="2219771" y="1804240"/>
                  </a:lnTo>
                  <a:lnTo>
                    <a:pt x="2216141" y="1806510"/>
                  </a:lnTo>
                  <a:lnTo>
                    <a:pt x="2212512" y="1808554"/>
                  </a:lnTo>
                  <a:lnTo>
                    <a:pt x="2208657" y="1810370"/>
                  </a:lnTo>
                  <a:lnTo>
                    <a:pt x="2204801" y="1812186"/>
                  </a:lnTo>
                  <a:lnTo>
                    <a:pt x="2200718" y="1813776"/>
                  </a:lnTo>
                  <a:lnTo>
                    <a:pt x="2196635" y="1815365"/>
                  </a:lnTo>
                  <a:lnTo>
                    <a:pt x="2192325" y="1816727"/>
                  </a:lnTo>
                  <a:lnTo>
                    <a:pt x="1439282" y="2028332"/>
                  </a:lnTo>
                  <a:lnTo>
                    <a:pt x="1418869" y="2033781"/>
                  </a:lnTo>
                  <a:lnTo>
                    <a:pt x="1398682" y="2039003"/>
                  </a:lnTo>
                  <a:lnTo>
                    <a:pt x="1378268" y="2043317"/>
                  </a:lnTo>
                  <a:lnTo>
                    <a:pt x="1357854" y="2047404"/>
                  </a:lnTo>
                  <a:lnTo>
                    <a:pt x="1337213" y="2051037"/>
                  </a:lnTo>
                  <a:lnTo>
                    <a:pt x="1316573" y="2054442"/>
                  </a:lnTo>
                  <a:lnTo>
                    <a:pt x="1295932" y="2056940"/>
                  </a:lnTo>
                  <a:lnTo>
                    <a:pt x="1275291" y="2059437"/>
                  </a:lnTo>
                  <a:lnTo>
                    <a:pt x="1254424" y="2061254"/>
                  </a:lnTo>
                  <a:lnTo>
                    <a:pt x="1233556" y="2062389"/>
                  </a:lnTo>
                  <a:lnTo>
                    <a:pt x="1212916" y="2063297"/>
                  </a:lnTo>
                  <a:lnTo>
                    <a:pt x="1192048" y="2063751"/>
                  </a:lnTo>
                  <a:lnTo>
                    <a:pt x="1171181" y="2063751"/>
                  </a:lnTo>
                  <a:lnTo>
                    <a:pt x="1150087" y="2063297"/>
                  </a:lnTo>
                  <a:lnTo>
                    <a:pt x="1129219" y="2062162"/>
                  </a:lnTo>
                  <a:lnTo>
                    <a:pt x="1108352" y="2060573"/>
                  </a:lnTo>
                  <a:lnTo>
                    <a:pt x="796701" y="2035598"/>
                  </a:lnTo>
                  <a:lnTo>
                    <a:pt x="792391" y="2035144"/>
                  </a:lnTo>
                  <a:lnTo>
                    <a:pt x="788081" y="2034463"/>
                  </a:lnTo>
                  <a:lnTo>
                    <a:pt x="783545" y="2033554"/>
                  </a:lnTo>
                  <a:lnTo>
                    <a:pt x="779462" y="2032419"/>
                  </a:lnTo>
                  <a:lnTo>
                    <a:pt x="779462" y="1468438"/>
                  </a:lnTo>
                  <a:lnTo>
                    <a:pt x="779462" y="1467534"/>
                  </a:lnTo>
                  <a:lnTo>
                    <a:pt x="779462" y="1465263"/>
                  </a:lnTo>
                  <a:close/>
                  <a:moveTo>
                    <a:pt x="0" y="1401763"/>
                  </a:moveTo>
                  <a:lnTo>
                    <a:pt x="695325" y="1401763"/>
                  </a:lnTo>
                  <a:lnTo>
                    <a:pt x="695325" y="1572487"/>
                  </a:lnTo>
                  <a:lnTo>
                    <a:pt x="695325" y="1927085"/>
                  </a:lnTo>
                  <a:lnTo>
                    <a:pt x="695325" y="2247901"/>
                  </a:lnTo>
                  <a:lnTo>
                    <a:pt x="0" y="2247901"/>
                  </a:lnTo>
                  <a:lnTo>
                    <a:pt x="0" y="1401763"/>
                  </a:lnTo>
                  <a:close/>
                  <a:moveTo>
                    <a:pt x="1870009" y="1163726"/>
                  </a:moveTo>
                  <a:lnTo>
                    <a:pt x="1870009" y="1180300"/>
                  </a:lnTo>
                  <a:lnTo>
                    <a:pt x="1861189" y="1180981"/>
                  </a:lnTo>
                  <a:lnTo>
                    <a:pt x="1853274" y="1182343"/>
                  </a:lnTo>
                  <a:lnTo>
                    <a:pt x="1845586" y="1183705"/>
                  </a:lnTo>
                  <a:lnTo>
                    <a:pt x="1838575" y="1185522"/>
                  </a:lnTo>
                  <a:lnTo>
                    <a:pt x="1832243" y="1188019"/>
                  </a:lnTo>
                  <a:lnTo>
                    <a:pt x="1826138" y="1190290"/>
                  </a:lnTo>
                  <a:lnTo>
                    <a:pt x="1820936" y="1193014"/>
                  </a:lnTo>
                  <a:lnTo>
                    <a:pt x="1816187" y="1196193"/>
                  </a:lnTo>
                  <a:lnTo>
                    <a:pt x="1811891" y="1199825"/>
                  </a:lnTo>
                  <a:lnTo>
                    <a:pt x="1810081" y="1201642"/>
                  </a:lnTo>
                  <a:lnTo>
                    <a:pt x="1808272" y="1203458"/>
                  </a:lnTo>
                  <a:lnTo>
                    <a:pt x="1806689" y="1205501"/>
                  </a:lnTo>
                  <a:lnTo>
                    <a:pt x="1805106" y="1207545"/>
                  </a:lnTo>
                  <a:lnTo>
                    <a:pt x="1803749" y="1209588"/>
                  </a:lnTo>
                  <a:lnTo>
                    <a:pt x="1802619" y="1211859"/>
                  </a:lnTo>
                  <a:lnTo>
                    <a:pt x="1801488" y="1214356"/>
                  </a:lnTo>
                  <a:lnTo>
                    <a:pt x="1800583" y="1216627"/>
                  </a:lnTo>
                  <a:lnTo>
                    <a:pt x="1799679" y="1219124"/>
                  </a:lnTo>
                  <a:lnTo>
                    <a:pt x="1799227" y="1221395"/>
                  </a:lnTo>
                  <a:lnTo>
                    <a:pt x="1798548" y="1226844"/>
                  </a:lnTo>
                  <a:lnTo>
                    <a:pt x="1798096" y="1232520"/>
                  </a:lnTo>
                  <a:lnTo>
                    <a:pt x="1798096" y="1236379"/>
                  </a:lnTo>
                  <a:lnTo>
                    <a:pt x="1798774" y="1240239"/>
                  </a:lnTo>
                  <a:lnTo>
                    <a:pt x="1799227" y="1243872"/>
                  </a:lnTo>
                  <a:lnTo>
                    <a:pt x="1800357" y="1247504"/>
                  </a:lnTo>
                  <a:lnTo>
                    <a:pt x="1801488" y="1251137"/>
                  </a:lnTo>
                  <a:lnTo>
                    <a:pt x="1802845" y="1254543"/>
                  </a:lnTo>
                  <a:lnTo>
                    <a:pt x="1804654" y="1257948"/>
                  </a:lnTo>
                  <a:lnTo>
                    <a:pt x="1806689" y="1261354"/>
                  </a:lnTo>
                  <a:lnTo>
                    <a:pt x="1808725" y="1264079"/>
                  </a:lnTo>
                  <a:lnTo>
                    <a:pt x="1810986" y="1267257"/>
                  </a:lnTo>
                  <a:lnTo>
                    <a:pt x="1813474" y="1269755"/>
                  </a:lnTo>
                  <a:lnTo>
                    <a:pt x="1815961" y="1272252"/>
                  </a:lnTo>
                  <a:lnTo>
                    <a:pt x="1818449" y="1274750"/>
                  </a:lnTo>
                  <a:lnTo>
                    <a:pt x="1821162" y="1277020"/>
                  </a:lnTo>
                  <a:lnTo>
                    <a:pt x="1823876" y="1278836"/>
                  </a:lnTo>
                  <a:lnTo>
                    <a:pt x="1826816" y="1280653"/>
                  </a:lnTo>
                  <a:lnTo>
                    <a:pt x="1834053" y="1284740"/>
                  </a:lnTo>
                  <a:lnTo>
                    <a:pt x="1843777" y="1289734"/>
                  </a:lnTo>
                  <a:lnTo>
                    <a:pt x="1855988" y="1295638"/>
                  </a:lnTo>
                  <a:lnTo>
                    <a:pt x="1870914" y="1302676"/>
                  </a:lnTo>
                  <a:lnTo>
                    <a:pt x="1875436" y="1304719"/>
                  </a:lnTo>
                  <a:lnTo>
                    <a:pt x="1879507" y="1306763"/>
                  </a:lnTo>
                  <a:lnTo>
                    <a:pt x="1883125" y="1309033"/>
                  </a:lnTo>
                  <a:lnTo>
                    <a:pt x="1886065" y="1311077"/>
                  </a:lnTo>
                  <a:lnTo>
                    <a:pt x="1889005" y="1312893"/>
                  </a:lnTo>
                  <a:lnTo>
                    <a:pt x="1891040" y="1314936"/>
                  </a:lnTo>
                  <a:lnTo>
                    <a:pt x="1892623" y="1316980"/>
                  </a:lnTo>
                  <a:lnTo>
                    <a:pt x="1893528" y="1318796"/>
                  </a:lnTo>
                  <a:lnTo>
                    <a:pt x="1894432" y="1320839"/>
                  </a:lnTo>
                  <a:lnTo>
                    <a:pt x="1895111" y="1323110"/>
                  </a:lnTo>
                  <a:lnTo>
                    <a:pt x="1895563" y="1325834"/>
                  </a:lnTo>
                  <a:lnTo>
                    <a:pt x="1896241" y="1328559"/>
                  </a:lnTo>
                  <a:lnTo>
                    <a:pt x="1896694" y="1335597"/>
                  </a:lnTo>
                  <a:lnTo>
                    <a:pt x="1896920" y="1343544"/>
                  </a:lnTo>
                  <a:lnTo>
                    <a:pt x="1896694" y="1346722"/>
                  </a:lnTo>
                  <a:lnTo>
                    <a:pt x="1896241" y="1349447"/>
                  </a:lnTo>
                  <a:lnTo>
                    <a:pt x="1894885" y="1352171"/>
                  </a:lnTo>
                  <a:lnTo>
                    <a:pt x="1893302" y="1353988"/>
                  </a:lnTo>
                  <a:lnTo>
                    <a:pt x="1892623" y="1354669"/>
                  </a:lnTo>
                  <a:lnTo>
                    <a:pt x="1891492" y="1355577"/>
                  </a:lnTo>
                  <a:lnTo>
                    <a:pt x="1889005" y="1356485"/>
                  </a:lnTo>
                  <a:lnTo>
                    <a:pt x="1886065" y="1357393"/>
                  </a:lnTo>
                  <a:lnTo>
                    <a:pt x="1882899" y="1357620"/>
                  </a:lnTo>
                  <a:lnTo>
                    <a:pt x="1880864" y="1357620"/>
                  </a:lnTo>
                  <a:lnTo>
                    <a:pt x="1879055" y="1357393"/>
                  </a:lnTo>
                  <a:lnTo>
                    <a:pt x="1877472" y="1356712"/>
                  </a:lnTo>
                  <a:lnTo>
                    <a:pt x="1875889" y="1356258"/>
                  </a:lnTo>
                  <a:lnTo>
                    <a:pt x="1874532" y="1355577"/>
                  </a:lnTo>
                  <a:lnTo>
                    <a:pt x="1873627" y="1354669"/>
                  </a:lnTo>
                  <a:lnTo>
                    <a:pt x="1872723" y="1353761"/>
                  </a:lnTo>
                  <a:lnTo>
                    <a:pt x="1872270" y="1352398"/>
                  </a:lnTo>
                  <a:lnTo>
                    <a:pt x="1871818" y="1350809"/>
                  </a:lnTo>
                  <a:lnTo>
                    <a:pt x="1871140" y="1348993"/>
                  </a:lnTo>
                  <a:lnTo>
                    <a:pt x="1870461" y="1343544"/>
                  </a:lnTo>
                  <a:lnTo>
                    <a:pt x="1870235" y="1336051"/>
                  </a:lnTo>
                  <a:lnTo>
                    <a:pt x="1870009" y="1326515"/>
                  </a:lnTo>
                  <a:lnTo>
                    <a:pt x="1870009" y="1314028"/>
                  </a:lnTo>
                  <a:lnTo>
                    <a:pt x="1799227" y="1314028"/>
                  </a:lnTo>
                  <a:lnTo>
                    <a:pt x="1799227" y="1324018"/>
                  </a:lnTo>
                  <a:lnTo>
                    <a:pt x="1799227" y="1328332"/>
                  </a:lnTo>
                  <a:lnTo>
                    <a:pt x="1799453" y="1332192"/>
                  </a:lnTo>
                  <a:lnTo>
                    <a:pt x="1799905" y="1336278"/>
                  </a:lnTo>
                  <a:lnTo>
                    <a:pt x="1800583" y="1339911"/>
                  </a:lnTo>
                  <a:lnTo>
                    <a:pt x="1801262" y="1343544"/>
                  </a:lnTo>
                  <a:lnTo>
                    <a:pt x="1802166" y="1346949"/>
                  </a:lnTo>
                  <a:lnTo>
                    <a:pt x="1803071" y="1350355"/>
                  </a:lnTo>
                  <a:lnTo>
                    <a:pt x="1804428" y="1353534"/>
                  </a:lnTo>
                  <a:lnTo>
                    <a:pt x="1806011" y="1356258"/>
                  </a:lnTo>
                  <a:lnTo>
                    <a:pt x="1807368" y="1359210"/>
                  </a:lnTo>
                  <a:lnTo>
                    <a:pt x="1809177" y="1361707"/>
                  </a:lnTo>
                  <a:lnTo>
                    <a:pt x="1810986" y="1364205"/>
                  </a:lnTo>
                  <a:lnTo>
                    <a:pt x="1813021" y="1366702"/>
                  </a:lnTo>
                  <a:lnTo>
                    <a:pt x="1815509" y="1368746"/>
                  </a:lnTo>
                  <a:lnTo>
                    <a:pt x="1817770" y="1370562"/>
                  </a:lnTo>
                  <a:lnTo>
                    <a:pt x="1820258" y="1372378"/>
                  </a:lnTo>
                  <a:lnTo>
                    <a:pt x="1825685" y="1375557"/>
                  </a:lnTo>
                  <a:lnTo>
                    <a:pt x="1831339" y="1378508"/>
                  </a:lnTo>
                  <a:lnTo>
                    <a:pt x="1837219" y="1381006"/>
                  </a:lnTo>
                  <a:lnTo>
                    <a:pt x="1843551" y="1383276"/>
                  </a:lnTo>
                  <a:lnTo>
                    <a:pt x="1849656" y="1385093"/>
                  </a:lnTo>
                  <a:lnTo>
                    <a:pt x="1856214" y="1386455"/>
                  </a:lnTo>
                  <a:lnTo>
                    <a:pt x="1862999" y="1387590"/>
                  </a:lnTo>
                  <a:lnTo>
                    <a:pt x="1870009" y="1388271"/>
                  </a:lnTo>
                  <a:lnTo>
                    <a:pt x="1870009" y="1408479"/>
                  </a:lnTo>
                  <a:lnTo>
                    <a:pt x="1902573" y="1408479"/>
                  </a:lnTo>
                  <a:lnTo>
                    <a:pt x="1902573" y="1388725"/>
                  </a:lnTo>
                  <a:lnTo>
                    <a:pt x="1911393" y="1387817"/>
                  </a:lnTo>
                  <a:lnTo>
                    <a:pt x="1919534" y="1386228"/>
                  </a:lnTo>
                  <a:lnTo>
                    <a:pt x="1927223" y="1384411"/>
                  </a:lnTo>
                  <a:lnTo>
                    <a:pt x="1934460" y="1382141"/>
                  </a:lnTo>
                  <a:lnTo>
                    <a:pt x="1941018" y="1379417"/>
                  </a:lnTo>
                  <a:lnTo>
                    <a:pt x="1947124" y="1376692"/>
                  </a:lnTo>
                  <a:lnTo>
                    <a:pt x="1952551" y="1373286"/>
                  </a:lnTo>
                  <a:lnTo>
                    <a:pt x="1954812" y="1371470"/>
                  </a:lnTo>
                  <a:lnTo>
                    <a:pt x="1957300" y="1369427"/>
                  </a:lnTo>
                  <a:lnTo>
                    <a:pt x="1959561" y="1367610"/>
                  </a:lnTo>
                  <a:lnTo>
                    <a:pt x="1961597" y="1365567"/>
                  </a:lnTo>
                  <a:lnTo>
                    <a:pt x="1963632" y="1363296"/>
                  </a:lnTo>
                  <a:lnTo>
                    <a:pt x="1965441" y="1360799"/>
                  </a:lnTo>
                  <a:lnTo>
                    <a:pt x="1967024" y="1358529"/>
                  </a:lnTo>
                  <a:lnTo>
                    <a:pt x="1968381" y="1356031"/>
                  </a:lnTo>
                  <a:lnTo>
                    <a:pt x="1969738" y="1353534"/>
                  </a:lnTo>
                  <a:lnTo>
                    <a:pt x="1971095" y="1350809"/>
                  </a:lnTo>
                  <a:lnTo>
                    <a:pt x="1971999" y="1348085"/>
                  </a:lnTo>
                  <a:lnTo>
                    <a:pt x="1972904" y="1345133"/>
                  </a:lnTo>
                  <a:lnTo>
                    <a:pt x="1973808" y="1342408"/>
                  </a:lnTo>
                  <a:lnTo>
                    <a:pt x="1974487" y="1339230"/>
                  </a:lnTo>
                  <a:lnTo>
                    <a:pt x="1975165" y="1333100"/>
                  </a:lnTo>
                  <a:lnTo>
                    <a:pt x="1975391" y="1326288"/>
                  </a:lnTo>
                  <a:lnTo>
                    <a:pt x="1975391" y="1321975"/>
                  </a:lnTo>
                  <a:lnTo>
                    <a:pt x="1975165" y="1318115"/>
                  </a:lnTo>
                  <a:lnTo>
                    <a:pt x="1974713" y="1314255"/>
                  </a:lnTo>
                  <a:lnTo>
                    <a:pt x="1973808" y="1310395"/>
                  </a:lnTo>
                  <a:lnTo>
                    <a:pt x="1972904" y="1306990"/>
                  </a:lnTo>
                  <a:lnTo>
                    <a:pt x="1971773" y="1303584"/>
                  </a:lnTo>
                  <a:lnTo>
                    <a:pt x="1970190" y="1300406"/>
                  </a:lnTo>
                  <a:lnTo>
                    <a:pt x="1968607" y="1297454"/>
                  </a:lnTo>
                  <a:lnTo>
                    <a:pt x="1967024" y="1294502"/>
                  </a:lnTo>
                  <a:lnTo>
                    <a:pt x="1965215" y="1292005"/>
                  </a:lnTo>
                  <a:lnTo>
                    <a:pt x="1963406" y="1289507"/>
                  </a:lnTo>
                  <a:lnTo>
                    <a:pt x="1961371" y="1287237"/>
                  </a:lnTo>
                  <a:lnTo>
                    <a:pt x="1959109" y="1284967"/>
                  </a:lnTo>
                  <a:lnTo>
                    <a:pt x="1956848" y="1282923"/>
                  </a:lnTo>
                  <a:lnTo>
                    <a:pt x="1954586" y="1281107"/>
                  </a:lnTo>
                  <a:lnTo>
                    <a:pt x="1952325" y="1279518"/>
                  </a:lnTo>
                  <a:lnTo>
                    <a:pt x="1945993" y="1275885"/>
                  </a:lnTo>
                  <a:lnTo>
                    <a:pt x="1938078" y="1271798"/>
                  </a:lnTo>
                  <a:lnTo>
                    <a:pt x="1927901" y="1267030"/>
                  </a:lnTo>
                  <a:lnTo>
                    <a:pt x="1915464" y="1261581"/>
                  </a:lnTo>
                  <a:lnTo>
                    <a:pt x="1900990" y="1254997"/>
                  </a:lnTo>
                  <a:lnTo>
                    <a:pt x="1889909" y="1249548"/>
                  </a:lnTo>
                  <a:lnTo>
                    <a:pt x="1881995" y="1245461"/>
                  </a:lnTo>
                  <a:lnTo>
                    <a:pt x="1879281" y="1243872"/>
                  </a:lnTo>
                  <a:lnTo>
                    <a:pt x="1877246" y="1242510"/>
                  </a:lnTo>
                  <a:lnTo>
                    <a:pt x="1875663" y="1241147"/>
                  </a:lnTo>
                  <a:lnTo>
                    <a:pt x="1874306" y="1239558"/>
                  </a:lnTo>
                  <a:lnTo>
                    <a:pt x="1872949" y="1237742"/>
                  </a:lnTo>
                  <a:lnTo>
                    <a:pt x="1872270" y="1235925"/>
                  </a:lnTo>
                  <a:lnTo>
                    <a:pt x="1871592" y="1233655"/>
                  </a:lnTo>
                  <a:lnTo>
                    <a:pt x="1870914" y="1231157"/>
                  </a:lnTo>
                  <a:lnTo>
                    <a:pt x="1870687" y="1228433"/>
                  </a:lnTo>
                  <a:lnTo>
                    <a:pt x="1870461" y="1225708"/>
                  </a:lnTo>
                  <a:lnTo>
                    <a:pt x="1870687" y="1222076"/>
                  </a:lnTo>
                  <a:lnTo>
                    <a:pt x="1871140" y="1219124"/>
                  </a:lnTo>
                  <a:lnTo>
                    <a:pt x="1872270" y="1216627"/>
                  </a:lnTo>
                  <a:lnTo>
                    <a:pt x="1873853" y="1214583"/>
                  </a:lnTo>
                  <a:lnTo>
                    <a:pt x="1874532" y="1213675"/>
                  </a:lnTo>
                  <a:lnTo>
                    <a:pt x="1875663" y="1212994"/>
                  </a:lnTo>
                  <a:lnTo>
                    <a:pt x="1877924" y="1211859"/>
                  </a:lnTo>
                  <a:lnTo>
                    <a:pt x="1880412" y="1211178"/>
                  </a:lnTo>
                  <a:lnTo>
                    <a:pt x="1883577" y="1210951"/>
                  </a:lnTo>
                  <a:lnTo>
                    <a:pt x="1887196" y="1211178"/>
                  </a:lnTo>
                  <a:lnTo>
                    <a:pt x="1888779" y="1211405"/>
                  </a:lnTo>
                  <a:lnTo>
                    <a:pt x="1889909" y="1211859"/>
                  </a:lnTo>
                  <a:lnTo>
                    <a:pt x="1891266" y="1212767"/>
                  </a:lnTo>
                  <a:lnTo>
                    <a:pt x="1892397" y="1213221"/>
                  </a:lnTo>
                  <a:lnTo>
                    <a:pt x="1893302" y="1214356"/>
                  </a:lnTo>
                  <a:lnTo>
                    <a:pt x="1894206" y="1215037"/>
                  </a:lnTo>
                  <a:lnTo>
                    <a:pt x="1894658" y="1216400"/>
                  </a:lnTo>
                  <a:lnTo>
                    <a:pt x="1895111" y="1217989"/>
                  </a:lnTo>
                  <a:lnTo>
                    <a:pt x="1896015" y="1221849"/>
                  </a:lnTo>
                  <a:lnTo>
                    <a:pt x="1896468" y="1226844"/>
                  </a:lnTo>
                  <a:lnTo>
                    <a:pt x="1896468" y="1233201"/>
                  </a:lnTo>
                  <a:lnTo>
                    <a:pt x="1896468" y="1241601"/>
                  </a:lnTo>
                  <a:lnTo>
                    <a:pt x="1967250" y="1241601"/>
                  </a:lnTo>
                  <a:lnTo>
                    <a:pt x="1967703" y="1235925"/>
                  </a:lnTo>
                  <a:lnTo>
                    <a:pt x="1967929" y="1231838"/>
                  </a:lnTo>
                  <a:lnTo>
                    <a:pt x="1967703" y="1226389"/>
                  </a:lnTo>
                  <a:lnTo>
                    <a:pt x="1967024" y="1220940"/>
                  </a:lnTo>
                  <a:lnTo>
                    <a:pt x="1965667" y="1216173"/>
                  </a:lnTo>
                  <a:lnTo>
                    <a:pt x="1963858" y="1211405"/>
                  </a:lnTo>
                  <a:lnTo>
                    <a:pt x="1961597" y="1207318"/>
                  </a:lnTo>
                  <a:lnTo>
                    <a:pt x="1958657" y="1203231"/>
                  </a:lnTo>
                  <a:lnTo>
                    <a:pt x="1955491" y="1199598"/>
                  </a:lnTo>
                  <a:lnTo>
                    <a:pt x="1951646" y="1196193"/>
                  </a:lnTo>
                  <a:lnTo>
                    <a:pt x="1947350" y="1193014"/>
                  </a:lnTo>
                  <a:lnTo>
                    <a:pt x="1942375" y="1190290"/>
                  </a:lnTo>
                  <a:lnTo>
                    <a:pt x="1937173" y="1187565"/>
                  </a:lnTo>
                  <a:lnTo>
                    <a:pt x="1931067" y="1185522"/>
                  </a:lnTo>
                  <a:lnTo>
                    <a:pt x="1924735" y="1183705"/>
                  </a:lnTo>
                  <a:lnTo>
                    <a:pt x="1917951" y="1182343"/>
                  </a:lnTo>
                  <a:lnTo>
                    <a:pt x="1910488" y="1180981"/>
                  </a:lnTo>
                  <a:lnTo>
                    <a:pt x="1902573" y="1180300"/>
                  </a:lnTo>
                  <a:lnTo>
                    <a:pt x="1902573" y="1163726"/>
                  </a:lnTo>
                  <a:lnTo>
                    <a:pt x="1870009" y="1163726"/>
                  </a:lnTo>
                  <a:close/>
                  <a:moveTo>
                    <a:pt x="1886970" y="1085850"/>
                  </a:moveTo>
                  <a:lnTo>
                    <a:pt x="1896920" y="1086304"/>
                  </a:lnTo>
                  <a:lnTo>
                    <a:pt x="1907322" y="1086985"/>
                  </a:lnTo>
                  <a:lnTo>
                    <a:pt x="1917047" y="1088347"/>
                  </a:lnTo>
                  <a:lnTo>
                    <a:pt x="1926997" y="1090164"/>
                  </a:lnTo>
                  <a:lnTo>
                    <a:pt x="1936495" y="1092434"/>
                  </a:lnTo>
                  <a:lnTo>
                    <a:pt x="1945993" y="1094931"/>
                  </a:lnTo>
                  <a:lnTo>
                    <a:pt x="1955265" y="1098110"/>
                  </a:lnTo>
                  <a:lnTo>
                    <a:pt x="1964310" y="1101743"/>
                  </a:lnTo>
                  <a:lnTo>
                    <a:pt x="1973130" y="1105830"/>
                  </a:lnTo>
                  <a:lnTo>
                    <a:pt x="1981723" y="1110143"/>
                  </a:lnTo>
                  <a:lnTo>
                    <a:pt x="1990091" y="1114911"/>
                  </a:lnTo>
                  <a:lnTo>
                    <a:pt x="1998232" y="1120133"/>
                  </a:lnTo>
                  <a:lnTo>
                    <a:pt x="2005921" y="1125809"/>
                  </a:lnTo>
                  <a:lnTo>
                    <a:pt x="2013383" y="1131712"/>
                  </a:lnTo>
                  <a:lnTo>
                    <a:pt x="2020620" y="1137843"/>
                  </a:lnTo>
                  <a:lnTo>
                    <a:pt x="2027630" y="1144654"/>
                  </a:lnTo>
                  <a:lnTo>
                    <a:pt x="2034415" y="1151465"/>
                  </a:lnTo>
                  <a:lnTo>
                    <a:pt x="2040520" y="1158731"/>
                  </a:lnTo>
                  <a:lnTo>
                    <a:pt x="2046400" y="1166223"/>
                  </a:lnTo>
                  <a:lnTo>
                    <a:pt x="2052054" y="1174170"/>
                  </a:lnTo>
                  <a:lnTo>
                    <a:pt x="2057255" y="1182343"/>
                  </a:lnTo>
                  <a:lnTo>
                    <a:pt x="2062004" y="1190744"/>
                  </a:lnTo>
                  <a:lnTo>
                    <a:pt x="2066527" y="1199371"/>
                  </a:lnTo>
                  <a:lnTo>
                    <a:pt x="2070371" y="1207999"/>
                  </a:lnTo>
                  <a:lnTo>
                    <a:pt x="2073989" y="1217081"/>
                  </a:lnTo>
                  <a:lnTo>
                    <a:pt x="2076929" y="1226389"/>
                  </a:lnTo>
                  <a:lnTo>
                    <a:pt x="2079869" y="1235925"/>
                  </a:lnTo>
                  <a:lnTo>
                    <a:pt x="2081904" y="1245688"/>
                  </a:lnTo>
                  <a:lnTo>
                    <a:pt x="2083714" y="1255678"/>
                  </a:lnTo>
                  <a:lnTo>
                    <a:pt x="2085070" y="1265668"/>
                  </a:lnTo>
                  <a:lnTo>
                    <a:pt x="2085749" y="1275658"/>
                  </a:lnTo>
                  <a:lnTo>
                    <a:pt x="2085975" y="1286102"/>
                  </a:lnTo>
                  <a:lnTo>
                    <a:pt x="2085749" y="1296319"/>
                  </a:lnTo>
                  <a:lnTo>
                    <a:pt x="2085070" y="1306536"/>
                  </a:lnTo>
                  <a:lnTo>
                    <a:pt x="2083714" y="1316526"/>
                  </a:lnTo>
                  <a:lnTo>
                    <a:pt x="2081904" y="1326288"/>
                  </a:lnTo>
                  <a:lnTo>
                    <a:pt x="2079869" y="1335824"/>
                  </a:lnTo>
                  <a:lnTo>
                    <a:pt x="2076929" y="1345360"/>
                  </a:lnTo>
                  <a:lnTo>
                    <a:pt x="2073989" y="1354669"/>
                  </a:lnTo>
                  <a:lnTo>
                    <a:pt x="2070371" y="1363751"/>
                  </a:lnTo>
                  <a:lnTo>
                    <a:pt x="2066527" y="1372832"/>
                  </a:lnTo>
                  <a:lnTo>
                    <a:pt x="2062004" y="1381233"/>
                  </a:lnTo>
                  <a:lnTo>
                    <a:pt x="2057255" y="1389633"/>
                  </a:lnTo>
                  <a:lnTo>
                    <a:pt x="2052054" y="1397807"/>
                  </a:lnTo>
                  <a:lnTo>
                    <a:pt x="2046400" y="1405527"/>
                  </a:lnTo>
                  <a:lnTo>
                    <a:pt x="2040520" y="1413019"/>
                  </a:lnTo>
                  <a:lnTo>
                    <a:pt x="2034415" y="1420285"/>
                  </a:lnTo>
                  <a:lnTo>
                    <a:pt x="2027630" y="1427323"/>
                  </a:lnTo>
                  <a:lnTo>
                    <a:pt x="2020620" y="1433907"/>
                  </a:lnTo>
                  <a:lnTo>
                    <a:pt x="2013383" y="1440265"/>
                  </a:lnTo>
                  <a:lnTo>
                    <a:pt x="2005921" y="1446168"/>
                  </a:lnTo>
                  <a:lnTo>
                    <a:pt x="1998232" y="1451844"/>
                  </a:lnTo>
                  <a:lnTo>
                    <a:pt x="1990091" y="1456839"/>
                  </a:lnTo>
                  <a:lnTo>
                    <a:pt x="1981723" y="1461834"/>
                  </a:lnTo>
                  <a:lnTo>
                    <a:pt x="1973130" y="1466147"/>
                  </a:lnTo>
                  <a:lnTo>
                    <a:pt x="1964310" y="1470007"/>
                  </a:lnTo>
                  <a:lnTo>
                    <a:pt x="1955265" y="1473640"/>
                  </a:lnTo>
                  <a:lnTo>
                    <a:pt x="1945993" y="1476819"/>
                  </a:lnTo>
                  <a:lnTo>
                    <a:pt x="1936495" y="1479770"/>
                  </a:lnTo>
                  <a:lnTo>
                    <a:pt x="1926997" y="1481813"/>
                  </a:lnTo>
                  <a:lnTo>
                    <a:pt x="1917047" y="1483630"/>
                  </a:lnTo>
                  <a:lnTo>
                    <a:pt x="1907322" y="1484765"/>
                  </a:lnTo>
                  <a:lnTo>
                    <a:pt x="1896920" y="1485673"/>
                  </a:lnTo>
                  <a:lnTo>
                    <a:pt x="1886970" y="1485900"/>
                  </a:lnTo>
                  <a:lnTo>
                    <a:pt x="1876567" y="1485673"/>
                  </a:lnTo>
                  <a:lnTo>
                    <a:pt x="1866391" y="1484765"/>
                  </a:lnTo>
                  <a:lnTo>
                    <a:pt x="1856667" y="1483630"/>
                  </a:lnTo>
                  <a:lnTo>
                    <a:pt x="1846490" y="1481813"/>
                  </a:lnTo>
                  <a:lnTo>
                    <a:pt x="1836992" y="1479770"/>
                  </a:lnTo>
                  <a:lnTo>
                    <a:pt x="1827494" y="1476819"/>
                  </a:lnTo>
                  <a:lnTo>
                    <a:pt x="1818223" y="1473640"/>
                  </a:lnTo>
                  <a:lnTo>
                    <a:pt x="1809177" y="1470007"/>
                  </a:lnTo>
                  <a:lnTo>
                    <a:pt x="1800583" y="1466147"/>
                  </a:lnTo>
                  <a:lnTo>
                    <a:pt x="1791764" y="1461834"/>
                  </a:lnTo>
                  <a:lnTo>
                    <a:pt x="1783623" y="1456839"/>
                  </a:lnTo>
                  <a:lnTo>
                    <a:pt x="1775256" y="1451844"/>
                  </a:lnTo>
                  <a:lnTo>
                    <a:pt x="1767567" y="1446168"/>
                  </a:lnTo>
                  <a:lnTo>
                    <a:pt x="1760104" y="1440265"/>
                  </a:lnTo>
                  <a:lnTo>
                    <a:pt x="1752867" y="1433907"/>
                  </a:lnTo>
                  <a:lnTo>
                    <a:pt x="1746083" y="1427323"/>
                  </a:lnTo>
                  <a:lnTo>
                    <a:pt x="1739299" y="1420285"/>
                  </a:lnTo>
                  <a:lnTo>
                    <a:pt x="1733193" y="1413019"/>
                  </a:lnTo>
                  <a:lnTo>
                    <a:pt x="1727313" y="1405527"/>
                  </a:lnTo>
                  <a:lnTo>
                    <a:pt x="1721660" y="1397807"/>
                  </a:lnTo>
                  <a:lnTo>
                    <a:pt x="1716458" y="1389633"/>
                  </a:lnTo>
                  <a:lnTo>
                    <a:pt x="1711483" y="1381233"/>
                  </a:lnTo>
                  <a:lnTo>
                    <a:pt x="1707187" y="1372832"/>
                  </a:lnTo>
                  <a:lnTo>
                    <a:pt x="1703342" y="1363751"/>
                  </a:lnTo>
                  <a:lnTo>
                    <a:pt x="1699724" y="1354669"/>
                  </a:lnTo>
                  <a:lnTo>
                    <a:pt x="1696558" y="1345360"/>
                  </a:lnTo>
                  <a:lnTo>
                    <a:pt x="1693844" y="1335824"/>
                  </a:lnTo>
                  <a:lnTo>
                    <a:pt x="1691809" y="1326288"/>
                  </a:lnTo>
                  <a:lnTo>
                    <a:pt x="1690000" y="1316526"/>
                  </a:lnTo>
                  <a:lnTo>
                    <a:pt x="1688643" y="1306536"/>
                  </a:lnTo>
                  <a:lnTo>
                    <a:pt x="1687965" y="1296319"/>
                  </a:lnTo>
                  <a:lnTo>
                    <a:pt x="1687512" y="1286102"/>
                  </a:lnTo>
                  <a:lnTo>
                    <a:pt x="1687965" y="1275658"/>
                  </a:lnTo>
                  <a:lnTo>
                    <a:pt x="1688643" y="1265668"/>
                  </a:lnTo>
                  <a:lnTo>
                    <a:pt x="1690000" y="1255678"/>
                  </a:lnTo>
                  <a:lnTo>
                    <a:pt x="1691809" y="1245688"/>
                  </a:lnTo>
                  <a:lnTo>
                    <a:pt x="1693844" y="1235925"/>
                  </a:lnTo>
                  <a:lnTo>
                    <a:pt x="1696558" y="1226389"/>
                  </a:lnTo>
                  <a:lnTo>
                    <a:pt x="1699724" y="1217081"/>
                  </a:lnTo>
                  <a:lnTo>
                    <a:pt x="1703342" y="1207999"/>
                  </a:lnTo>
                  <a:lnTo>
                    <a:pt x="1707187" y="1199371"/>
                  </a:lnTo>
                  <a:lnTo>
                    <a:pt x="1711483" y="1190744"/>
                  </a:lnTo>
                  <a:lnTo>
                    <a:pt x="1716458" y="1182343"/>
                  </a:lnTo>
                  <a:lnTo>
                    <a:pt x="1721660" y="1174170"/>
                  </a:lnTo>
                  <a:lnTo>
                    <a:pt x="1727313" y="1166223"/>
                  </a:lnTo>
                  <a:lnTo>
                    <a:pt x="1733193" y="1158731"/>
                  </a:lnTo>
                  <a:lnTo>
                    <a:pt x="1739299" y="1151465"/>
                  </a:lnTo>
                  <a:lnTo>
                    <a:pt x="1746083" y="1144654"/>
                  </a:lnTo>
                  <a:lnTo>
                    <a:pt x="1752867" y="1137843"/>
                  </a:lnTo>
                  <a:lnTo>
                    <a:pt x="1760104" y="1131712"/>
                  </a:lnTo>
                  <a:lnTo>
                    <a:pt x="1767567" y="1125809"/>
                  </a:lnTo>
                  <a:lnTo>
                    <a:pt x="1775256" y="1120133"/>
                  </a:lnTo>
                  <a:lnTo>
                    <a:pt x="1783623" y="1114911"/>
                  </a:lnTo>
                  <a:lnTo>
                    <a:pt x="1791764" y="1110143"/>
                  </a:lnTo>
                  <a:lnTo>
                    <a:pt x="1800583" y="1105830"/>
                  </a:lnTo>
                  <a:lnTo>
                    <a:pt x="1809177" y="1101743"/>
                  </a:lnTo>
                  <a:lnTo>
                    <a:pt x="1818223" y="1098110"/>
                  </a:lnTo>
                  <a:lnTo>
                    <a:pt x="1827494" y="1094931"/>
                  </a:lnTo>
                  <a:lnTo>
                    <a:pt x="1836992" y="1092434"/>
                  </a:lnTo>
                  <a:lnTo>
                    <a:pt x="1846490" y="1090164"/>
                  </a:lnTo>
                  <a:lnTo>
                    <a:pt x="1856667" y="1088347"/>
                  </a:lnTo>
                  <a:lnTo>
                    <a:pt x="1866391" y="1086985"/>
                  </a:lnTo>
                  <a:lnTo>
                    <a:pt x="1876567" y="1086304"/>
                  </a:lnTo>
                  <a:lnTo>
                    <a:pt x="1886970" y="1085850"/>
                  </a:lnTo>
                  <a:close/>
                  <a:moveTo>
                    <a:pt x="1297791" y="741362"/>
                  </a:moveTo>
                  <a:lnTo>
                    <a:pt x="1297791" y="765402"/>
                  </a:lnTo>
                  <a:lnTo>
                    <a:pt x="1285096" y="766762"/>
                  </a:lnTo>
                  <a:lnTo>
                    <a:pt x="1273308" y="768577"/>
                  </a:lnTo>
                  <a:lnTo>
                    <a:pt x="1262200" y="770844"/>
                  </a:lnTo>
                  <a:lnTo>
                    <a:pt x="1256986" y="771978"/>
                  </a:lnTo>
                  <a:lnTo>
                    <a:pt x="1251772" y="773566"/>
                  </a:lnTo>
                  <a:lnTo>
                    <a:pt x="1247238" y="775153"/>
                  </a:lnTo>
                  <a:lnTo>
                    <a:pt x="1242477" y="776741"/>
                  </a:lnTo>
                  <a:lnTo>
                    <a:pt x="1238170" y="778555"/>
                  </a:lnTo>
                  <a:lnTo>
                    <a:pt x="1233862" y="780369"/>
                  </a:lnTo>
                  <a:lnTo>
                    <a:pt x="1230009" y="782410"/>
                  </a:lnTo>
                  <a:lnTo>
                    <a:pt x="1226155" y="784452"/>
                  </a:lnTo>
                  <a:lnTo>
                    <a:pt x="1222528" y="786493"/>
                  </a:lnTo>
                  <a:lnTo>
                    <a:pt x="1219127" y="788760"/>
                  </a:lnTo>
                  <a:lnTo>
                    <a:pt x="1215953" y="791482"/>
                  </a:lnTo>
                  <a:lnTo>
                    <a:pt x="1213006" y="793977"/>
                  </a:lnTo>
                  <a:lnTo>
                    <a:pt x="1210286" y="796698"/>
                  </a:lnTo>
                  <a:lnTo>
                    <a:pt x="1207792" y="799419"/>
                  </a:lnTo>
                  <a:lnTo>
                    <a:pt x="1205525" y="802368"/>
                  </a:lnTo>
                  <a:lnTo>
                    <a:pt x="1203032" y="805316"/>
                  </a:lnTo>
                  <a:lnTo>
                    <a:pt x="1201218" y="808491"/>
                  </a:lnTo>
                  <a:lnTo>
                    <a:pt x="1199631" y="811893"/>
                  </a:lnTo>
                  <a:lnTo>
                    <a:pt x="1198044" y="815068"/>
                  </a:lnTo>
                  <a:lnTo>
                    <a:pt x="1196684" y="818469"/>
                  </a:lnTo>
                  <a:lnTo>
                    <a:pt x="1195551" y="822098"/>
                  </a:lnTo>
                  <a:lnTo>
                    <a:pt x="1194644" y="825727"/>
                  </a:lnTo>
                  <a:lnTo>
                    <a:pt x="1193737" y="829582"/>
                  </a:lnTo>
                  <a:lnTo>
                    <a:pt x="1193284" y="833437"/>
                  </a:lnTo>
                  <a:lnTo>
                    <a:pt x="1193057" y="837519"/>
                  </a:lnTo>
                  <a:lnTo>
                    <a:pt x="1193057" y="841828"/>
                  </a:lnTo>
                  <a:lnTo>
                    <a:pt x="1193284" y="847498"/>
                  </a:lnTo>
                  <a:lnTo>
                    <a:pt x="1193737" y="853168"/>
                  </a:lnTo>
                  <a:lnTo>
                    <a:pt x="1194871" y="858384"/>
                  </a:lnTo>
                  <a:lnTo>
                    <a:pt x="1196231" y="863600"/>
                  </a:lnTo>
                  <a:lnTo>
                    <a:pt x="1198044" y="868816"/>
                  </a:lnTo>
                  <a:lnTo>
                    <a:pt x="1200085" y="873805"/>
                  </a:lnTo>
                  <a:lnTo>
                    <a:pt x="1202578" y="878568"/>
                  </a:lnTo>
                  <a:lnTo>
                    <a:pt x="1205525" y="883330"/>
                  </a:lnTo>
                  <a:lnTo>
                    <a:pt x="1208472" y="887639"/>
                  </a:lnTo>
                  <a:lnTo>
                    <a:pt x="1211873" y="891721"/>
                  </a:lnTo>
                  <a:lnTo>
                    <a:pt x="1215273" y="895803"/>
                  </a:lnTo>
                  <a:lnTo>
                    <a:pt x="1218900" y="899432"/>
                  </a:lnTo>
                  <a:lnTo>
                    <a:pt x="1222754" y="902834"/>
                  </a:lnTo>
                  <a:lnTo>
                    <a:pt x="1226608" y="906235"/>
                  </a:lnTo>
                  <a:lnTo>
                    <a:pt x="1230689" y="908957"/>
                  </a:lnTo>
                  <a:lnTo>
                    <a:pt x="1234769" y="911678"/>
                  </a:lnTo>
                  <a:lnTo>
                    <a:pt x="1245197" y="917575"/>
                  </a:lnTo>
                  <a:lnTo>
                    <a:pt x="1259253" y="924832"/>
                  </a:lnTo>
                  <a:lnTo>
                    <a:pt x="1277388" y="933223"/>
                  </a:lnTo>
                  <a:lnTo>
                    <a:pt x="1299151" y="943428"/>
                  </a:lnTo>
                  <a:lnTo>
                    <a:pt x="1305725" y="946377"/>
                  </a:lnTo>
                  <a:lnTo>
                    <a:pt x="1311620" y="949552"/>
                  </a:lnTo>
                  <a:lnTo>
                    <a:pt x="1317060" y="952500"/>
                  </a:lnTo>
                  <a:lnTo>
                    <a:pt x="1321368" y="955675"/>
                  </a:lnTo>
                  <a:lnTo>
                    <a:pt x="1325448" y="958623"/>
                  </a:lnTo>
                  <a:lnTo>
                    <a:pt x="1328395" y="961344"/>
                  </a:lnTo>
                  <a:lnTo>
                    <a:pt x="1330662" y="964293"/>
                  </a:lnTo>
                  <a:lnTo>
                    <a:pt x="1332249" y="967014"/>
                  </a:lnTo>
                  <a:lnTo>
                    <a:pt x="1333383" y="969962"/>
                  </a:lnTo>
                  <a:lnTo>
                    <a:pt x="1334289" y="973137"/>
                  </a:lnTo>
                  <a:lnTo>
                    <a:pt x="1335196" y="976993"/>
                  </a:lnTo>
                  <a:lnTo>
                    <a:pt x="1335876" y="981528"/>
                  </a:lnTo>
                  <a:lnTo>
                    <a:pt x="1336330" y="986064"/>
                  </a:lnTo>
                  <a:lnTo>
                    <a:pt x="1337010" y="991280"/>
                  </a:lnTo>
                  <a:lnTo>
                    <a:pt x="1337010" y="996950"/>
                  </a:lnTo>
                  <a:lnTo>
                    <a:pt x="1337236" y="1002846"/>
                  </a:lnTo>
                  <a:lnTo>
                    <a:pt x="1337010" y="1005568"/>
                  </a:lnTo>
                  <a:lnTo>
                    <a:pt x="1337010" y="1007835"/>
                  </a:lnTo>
                  <a:lnTo>
                    <a:pt x="1336330" y="1009877"/>
                  </a:lnTo>
                  <a:lnTo>
                    <a:pt x="1335876" y="1011918"/>
                  </a:lnTo>
                  <a:lnTo>
                    <a:pt x="1335196" y="1013732"/>
                  </a:lnTo>
                  <a:lnTo>
                    <a:pt x="1334289" y="1015319"/>
                  </a:lnTo>
                  <a:lnTo>
                    <a:pt x="1333383" y="1016907"/>
                  </a:lnTo>
                  <a:lnTo>
                    <a:pt x="1332022" y="1018041"/>
                  </a:lnTo>
                  <a:lnTo>
                    <a:pt x="1330662" y="1019402"/>
                  </a:lnTo>
                  <a:lnTo>
                    <a:pt x="1329302" y="1020535"/>
                  </a:lnTo>
                  <a:lnTo>
                    <a:pt x="1327488" y="1021216"/>
                  </a:lnTo>
                  <a:lnTo>
                    <a:pt x="1325675" y="1021896"/>
                  </a:lnTo>
                  <a:lnTo>
                    <a:pt x="1323635" y="1022577"/>
                  </a:lnTo>
                  <a:lnTo>
                    <a:pt x="1321141" y="1023030"/>
                  </a:lnTo>
                  <a:lnTo>
                    <a:pt x="1318874" y="1023257"/>
                  </a:lnTo>
                  <a:lnTo>
                    <a:pt x="1316380" y="1023257"/>
                  </a:lnTo>
                  <a:lnTo>
                    <a:pt x="1313433" y="1023030"/>
                  </a:lnTo>
                  <a:lnTo>
                    <a:pt x="1310940" y="1022803"/>
                  </a:lnTo>
                  <a:lnTo>
                    <a:pt x="1308673" y="1022123"/>
                  </a:lnTo>
                  <a:lnTo>
                    <a:pt x="1306406" y="1021443"/>
                  </a:lnTo>
                  <a:lnTo>
                    <a:pt x="1304819" y="1020535"/>
                  </a:lnTo>
                  <a:lnTo>
                    <a:pt x="1303232" y="1019175"/>
                  </a:lnTo>
                  <a:lnTo>
                    <a:pt x="1301872" y="1017587"/>
                  </a:lnTo>
                  <a:lnTo>
                    <a:pt x="1301192" y="1015773"/>
                  </a:lnTo>
                  <a:lnTo>
                    <a:pt x="1300285" y="1013732"/>
                  </a:lnTo>
                  <a:lnTo>
                    <a:pt x="1299605" y="1010784"/>
                  </a:lnTo>
                  <a:lnTo>
                    <a:pt x="1299151" y="1007382"/>
                  </a:lnTo>
                  <a:lnTo>
                    <a:pt x="1298471" y="1002846"/>
                  </a:lnTo>
                  <a:lnTo>
                    <a:pt x="1298018" y="991960"/>
                  </a:lnTo>
                  <a:lnTo>
                    <a:pt x="1297791" y="978353"/>
                  </a:lnTo>
                  <a:lnTo>
                    <a:pt x="1297791" y="959984"/>
                  </a:lnTo>
                  <a:lnTo>
                    <a:pt x="1194644" y="959984"/>
                  </a:lnTo>
                  <a:lnTo>
                    <a:pt x="1194644" y="974725"/>
                  </a:lnTo>
                  <a:lnTo>
                    <a:pt x="1194644" y="980621"/>
                  </a:lnTo>
                  <a:lnTo>
                    <a:pt x="1195097" y="986744"/>
                  </a:lnTo>
                  <a:lnTo>
                    <a:pt x="1195551" y="992414"/>
                  </a:lnTo>
                  <a:lnTo>
                    <a:pt x="1196457" y="997630"/>
                  </a:lnTo>
                  <a:lnTo>
                    <a:pt x="1197364" y="1002846"/>
                  </a:lnTo>
                  <a:lnTo>
                    <a:pt x="1198951" y="1008062"/>
                  </a:lnTo>
                  <a:lnTo>
                    <a:pt x="1200538" y="1012598"/>
                  </a:lnTo>
                  <a:lnTo>
                    <a:pt x="1202352" y="1017360"/>
                  </a:lnTo>
                  <a:lnTo>
                    <a:pt x="1204392" y="1021443"/>
                  </a:lnTo>
                  <a:lnTo>
                    <a:pt x="1206659" y="1025525"/>
                  </a:lnTo>
                  <a:lnTo>
                    <a:pt x="1209152" y="1029380"/>
                  </a:lnTo>
                  <a:lnTo>
                    <a:pt x="1211873" y="1032782"/>
                  </a:lnTo>
                  <a:lnTo>
                    <a:pt x="1215047" y="1036184"/>
                  </a:lnTo>
                  <a:lnTo>
                    <a:pt x="1218447" y="1039359"/>
                  </a:lnTo>
                  <a:lnTo>
                    <a:pt x="1221621" y="1042080"/>
                  </a:lnTo>
                  <a:lnTo>
                    <a:pt x="1225475" y="1045028"/>
                  </a:lnTo>
                  <a:lnTo>
                    <a:pt x="1229329" y="1047296"/>
                  </a:lnTo>
                  <a:lnTo>
                    <a:pt x="1233182" y="1049564"/>
                  </a:lnTo>
                  <a:lnTo>
                    <a:pt x="1237490" y="1051832"/>
                  </a:lnTo>
                  <a:lnTo>
                    <a:pt x="1241570" y="1053646"/>
                  </a:lnTo>
                  <a:lnTo>
                    <a:pt x="1245877" y="1055687"/>
                  </a:lnTo>
                  <a:lnTo>
                    <a:pt x="1249958" y="1057502"/>
                  </a:lnTo>
                  <a:lnTo>
                    <a:pt x="1259026" y="1060677"/>
                  </a:lnTo>
                  <a:lnTo>
                    <a:pt x="1268094" y="1063171"/>
                  </a:lnTo>
                  <a:lnTo>
                    <a:pt x="1277615" y="1065212"/>
                  </a:lnTo>
                  <a:lnTo>
                    <a:pt x="1287590" y="1066800"/>
                  </a:lnTo>
                  <a:lnTo>
                    <a:pt x="1297791" y="1067934"/>
                  </a:lnTo>
                  <a:lnTo>
                    <a:pt x="1297791" y="1096962"/>
                  </a:lnTo>
                  <a:lnTo>
                    <a:pt x="1345171" y="1096962"/>
                  </a:lnTo>
                  <a:lnTo>
                    <a:pt x="1345171" y="1068841"/>
                  </a:lnTo>
                  <a:lnTo>
                    <a:pt x="1351972" y="1068160"/>
                  </a:lnTo>
                  <a:lnTo>
                    <a:pt x="1358093" y="1067253"/>
                  </a:lnTo>
                  <a:lnTo>
                    <a:pt x="1364213" y="1066346"/>
                  </a:lnTo>
                  <a:lnTo>
                    <a:pt x="1370108" y="1064985"/>
                  </a:lnTo>
                  <a:lnTo>
                    <a:pt x="1375775" y="1063852"/>
                  </a:lnTo>
                  <a:lnTo>
                    <a:pt x="1381442" y="1062491"/>
                  </a:lnTo>
                  <a:lnTo>
                    <a:pt x="1386656" y="1060903"/>
                  </a:lnTo>
                  <a:lnTo>
                    <a:pt x="1391870" y="1059089"/>
                  </a:lnTo>
                  <a:lnTo>
                    <a:pt x="1396858" y="1057275"/>
                  </a:lnTo>
                  <a:lnTo>
                    <a:pt x="1401392" y="1055234"/>
                  </a:lnTo>
                  <a:lnTo>
                    <a:pt x="1405699" y="1053193"/>
                  </a:lnTo>
                  <a:lnTo>
                    <a:pt x="1410233" y="1050925"/>
                  </a:lnTo>
                  <a:lnTo>
                    <a:pt x="1414087" y="1048430"/>
                  </a:lnTo>
                  <a:lnTo>
                    <a:pt x="1417941" y="1045935"/>
                  </a:lnTo>
                  <a:lnTo>
                    <a:pt x="1421568" y="1043441"/>
                  </a:lnTo>
                  <a:lnTo>
                    <a:pt x="1425195" y="1040493"/>
                  </a:lnTo>
                  <a:lnTo>
                    <a:pt x="1428142" y="1037771"/>
                  </a:lnTo>
                  <a:lnTo>
                    <a:pt x="1431316" y="1034596"/>
                  </a:lnTo>
                  <a:lnTo>
                    <a:pt x="1434036" y="1031421"/>
                  </a:lnTo>
                  <a:lnTo>
                    <a:pt x="1436756" y="1028246"/>
                  </a:lnTo>
                  <a:lnTo>
                    <a:pt x="1439023" y="1024844"/>
                  </a:lnTo>
                  <a:lnTo>
                    <a:pt x="1441290" y="1021216"/>
                  </a:lnTo>
                  <a:lnTo>
                    <a:pt x="1443104" y="1017360"/>
                  </a:lnTo>
                  <a:lnTo>
                    <a:pt x="1444918" y="1013505"/>
                  </a:lnTo>
                  <a:lnTo>
                    <a:pt x="1446504" y="1009650"/>
                  </a:lnTo>
                  <a:lnTo>
                    <a:pt x="1447865" y="1005568"/>
                  </a:lnTo>
                  <a:lnTo>
                    <a:pt x="1448998" y="1001032"/>
                  </a:lnTo>
                  <a:lnTo>
                    <a:pt x="1449905" y="996723"/>
                  </a:lnTo>
                  <a:lnTo>
                    <a:pt x="1450585" y="992414"/>
                  </a:lnTo>
                  <a:lnTo>
                    <a:pt x="1451265" y="987425"/>
                  </a:lnTo>
                  <a:lnTo>
                    <a:pt x="1451492" y="982889"/>
                  </a:lnTo>
                  <a:lnTo>
                    <a:pt x="1451719" y="977900"/>
                  </a:lnTo>
                  <a:lnTo>
                    <a:pt x="1451492" y="971777"/>
                  </a:lnTo>
                  <a:lnTo>
                    <a:pt x="1450812" y="965653"/>
                  </a:lnTo>
                  <a:lnTo>
                    <a:pt x="1450132" y="959984"/>
                  </a:lnTo>
                  <a:lnTo>
                    <a:pt x="1448998" y="954994"/>
                  </a:lnTo>
                  <a:lnTo>
                    <a:pt x="1447865" y="949778"/>
                  </a:lnTo>
                  <a:lnTo>
                    <a:pt x="1446051" y="944789"/>
                  </a:lnTo>
                  <a:lnTo>
                    <a:pt x="1444237" y="940253"/>
                  </a:lnTo>
                  <a:lnTo>
                    <a:pt x="1441971" y="935944"/>
                  </a:lnTo>
                  <a:lnTo>
                    <a:pt x="1439250" y="931862"/>
                  </a:lnTo>
                  <a:lnTo>
                    <a:pt x="1436756" y="928007"/>
                  </a:lnTo>
                  <a:lnTo>
                    <a:pt x="1433809" y="924605"/>
                  </a:lnTo>
                  <a:lnTo>
                    <a:pt x="1430862" y="921203"/>
                  </a:lnTo>
                  <a:lnTo>
                    <a:pt x="1427689" y="918028"/>
                  </a:lnTo>
                  <a:lnTo>
                    <a:pt x="1424515" y="914853"/>
                  </a:lnTo>
                  <a:lnTo>
                    <a:pt x="1421341" y="912359"/>
                  </a:lnTo>
                  <a:lnTo>
                    <a:pt x="1417714" y="910091"/>
                  </a:lnTo>
                  <a:lnTo>
                    <a:pt x="1413860" y="907369"/>
                  </a:lnTo>
                  <a:lnTo>
                    <a:pt x="1408873" y="904875"/>
                  </a:lnTo>
                  <a:lnTo>
                    <a:pt x="1397084" y="898752"/>
                  </a:lnTo>
                  <a:lnTo>
                    <a:pt x="1382122" y="891721"/>
                  </a:lnTo>
                  <a:lnTo>
                    <a:pt x="1363987" y="883557"/>
                  </a:lnTo>
                  <a:lnTo>
                    <a:pt x="1343131" y="874259"/>
                  </a:lnTo>
                  <a:lnTo>
                    <a:pt x="1326808" y="866548"/>
                  </a:lnTo>
                  <a:lnTo>
                    <a:pt x="1320461" y="863373"/>
                  </a:lnTo>
                  <a:lnTo>
                    <a:pt x="1315247" y="860652"/>
                  </a:lnTo>
                  <a:lnTo>
                    <a:pt x="1311166" y="857930"/>
                  </a:lnTo>
                  <a:lnTo>
                    <a:pt x="1308219" y="856116"/>
                  </a:lnTo>
                  <a:lnTo>
                    <a:pt x="1305952" y="854075"/>
                  </a:lnTo>
                  <a:lnTo>
                    <a:pt x="1303912" y="852034"/>
                  </a:lnTo>
                  <a:lnTo>
                    <a:pt x="1302325" y="849539"/>
                  </a:lnTo>
                  <a:lnTo>
                    <a:pt x="1301192" y="846364"/>
                  </a:lnTo>
                  <a:lnTo>
                    <a:pt x="1299831" y="843189"/>
                  </a:lnTo>
                  <a:lnTo>
                    <a:pt x="1299151" y="839560"/>
                  </a:lnTo>
                  <a:lnTo>
                    <a:pt x="1298698" y="835705"/>
                  </a:lnTo>
                  <a:lnTo>
                    <a:pt x="1298471" y="831396"/>
                  </a:lnTo>
                  <a:lnTo>
                    <a:pt x="1298471" y="828902"/>
                  </a:lnTo>
                  <a:lnTo>
                    <a:pt x="1298698" y="826407"/>
                  </a:lnTo>
                  <a:lnTo>
                    <a:pt x="1299378" y="824139"/>
                  </a:lnTo>
                  <a:lnTo>
                    <a:pt x="1299831" y="822098"/>
                  </a:lnTo>
                  <a:lnTo>
                    <a:pt x="1300285" y="820284"/>
                  </a:lnTo>
                  <a:lnTo>
                    <a:pt x="1301192" y="818469"/>
                  </a:lnTo>
                  <a:lnTo>
                    <a:pt x="1302098" y="816882"/>
                  </a:lnTo>
                  <a:lnTo>
                    <a:pt x="1303232" y="815748"/>
                  </a:lnTo>
                  <a:lnTo>
                    <a:pt x="1304365" y="814387"/>
                  </a:lnTo>
                  <a:lnTo>
                    <a:pt x="1305952" y="813253"/>
                  </a:lnTo>
                  <a:lnTo>
                    <a:pt x="1307539" y="812346"/>
                  </a:lnTo>
                  <a:lnTo>
                    <a:pt x="1309126" y="811439"/>
                  </a:lnTo>
                  <a:lnTo>
                    <a:pt x="1311166" y="810985"/>
                  </a:lnTo>
                  <a:lnTo>
                    <a:pt x="1312980" y="810532"/>
                  </a:lnTo>
                  <a:lnTo>
                    <a:pt x="1315247" y="810305"/>
                  </a:lnTo>
                  <a:lnTo>
                    <a:pt x="1317287" y="810305"/>
                  </a:lnTo>
                  <a:lnTo>
                    <a:pt x="1320234" y="810532"/>
                  </a:lnTo>
                  <a:lnTo>
                    <a:pt x="1322728" y="810759"/>
                  </a:lnTo>
                  <a:lnTo>
                    <a:pt x="1324995" y="811212"/>
                  </a:lnTo>
                  <a:lnTo>
                    <a:pt x="1327035" y="811893"/>
                  </a:lnTo>
                  <a:lnTo>
                    <a:pt x="1328849" y="812573"/>
                  </a:lnTo>
                  <a:lnTo>
                    <a:pt x="1330435" y="813934"/>
                  </a:lnTo>
                  <a:lnTo>
                    <a:pt x="1331796" y="814841"/>
                  </a:lnTo>
                  <a:lnTo>
                    <a:pt x="1332702" y="816428"/>
                  </a:lnTo>
                  <a:lnTo>
                    <a:pt x="1333609" y="818243"/>
                  </a:lnTo>
                  <a:lnTo>
                    <a:pt x="1334289" y="820284"/>
                  </a:lnTo>
                  <a:lnTo>
                    <a:pt x="1334969" y="823005"/>
                  </a:lnTo>
                  <a:lnTo>
                    <a:pt x="1335423" y="825953"/>
                  </a:lnTo>
                  <a:lnTo>
                    <a:pt x="1336103" y="833210"/>
                  </a:lnTo>
                  <a:lnTo>
                    <a:pt x="1336330" y="842509"/>
                  </a:lnTo>
                  <a:lnTo>
                    <a:pt x="1336330" y="854982"/>
                  </a:lnTo>
                  <a:lnTo>
                    <a:pt x="1439477" y="854982"/>
                  </a:lnTo>
                  <a:lnTo>
                    <a:pt x="1440384" y="846591"/>
                  </a:lnTo>
                  <a:lnTo>
                    <a:pt x="1440610" y="840694"/>
                  </a:lnTo>
                  <a:lnTo>
                    <a:pt x="1440610" y="836612"/>
                  </a:lnTo>
                  <a:lnTo>
                    <a:pt x="1440384" y="832757"/>
                  </a:lnTo>
                  <a:lnTo>
                    <a:pt x="1439704" y="828902"/>
                  </a:lnTo>
                  <a:lnTo>
                    <a:pt x="1439023" y="825046"/>
                  </a:lnTo>
                  <a:lnTo>
                    <a:pt x="1438343" y="821418"/>
                  </a:lnTo>
                  <a:lnTo>
                    <a:pt x="1437210" y="817789"/>
                  </a:lnTo>
                  <a:lnTo>
                    <a:pt x="1436303" y="814387"/>
                  </a:lnTo>
                  <a:lnTo>
                    <a:pt x="1434716" y="810985"/>
                  </a:lnTo>
                  <a:lnTo>
                    <a:pt x="1433129" y="808037"/>
                  </a:lnTo>
                  <a:lnTo>
                    <a:pt x="1431316" y="804862"/>
                  </a:lnTo>
                  <a:lnTo>
                    <a:pt x="1429502" y="801687"/>
                  </a:lnTo>
                  <a:lnTo>
                    <a:pt x="1427235" y="798966"/>
                  </a:lnTo>
                  <a:lnTo>
                    <a:pt x="1424968" y="796244"/>
                  </a:lnTo>
                  <a:lnTo>
                    <a:pt x="1422475" y="793750"/>
                  </a:lnTo>
                  <a:lnTo>
                    <a:pt x="1419754" y="791255"/>
                  </a:lnTo>
                  <a:lnTo>
                    <a:pt x="1416807" y="788534"/>
                  </a:lnTo>
                  <a:lnTo>
                    <a:pt x="1413860" y="786493"/>
                  </a:lnTo>
                  <a:lnTo>
                    <a:pt x="1410686" y="784225"/>
                  </a:lnTo>
                  <a:lnTo>
                    <a:pt x="1407059" y="782184"/>
                  </a:lnTo>
                  <a:lnTo>
                    <a:pt x="1403432" y="780143"/>
                  </a:lnTo>
                  <a:lnTo>
                    <a:pt x="1399578" y="778328"/>
                  </a:lnTo>
                  <a:lnTo>
                    <a:pt x="1395724" y="776514"/>
                  </a:lnTo>
                  <a:lnTo>
                    <a:pt x="1391644" y="774927"/>
                  </a:lnTo>
                  <a:lnTo>
                    <a:pt x="1387110" y="773339"/>
                  </a:lnTo>
                  <a:lnTo>
                    <a:pt x="1382576" y="771978"/>
                  </a:lnTo>
                  <a:lnTo>
                    <a:pt x="1377589" y="770844"/>
                  </a:lnTo>
                  <a:lnTo>
                    <a:pt x="1367614" y="768577"/>
                  </a:lnTo>
                  <a:lnTo>
                    <a:pt x="1356732" y="766762"/>
                  </a:lnTo>
                  <a:lnTo>
                    <a:pt x="1345171" y="765402"/>
                  </a:lnTo>
                  <a:lnTo>
                    <a:pt x="1345171" y="741362"/>
                  </a:lnTo>
                  <a:lnTo>
                    <a:pt x="1297791" y="741362"/>
                  </a:lnTo>
                  <a:close/>
                  <a:moveTo>
                    <a:pt x="1322274" y="628650"/>
                  </a:moveTo>
                  <a:lnTo>
                    <a:pt x="1329755" y="628877"/>
                  </a:lnTo>
                  <a:lnTo>
                    <a:pt x="1337236" y="629330"/>
                  </a:lnTo>
                  <a:lnTo>
                    <a:pt x="1344717" y="629557"/>
                  </a:lnTo>
                  <a:lnTo>
                    <a:pt x="1351972" y="630237"/>
                  </a:lnTo>
                  <a:lnTo>
                    <a:pt x="1359453" y="631144"/>
                  </a:lnTo>
                  <a:lnTo>
                    <a:pt x="1366480" y="632052"/>
                  </a:lnTo>
                  <a:lnTo>
                    <a:pt x="1373735" y="633412"/>
                  </a:lnTo>
                  <a:lnTo>
                    <a:pt x="1380762" y="634546"/>
                  </a:lnTo>
                  <a:lnTo>
                    <a:pt x="1388017" y="636134"/>
                  </a:lnTo>
                  <a:lnTo>
                    <a:pt x="1395044" y="637948"/>
                  </a:lnTo>
                  <a:lnTo>
                    <a:pt x="1401845" y="639762"/>
                  </a:lnTo>
                  <a:lnTo>
                    <a:pt x="1408646" y="641803"/>
                  </a:lnTo>
                  <a:lnTo>
                    <a:pt x="1415674" y="643844"/>
                  </a:lnTo>
                  <a:lnTo>
                    <a:pt x="1422248" y="646566"/>
                  </a:lnTo>
                  <a:lnTo>
                    <a:pt x="1428822" y="648834"/>
                  </a:lnTo>
                  <a:lnTo>
                    <a:pt x="1435396" y="651555"/>
                  </a:lnTo>
                  <a:lnTo>
                    <a:pt x="1441971" y="654503"/>
                  </a:lnTo>
                  <a:lnTo>
                    <a:pt x="1448318" y="657225"/>
                  </a:lnTo>
                  <a:lnTo>
                    <a:pt x="1454439" y="660400"/>
                  </a:lnTo>
                  <a:lnTo>
                    <a:pt x="1460786" y="663802"/>
                  </a:lnTo>
                  <a:lnTo>
                    <a:pt x="1466907" y="667203"/>
                  </a:lnTo>
                  <a:lnTo>
                    <a:pt x="1472801" y="670832"/>
                  </a:lnTo>
                  <a:lnTo>
                    <a:pt x="1478695" y="674687"/>
                  </a:lnTo>
                  <a:lnTo>
                    <a:pt x="1484590" y="678543"/>
                  </a:lnTo>
                  <a:lnTo>
                    <a:pt x="1490257" y="682398"/>
                  </a:lnTo>
                  <a:lnTo>
                    <a:pt x="1495924" y="686480"/>
                  </a:lnTo>
                  <a:lnTo>
                    <a:pt x="1501592" y="690562"/>
                  </a:lnTo>
                  <a:lnTo>
                    <a:pt x="1507033" y="695098"/>
                  </a:lnTo>
                  <a:lnTo>
                    <a:pt x="1512473" y="699634"/>
                  </a:lnTo>
                  <a:lnTo>
                    <a:pt x="1517687" y="704169"/>
                  </a:lnTo>
                  <a:lnTo>
                    <a:pt x="1522901" y="708932"/>
                  </a:lnTo>
                  <a:lnTo>
                    <a:pt x="1527662" y="713921"/>
                  </a:lnTo>
                  <a:lnTo>
                    <a:pt x="1532649" y="718684"/>
                  </a:lnTo>
                  <a:lnTo>
                    <a:pt x="1537183" y="723900"/>
                  </a:lnTo>
                  <a:lnTo>
                    <a:pt x="1541944" y="729116"/>
                  </a:lnTo>
                  <a:lnTo>
                    <a:pt x="1546478" y="734332"/>
                  </a:lnTo>
                  <a:lnTo>
                    <a:pt x="1551012" y="739775"/>
                  </a:lnTo>
                  <a:lnTo>
                    <a:pt x="1555092" y="745444"/>
                  </a:lnTo>
                  <a:lnTo>
                    <a:pt x="1559173" y="751114"/>
                  </a:lnTo>
                  <a:lnTo>
                    <a:pt x="1563027" y="756784"/>
                  </a:lnTo>
                  <a:lnTo>
                    <a:pt x="1566881" y="762907"/>
                  </a:lnTo>
                  <a:lnTo>
                    <a:pt x="1570735" y="768803"/>
                  </a:lnTo>
                  <a:lnTo>
                    <a:pt x="1574362" y="774700"/>
                  </a:lnTo>
                  <a:lnTo>
                    <a:pt x="1577762" y="780823"/>
                  </a:lnTo>
                  <a:lnTo>
                    <a:pt x="1581163" y="786946"/>
                  </a:lnTo>
                  <a:lnTo>
                    <a:pt x="1584110" y="793296"/>
                  </a:lnTo>
                  <a:lnTo>
                    <a:pt x="1587057" y="799646"/>
                  </a:lnTo>
                  <a:lnTo>
                    <a:pt x="1589777" y="806223"/>
                  </a:lnTo>
                  <a:lnTo>
                    <a:pt x="1592724" y="812800"/>
                  </a:lnTo>
                  <a:lnTo>
                    <a:pt x="1594991" y="819377"/>
                  </a:lnTo>
                  <a:lnTo>
                    <a:pt x="1597712" y="825953"/>
                  </a:lnTo>
                  <a:lnTo>
                    <a:pt x="1599752" y="832984"/>
                  </a:lnTo>
                  <a:lnTo>
                    <a:pt x="1601792" y="839560"/>
                  </a:lnTo>
                  <a:lnTo>
                    <a:pt x="1603606" y="846591"/>
                  </a:lnTo>
                  <a:lnTo>
                    <a:pt x="1605419" y="853621"/>
                  </a:lnTo>
                  <a:lnTo>
                    <a:pt x="1606779" y="860878"/>
                  </a:lnTo>
                  <a:lnTo>
                    <a:pt x="1608140" y="867682"/>
                  </a:lnTo>
                  <a:lnTo>
                    <a:pt x="1609500" y="874939"/>
                  </a:lnTo>
                  <a:lnTo>
                    <a:pt x="1610407" y="882196"/>
                  </a:lnTo>
                  <a:lnTo>
                    <a:pt x="1611313" y="889680"/>
                  </a:lnTo>
                  <a:lnTo>
                    <a:pt x="1611993" y="896937"/>
                  </a:lnTo>
                  <a:lnTo>
                    <a:pt x="1612220" y="904421"/>
                  </a:lnTo>
                  <a:lnTo>
                    <a:pt x="1612447" y="911905"/>
                  </a:lnTo>
                  <a:lnTo>
                    <a:pt x="1612900" y="919389"/>
                  </a:lnTo>
                  <a:lnTo>
                    <a:pt x="1612447" y="926873"/>
                  </a:lnTo>
                  <a:lnTo>
                    <a:pt x="1612220" y="934357"/>
                  </a:lnTo>
                  <a:lnTo>
                    <a:pt x="1611993" y="941614"/>
                  </a:lnTo>
                  <a:lnTo>
                    <a:pt x="1611313" y="949098"/>
                  </a:lnTo>
                  <a:lnTo>
                    <a:pt x="1610407" y="956128"/>
                  </a:lnTo>
                  <a:lnTo>
                    <a:pt x="1609500" y="963385"/>
                  </a:lnTo>
                  <a:lnTo>
                    <a:pt x="1608140" y="970643"/>
                  </a:lnTo>
                  <a:lnTo>
                    <a:pt x="1606779" y="977900"/>
                  </a:lnTo>
                  <a:lnTo>
                    <a:pt x="1605419" y="984930"/>
                  </a:lnTo>
                  <a:lnTo>
                    <a:pt x="1603606" y="991734"/>
                  </a:lnTo>
                  <a:lnTo>
                    <a:pt x="1601792" y="998764"/>
                  </a:lnTo>
                  <a:lnTo>
                    <a:pt x="1599752" y="1005794"/>
                  </a:lnTo>
                  <a:lnTo>
                    <a:pt x="1597712" y="1012371"/>
                  </a:lnTo>
                  <a:lnTo>
                    <a:pt x="1594991" y="1019175"/>
                  </a:lnTo>
                  <a:lnTo>
                    <a:pt x="1592724" y="1025752"/>
                  </a:lnTo>
                  <a:lnTo>
                    <a:pt x="1589777" y="1032328"/>
                  </a:lnTo>
                  <a:lnTo>
                    <a:pt x="1587057" y="1038678"/>
                  </a:lnTo>
                  <a:lnTo>
                    <a:pt x="1584110" y="1045255"/>
                  </a:lnTo>
                  <a:lnTo>
                    <a:pt x="1581163" y="1051605"/>
                  </a:lnTo>
                  <a:lnTo>
                    <a:pt x="1577762" y="1057728"/>
                  </a:lnTo>
                  <a:lnTo>
                    <a:pt x="1574362" y="1063852"/>
                  </a:lnTo>
                  <a:lnTo>
                    <a:pt x="1570735" y="1069975"/>
                  </a:lnTo>
                  <a:lnTo>
                    <a:pt x="1566881" y="1075871"/>
                  </a:lnTo>
                  <a:lnTo>
                    <a:pt x="1563027" y="1081768"/>
                  </a:lnTo>
                  <a:lnTo>
                    <a:pt x="1559173" y="1087437"/>
                  </a:lnTo>
                  <a:lnTo>
                    <a:pt x="1555092" y="1093107"/>
                  </a:lnTo>
                  <a:lnTo>
                    <a:pt x="1551012" y="1098550"/>
                  </a:lnTo>
                  <a:lnTo>
                    <a:pt x="1546478" y="1103993"/>
                  </a:lnTo>
                  <a:lnTo>
                    <a:pt x="1541944" y="1109435"/>
                  </a:lnTo>
                  <a:lnTo>
                    <a:pt x="1537183" y="1114652"/>
                  </a:lnTo>
                  <a:lnTo>
                    <a:pt x="1532649" y="1119641"/>
                  </a:lnTo>
                  <a:lnTo>
                    <a:pt x="1527662" y="1124630"/>
                  </a:lnTo>
                  <a:lnTo>
                    <a:pt x="1522901" y="1129619"/>
                  </a:lnTo>
                  <a:lnTo>
                    <a:pt x="1517687" y="1134382"/>
                  </a:lnTo>
                  <a:lnTo>
                    <a:pt x="1512473" y="1139144"/>
                  </a:lnTo>
                  <a:lnTo>
                    <a:pt x="1507033" y="1143453"/>
                  </a:lnTo>
                  <a:lnTo>
                    <a:pt x="1501592" y="1147762"/>
                  </a:lnTo>
                  <a:lnTo>
                    <a:pt x="1495924" y="1151844"/>
                  </a:lnTo>
                  <a:lnTo>
                    <a:pt x="1490257" y="1156153"/>
                  </a:lnTo>
                  <a:lnTo>
                    <a:pt x="1484590" y="1160235"/>
                  </a:lnTo>
                  <a:lnTo>
                    <a:pt x="1478695" y="1164091"/>
                  </a:lnTo>
                  <a:lnTo>
                    <a:pt x="1472801" y="1167719"/>
                  </a:lnTo>
                  <a:lnTo>
                    <a:pt x="1466907" y="1171348"/>
                  </a:lnTo>
                  <a:lnTo>
                    <a:pt x="1460786" y="1174750"/>
                  </a:lnTo>
                  <a:lnTo>
                    <a:pt x="1454439" y="1177925"/>
                  </a:lnTo>
                  <a:lnTo>
                    <a:pt x="1448318" y="1181100"/>
                  </a:lnTo>
                  <a:lnTo>
                    <a:pt x="1441971" y="1184275"/>
                  </a:lnTo>
                  <a:lnTo>
                    <a:pt x="1435396" y="1186996"/>
                  </a:lnTo>
                  <a:lnTo>
                    <a:pt x="1428822" y="1189491"/>
                  </a:lnTo>
                  <a:lnTo>
                    <a:pt x="1422248" y="1192212"/>
                  </a:lnTo>
                  <a:lnTo>
                    <a:pt x="1415674" y="1194480"/>
                  </a:lnTo>
                  <a:lnTo>
                    <a:pt x="1408646" y="1196748"/>
                  </a:lnTo>
                  <a:lnTo>
                    <a:pt x="1401845" y="1198562"/>
                  </a:lnTo>
                  <a:lnTo>
                    <a:pt x="1395044" y="1200603"/>
                  </a:lnTo>
                  <a:lnTo>
                    <a:pt x="1388017" y="1202191"/>
                  </a:lnTo>
                  <a:lnTo>
                    <a:pt x="1380762" y="1203778"/>
                  </a:lnTo>
                  <a:lnTo>
                    <a:pt x="1373735" y="1205366"/>
                  </a:lnTo>
                  <a:lnTo>
                    <a:pt x="1366480" y="1206273"/>
                  </a:lnTo>
                  <a:lnTo>
                    <a:pt x="1359453" y="1207407"/>
                  </a:lnTo>
                  <a:lnTo>
                    <a:pt x="1351972" y="1208087"/>
                  </a:lnTo>
                  <a:lnTo>
                    <a:pt x="1344717" y="1208994"/>
                  </a:lnTo>
                  <a:lnTo>
                    <a:pt x="1337236" y="1209448"/>
                  </a:lnTo>
                  <a:lnTo>
                    <a:pt x="1329755" y="1209675"/>
                  </a:lnTo>
                  <a:lnTo>
                    <a:pt x="1322274" y="1209675"/>
                  </a:lnTo>
                  <a:lnTo>
                    <a:pt x="1314793" y="1209675"/>
                  </a:lnTo>
                  <a:lnTo>
                    <a:pt x="1307312" y="1209448"/>
                  </a:lnTo>
                  <a:lnTo>
                    <a:pt x="1300058" y="1208994"/>
                  </a:lnTo>
                  <a:lnTo>
                    <a:pt x="1292577" y="1208087"/>
                  </a:lnTo>
                  <a:lnTo>
                    <a:pt x="1285323" y="1207407"/>
                  </a:lnTo>
                  <a:lnTo>
                    <a:pt x="1278068" y="1206273"/>
                  </a:lnTo>
                  <a:lnTo>
                    <a:pt x="1271041" y="1205366"/>
                  </a:lnTo>
                  <a:lnTo>
                    <a:pt x="1263787" y="1203778"/>
                  </a:lnTo>
                  <a:lnTo>
                    <a:pt x="1256759" y="1202191"/>
                  </a:lnTo>
                  <a:lnTo>
                    <a:pt x="1249731" y="1200603"/>
                  </a:lnTo>
                  <a:lnTo>
                    <a:pt x="1242930" y="1198562"/>
                  </a:lnTo>
                  <a:lnTo>
                    <a:pt x="1235903" y="1196748"/>
                  </a:lnTo>
                  <a:lnTo>
                    <a:pt x="1229102" y="1194480"/>
                  </a:lnTo>
                  <a:lnTo>
                    <a:pt x="1222528" y="1192212"/>
                  </a:lnTo>
                  <a:lnTo>
                    <a:pt x="1215727" y="1189491"/>
                  </a:lnTo>
                  <a:lnTo>
                    <a:pt x="1209379" y="1186996"/>
                  </a:lnTo>
                  <a:lnTo>
                    <a:pt x="1202805" y="1184275"/>
                  </a:lnTo>
                  <a:lnTo>
                    <a:pt x="1196457" y="1181100"/>
                  </a:lnTo>
                  <a:lnTo>
                    <a:pt x="1189883" y="1177925"/>
                  </a:lnTo>
                  <a:lnTo>
                    <a:pt x="1183762" y="1174750"/>
                  </a:lnTo>
                  <a:lnTo>
                    <a:pt x="1177868" y="1171348"/>
                  </a:lnTo>
                  <a:lnTo>
                    <a:pt x="1171747" y="1167719"/>
                  </a:lnTo>
                  <a:lnTo>
                    <a:pt x="1165853" y="1164091"/>
                  </a:lnTo>
                  <a:lnTo>
                    <a:pt x="1159732" y="1160235"/>
                  </a:lnTo>
                  <a:lnTo>
                    <a:pt x="1154065" y="1156153"/>
                  </a:lnTo>
                  <a:lnTo>
                    <a:pt x="1148398" y="1151844"/>
                  </a:lnTo>
                  <a:lnTo>
                    <a:pt x="1142957" y="1147762"/>
                  </a:lnTo>
                  <a:lnTo>
                    <a:pt x="1137743" y="1143453"/>
                  </a:lnTo>
                  <a:lnTo>
                    <a:pt x="1132302" y="1139144"/>
                  </a:lnTo>
                  <a:lnTo>
                    <a:pt x="1127088" y="1134382"/>
                  </a:lnTo>
                  <a:lnTo>
                    <a:pt x="1121874" y="1129619"/>
                  </a:lnTo>
                  <a:lnTo>
                    <a:pt x="1117113" y="1124630"/>
                  </a:lnTo>
                  <a:lnTo>
                    <a:pt x="1112126" y="1119641"/>
                  </a:lnTo>
                  <a:lnTo>
                    <a:pt x="1107139" y="1114652"/>
                  </a:lnTo>
                  <a:lnTo>
                    <a:pt x="1102605" y="1109435"/>
                  </a:lnTo>
                  <a:lnTo>
                    <a:pt x="1098298" y="1103993"/>
                  </a:lnTo>
                  <a:lnTo>
                    <a:pt x="1093764" y="1098550"/>
                  </a:lnTo>
                  <a:lnTo>
                    <a:pt x="1089683" y="1093107"/>
                  </a:lnTo>
                  <a:lnTo>
                    <a:pt x="1085602" y="1087437"/>
                  </a:lnTo>
                  <a:lnTo>
                    <a:pt x="1081522" y="1081768"/>
                  </a:lnTo>
                  <a:lnTo>
                    <a:pt x="1077668" y="1075871"/>
                  </a:lnTo>
                  <a:lnTo>
                    <a:pt x="1074041" y="1069975"/>
                  </a:lnTo>
                  <a:lnTo>
                    <a:pt x="1070414" y="1063852"/>
                  </a:lnTo>
                  <a:lnTo>
                    <a:pt x="1067013" y="1057728"/>
                  </a:lnTo>
                  <a:lnTo>
                    <a:pt x="1063613" y="1051605"/>
                  </a:lnTo>
                  <a:lnTo>
                    <a:pt x="1060439" y="1045255"/>
                  </a:lnTo>
                  <a:lnTo>
                    <a:pt x="1057492" y="1038678"/>
                  </a:lnTo>
                  <a:lnTo>
                    <a:pt x="1054545" y="1032328"/>
                  </a:lnTo>
                  <a:lnTo>
                    <a:pt x="1052051" y="1025752"/>
                  </a:lnTo>
                  <a:lnTo>
                    <a:pt x="1049558" y="1019175"/>
                  </a:lnTo>
                  <a:lnTo>
                    <a:pt x="1047064" y="1012371"/>
                  </a:lnTo>
                  <a:lnTo>
                    <a:pt x="1044797" y="1005794"/>
                  </a:lnTo>
                  <a:lnTo>
                    <a:pt x="1042757" y="998764"/>
                  </a:lnTo>
                  <a:lnTo>
                    <a:pt x="1040943" y="991734"/>
                  </a:lnTo>
                  <a:lnTo>
                    <a:pt x="1039356" y="984930"/>
                  </a:lnTo>
                  <a:lnTo>
                    <a:pt x="1037769" y="977900"/>
                  </a:lnTo>
                  <a:lnTo>
                    <a:pt x="1036409" y="970643"/>
                  </a:lnTo>
                  <a:lnTo>
                    <a:pt x="1035276" y="963385"/>
                  </a:lnTo>
                  <a:lnTo>
                    <a:pt x="1034142" y="956128"/>
                  </a:lnTo>
                  <a:lnTo>
                    <a:pt x="1033462" y="949098"/>
                  </a:lnTo>
                  <a:lnTo>
                    <a:pt x="1032782" y="941614"/>
                  </a:lnTo>
                  <a:lnTo>
                    <a:pt x="1032102" y="934357"/>
                  </a:lnTo>
                  <a:lnTo>
                    <a:pt x="1031875" y="926873"/>
                  </a:lnTo>
                  <a:lnTo>
                    <a:pt x="1031875" y="919389"/>
                  </a:lnTo>
                  <a:lnTo>
                    <a:pt x="1031875" y="911905"/>
                  </a:lnTo>
                  <a:lnTo>
                    <a:pt x="1032102" y="904421"/>
                  </a:lnTo>
                  <a:lnTo>
                    <a:pt x="1032782" y="896937"/>
                  </a:lnTo>
                  <a:lnTo>
                    <a:pt x="1033462" y="889680"/>
                  </a:lnTo>
                  <a:lnTo>
                    <a:pt x="1034142" y="882196"/>
                  </a:lnTo>
                  <a:lnTo>
                    <a:pt x="1035276" y="874939"/>
                  </a:lnTo>
                  <a:lnTo>
                    <a:pt x="1036409" y="867682"/>
                  </a:lnTo>
                  <a:lnTo>
                    <a:pt x="1037769" y="860878"/>
                  </a:lnTo>
                  <a:lnTo>
                    <a:pt x="1039356" y="853621"/>
                  </a:lnTo>
                  <a:lnTo>
                    <a:pt x="1040943" y="846591"/>
                  </a:lnTo>
                  <a:lnTo>
                    <a:pt x="1042757" y="839560"/>
                  </a:lnTo>
                  <a:lnTo>
                    <a:pt x="1044797" y="832984"/>
                  </a:lnTo>
                  <a:lnTo>
                    <a:pt x="1047064" y="825953"/>
                  </a:lnTo>
                  <a:lnTo>
                    <a:pt x="1049558" y="819377"/>
                  </a:lnTo>
                  <a:lnTo>
                    <a:pt x="1052051" y="812800"/>
                  </a:lnTo>
                  <a:lnTo>
                    <a:pt x="1054545" y="806223"/>
                  </a:lnTo>
                  <a:lnTo>
                    <a:pt x="1057492" y="799646"/>
                  </a:lnTo>
                  <a:lnTo>
                    <a:pt x="1060439" y="793296"/>
                  </a:lnTo>
                  <a:lnTo>
                    <a:pt x="1063613" y="786946"/>
                  </a:lnTo>
                  <a:lnTo>
                    <a:pt x="1067013" y="780823"/>
                  </a:lnTo>
                  <a:lnTo>
                    <a:pt x="1070414" y="774700"/>
                  </a:lnTo>
                  <a:lnTo>
                    <a:pt x="1074041" y="768803"/>
                  </a:lnTo>
                  <a:lnTo>
                    <a:pt x="1077668" y="762907"/>
                  </a:lnTo>
                  <a:lnTo>
                    <a:pt x="1081522" y="756784"/>
                  </a:lnTo>
                  <a:lnTo>
                    <a:pt x="1085602" y="751114"/>
                  </a:lnTo>
                  <a:lnTo>
                    <a:pt x="1089683" y="745444"/>
                  </a:lnTo>
                  <a:lnTo>
                    <a:pt x="1093764" y="739775"/>
                  </a:lnTo>
                  <a:lnTo>
                    <a:pt x="1098298" y="734332"/>
                  </a:lnTo>
                  <a:lnTo>
                    <a:pt x="1102605" y="729116"/>
                  </a:lnTo>
                  <a:lnTo>
                    <a:pt x="1107139" y="723900"/>
                  </a:lnTo>
                  <a:lnTo>
                    <a:pt x="1112126" y="718684"/>
                  </a:lnTo>
                  <a:lnTo>
                    <a:pt x="1117113" y="713921"/>
                  </a:lnTo>
                  <a:lnTo>
                    <a:pt x="1121874" y="708932"/>
                  </a:lnTo>
                  <a:lnTo>
                    <a:pt x="1127088" y="704169"/>
                  </a:lnTo>
                  <a:lnTo>
                    <a:pt x="1132302" y="699634"/>
                  </a:lnTo>
                  <a:lnTo>
                    <a:pt x="1137743" y="695098"/>
                  </a:lnTo>
                  <a:lnTo>
                    <a:pt x="1142957" y="690562"/>
                  </a:lnTo>
                  <a:lnTo>
                    <a:pt x="1148398" y="686480"/>
                  </a:lnTo>
                  <a:lnTo>
                    <a:pt x="1154065" y="682398"/>
                  </a:lnTo>
                  <a:lnTo>
                    <a:pt x="1159732" y="678543"/>
                  </a:lnTo>
                  <a:lnTo>
                    <a:pt x="1165853" y="674687"/>
                  </a:lnTo>
                  <a:lnTo>
                    <a:pt x="1171747" y="670832"/>
                  </a:lnTo>
                  <a:lnTo>
                    <a:pt x="1177868" y="667203"/>
                  </a:lnTo>
                  <a:lnTo>
                    <a:pt x="1183762" y="663802"/>
                  </a:lnTo>
                  <a:lnTo>
                    <a:pt x="1189883" y="660400"/>
                  </a:lnTo>
                  <a:lnTo>
                    <a:pt x="1196457" y="657225"/>
                  </a:lnTo>
                  <a:lnTo>
                    <a:pt x="1202805" y="654503"/>
                  </a:lnTo>
                  <a:lnTo>
                    <a:pt x="1209379" y="651555"/>
                  </a:lnTo>
                  <a:lnTo>
                    <a:pt x="1215727" y="648834"/>
                  </a:lnTo>
                  <a:lnTo>
                    <a:pt x="1222528" y="646566"/>
                  </a:lnTo>
                  <a:lnTo>
                    <a:pt x="1229102" y="643844"/>
                  </a:lnTo>
                  <a:lnTo>
                    <a:pt x="1235903" y="641803"/>
                  </a:lnTo>
                  <a:lnTo>
                    <a:pt x="1242930" y="639762"/>
                  </a:lnTo>
                  <a:lnTo>
                    <a:pt x="1249731" y="637948"/>
                  </a:lnTo>
                  <a:lnTo>
                    <a:pt x="1256759" y="636134"/>
                  </a:lnTo>
                  <a:lnTo>
                    <a:pt x="1263787" y="634546"/>
                  </a:lnTo>
                  <a:lnTo>
                    <a:pt x="1271041" y="633412"/>
                  </a:lnTo>
                  <a:lnTo>
                    <a:pt x="1278068" y="632052"/>
                  </a:lnTo>
                  <a:lnTo>
                    <a:pt x="1285323" y="631144"/>
                  </a:lnTo>
                  <a:lnTo>
                    <a:pt x="1292577" y="630237"/>
                  </a:lnTo>
                  <a:lnTo>
                    <a:pt x="1300058" y="629557"/>
                  </a:lnTo>
                  <a:lnTo>
                    <a:pt x="1307312" y="629330"/>
                  </a:lnTo>
                  <a:lnTo>
                    <a:pt x="1314793" y="628877"/>
                  </a:lnTo>
                  <a:lnTo>
                    <a:pt x="1322274" y="628650"/>
                  </a:lnTo>
                  <a:close/>
                  <a:moveTo>
                    <a:pt x="1872408" y="450081"/>
                  </a:moveTo>
                  <a:lnTo>
                    <a:pt x="1872408" y="463897"/>
                  </a:lnTo>
                  <a:lnTo>
                    <a:pt x="1864899" y="464803"/>
                  </a:lnTo>
                  <a:lnTo>
                    <a:pt x="1857846" y="465709"/>
                  </a:lnTo>
                  <a:lnTo>
                    <a:pt x="1851474" y="467068"/>
                  </a:lnTo>
                  <a:lnTo>
                    <a:pt x="1845558" y="468880"/>
                  </a:lnTo>
                  <a:lnTo>
                    <a:pt x="1839870" y="470691"/>
                  </a:lnTo>
                  <a:lnTo>
                    <a:pt x="1834864" y="472730"/>
                  </a:lnTo>
                  <a:lnTo>
                    <a:pt x="1830313" y="474995"/>
                  </a:lnTo>
                  <a:lnTo>
                    <a:pt x="1826218" y="477939"/>
                  </a:lnTo>
                  <a:lnTo>
                    <a:pt x="1822577" y="480657"/>
                  </a:lnTo>
                  <a:lnTo>
                    <a:pt x="1819391" y="483827"/>
                  </a:lnTo>
                  <a:lnTo>
                    <a:pt x="1816888" y="487451"/>
                  </a:lnTo>
                  <a:lnTo>
                    <a:pt x="1814840" y="491075"/>
                  </a:lnTo>
                  <a:lnTo>
                    <a:pt x="1813020" y="495152"/>
                  </a:lnTo>
                  <a:lnTo>
                    <a:pt x="1811882" y="499228"/>
                  </a:lnTo>
                  <a:lnTo>
                    <a:pt x="1811200" y="503984"/>
                  </a:lnTo>
                  <a:lnTo>
                    <a:pt x="1810745" y="508514"/>
                  </a:lnTo>
                  <a:lnTo>
                    <a:pt x="1810745" y="511911"/>
                  </a:lnTo>
                  <a:lnTo>
                    <a:pt x="1811427" y="515309"/>
                  </a:lnTo>
                  <a:lnTo>
                    <a:pt x="1811882" y="518253"/>
                  </a:lnTo>
                  <a:lnTo>
                    <a:pt x="1812565" y="521424"/>
                  </a:lnTo>
                  <a:lnTo>
                    <a:pt x="1813703" y="524594"/>
                  </a:lnTo>
                  <a:lnTo>
                    <a:pt x="1815068" y="527312"/>
                  </a:lnTo>
                  <a:lnTo>
                    <a:pt x="1816206" y="530257"/>
                  </a:lnTo>
                  <a:lnTo>
                    <a:pt x="1818026" y="532974"/>
                  </a:lnTo>
                  <a:lnTo>
                    <a:pt x="1819846" y="535692"/>
                  </a:lnTo>
                  <a:lnTo>
                    <a:pt x="1821894" y="537957"/>
                  </a:lnTo>
                  <a:lnTo>
                    <a:pt x="1823942" y="540222"/>
                  </a:lnTo>
                  <a:lnTo>
                    <a:pt x="1826218" y="542487"/>
                  </a:lnTo>
                  <a:lnTo>
                    <a:pt x="1828265" y="544298"/>
                  </a:lnTo>
                  <a:lnTo>
                    <a:pt x="1830541" y="546337"/>
                  </a:lnTo>
                  <a:lnTo>
                    <a:pt x="1832816" y="547922"/>
                  </a:lnTo>
                  <a:lnTo>
                    <a:pt x="1835547" y="549508"/>
                  </a:lnTo>
                  <a:lnTo>
                    <a:pt x="1841463" y="552905"/>
                  </a:lnTo>
                  <a:lnTo>
                    <a:pt x="1849654" y="557208"/>
                  </a:lnTo>
                  <a:lnTo>
                    <a:pt x="1860349" y="562191"/>
                  </a:lnTo>
                  <a:lnTo>
                    <a:pt x="1873319" y="568079"/>
                  </a:lnTo>
                  <a:lnTo>
                    <a:pt x="1877187" y="569891"/>
                  </a:lnTo>
                  <a:lnTo>
                    <a:pt x="1880827" y="571703"/>
                  </a:lnTo>
                  <a:lnTo>
                    <a:pt x="1883785" y="573515"/>
                  </a:lnTo>
                  <a:lnTo>
                    <a:pt x="1886516" y="575327"/>
                  </a:lnTo>
                  <a:lnTo>
                    <a:pt x="1888564" y="577139"/>
                  </a:lnTo>
                  <a:lnTo>
                    <a:pt x="1890384" y="578497"/>
                  </a:lnTo>
                  <a:lnTo>
                    <a:pt x="1891749" y="580083"/>
                  </a:lnTo>
                  <a:lnTo>
                    <a:pt x="1892660" y="581895"/>
                  </a:lnTo>
                  <a:lnTo>
                    <a:pt x="1893342" y="583480"/>
                  </a:lnTo>
                  <a:lnTo>
                    <a:pt x="1894025" y="585518"/>
                  </a:lnTo>
                  <a:lnTo>
                    <a:pt x="1894707" y="590501"/>
                  </a:lnTo>
                  <a:lnTo>
                    <a:pt x="1895390" y="596163"/>
                  </a:lnTo>
                  <a:lnTo>
                    <a:pt x="1895390" y="602958"/>
                  </a:lnTo>
                  <a:lnTo>
                    <a:pt x="1895390" y="605675"/>
                  </a:lnTo>
                  <a:lnTo>
                    <a:pt x="1894707" y="608167"/>
                  </a:lnTo>
                  <a:lnTo>
                    <a:pt x="1894025" y="610205"/>
                  </a:lnTo>
                  <a:lnTo>
                    <a:pt x="1892660" y="611791"/>
                  </a:lnTo>
                  <a:lnTo>
                    <a:pt x="1890839" y="613149"/>
                  </a:lnTo>
                  <a:lnTo>
                    <a:pt x="1888791" y="614055"/>
                  </a:lnTo>
                  <a:lnTo>
                    <a:pt x="1886061" y="614735"/>
                  </a:lnTo>
                  <a:lnTo>
                    <a:pt x="1883330" y="614961"/>
                  </a:lnTo>
                  <a:lnTo>
                    <a:pt x="1880145" y="614735"/>
                  </a:lnTo>
                  <a:lnTo>
                    <a:pt x="1878552" y="614055"/>
                  </a:lnTo>
                  <a:lnTo>
                    <a:pt x="1877414" y="613602"/>
                  </a:lnTo>
                  <a:lnTo>
                    <a:pt x="1876277" y="613149"/>
                  </a:lnTo>
                  <a:lnTo>
                    <a:pt x="1875594" y="612243"/>
                  </a:lnTo>
                  <a:lnTo>
                    <a:pt x="1874684" y="611564"/>
                  </a:lnTo>
                  <a:lnTo>
                    <a:pt x="1874229" y="610432"/>
                  </a:lnTo>
                  <a:lnTo>
                    <a:pt x="1873774" y="609299"/>
                  </a:lnTo>
                  <a:lnTo>
                    <a:pt x="1873546" y="607487"/>
                  </a:lnTo>
                  <a:lnTo>
                    <a:pt x="1872863" y="602731"/>
                  </a:lnTo>
                  <a:lnTo>
                    <a:pt x="1872408" y="596616"/>
                  </a:lnTo>
                  <a:lnTo>
                    <a:pt x="1872408" y="588689"/>
                  </a:lnTo>
                  <a:lnTo>
                    <a:pt x="1872408" y="577818"/>
                  </a:lnTo>
                  <a:lnTo>
                    <a:pt x="1811655" y="577818"/>
                  </a:lnTo>
                  <a:lnTo>
                    <a:pt x="1811655" y="586424"/>
                  </a:lnTo>
                  <a:lnTo>
                    <a:pt x="1811882" y="593445"/>
                  </a:lnTo>
                  <a:lnTo>
                    <a:pt x="1812338" y="596616"/>
                  </a:lnTo>
                  <a:lnTo>
                    <a:pt x="1813020" y="600013"/>
                  </a:lnTo>
                  <a:lnTo>
                    <a:pt x="1813475" y="602958"/>
                  </a:lnTo>
                  <a:lnTo>
                    <a:pt x="1814158" y="605902"/>
                  </a:lnTo>
                  <a:lnTo>
                    <a:pt x="1815296" y="608620"/>
                  </a:lnTo>
                  <a:lnTo>
                    <a:pt x="1816206" y="611338"/>
                  </a:lnTo>
                  <a:lnTo>
                    <a:pt x="1817343" y="613829"/>
                  </a:lnTo>
                  <a:lnTo>
                    <a:pt x="1818936" y="616094"/>
                  </a:lnTo>
                  <a:lnTo>
                    <a:pt x="1820074" y="618359"/>
                  </a:lnTo>
                  <a:lnTo>
                    <a:pt x="1821894" y="620623"/>
                  </a:lnTo>
                  <a:lnTo>
                    <a:pt x="1823715" y="622435"/>
                  </a:lnTo>
                  <a:lnTo>
                    <a:pt x="1825535" y="624247"/>
                  </a:lnTo>
                  <a:lnTo>
                    <a:pt x="1827583" y="626059"/>
                  </a:lnTo>
                  <a:lnTo>
                    <a:pt x="1829631" y="627418"/>
                  </a:lnTo>
                  <a:lnTo>
                    <a:pt x="1834409" y="630136"/>
                  </a:lnTo>
                  <a:lnTo>
                    <a:pt x="1839415" y="632627"/>
                  </a:lnTo>
                  <a:lnTo>
                    <a:pt x="1844193" y="634665"/>
                  </a:lnTo>
                  <a:lnTo>
                    <a:pt x="1849654" y="636704"/>
                  </a:lnTo>
                  <a:lnTo>
                    <a:pt x="1855115" y="638289"/>
                  </a:lnTo>
                  <a:lnTo>
                    <a:pt x="1860576" y="639421"/>
                  </a:lnTo>
                  <a:lnTo>
                    <a:pt x="1866492" y="640327"/>
                  </a:lnTo>
                  <a:lnTo>
                    <a:pt x="1872408" y="641007"/>
                  </a:lnTo>
                  <a:lnTo>
                    <a:pt x="1872408" y="657993"/>
                  </a:lnTo>
                  <a:lnTo>
                    <a:pt x="1900396" y="657993"/>
                  </a:lnTo>
                  <a:lnTo>
                    <a:pt x="1900396" y="641460"/>
                  </a:lnTo>
                  <a:lnTo>
                    <a:pt x="1907905" y="640554"/>
                  </a:lnTo>
                  <a:lnTo>
                    <a:pt x="1914959" y="639421"/>
                  </a:lnTo>
                  <a:lnTo>
                    <a:pt x="1921557" y="637610"/>
                  </a:lnTo>
                  <a:lnTo>
                    <a:pt x="1927474" y="635798"/>
                  </a:lnTo>
                  <a:lnTo>
                    <a:pt x="1933162" y="633533"/>
                  </a:lnTo>
                  <a:lnTo>
                    <a:pt x="1938396" y="631042"/>
                  </a:lnTo>
                  <a:lnTo>
                    <a:pt x="1943174" y="628324"/>
                  </a:lnTo>
                  <a:lnTo>
                    <a:pt x="1947270" y="624927"/>
                  </a:lnTo>
                  <a:lnTo>
                    <a:pt x="1950910" y="621529"/>
                  </a:lnTo>
                  <a:lnTo>
                    <a:pt x="1953868" y="617679"/>
                  </a:lnTo>
                  <a:lnTo>
                    <a:pt x="1956826" y="613602"/>
                  </a:lnTo>
                  <a:lnTo>
                    <a:pt x="1958874" y="609299"/>
                  </a:lnTo>
                  <a:lnTo>
                    <a:pt x="1960695" y="604317"/>
                  </a:lnTo>
                  <a:lnTo>
                    <a:pt x="1962060" y="599107"/>
                  </a:lnTo>
                  <a:lnTo>
                    <a:pt x="1962515" y="593672"/>
                  </a:lnTo>
                  <a:lnTo>
                    <a:pt x="1962743" y="588010"/>
                  </a:lnTo>
                  <a:lnTo>
                    <a:pt x="1962743" y="584613"/>
                  </a:lnTo>
                  <a:lnTo>
                    <a:pt x="1962515" y="581215"/>
                  </a:lnTo>
                  <a:lnTo>
                    <a:pt x="1962060" y="577818"/>
                  </a:lnTo>
                  <a:lnTo>
                    <a:pt x="1961377" y="574647"/>
                  </a:lnTo>
                  <a:lnTo>
                    <a:pt x="1960695" y="571929"/>
                  </a:lnTo>
                  <a:lnTo>
                    <a:pt x="1959557" y="568985"/>
                  </a:lnTo>
                  <a:lnTo>
                    <a:pt x="1958419" y="566267"/>
                  </a:lnTo>
                  <a:lnTo>
                    <a:pt x="1957054" y="563550"/>
                  </a:lnTo>
                  <a:lnTo>
                    <a:pt x="1953868" y="559020"/>
                  </a:lnTo>
                  <a:lnTo>
                    <a:pt x="1950683" y="555170"/>
                  </a:lnTo>
                  <a:lnTo>
                    <a:pt x="1948862" y="553358"/>
                  </a:lnTo>
                  <a:lnTo>
                    <a:pt x="1947042" y="551546"/>
                  </a:lnTo>
                  <a:lnTo>
                    <a:pt x="1944994" y="549961"/>
                  </a:lnTo>
                  <a:lnTo>
                    <a:pt x="1942719" y="548375"/>
                  </a:lnTo>
                  <a:lnTo>
                    <a:pt x="1937713" y="545657"/>
                  </a:lnTo>
                  <a:lnTo>
                    <a:pt x="1930659" y="542034"/>
                  </a:lnTo>
                  <a:lnTo>
                    <a:pt x="1921785" y="537957"/>
                  </a:lnTo>
                  <a:lnTo>
                    <a:pt x="1911318" y="532974"/>
                  </a:lnTo>
                  <a:lnTo>
                    <a:pt x="1899031" y="527539"/>
                  </a:lnTo>
                  <a:lnTo>
                    <a:pt x="1889474" y="523236"/>
                  </a:lnTo>
                  <a:lnTo>
                    <a:pt x="1882875" y="519612"/>
                  </a:lnTo>
                  <a:lnTo>
                    <a:pt x="1878552" y="517120"/>
                  </a:lnTo>
                  <a:lnTo>
                    <a:pt x="1877187" y="515988"/>
                  </a:lnTo>
                  <a:lnTo>
                    <a:pt x="1876049" y="514629"/>
                  </a:lnTo>
                  <a:lnTo>
                    <a:pt x="1875139" y="513270"/>
                  </a:lnTo>
                  <a:lnTo>
                    <a:pt x="1874229" y="511458"/>
                  </a:lnTo>
                  <a:lnTo>
                    <a:pt x="1873774" y="509647"/>
                  </a:lnTo>
                  <a:lnTo>
                    <a:pt x="1873319" y="507608"/>
                  </a:lnTo>
                  <a:lnTo>
                    <a:pt x="1872863" y="505117"/>
                  </a:lnTo>
                  <a:lnTo>
                    <a:pt x="1872863" y="502626"/>
                  </a:lnTo>
                  <a:lnTo>
                    <a:pt x="1872863" y="499681"/>
                  </a:lnTo>
                  <a:lnTo>
                    <a:pt x="1873546" y="497190"/>
                  </a:lnTo>
                  <a:lnTo>
                    <a:pt x="1874456" y="495152"/>
                  </a:lnTo>
                  <a:lnTo>
                    <a:pt x="1875594" y="493340"/>
                  </a:lnTo>
                  <a:lnTo>
                    <a:pt x="1877187" y="491981"/>
                  </a:lnTo>
                  <a:lnTo>
                    <a:pt x="1879235" y="491075"/>
                  </a:lnTo>
                  <a:lnTo>
                    <a:pt x="1881282" y="490622"/>
                  </a:lnTo>
                  <a:lnTo>
                    <a:pt x="1883785" y="490169"/>
                  </a:lnTo>
                  <a:lnTo>
                    <a:pt x="1887199" y="490622"/>
                  </a:lnTo>
                  <a:lnTo>
                    <a:pt x="1889702" y="491301"/>
                  </a:lnTo>
                  <a:lnTo>
                    <a:pt x="1890839" y="491528"/>
                  </a:lnTo>
                  <a:lnTo>
                    <a:pt x="1891522" y="492207"/>
                  </a:lnTo>
                  <a:lnTo>
                    <a:pt x="1892432" y="493113"/>
                  </a:lnTo>
                  <a:lnTo>
                    <a:pt x="1892887" y="493793"/>
                  </a:lnTo>
                  <a:lnTo>
                    <a:pt x="1894025" y="496284"/>
                  </a:lnTo>
                  <a:lnTo>
                    <a:pt x="1894480" y="499455"/>
                  </a:lnTo>
                  <a:lnTo>
                    <a:pt x="1894935" y="503758"/>
                  </a:lnTo>
                  <a:lnTo>
                    <a:pt x="1895163" y="508967"/>
                  </a:lnTo>
                  <a:lnTo>
                    <a:pt x="1895163" y="516215"/>
                  </a:lnTo>
                  <a:lnTo>
                    <a:pt x="1955689" y="516215"/>
                  </a:lnTo>
                  <a:lnTo>
                    <a:pt x="1956371" y="511458"/>
                  </a:lnTo>
                  <a:lnTo>
                    <a:pt x="1956371" y="508061"/>
                  </a:lnTo>
                  <a:lnTo>
                    <a:pt x="1955916" y="503305"/>
                  </a:lnTo>
                  <a:lnTo>
                    <a:pt x="1955461" y="498775"/>
                  </a:lnTo>
                  <a:lnTo>
                    <a:pt x="1954551" y="494699"/>
                  </a:lnTo>
                  <a:lnTo>
                    <a:pt x="1952958" y="490848"/>
                  </a:lnTo>
                  <a:lnTo>
                    <a:pt x="1950910" y="487225"/>
                  </a:lnTo>
                  <a:lnTo>
                    <a:pt x="1948635" y="483601"/>
                  </a:lnTo>
                  <a:lnTo>
                    <a:pt x="1945677" y="480430"/>
                  </a:lnTo>
                  <a:lnTo>
                    <a:pt x="1942264" y="477712"/>
                  </a:lnTo>
                  <a:lnTo>
                    <a:pt x="1938623" y="474995"/>
                  </a:lnTo>
                  <a:lnTo>
                    <a:pt x="1934527" y="472730"/>
                  </a:lnTo>
                  <a:lnTo>
                    <a:pt x="1929976" y="470465"/>
                  </a:lnTo>
                  <a:lnTo>
                    <a:pt x="1924971" y="468653"/>
                  </a:lnTo>
                  <a:lnTo>
                    <a:pt x="1919510" y="467068"/>
                  </a:lnTo>
                  <a:lnTo>
                    <a:pt x="1913593" y="465709"/>
                  </a:lnTo>
                  <a:lnTo>
                    <a:pt x="1907222" y="464803"/>
                  </a:lnTo>
                  <a:lnTo>
                    <a:pt x="1900396" y="463897"/>
                  </a:lnTo>
                  <a:lnTo>
                    <a:pt x="1900396" y="450081"/>
                  </a:lnTo>
                  <a:lnTo>
                    <a:pt x="1872408" y="450081"/>
                  </a:lnTo>
                  <a:close/>
                  <a:moveTo>
                    <a:pt x="1886971" y="384175"/>
                  </a:moveTo>
                  <a:lnTo>
                    <a:pt x="1895390" y="384401"/>
                  </a:lnTo>
                  <a:lnTo>
                    <a:pt x="1904264" y="384854"/>
                  </a:lnTo>
                  <a:lnTo>
                    <a:pt x="1912911" y="385987"/>
                  </a:lnTo>
                  <a:lnTo>
                    <a:pt x="1921102" y="387572"/>
                  </a:lnTo>
                  <a:lnTo>
                    <a:pt x="1929294" y="389610"/>
                  </a:lnTo>
                  <a:lnTo>
                    <a:pt x="1937713" y="391649"/>
                  </a:lnTo>
                  <a:lnTo>
                    <a:pt x="1945449" y="394367"/>
                  </a:lnTo>
                  <a:lnTo>
                    <a:pt x="1953186" y="397537"/>
                  </a:lnTo>
                  <a:lnTo>
                    <a:pt x="1960922" y="400935"/>
                  </a:lnTo>
                  <a:lnTo>
                    <a:pt x="1968204" y="404558"/>
                  </a:lnTo>
                  <a:lnTo>
                    <a:pt x="1975485" y="408635"/>
                  </a:lnTo>
                  <a:lnTo>
                    <a:pt x="1982084" y="412938"/>
                  </a:lnTo>
                  <a:lnTo>
                    <a:pt x="1988910" y="417921"/>
                  </a:lnTo>
                  <a:lnTo>
                    <a:pt x="1995281" y="422677"/>
                  </a:lnTo>
                  <a:lnTo>
                    <a:pt x="2001652" y="428113"/>
                  </a:lnTo>
                  <a:lnTo>
                    <a:pt x="2007568" y="433775"/>
                  </a:lnTo>
                  <a:lnTo>
                    <a:pt x="2013257" y="439890"/>
                  </a:lnTo>
                  <a:lnTo>
                    <a:pt x="2018718" y="446005"/>
                  </a:lnTo>
                  <a:lnTo>
                    <a:pt x="2023496" y="452346"/>
                  </a:lnTo>
                  <a:lnTo>
                    <a:pt x="2028502" y="459141"/>
                  </a:lnTo>
                  <a:lnTo>
                    <a:pt x="2032825" y="465709"/>
                  </a:lnTo>
                  <a:lnTo>
                    <a:pt x="2036921" y="472956"/>
                  </a:lnTo>
                  <a:lnTo>
                    <a:pt x="2040562" y="480430"/>
                  </a:lnTo>
                  <a:lnTo>
                    <a:pt x="2043975" y="487904"/>
                  </a:lnTo>
                  <a:lnTo>
                    <a:pt x="2047161" y="495605"/>
                  </a:lnTo>
                  <a:lnTo>
                    <a:pt x="2049891" y="503305"/>
                  </a:lnTo>
                  <a:lnTo>
                    <a:pt x="2052394" y="511685"/>
                  </a:lnTo>
                  <a:lnTo>
                    <a:pt x="2054214" y="519838"/>
                  </a:lnTo>
                  <a:lnTo>
                    <a:pt x="2055580" y="528218"/>
                  </a:lnTo>
                  <a:lnTo>
                    <a:pt x="2056717" y="536598"/>
                  </a:lnTo>
                  <a:lnTo>
                    <a:pt x="2057172" y="545431"/>
                  </a:lnTo>
                  <a:lnTo>
                    <a:pt x="2057400" y="553811"/>
                  </a:lnTo>
                  <a:lnTo>
                    <a:pt x="2057172" y="562644"/>
                  </a:lnTo>
                  <a:lnTo>
                    <a:pt x="2056717" y="571476"/>
                  </a:lnTo>
                  <a:lnTo>
                    <a:pt x="2055580" y="579856"/>
                  </a:lnTo>
                  <a:lnTo>
                    <a:pt x="2054214" y="588010"/>
                  </a:lnTo>
                  <a:lnTo>
                    <a:pt x="2052394" y="596390"/>
                  </a:lnTo>
                  <a:lnTo>
                    <a:pt x="2049891" y="604543"/>
                  </a:lnTo>
                  <a:lnTo>
                    <a:pt x="2047161" y="612243"/>
                  </a:lnTo>
                  <a:lnTo>
                    <a:pt x="2043975" y="619944"/>
                  </a:lnTo>
                  <a:lnTo>
                    <a:pt x="2040562" y="627418"/>
                  </a:lnTo>
                  <a:lnTo>
                    <a:pt x="2036921" y="634892"/>
                  </a:lnTo>
                  <a:lnTo>
                    <a:pt x="2032825" y="642139"/>
                  </a:lnTo>
                  <a:lnTo>
                    <a:pt x="2028502" y="648934"/>
                  </a:lnTo>
                  <a:lnTo>
                    <a:pt x="2023496" y="655502"/>
                  </a:lnTo>
                  <a:lnTo>
                    <a:pt x="2018718" y="662070"/>
                  </a:lnTo>
                  <a:lnTo>
                    <a:pt x="2013257" y="668185"/>
                  </a:lnTo>
                  <a:lnTo>
                    <a:pt x="2007568" y="674073"/>
                  </a:lnTo>
                  <a:lnTo>
                    <a:pt x="2001652" y="679736"/>
                  </a:lnTo>
                  <a:lnTo>
                    <a:pt x="1995281" y="685171"/>
                  </a:lnTo>
                  <a:lnTo>
                    <a:pt x="1988910" y="690154"/>
                  </a:lnTo>
                  <a:lnTo>
                    <a:pt x="1982084" y="694683"/>
                  </a:lnTo>
                  <a:lnTo>
                    <a:pt x="1975485" y="699440"/>
                  </a:lnTo>
                  <a:lnTo>
                    <a:pt x="1968204" y="703516"/>
                  </a:lnTo>
                  <a:lnTo>
                    <a:pt x="1960922" y="707140"/>
                  </a:lnTo>
                  <a:lnTo>
                    <a:pt x="1953186" y="710537"/>
                  </a:lnTo>
                  <a:lnTo>
                    <a:pt x="1945449" y="713482"/>
                  </a:lnTo>
                  <a:lnTo>
                    <a:pt x="1937713" y="716199"/>
                  </a:lnTo>
                  <a:lnTo>
                    <a:pt x="1929294" y="718464"/>
                  </a:lnTo>
                  <a:lnTo>
                    <a:pt x="1921102" y="720503"/>
                  </a:lnTo>
                  <a:lnTo>
                    <a:pt x="1912911" y="722088"/>
                  </a:lnTo>
                  <a:lnTo>
                    <a:pt x="1904264" y="722994"/>
                  </a:lnTo>
                  <a:lnTo>
                    <a:pt x="1895390" y="723673"/>
                  </a:lnTo>
                  <a:lnTo>
                    <a:pt x="1886971" y="723900"/>
                  </a:lnTo>
                  <a:lnTo>
                    <a:pt x="1878097" y="723673"/>
                  </a:lnTo>
                  <a:lnTo>
                    <a:pt x="1869223" y="722994"/>
                  </a:lnTo>
                  <a:lnTo>
                    <a:pt x="1860804" y="722088"/>
                  </a:lnTo>
                  <a:lnTo>
                    <a:pt x="1852612" y="720503"/>
                  </a:lnTo>
                  <a:lnTo>
                    <a:pt x="1844193" y="718464"/>
                  </a:lnTo>
                  <a:lnTo>
                    <a:pt x="1836002" y="716199"/>
                  </a:lnTo>
                  <a:lnTo>
                    <a:pt x="1828265" y="713482"/>
                  </a:lnTo>
                  <a:lnTo>
                    <a:pt x="1820529" y="710537"/>
                  </a:lnTo>
                  <a:lnTo>
                    <a:pt x="1812565" y="707140"/>
                  </a:lnTo>
                  <a:lnTo>
                    <a:pt x="1805511" y="703516"/>
                  </a:lnTo>
                  <a:lnTo>
                    <a:pt x="1798230" y="699440"/>
                  </a:lnTo>
                  <a:lnTo>
                    <a:pt x="1791404" y="694683"/>
                  </a:lnTo>
                  <a:lnTo>
                    <a:pt x="1784805" y="690154"/>
                  </a:lnTo>
                  <a:lnTo>
                    <a:pt x="1778206" y="685171"/>
                  </a:lnTo>
                  <a:lnTo>
                    <a:pt x="1772063" y="679736"/>
                  </a:lnTo>
                  <a:lnTo>
                    <a:pt x="1766146" y="674073"/>
                  </a:lnTo>
                  <a:lnTo>
                    <a:pt x="1760458" y="668185"/>
                  </a:lnTo>
                  <a:lnTo>
                    <a:pt x="1754997" y="662070"/>
                  </a:lnTo>
                  <a:lnTo>
                    <a:pt x="1749991" y="655502"/>
                  </a:lnTo>
                  <a:lnTo>
                    <a:pt x="1745213" y="648934"/>
                  </a:lnTo>
                  <a:lnTo>
                    <a:pt x="1740662" y="642139"/>
                  </a:lnTo>
                  <a:lnTo>
                    <a:pt x="1736566" y="634892"/>
                  </a:lnTo>
                  <a:lnTo>
                    <a:pt x="1732925" y="627418"/>
                  </a:lnTo>
                  <a:lnTo>
                    <a:pt x="1729512" y="619944"/>
                  </a:lnTo>
                  <a:lnTo>
                    <a:pt x="1726554" y="612243"/>
                  </a:lnTo>
                  <a:lnTo>
                    <a:pt x="1723596" y="604543"/>
                  </a:lnTo>
                  <a:lnTo>
                    <a:pt x="1721548" y="596390"/>
                  </a:lnTo>
                  <a:lnTo>
                    <a:pt x="1719500" y="588010"/>
                  </a:lnTo>
                  <a:lnTo>
                    <a:pt x="1717908" y="579856"/>
                  </a:lnTo>
                  <a:lnTo>
                    <a:pt x="1716997" y="571476"/>
                  </a:lnTo>
                  <a:lnTo>
                    <a:pt x="1716315" y="562644"/>
                  </a:lnTo>
                  <a:lnTo>
                    <a:pt x="1716087" y="553811"/>
                  </a:lnTo>
                  <a:lnTo>
                    <a:pt x="1716315" y="545431"/>
                  </a:lnTo>
                  <a:lnTo>
                    <a:pt x="1716997" y="536598"/>
                  </a:lnTo>
                  <a:lnTo>
                    <a:pt x="1717908" y="528218"/>
                  </a:lnTo>
                  <a:lnTo>
                    <a:pt x="1719500" y="519838"/>
                  </a:lnTo>
                  <a:lnTo>
                    <a:pt x="1721548" y="511685"/>
                  </a:lnTo>
                  <a:lnTo>
                    <a:pt x="1723596" y="503305"/>
                  </a:lnTo>
                  <a:lnTo>
                    <a:pt x="1726554" y="495605"/>
                  </a:lnTo>
                  <a:lnTo>
                    <a:pt x="1729512" y="487904"/>
                  </a:lnTo>
                  <a:lnTo>
                    <a:pt x="1732925" y="480430"/>
                  </a:lnTo>
                  <a:lnTo>
                    <a:pt x="1736566" y="472956"/>
                  </a:lnTo>
                  <a:lnTo>
                    <a:pt x="1740662" y="465709"/>
                  </a:lnTo>
                  <a:lnTo>
                    <a:pt x="1745213" y="459141"/>
                  </a:lnTo>
                  <a:lnTo>
                    <a:pt x="1749991" y="452346"/>
                  </a:lnTo>
                  <a:lnTo>
                    <a:pt x="1754997" y="446005"/>
                  </a:lnTo>
                  <a:lnTo>
                    <a:pt x="1760458" y="439890"/>
                  </a:lnTo>
                  <a:lnTo>
                    <a:pt x="1766146" y="433775"/>
                  </a:lnTo>
                  <a:lnTo>
                    <a:pt x="1772063" y="428113"/>
                  </a:lnTo>
                  <a:lnTo>
                    <a:pt x="1778206" y="422677"/>
                  </a:lnTo>
                  <a:lnTo>
                    <a:pt x="1784805" y="417921"/>
                  </a:lnTo>
                  <a:lnTo>
                    <a:pt x="1791404" y="412938"/>
                  </a:lnTo>
                  <a:lnTo>
                    <a:pt x="1798230" y="408635"/>
                  </a:lnTo>
                  <a:lnTo>
                    <a:pt x="1805511" y="404558"/>
                  </a:lnTo>
                  <a:lnTo>
                    <a:pt x="1812565" y="400935"/>
                  </a:lnTo>
                  <a:lnTo>
                    <a:pt x="1820529" y="397537"/>
                  </a:lnTo>
                  <a:lnTo>
                    <a:pt x="1828265" y="394367"/>
                  </a:lnTo>
                  <a:lnTo>
                    <a:pt x="1836002" y="391649"/>
                  </a:lnTo>
                  <a:lnTo>
                    <a:pt x="1844193" y="389610"/>
                  </a:lnTo>
                  <a:lnTo>
                    <a:pt x="1852612" y="387572"/>
                  </a:lnTo>
                  <a:lnTo>
                    <a:pt x="1860804" y="385987"/>
                  </a:lnTo>
                  <a:lnTo>
                    <a:pt x="1869223" y="384854"/>
                  </a:lnTo>
                  <a:lnTo>
                    <a:pt x="1878097" y="384401"/>
                  </a:lnTo>
                  <a:lnTo>
                    <a:pt x="1886971" y="384175"/>
                  </a:lnTo>
                  <a:close/>
                  <a:moveTo>
                    <a:pt x="1493053" y="58920"/>
                  </a:moveTo>
                  <a:lnTo>
                    <a:pt x="1493053" y="71384"/>
                  </a:lnTo>
                  <a:lnTo>
                    <a:pt x="1486255" y="72064"/>
                  </a:lnTo>
                  <a:lnTo>
                    <a:pt x="1480136" y="72970"/>
                  </a:lnTo>
                  <a:lnTo>
                    <a:pt x="1474471" y="74103"/>
                  </a:lnTo>
                  <a:lnTo>
                    <a:pt x="1469032" y="75463"/>
                  </a:lnTo>
                  <a:lnTo>
                    <a:pt x="1464046" y="77276"/>
                  </a:lnTo>
                  <a:lnTo>
                    <a:pt x="1459741" y="79089"/>
                  </a:lnTo>
                  <a:lnTo>
                    <a:pt x="1455661" y="81128"/>
                  </a:lnTo>
                  <a:lnTo>
                    <a:pt x="1452036" y="83621"/>
                  </a:lnTo>
                  <a:lnTo>
                    <a:pt x="1448863" y="86341"/>
                  </a:lnTo>
                  <a:lnTo>
                    <a:pt x="1446144" y="89060"/>
                  </a:lnTo>
                  <a:lnTo>
                    <a:pt x="1443877" y="92233"/>
                  </a:lnTo>
                  <a:lnTo>
                    <a:pt x="1441611" y="95632"/>
                  </a:lnTo>
                  <a:lnTo>
                    <a:pt x="1440252" y="99258"/>
                  </a:lnTo>
                  <a:lnTo>
                    <a:pt x="1439118" y="102657"/>
                  </a:lnTo>
                  <a:lnTo>
                    <a:pt x="1438665" y="106963"/>
                  </a:lnTo>
                  <a:lnTo>
                    <a:pt x="1438439" y="111042"/>
                  </a:lnTo>
                  <a:lnTo>
                    <a:pt x="1438439" y="113988"/>
                  </a:lnTo>
                  <a:lnTo>
                    <a:pt x="1438665" y="116934"/>
                  </a:lnTo>
                  <a:lnTo>
                    <a:pt x="1439118" y="119880"/>
                  </a:lnTo>
                  <a:lnTo>
                    <a:pt x="1439798" y="122599"/>
                  </a:lnTo>
                  <a:lnTo>
                    <a:pt x="1440931" y="125092"/>
                  </a:lnTo>
                  <a:lnTo>
                    <a:pt x="1442064" y="127812"/>
                  </a:lnTo>
                  <a:lnTo>
                    <a:pt x="1443198" y="130304"/>
                  </a:lnTo>
                  <a:lnTo>
                    <a:pt x="1444784" y="132797"/>
                  </a:lnTo>
                  <a:lnTo>
                    <a:pt x="1448183" y="137329"/>
                  </a:lnTo>
                  <a:lnTo>
                    <a:pt x="1451809" y="141409"/>
                  </a:lnTo>
                  <a:lnTo>
                    <a:pt x="1455888" y="144808"/>
                  </a:lnTo>
                  <a:lnTo>
                    <a:pt x="1460194" y="147527"/>
                  </a:lnTo>
                  <a:lnTo>
                    <a:pt x="1465633" y="150700"/>
                  </a:lnTo>
                  <a:lnTo>
                    <a:pt x="1472884" y="154552"/>
                  </a:lnTo>
                  <a:lnTo>
                    <a:pt x="1482402" y="158858"/>
                  </a:lnTo>
                  <a:lnTo>
                    <a:pt x="1493733" y="164070"/>
                  </a:lnTo>
                  <a:lnTo>
                    <a:pt x="1500532" y="167469"/>
                  </a:lnTo>
                  <a:lnTo>
                    <a:pt x="1503024" y="169056"/>
                  </a:lnTo>
                  <a:lnTo>
                    <a:pt x="1505291" y="170642"/>
                  </a:lnTo>
                  <a:lnTo>
                    <a:pt x="1507330" y="172002"/>
                  </a:lnTo>
                  <a:lnTo>
                    <a:pt x="1508916" y="173588"/>
                  </a:lnTo>
                  <a:lnTo>
                    <a:pt x="1510276" y="175174"/>
                  </a:lnTo>
                  <a:lnTo>
                    <a:pt x="1510956" y="176534"/>
                  </a:lnTo>
                  <a:lnTo>
                    <a:pt x="1512089" y="179707"/>
                  </a:lnTo>
                  <a:lnTo>
                    <a:pt x="1512769" y="184012"/>
                  </a:lnTo>
                  <a:lnTo>
                    <a:pt x="1513449" y="189451"/>
                  </a:lnTo>
                  <a:lnTo>
                    <a:pt x="1513675" y="195343"/>
                  </a:lnTo>
                  <a:lnTo>
                    <a:pt x="1513449" y="197836"/>
                  </a:lnTo>
                  <a:lnTo>
                    <a:pt x="1512769" y="199876"/>
                  </a:lnTo>
                  <a:lnTo>
                    <a:pt x="1512089" y="201689"/>
                  </a:lnTo>
                  <a:lnTo>
                    <a:pt x="1510956" y="203275"/>
                  </a:lnTo>
                  <a:lnTo>
                    <a:pt x="1509596" y="204181"/>
                  </a:lnTo>
                  <a:lnTo>
                    <a:pt x="1507783" y="205314"/>
                  </a:lnTo>
                  <a:lnTo>
                    <a:pt x="1505291" y="205768"/>
                  </a:lnTo>
                  <a:lnTo>
                    <a:pt x="1502798" y="205768"/>
                  </a:lnTo>
                  <a:lnTo>
                    <a:pt x="1499852" y="205541"/>
                  </a:lnTo>
                  <a:lnTo>
                    <a:pt x="1498719" y="205314"/>
                  </a:lnTo>
                  <a:lnTo>
                    <a:pt x="1497586" y="204861"/>
                  </a:lnTo>
                  <a:lnTo>
                    <a:pt x="1496679" y="204181"/>
                  </a:lnTo>
                  <a:lnTo>
                    <a:pt x="1495773" y="203728"/>
                  </a:lnTo>
                  <a:lnTo>
                    <a:pt x="1495319" y="203048"/>
                  </a:lnTo>
                  <a:lnTo>
                    <a:pt x="1494866" y="201915"/>
                  </a:lnTo>
                  <a:lnTo>
                    <a:pt x="1493960" y="199422"/>
                  </a:lnTo>
                  <a:lnTo>
                    <a:pt x="1493506" y="195343"/>
                  </a:lnTo>
                  <a:lnTo>
                    <a:pt x="1493280" y="189678"/>
                  </a:lnTo>
                  <a:lnTo>
                    <a:pt x="1493053" y="182426"/>
                  </a:lnTo>
                  <a:lnTo>
                    <a:pt x="1493053" y="172908"/>
                  </a:lnTo>
                  <a:lnTo>
                    <a:pt x="1439118" y="172908"/>
                  </a:lnTo>
                  <a:lnTo>
                    <a:pt x="1439118" y="180613"/>
                  </a:lnTo>
                  <a:lnTo>
                    <a:pt x="1439345" y="186732"/>
                  </a:lnTo>
                  <a:lnTo>
                    <a:pt x="1440252" y="192624"/>
                  </a:lnTo>
                  <a:lnTo>
                    <a:pt x="1441385" y="197836"/>
                  </a:lnTo>
                  <a:lnTo>
                    <a:pt x="1442291" y="200329"/>
                  </a:lnTo>
                  <a:lnTo>
                    <a:pt x="1443198" y="202822"/>
                  </a:lnTo>
                  <a:lnTo>
                    <a:pt x="1444331" y="205088"/>
                  </a:lnTo>
                  <a:lnTo>
                    <a:pt x="1445237" y="207127"/>
                  </a:lnTo>
                  <a:lnTo>
                    <a:pt x="1446823" y="209167"/>
                  </a:lnTo>
                  <a:lnTo>
                    <a:pt x="1448183" y="210980"/>
                  </a:lnTo>
                  <a:lnTo>
                    <a:pt x="1449769" y="212793"/>
                  </a:lnTo>
                  <a:lnTo>
                    <a:pt x="1451582" y="214379"/>
                  </a:lnTo>
                  <a:lnTo>
                    <a:pt x="1453395" y="215965"/>
                  </a:lnTo>
                  <a:lnTo>
                    <a:pt x="1455435" y="217098"/>
                  </a:lnTo>
                  <a:lnTo>
                    <a:pt x="1459514" y="219818"/>
                  </a:lnTo>
                  <a:lnTo>
                    <a:pt x="1463593" y="221857"/>
                  </a:lnTo>
                  <a:lnTo>
                    <a:pt x="1468352" y="223897"/>
                  </a:lnTo>
                  <a:lnTo>
                    <a:pt x="1472884" y="225483"/>
                  </a:lnTo>
                  <a:lnTo>
                    <a:pt x="1477643" y="226616"/>
                  </a:lnTo>
                  <a:lnTo>
                    <a:pt x="1482629" y="227976"/>
                  </a:lnTo>
                  <a:lnTo>
                    <a:pt x="1487841" y="228656"/>
                  </a:lnTo>
                  <a:lnTo>
                    <a:pt x="1493053" y="229336"/>
                  </a:lnTo>
                  <a:lnTo>
                    <a:pt x="1493053" y="244519"/>
                  </a:lnTo>
                  <a:lnTo>
                    <a:pt x="1517981" y="244519"/>
                  </a:lnTo>
                  <a:lnTo>
                    <a:pt x="1517981" y="229789"/>
                  </a:lnTo>
                  <a:lnTo>
                    <a:pt x="1524780" y="228656"/>
                  </a:lnTo>
                  <a:lnTo>
                    <a:pt x="1530898" y="227749"/>
                  </a:lnTo>
                  <a:lnTo>
                    <a:pt x="1536790" y="226163"/>
                  </a:lnTo>
                  <a:lnTo>
                    <a:pt x="1542229" y="224577"/>
                  </a:lnTo>
                  <a:lnTo>
                    <a:pt x="1547215" y="222537"/>
                  </a:lnTo>
                  <a:lnTo>
                    <a:pt x="1551747" y="220271"/>
                  </a:lnTo>
                  <a:lnTo>
                    <a:pt x="1555826" y="218005"/>
                  </a:lnTo>
                  <a:lnTo>
                    <a:pt x="1559452" y="215059"/>
                  </a:lnTo>
                  <a:lnTo>
                    <a:pt x="1562851" y="211660"/>
                  </a:lnTo>
                  <a:lnTo>
                    <a:pt x="1565571" y="208487"/>
                  </a:lnTo>
                  <a:lnTo>
                    <a:pt x="1568063" y="204861"/>
                  </a:lnTo>
                  <a:lnTo>
                    <a:pt x="1569876" y="201009"/>
                  </a:lnTo>
                  <a:lnTo>
                    <a:pt x="1571236" y="196476"/>
                  </a:lnTo>
                  <a:lnTo>
                    <a:pt x="1572596" y="192171"/>
                  </a:lnTo>
                  <a:lnTo>
                    <a:pt x="1573049" y="187185"/>
                  </a:lnTo>
                  <a:lnTo>
                    <a:pt x="1573502" y="182199"/>
                  </a:lnTo>
                  <a:lnTo>
                    <a:pt x="1573502" y="179027"/>
                  </a:lnTo>
                  <a:lnTo>
                    <a:pt x="1573049" y="175854"/>
                  </a:lnTo>
                  <a:lnTo>
                    <a:pt x="1572596" y="172908"/>
                  </a:lnTo>
                  <a:lnTo>
                    <a:pt x="1572142" y="170189"/>
                  </a:lnTo>
                  <a:lnTo>
                    <a:pt x="1571236" y="167469"/>
                  </a:lnTo>
                  <a:lnTo>
                    <a:pt x="1570556" y="164750"/>
                  </a:lnTo>
                  <a:lnTo>
                    <a:pt x="1569650" y="162484"/>
                  </a:lnTo>
                  <a:lnTo>
                    <a:pt x="1568290" y="160218"/>
                  </a:lnTo>
                  <a:lnTo>
                    <a:pt x="1565344" y="156139"/>
                  </a:lnTo>
                  <a:lnTo>
                    <a:pt x="1562625" y="152513"/>
                  </a:lnTo>
                  <a:lnTo>
                    <a:pt x="1559225" y="149340"/>
                  </a:lnTo>
                  <a:lnTo>
                    <a:pt x="1555599" y="146847"/>
                  </a:lnTo>
                  <a:lnTo>
                    <a:pt x="1551067" y="144355"/>
                  </a:lnTo>
                  <a:lnTo>
                    <a:pt x="1544722" y="140955"/>
                  </a:lnTo>
                  <a:lnTo>
                    <a:pt x="1537017" y="137329"/>
                  </a:lnTo>
                  <a:lnTo>
                    <a:pt x="1527499" y="132797"/>
                  </a:lnTo>
                  <a:lnTo>
                    <a:pt x="1516621" y="128038"/>
                  </a:lnTo>
                  <a:lnTo>
                    <a:pt x="1508237" y="124186"/>
                  </a:lnTo>
                  <a:lnTo>
                    <a:pt x="1502344" y="120786"/>
                  </a:lnTo>
                  <a:lnTo>
                    <a:pt x="1498719" y="118747"/>
                  </a:lnTo>
                  <a:lnTo>
                    <a:pt x="1497359" y="117614"/>
                  </a:lnTo>
                  <a:lnTo>
                    <a:pt x="1496452" y="116481"/>
                  </a:lnTo>
                  <a:lnTo>
                    <a:pt x="1495319" y="115121"/>
                  </a:lnTo>
                  <a:lnTo>
                    <a:pt x="1494866" y="113535"/>
                  </a:lnTo>
                  <a:lnTo>
                    <a:pt x="1493960" y="111948"/>
                  </a:lnTo>
                  <a:lnTo>
                    <a:pt x="1493733" y="109909"/>
                  </a:lnTo>
                  <a:lnTo>
                    <a:pt x="1493506" y="107869"/>
                  </a:lnTo>
                  <a:lnTo>
                    <a:pt x="1493506" y="105830"/>
                  </a:lnTo>
                  <a:lnTo>
                    <a:pt x="1493506" y="103337"/>
                  </a:lnTo>
                  <a:lnTo>
                    <a:pt x="1493960" y="100844"/>
                  </a:lnTo>
                  <a:lnTo>
                    <a:pt x="1494866" y="99258"/>
                  </a:lnTo>
                  <a:lnTo>
                    <a:pt x="1495773" y="97672"/>
                  </a:lnTo>
                  <a:lnTo>
                    <a:pt x="1497359" y="96312"/>
                  </a:lnTo>
                  <a:lnTo>
                    <a:pt x="1498945" y="95632"/>
                  </a:lnTo>
                  <a:lnTo>
                    <a:pt x="1500985" y="94952"/>
                  </a:lnTo>
                  <a:lnTo>
                    <a:pt x="1503251" y="94725"/>
                  </a:lnTo>
                  <a:lnTo>
                    <a:pt x="1506197" y="94952"/>
                  </a:lnTo>
                  <a:lnTo>
                    <a:pt x="1508463" y="95632"/>
                  </a:lnTo>
                  <a:lnTo>
                    <a:pt x="1510049" y="96538"/>
                  </a:lnTo>
                  <a:lnTo>
                    <a:pt x="1510729" y="96992"/>
                  </a:lnTo>
                  <a:lnTo>
                    <a:pt x="1511409" y="97898"/>
                  </a:lnTo>
                  <a:lnTo>
                    <a:pt x="1512089" y="99938"/>
                  </a:lnTo>
                  <a:lnTo>
                    <a:pt x="1512769" y="103110"/>
                  </a:lnTo>
                  <a:lnTo>
                    <a:pt x="1512995" y="106963"/>
                  </a:lnTo>
                  <a:lnTo>
                    <a:pt x="1512995" y="111495"/>
                  </a:lnTo>
                  <a:lnTo>
                    <a:pt x="1512995" y="118067"/>
                  </a:lnTo>
                  <a:lnTo>
                    <a:pt x="1567157" y="118067"/>
                  </a:lnTo>
                  <a:lnTo>
                    <a:pt x="1567383" y="113535"/>
                  </a:lnTo>
                  <a:lnTo>
                    <a:pt x="1567837" y="110815"/>
                  </a:lnTo>
                  <a:lnTo>
                    <a:pt x="1567383" y="106283"/>
                  </a:lnTo>
                  <a:lnTo>
                    <a:pt x="1566930" y="102430"/>
                  </a:lnTo>
                  <a:lnTo>
                    <a:pt x="1566024" y="98578"/>
                  </a:lnTo>
                  <a:lnTo>
                    <a:pt x="1564664" y="95179"/>
                  </a:lnTo>
                  <a:lnTo>
                    <a:pt x="1562851" y="92006"/>
                  </a:lnTo>
                  <a:lnTo>
                    <a:pt x="1560812" y="88833"/>
                  </a:lnTo>
                  <a:lnTo>
                    <a:pt x="1558092" y="86114"/>
                  </a:lnTo>
                  <a:lnTo>
                    <a:pt x="1555373" y="83395"/>
                  </a:lnTo>
                  <a:lnTo>
                    <a:pt x="1551974" y="81128"/>
                  </a:lnTo>
                  <a:lnTo>
                    <a:pt x="1548121" y="79089"/>
                  </a:lnTo>
                  <a:lnTo>
                    <a:pt x="1544269" y="77276"/>
                  </a:lnTo>
                  <a:lnTo>
                    <a:pt x="1539736" y="75463"/>
                  </a:lnTo>
                  <a:lnTo>
                    <a:pt x="1534751" y="74103"/>
                  </a:lnTo>
                  <a:lnTo>
                    <a:pt x="1529538" y="72970"/>
                  </a:lnTo>
                  <a:lnTo>
                    <a:pt x="1523873" y="72064"/>
                  </a:lnTo>
                  <a:lnTo>
                    <a:pt x="1517981" y="71384"/>
                  </a:lnTo>
                  <a:lnTo>
                    <a:pt x="1517981" y="58920"/>
                  </a:lnTo>
                  <a:lnTo>
                    <a:pt x="1493053" y="58920"/>
                  </a:lnTo>
                  <a:close/>
                  <a:moveTo>
                    <a:pt x="1505970" y="0"/>
                  </a:moveTo>
                  <a:lnTo>
                    <a:pt x="1513675" y="226"/>
                  </a:lnTo>
                  <a:lnTo>
                    <a:pt x="1521380" y="680"/>
                  </a:lnTo>
                  <a:lnTo>
                    <a:pt x="1528859" y="1813"/>
                  </a:lnTo>
                  <a:lnTo>
                    <a:pt x="1536337" y="2946"/>
                  </a:lnTo>
                  <a:lnTo>
                    <a:pt x="1543815" y="4759"/>
                  </a:lnTo>
                  <a:lnTo>
                    <a:pt x="1551067" y="6798"/>
                  </a:lnTo>
                  <a:lnTo>
                    <a:pt x="1557866" y="9291"/>
                  </a:lnTo>
                  <a:lnTo>
                    <a:pt x="1564891" y="11784"/>
                  </a:lnTo>
                  <a:lnTo>
                    <a:pt x="1571689" y="14956"/>
                  </a:lnTo>
                  <a:lnTo>
                    <a:pt x="1578034" y="18129"/>
                  </a:lnTo>
                  <a:lnTo>
                    <a:pt x="1584380" y="21755"/>
                  </a:lnTo>
                  <a:lnTo>
                    <a:pt x="1590725" y="26061"/>
                  </a:lnTo>
                  <a:lnTo>
                    <a:pt x="1596617" y="30140"/>
                  </a:lnTo>
                  <a:lnTo>
                    <a:pt x="1602282" y="34445"/>
                  </a:lnTo>
                  <a:lnTo>
                    <a:pt x="1607948" y="39431"/>
                  </a:lnTo>
                  <a:lnTo>
                    <a:pt x="1613160" y="44190"/>
                  </a:lnTo>
                  <a:lnTo>
                    <a:pt x="1618146" y="49629"/>
                  </a:lnTo>
                  <a:lnTo>
                    <a:pt x="1622905" y="55068"/>
                  </a:lnTo>
                  <a:lnTo>
                    <a:pt x="1627437" y="60960"/>
                  </a:lnTo>
                  <a:lnTo>
                    <a:pt x="1631743" y="66852"/>
                  </a:lnTo>
                  <a:lnTo>
                    <a:pt x="1635595" y="72970"/>
                  </a:lnTo>
                  <a:lnTo>
                    <a:pt x="1639221" y="79316"/>
                  </a:lnTo>
                  <a:lnTo>
                    <a:pt x="1642394" y="85661"/>
                  </a:lnTo>
                  <a:lnTo>
                    <a:pt x="1645566" y="92686"/>
                  </a:lnTo>
                  <a:lnTo>
                    <a:pt x="1648512" y="99484"/>
                  </a:lnTo>
                  <a:lnTo>
                    <a:pt x="1650778" y="106736"/>
                  </a:lnTo>
                  <a:lnTo>
                    <a:pt x="1652818" y="113761"/>
                  </a:lnTo>
                  <a:lnTo>
                    <a:pt x="1654404" y="121013"/>
                  </a:lnTo>
                  <a:lnTo>
                    <a:pt x="1655991" y="128491"/>
                  </a:lnTo>
                  <a:lnTo>
                    <a:pt x="1656670" y="135970"/>
                  </a:lnTo>
                  <a:lnTo>
                    <a:pt x="1657350" y="143675"/>
                  </a:lnTo>
                  <a:lnTo>
                    <a:pt x="1657350" y="151833"/>
                  </a:lnTo>
                  <a:lnTo>
                    <a:pt x="1657350" y="159538"/>
                  </a:lnTo>
                  <a:lnTo>
                    <a:pt x="1656670" y="167243"/>
                  </a:lnTo>
                  <a:lnTo>
                    <a:pt x="1655991" y="174721"/>
                  </a:lnTo>
                  <a:lnTo>
                    <a:pt x="1654404" y="182199"/>
                  </a:lnTo>
                  <a:lnTo>
                    <a:pt x="1652818" y="189678"/>
                  </a:lnTo>
                  <a:lnTo>
                    <a:pt x="1650778" y="196703"/>
                  </a:lnTo>
                  <a:lnTo>
                    <a:pt x="1648512" y="203728"/>
                  </a:lnTo>
                  <a:lnTo>
                    <a:pt x="1645566" y="210753"/>
                  </a:lnTo>
                  <a:lnTo>
                    <a:pt x="1642394" y="217325"/>
                  </a:lnTo>
                  <a:lnTo>
                    <a:pt x="1639221" y="223897"/>
                  </a:lnTo>
                  <a:lnTo>
                    <a:pt x="1635595" y="230242"/>
                  </a:lnTo>
                  <a:lnTo>
                    <a:pt x="1631743" y="236587"/>
                  </a:lnTo>
                  <a:lnTo>
                    <a:pt x="1627437" y="242480"/>
                  </a:lnTo>
                  <a:lnTo>
                    <a:pt x="1622905" y="248145"/>
                  </a:lnTo>
                  <a:lnTo>
                    <a:pt x="1618146" y="253584"/>
                  </a:lnTo>
                  <a:lnTo>
                    <a:pt x="1613160" y="259023"/>
                  </a:lnTo>
                  <a:lnTo>
                    <a:pt x="1607948" y="263781"/>
                  </a:lnTo>
                  <a:lnTo>
                    <a:pt x="1602282" y="268767"/>
                  </a:lnTo>
                  <a:lnTo>
                    <a:pt x="1596617" y="273073"/>
                  </a:lnTo>
                  <a:lnTo>
                    <a:pt x="1590725" y="277378"/>
                  </a:lnTo>
                  <a:lnTo>
                    <a:pt x="1584380" y="281231"/>
                  </a:lnTo>
                  <a:lnTo>
                    <a:pt x="1578034" y="284857"/>
                  </a:lnTo>
                  <a:lnTo>
                    <a:pt x="1571689" y="288256"/>
                  </a:lnTo>
                  <a:lnTo>
                    <a:pt x="1564891" y="291429"/>
                  </a:lnTo>
                  <a:lnTo>
                    <a:pt x="1557866" y="293921"/>
                  </a:lnTo>
                  <a:lnTo>
                    <a:pt x="1551067" y="296641"/>
                  </a:lnTo>
                  <a:lnTo>
                    <a:pt x="1543815" y="298454"/>
                  </a:lnTo>
                  <a:lnTo>
                    <a:pt x="1536337" y="300040"/>
                  </a:lnTo>
                  <a:lnTo>
                    <a:pt x="1528859" y="301400"/>
                  </a:lnTo>
                  <a:lnTo>
                    <a:pt x="1521380" y="302533"/>
                  </a:lnTo>
                  <a:lnTo>
                    <a:pt x="1513675" y="302986"/>
                  </a:lnTo>
                  <a:lnTo>
                    <a:pt x="1505970" y="303213"/>
                  </a:lnTo>
                  <a:lnTo>
                    <a:pt x="1498265" y="302986"/>
                  </a:lnTo>
                  <a:lnTo>
                    <a:pt x="1490334" y="302533"/>
                  </a:lnTo>
                  <a:lnTo>
                    <a:pt x="1482629" y="301400"/>
                  </a:lnTo>
                  <a:lnTo>
                    <a:pt x="1475151" y="300040"/>
                  </a:lnTo>
                  <a:lnTo>
                    <a:pt x="1467899" y="298454"/>
                  </a:lnTo>
                  <a:lnTo>
                    <a:pt x="1460874" y="296641"/>
                  </a:lnTo>
                  <a:lnTo>
                    <a:pt x="1453849" y="293921"/>
                  </a:lnTo>
                  <a:lnTo>
                    <a:pt x="1446823" y="291429"/>
                  </a:lnTo>
                  <a:lnTo>
                    <a:pt x="1440252" y="288256"/>
                  </a:lnTo>
                  <a:lnTo>
                    <a:pt x="1433453" y="284857"/>
                  </a:lnTo>
                  <a:lnTo>
                    <a:pt x="1427334" y="281231"/>
                  </a:lnTo>
                  <a:lnTo>
                    <a:pt x="1420989" y="277378"/>
                  </a:lnTo>
                  <a:lnTo>
                    <a:pt x="1415097" y="273073"/>
                  </a:lnTo>
                  <a:lnTo>
                    <a:pt x="1409432" y="268767"/>
                  </a:lnTo>
                  <a:lnTo>
                    <a:pt x="1403766" y="263781"/>
                  </a:lnTo>
                  <a:lnTo>
                    <a:pt x="1398781" y="259023"/>
                  </a:lnTo>
                  <a:lnTo>
                    <a:pt x="1393569" y="253584"/>
                  </a:lnTo>
                  <a:lnTo>
                    <a:pt x="1388810" y="248145"/>
                  </a:lnTo>
                  <a:lnTo>
                    <a:pt x="1384277" y="242480"/>
                  </a:lnTo>
                  <a:lnTo>
                    <a:pt x="1380198" y="236587"/>
                  </a:lnTo>
                  <a:lnTo>
                    <a:pt x="1376346" y="230242"/>
                  </a:lnTo>
                  <a:lnTo>
                    <a:pt x="1372267" y="223897"/>
                  </a:lnTo>
                  <a:lnTo>
                    <a:pt x="1369094" y="217325"/>
                  </a:lnTo>
                  <a:lnTo>
                    <a:pt x="1366148" y="210753"/>
                  </a:lnTo>
                  <a:lnTo>
                    <a:pt x="1363429" y="203728"/>
                  </a:lnTo>
                  <a:lnTo>
                    <a:pt x="1360936" y="196703"/>
                  </a:lnTo>
                  <a:lnTo>
                    <a:pt x="1358896" y="189678"/>
                  </a:lnTo>
                  <a:lnTo>
                    <a:pt x="1357083" y="182199"/>
                  </a:lnTo>
                  <a:lnTo>
                    <a:pt x="1355950" y="174721"/>
                  </a:lnTo>
                  <a:lnTo>
                    <a:pt x="1354817" y="167243"/>
                  </a:lnTo>
                  <a:lnTo>
                    <a:pt x="1354364" y="159538"/>
                  </a:lnTo>
                  <a:lnTo>
                    <a:pt x="1354137" y="151833"/>
                  </a:lnTo>
                  <a:lnTo>
                    <a:pt x="1354364" y="143675"/>
                  </a:lnTo>
                  <a:lnTo>
                    <a:pt x="1354817" y="135970"/>
                  </a:lnTo>
                  <a:lnTo>
                    <a:pt x="1355950" y="128491"/>
                  </a:lnTo>
                  <a:lnTo>
                    <a:pt x="1357083" y="121013"/>
                  </a:lnTo>
                  <a:lnTo>
                    <a:pt x="1358896" y="113761"/>
                  </a:lnTo>
                  <a:lnTo>
                    <a:pt x="1360936" y="106736"/>
                  </a:lnTo>
                  <a:lnTo>
                    <a:pt x="1363429" y="99484"/>
                  </a:lnTo>
                  <a:lnTo>
                    <a:pt x="1366148" y="92686"/>
                  </a:lnTo>
                  <a:lnTo>
                    <a:pt x="1369094" y="85661"/>
                  </a:lnTo>
                  <a:lnTo>
                    <a:pt x="1372267" y="79316"/>
                  </a:lnTo>
                  <a:lnTo>
                    <a:pt x="1376346" y="72970"/>
                  </a:lnTo>
                  <a:lnTo>
                    <a:pt x="1380198" y="66852"/>
                  </a:lnTo>
                  <a:lnTo>
                    <a:pt x="1384277" y="60960"/>
                  </a:lnTo>
                  <a:lnTo>
                    <a:pt x="1388810" y="55068"/>
                  </a:lnTo>
                  <a:lnTo>
                    <a:pt x="1393569" y="49629"/>
                  </a:lnTo>
                  <a:lnTo>
                    <a:pt x="1398781" y="44190"/>
                  </a:lnTo>
                  <a:lnTo>
                    <a:pt x="1403766" y="39431"/>
                  </a:lnTo>
                  <a:lnTo>
                    <a:pt x="1409432" y="34445"/>
                  </a:lnTo>
                  <a:lnTo>
                    <a:pt x="1415097" y="30140"/>
                  </a:lnTo>
                  <a:lnTo>
                    <a:pt x="1420989" y="26061"/>
                  </a:lnTo>
                  <a:lnTo>
                    <a:pt x="1427334" y="21755"/>
                  </a:lnTo>
                  <a:lnTo>
                    <a:pt x="1433453" y="18129"/>
                  </a:lnTo>
                  <a:lnTo>
                    <a:pt x="1440252" y="14956"/>
                  </a:lnTo>
                  <a:lnTo>
                    <a:pt x="1446823" y="11784"/>
                  </a:lnTo>
                  <a:lnTo>
                    <a:pt x="1453849" y="9291"/>
                  </a:lnTo>
                  <a:lnTo>
                    <a:pt x="1460874" y="6798"/>
                  </a:lnTo>
                  <a:lnTo>
                    <a:pt x="1467899" y="4759"/>
                  </a:lnTo>
                  <a:lnTo>
                    <a:pt x="1475151" y="2946"/>
                  </a:lnTo>
                  <a:lnTo>
                    <a:pt x="1482629" y="1813"/>
                  </a:lnTo>
                  <a:lnTo>
                    <a:pt x="1490334" y="680"/>
                  </a:lnTo>
                  <a:lnTo>
                    <a:pt x="1498265" y="226"/>
                  </a:lnTo>
                  <a:lnTo>
                    <a:pt x="150597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endParaRPr lang="zh-CN" altLang="en-US">
                <a:solidFill>
                  <a:schemeClr val="bg1">
                    <a:lumMod val="50000"/>
                  </a:schemeClr>
                </a:solidFill>
              </a:endParaRPr>
            </a:p>
          </p:txBody>
        </p:sp>
        <p:sp>
          <p:nvSpPr>
            <p:cNvPr id="17" name="KSO_Shape"/>
            <p:cNvSpPr>
              <a:spLocks noChangeAspect="1"/>
            </p:cNvSpPr>
            <p:nvPr/>
          </p:nvSpPr>
          <p:spPr bwMode="auto">
            <a:xfrm>
              <a:off x="1904684" y="4631695"/>
              <a:ext cx="1523632" cy="1523632"/>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endParaRPr lang="zh-CN" altLang="en-US">
                <a:solidFill>
                  <a:schemeClr val="bg1">
                    <a:lumMod val="50000"/>
                  </a:schemeClr>
                </a:solidFill>
              </a:endParaRPr>
            </a:p>
          </p:txBody>
        </p:sp>
      </p:grpSp>
      <p:grpSp>
        <p:nvGrpSpPr>
          <p:cNvPr id="18" name="组合 17"/>
          <p:cNvGrpSpPr/>
          <p:nvPr/>
        </p:nvGrpSpPr>
        <p:grpSpPr>
          <a:xfrm>
            <a:off x="5516137" y="1966509"/>
            <a:ext cx="6192644" cy="4448358"/>
            <a:chOff x="336612" y="2108590"/>
            <a:chExt cx="6570462" cy="4222751"/>
          </a:xfrm>
        </p:grpSpPr>
        <p:sp>
          <p:nvSpPr>
            <p:cNvPr id="19" name="矩形 18"/>
            <p:cNvSpPr/>
            <p:nvPr/>
          </p:nvSpPr>
          <p:spPr>
            <a:xfrm>
              <a:off x="336612" y="2108591"/>
              <a:ext cx="3498650" cy="422275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0" name="矩形 19"/>
            <p:cNvSpPr/>
            <p:nvPr/>
          </p:nvSpPr>
          <p:spPr>
            <a:xfrm>
              <a:off x="3954324" y="2108590"/>
              <a:ext cx="2952750" cy="2044700"/>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1" name="文本框 20"/>
            <p:cNvSpPr txBox="1">
              <a:spLocks noChangeArrowheads="1"/>
            </p:cNvSpPr>
            <p:nvPr/>
          </p:nvSpPr>
          <p:spPr bwMode="auto">
            <a:xfrm>
              <a:off x="4187687" y="2999177"/>
              <a:ext cx="248443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chemeClr val="bg1"/>
                  </a:solidFill>
                  <a:latin typeface="微软雅黑" pitchFamily="34" charset="-122"/>
                  <a:ea typeface="微软雅黑" pitchFamily="34" charset="-122"/>
                </a:rPr>
                <a:t>春种一粒粟</a:t>
              </a:r>
              <a:r>
                <a:rPr lang="en-US" altLang="zh-CN" sz="1400">
                  <a:solidFill>
                    <a:schemeClr val="bg1"/>
                  </a:solidFill>
                  <a:latin typeface="微软雅黑" pitchFamily="34" charset="-122"/>
                  <a:ea typeface="微软雅黑" pitchFamily="34" charset="-122"/>
                </a:rPr>
                <a:t>,</a:t>
              </a:r>
              <a:r>
                <a:rPr lang="zh-CN" altLang="en-US" sz="1400">
                  <a:solidFill>
                    <a:schemeClr val="bg1"/>
                  </a:solidFill>
                  <a:latin typeface="微软雅黑" pitchFamily="34" charset="-122"/>
                  <a:ea typeface="微软雅黑" pitchFamily="34" charset="-122"/>
                </a:rPr>
                <a:t>秋收万颗籽，点滴进步，成就价值是我们的一贯的追求。</a:t>
              </a:r>
            </a:p>
          </p:txBody>
        </p:sp>
        <p:sp>
          <p:nvSpPr>
            <p:cNvPr id="22" name="文本框 21"/>
            <p:cNvSpPr txBox="1">
              <a:spLocks noChangeArrowheads="1"/>
            </p:cNvSpPr>
            <p:nvPr/>
          </p:nvSpPr>
          <p:spPr bwMode="auto">
            <a:xfrm>
              <a:off x="4822687" y="2456252"/>
              <a:ext cx="18938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dirty="0">
                  <a:solidFill>
                    <a:schemeClr val="bg1"/>
                  </a:solidFill>
                  <a:latin typeface="微软雅黑" pitchFamily="34" charset="-122"/>
                  <a:ea typeface="微软雅黑" pitchFamily="34" charset="-122"/>
                </a:rPr>
                <a:t>单击此处添加标题</a:t>
              </a:r>
            </a:p>
          </p:txBody>
        </p:sp>
        <p:sp>
          <p:nvSpPr>
            <p:cNvPr id="23" name="矩形 22"/>
            <p:cNvSpPr/>
            <p:nvPr/>
          </p:nvSpPr>
          <p:spPr>
            <a:xfrm>
              <a:off x="3954324" y="4286640"/>
              <a:ext cx="2952750" cy="2044700"/>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spTree>
    <p:extLst>
      <p:ext uri="{BB962C8B-B14F-4D97-AF65-F5344CB8AC3E}">
        <p14:creationId xmlns:p14="http://schemas.microsoft.com/office/powerpoint/2010/main" val="344877467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sp>
        <p:nvSpPr>
          <p:cNvPr id="5" name="Rectangle 4"/>
          <p:cNvSpPr/>
          <p:nvPr/>
        </p:nvSpPr>
        <p:spPr>
          <a:xfrm>
            <a:off x="720286" y="2232649"/>
            <a:ext cx="8942363" cy="17443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Isosceles Triangle 5"/>
          <p:cNvSpPr/>
          <p:nvPr/>
        </p:nvSpPr>
        <p:spPr>
          <a:xfrm rot="5400000">
            <a:off x="9311013" y="2123869"/>
            <a:ext cx="2800727" cy="1961953"/>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 name="Group 6"/>
          <p:cNvGrpSpPr/>
          <p:nvPr/>
        </p:nvGrpSpPr>
        <p:grpSpPr>
          <a:xfrm>
            <a:off x="8305802" y="2747878"/>
            <a:ext cx="2405575" cy="713936"/>
            <a:chOff x="8305802" y="2818812"/>
            <a:chExt cx="2405575" cy="713936"/>
          </a:xfrm>
        </p:grpSpPr>
        <p:sp>
          <p:nvSpPr>
            <p:cNvPr id="8" name="Rectangle 10"/>
            <p:cNvSpPr/>
            <p:nvPr/>
          </p:nvSpPr>
          <p:spPr>
            <a:xfrm>
              <a:off x="8305802" y="2818812"/>
              <a:ext cx="2405575" cy="713936"/>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11"/>
            <p:cNvSpPr txBox="1"/>
            <p:nvPr/>
          </p:nvSpPr>
          <p:spPr>
            <a:xfrm>
              <a:off x="8902265" y="2991114"/>
              <a:ext cx="1795684" cy="369332"/>
            </a:xfrm>
            <a:prstGeom prst="rect">
              <a:avLst/>
            </a:prstGeom>
            <a:noFill/>
          </p:spPr>
          <p:txBody>
            <a:bodyPr wrap="none" rtlCol="0">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WIN THE CUP</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19"/>
            <p:cNvSpPr>
              <a:spLocks noEditPoints="1"/>
            </p:cNvSpPr>
            <p:nvPr/>
          </p:nvSpPr>
          <p:spPr bwMode="auto">
            <a:xfrm>
              <a:off x="8513920" y="2995442"/>
              <a:ext cx="320594" cy="362576"/>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 name="Group 13"/>
          <p:cNvGrpSpPr/>
          <p:nvPr/>
        </p:nvGrpSpPr>
        <p:grpSpPr>
          <a:xfrm>
            <a:off x="858128" y="2747877"/>
            <a:ext cx="2405575" cy="713936"/>
            <a:chOff x="858128" y="2818811"/>
            <a:chExt cx="2405575" cy="713936"/>
          </a:xfrm>
        </p:grpSpPr>
        <p:sp>
          <p:nvSpPr>
            <p:cNvPr id="15" name="Rectangle 7"/>
            <p:cNvSpPr/>
            <p:nvPr/>
          </p:nvSpPr>
          <p:spPr>
            <a:xfrm>
              <a:off x="858128" y="2818811"/>
              <a:ext cx="2405575" cy="713936"/>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a:xfrm>
              <a:off x="1383005" y="2991114"/>
              <a:ext cx="1726819" cy="369332"/>
            </a:xfrm>
            <a:prstGeom prst="rect">
              <a:avLst/>
            </a:prstGeom>
            <a:noFill/>
          </p:spPr>
          <p:txBody>
            <a:bodyPr wrap="none" rtlCol="0">
              <a:spAutoFit/>
            </a:bodyPr>
            <a:lstStyle/>
            <a:p>
              <a:r>
                <a:rPr lang="en-US" b="1"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BRIGHT IDEA</a:t>
              </a:r>
              <a:endParaRPr lang="en-GB" b="1"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20"/>
            <p:cNvSpPr>
              <a:spLocks noEditPoints="1"/>
            </p:cNvSpPr>
            <p:nvPr/>
          </p:nvSpPr>
          <p:spPr bwMode="auto">
            <a:xfrm>
              <a:off x="1076472" y="2957279"/>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Group 12"/>
          <p:cNvGrpSpPr/>
          <p:nvPr/>
        </p:nvGrpSpPr>
        <p:grpSpPr>
          <a:xfrm>
            <a:off x="3340686" y="2747878"/>
            <a:ext cx="2405575" cy="713936"/>
            <a:chOff x="3340686" y="2818812"/>
            <a:chExt cx="2405575" cy="713936"/>
          </a:xfrm>
        </p:grpSpPr>
        <p:sp>
          <p:nvSpPr>
            <p:cNvPr id="19" name="Rectangle 8"/>
            <p:cNvSpPr/>
            <p:nvPr/>
          </p:nvSpPr>
          <p:spPr>
            <a:xfrm>
              <a:off x="3340686" y="2818812"/>
              <a:ext cx="2405575" cy="713936"/>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9"/>
            <p:cNvSpPr txBox="1"/>
            <p:nvPr/>
          </p:nvSpPr>
          <p:spPr>
            <a:xfrm>
              <a:off x="4021838" y="2991114"/>
              <a:ext cx="1407821" cy="369332"/>
            </a:xfrm>
            <a:prstGeom prst="rect">
              <a:avLst/>
            </a:prstGeom>
            <a:noFill/>
          </p:spPr>
          <p:txBody>
            <a:bodyPr wrap="none" rtlCol="0">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THE TEAM</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21"/>
            <p:cNvSpPr>
              <a:spLocks noEditPoints="1"/>
            </p:cNvSpPr>
            <p:nvPr/>
          </p:nvSpPr>
          <p:spPr bwMode="auto">
            <a:xfrm>
              <a:off x="3514700" y="3021208"/>
              <a:ext cx="478982" cy="309144"/>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Group 11"/>
          <p:cNvGrpSpPr/>
          <p:nvPr/>
        </p:nvGrpSpPr>
        <p:grpSpPr>
          <a:xfrm>
            <a:off x="5823244" y="2747878"/>
            <a:ext cx="2532048" cy="713936"/>
            <a:chOff x="5823244" y="2818812"/>
            <a:chExt cx="2532048" cy="713936"/>
          </a:xfrm>
        </p:grpSpPr>
        <p:sp>
          <p:nvSpPr>
            <p:cNvPr id="23" name="Rectangle 9"/>
            <p:cNvSpPr/>
            <p:nvPr/>
          </p:nvSpPr>
          <p:spPr>
            <a:xfrm>
              <a:off x="5823244" y="2818812"/>
              <a:ext cx="2405575" cy="713936"/>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23"/>
            <p:cNvSpPr txBox="1"/>
            <p:nvPr/>
          </p:nvSpPr>
          <p:spPr>
            <a:xfrm>
              <a:off x="6457015" y="2991114"/>
              <a:ext cx="1898277" cy="369332"/>
            </a:xfrm>
            <a:prstGeom prst="rect">
              <a:avLst/>
            </a:prstGeom>
            <a:noFill/>
          </p:spPr>
          <p:txBody>
            <a:bodyPr wrap="none" rtlCol="0">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GLOBAL BASIC</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22"/>
            <p:cNvSpPr>
              <a:spLocks noEditPoints="1"/>
            </p:cNvSpPr>
            <p:nvPr/>
          </p:nvSpPr>
          <p:spPr bwMode="auto">
            <a:xfrm>
              <a:off x="6041476" y="2983041"/>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6" name="Rectangle 23"/>
          <p:cNvSpPr/>
          <p:nvPr/>
        </p:nvSpPr>
        <p:spPr>
          <a:xfrm>
            <a:off x="1008296" y="5112055"/>
            <a:ext cx="2105238" cy="1569660"/>
          </a:xfrm>
          <a:prstGeom prst="rect">
            <a:avLst/>
          </a:prstGeom>
        </p:spPr>
        <p:txBody>
          <a:bodyPr wrap="square">
            <a:spAutoFit/>
          </a:bodyPr>
          <a:lstStyle/>
          <a:p>
            <a:pPr algn="ct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ut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turpis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dictum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mi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quis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lorem. </a:t>
            </a:r>
          </a:p>
        </p:txBody>
      </p:sp>
      <p:sp>
        <p:nvSpPr>
          <p:cNvPr id="27" name="Rectangle 24"/>
          <p:cNvSpPr/>
          <p:nvPr/>
        </p:nvSpPr>
        <p:spPr>
          <a:xfrm>
            <a:off x="3490854" y="5112055"/>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28" name="Rectangle 25"/>
          <p:cNvSpPr/>
          <p:nvPr/>
        </p:nvSpPr>
        <p:spPr>
          <a:xfrm>
            <a:off x="5973412" y="5112055"/>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29" name="Rectangle 26"/>
          <p:cNvSpPr/>
          <p:nvPr/>
        </p:nvSpPr>
        <p:spPr>
          <a:xfrm>
            <a:off x="8455970" y="5112055"/>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30" name="TextBox 29"/>
          <p:cNvSpPr txBox="1"/>
          <p:nvPr/>
        </p:nvSpPr>
        <p:spPr>
          <a:xfrm>
            <a:off x="1507718" y="4742723"/>
            <a:ext cx="1106393" cy="369332"/>
          </a:xfrm>
          <a:prstGeom prst="rect">
            <a:avLst/>
          </a:prstGeom>
          <a:noFill/>
        </p:spPr>
        <p:txBody>
          <a:bodyPr wrap="none" rtlCol="0">
            <a:spAutoFit/>
          </a:bodyPr>
          <a:lstStyle/>
          <a:p>
            <a:pPr algn="ctr"/>
            <a:r>
              <a:rPr lang="en-US"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01</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Box 30"/>
          <p:cNvSpPr txBox="1"/>
          <p:nvPr/>
        </p:nvSpPr>
        <p:spPr>
          <a:xfrm>
            <a:off x="3990276" y="4742723"/>
            <a:ext cx="1106393" cy="369332"/>
          </a:xfrm>
          <a:prstGeom prst="rect">
            <a:avLst/>
          </a:prstGeom>
          <a:noFill/>
        </p:spPr>
        <p:txBody>
          <a:bodyPr wrap="none" rtlCol="0">
            <a:spAutoFit/>
          </a:bodyPr>
          <a:lstStyle/>
          <a:p>
            <a:pPr algn="ctr"/>
            <a:r>
              <a:rPr lang="en-US"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02</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TextBox 31"/>
          <p:cNvSpPr txBox="1"/>
          <p:nvPr/>
        </p:nvSpPr>
        <p:spPr>
          <a:xfrm>
            <a:off x="6472834" y="4742723"/>
            <a:ext cx="1106393" cy="369332"/>
          </a:xfrm>
          <a:prstGeom prst="rect">
            <a:avLst/>
          </a:prstGeom>
          <a:noFill/>
        </p:spPr>
        <p:txBody>
          <a:bodyPr wrap="none" rtlCol="0">
            <a:spAutoFit/>
          </a:bodyPr>
          <a:lstStyle/>
          <a:p>
            <a:pPr algn="ctr"/>
            <a:r>
              <a:rPr lang="en-US"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03</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Box 32"/>
          <p:cNvSpPr txBox="1"/>
          <p:nvPr/>
        </p:nvSpPr>
        <p:spPr>
          <a:xfrm>
            <a:off x="8955392" y="4742723"/>
            <a:ext cx="1106393" cy="369332"/>
          </a:xfrm>
          <a:prstGeom prst="rect">
            <a:avLst/>
          </a:prstGeom>
          <a:noFill/>
        </p:spPr>
        <p:txBody>
          <a:bodyPr wrap="none" rtlCol="0">
            <a:spAutoFit/>
          </a:bodyPr>
          <a:lstStyle/>
          <a:p>
            <a:pPr algn="ctr"/>
            <a:r>
              <a:rPr lang="en-US"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04</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18453962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0-#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8" presetClass="entr" presetSubtype="12"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trips(downLeft)">
                                      <p:cBhvr>
                                        <p:cTn id="23" dur="500"/>
                                        <p:tgtEl>
                                          <p:spTgt spid="7"/>
                                        </p:tgtEl>
                                      </p:cBhvr>
                                    </p:animEffect>
                                  </p:childTnLst>
                                </p:cTn>
                              </p:par>
                            </p:childTnLst>
                          </p:cTn>
                        </p:par>
                        <p:par>
                          <p:cTn id="24" fill="hold">
                            <p:stCondLst>
                              <p:cond delay="2500"/>
                            </p:stCondLst>
                            <p:childTnLst>
                              <p:par>
                                <p:cTn id="25" presetID="18" presetClass="entr" presetSubtype="12"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strips(downLeft)">
                                      <p:cBhvr>
                                        <p:cTn id="27" dur="500"/>
                                        <p:tgtEl>
                                          <p:spTgt spid="22"/>
                                        </p:tgtEl>
                                      </p:cBhvr>
                                    </p:animEffect>
                                  </p:childTnLst>
                                </p:cTn>
                              </p:par>
                            </p:childTnLst>
                          </p:cTn>
                        </p:par>
                        <p:par>
                          <p:cTn id="28" fill="hold">
                            <p:stCondLst>
                              <p:cond delay="3000"/>
                            </p:stCondLst>
                            <p:childTnLst>
                              <p:par>
                                <p:cTn id="29" presetID="18" presetClass="entr" presetSubtype="12"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strips(downLeft)">
                                      <p:cBhvr>
                                        <p:cTn id="31" dur="500"/>
                                        <p:tgtEl>
                                          <p:spTgt spid="18"/>
                                        </p:tgtEl>
                                      </p:cBhvr>
                                    </p:animEffect>
                                  </p:childTnLst>
                                </p:cTn>
                              </p:par>
                            </p:childTnLst>
                          </p:cTn>
                        </p:par>
                        <p:par>
                          <p:cTn id="32" fill="hold">
                            <p:stCondLst>
                              <p:cond delay="3500"/>
                            </p:stCondLst>
                            <p:childTnLst>
                              <p:par>
                                <p:cTn id="33" presetID="18" presetClass="entr" presetSubtype="12"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strips(downLeft)">
                                      <p:cBhvr>
                                        <p:cTn id="35" dur="500"/>
                                        <p:tgtEl>
                                          <p:spTgt spid="14"/>
                                        </p:tgtEl>
                                      </p:cBhvr>
                                    </p:animEffect>
                                  </p:childTnLst>
                                </p:cTn>
                              </p:par>
                            </p:childTnLst>
                          </p:cTn>
                        </p:par>
                        <p:par>
                          <p:cTn id="36" fill="hold">
                            <p:stCondLst>
                              <p:cond delay="4000"/>
                            </p:stCondLst>
                            <p:childTnLst>
                              <p:par>
                                <p:cTn id="37" presetID="12" presetClass="entr" presetSubtype="4"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p:tgtEl>
                                          <p:spTgt spid="30"/>
                                        </p:tgtEl>
                                        <p:attrNameLst>
                                          <p:attrName>ppt_y</p:attrName>
                                        </p:attrNameLst>
                                      </p:cBhvr>
                                      <p:tavLst>
                                        <p:tav tm="0">
                                          <p:val>
                                            <p:strVal val="#ppt_y+#ppt_h*1.125000"/>
                                          </p:val>
                                        </p:tav>
                                        <p:tav tm="100000">
                                          <p:val>
                                            <p:strVal val="#ppt_y"/>
                                          </p:val>
                                        </p:tav>
                                      </p:tavLst>
                                    </p:anim>
                                    <p:animEffect transition="in" filter="wipe(up)">
                                      <p:cBhvr>
                                        <p:cTn id="40" dur="500"/>
                                        <p:tgtEl>
                                          <p:spTgt spid="30"/>
                                        </p:tgtEl>
                                      </p:cBhvr>
                                    </p:animEffect>
                                  </p:childTnLst>
                                </p:cTn>
                              </p:par>
                              <p:par>
                                <p:cTn id="41" presetID="12" presetClass="entr" presetSubtype="1"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p:tgtEl>
                                          <p:spTgt spid="26"/>
                                        </p:tgtEl>
                                        <p:attrNameLst>
                                          <p:attrName>ppt_y</p:attrName>
                                        </p:attrNameLst>
                                      </p:cBhvr>
                                      <p:tavLst>
                                        <p:tav tm="0">
                                          <p:val>
                                            <p:strVal val="#ppt_y-#ppt_h*1.125000"/>
                                          </p:val>
                                        </p:tav>
                                        <p:tav tm="100000">
                                          <p:val>
                                            <p:strVal val="#ppt_y"/>
                                          </p:val>
                                        </p:tav>
                                      </p:tavLst>
                                    </p:anim>
                                    <p:animEffect transition="in" filter="wipe(down)">
                                      <p:cBhvr>
                                        <p:cTn id="44" dur="500"/>
                                        <p:tgtEl>
                                          <p:spTgt spid="26"/>
                                        </p:tgtEl>
                                      </p:cBhvr>
                                    </p:animEffect>
                                  </p:childTnLst>
                                </p:cTn>
                              </p:par>
                            </p:childTnLst>
                          </p:cTn>
                        </p:par>
                        <p:par>
                          <p:cTn id="45" fill="hold">
                            <p:stCondLst>
                              <p:cond delay="4500"/>
                            </p:stCondLst>
                            <p:childTnLst>
                              <p:par>
                                <p:cTn id="46" presetID="12" presetClass="entr" presetSubtype="4" fill="hold" grpId="0"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500"/>
                                        <p:tgtEl>
                                          <p:spTgt spid="31"/>
                                        </p:tgtEl>
                                        <p:attrNameLst>
                                          <p:attrName>ppt_y</p:attrName>
                                        </p:attrNameLst>
                                      </p:cBhvr>
                                      <p:tavLst>
                                        <p:tav tm="0">
                                          <p:val>
                                            <p:strVal val="#ppt_y+#ppt_h*1.125000"/>
                                          </p:val>
                                        </p:tav>
                                        <p:tav tm="100000">
                                          <p:val>
                                            <p:strVal val="#ppt_y"/>
                                          </p:val>
                                        </p:tav>
                                      </p:tavLst>
                                    </p:anim>
                                    <p:animEffect transition="in" filter="wipe(up)">
                                      <p:cBhvr>
                                        <p:cTn id="49" dur="500"/>
                                        <p:tgtEl>
                                          <p:spTgt spid="31"/>
                                        </p:tgtEl>
                                      </p:cBhvr>
                                    </p:animEffect>
                                  </p:childTnLst>
                                </p:cTn>
                              </p:par>
                              <p:par>
                                <p:cTn id="50" presetID="12" presetClass="entr" presetSubtype="1"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additive="base">
                                        <p:cTn id="52" dur="500"/>
                                        <p:tgtEl>
                                          <p:spTgt spid="27"/>
                                        </p:tgtEl>
                                        <p:attrNameLst>
                                          <p:attrName>ppt_y</p:attrName>
                                        </p:attrNameLst>
                                      </p:cBhvr>
                                      <p:tavLst>
                                        <p:tav tm="0">
                                          <p:val>
                                            <p:strVal val="#ppt_y-#ppt_h*1.125000"/>
                                          </p:val>
                                        </p:tav>
                                        <p:tav tm="100000">
                                          <p:val>
                                            <p:strVal val="#ppt_y"/>
                                          </p:val>
                                        </p:tav>
                                      </p:tavLst>
                                    </p:anim>
                                    <p:animEffect transition="in" filter="wipe(down)">
                                      <p:cBhvr>
                                        <p:cTn id="53" dur="500"/>
                                        <p:tgtEl>
                                          <p:spTgt spid="27"/>
                                        </p:tgtEl>
                                      </p:cBhvr>
                                    </p:animEffect>
                                  </p:childTnLst>
                                </p:cTn>
                              </p:par>
                            </p:childTnLst>
                          </p:cTn>
                        </p:par>
                        <p:par>
                          <p:cTn id="54" fill="hold">
                            <p:stCondLst>
                              <p:cond delay="5000"/>
                            </p:stCondLst>
                            <p:childTnLst>
                              <p:par>
                                <p:cTn id="55" presetID="12" presetClass="entr" presetSubtype="4"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 calcmode="lin" valueType="num">
                                      <p:cBhvr additive="base">
                                        <p:cTn id="57" dur="500"/>
                                        <p:tgtEl>
                                          <p:spTgt spid="32"/>
                                        </p:tgtEl>
                                        <p:attrNameLst>
                                          <p:attrName>ppt_y</p:attrName>
                                        </p:attrNameLst>
                                      </p:cBhvr>
                                      <p:tavLst>
                                        <p:tav tm="0">
                                          <p:val>
                                            <p:strVal val="#ppt_y+#ppt_h*1.125000"/>
                                          </p:val>
                                        </p:tav>
                                        <p:tav tm="100000">
                                          <p:val>
                                            <p:strVal val="#ppt_y"/>
                                          </p:val>
                                        </p:tav>
                                      </p:tavLst>
                                    </p:anim>
                                    <p:animEffect transition="in" filter="wipe(up)">
                                      <p:cBhvr>
                                        <p:cTn id="58" dur="500"/>
                                        <p:tgtEl>
                                          <p:spTgt spid="32"/>
                                        </p:tgtEl>
                                      </p:cBhvr>
                                    </p:animEffect>
                                  </p:childTnLst>
                                </p:cTn>
                              </p:par>
                              <p:par>
                                <p:cTn id="59" presetID="12" presetClass="entr" presetSubtype="1"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additive="base">
                                        <p:cTn id="61" dur="500"/>
                                        <p:tgtEl>
                                          <p:spTgt spid="28"/>
                                        </p:tgtEl>
                                        <p:attrNameLst>
                                          <p:attrName>ppt_y</p:attrName>
                                        </p:attrNameLst>
                                      </p:cBhvr>
                                      <p:tavLst>
                                        <p:tav tm="0">
                                          <p:val>
                                            <p:strVal val="#ppt_y-#ppt_h*1.125000"/>
                                          </p:val>
                                        </p:tav>
                                        <p:tav tm="100000">
                                          <p:val>
                                            <p:strVal val="#ppt_y"/>
                                          </p:val>
                                        </p:tav>
                                      </p:tavLst>
                                    </p:anim>
                                    <p:animEffect transition="in" filter="wipe(down)">
                                      <p:cBhvr>
                                        <p:cTn id="62" dur="500"/>
                                        <p:tgtEl>
                                          <p:spTgt spid="28"/>
                                        </p:tgtEl>
                                      </p:cBhvr>
                                    </p:animEffect>
                                  </p:childTnLst>
                                </p:cTn>
                              </p:par>
                            </p:childTnLst>
                          </p:cTn>
                        </p:par>
                        <p:par>
                          <p:cTn id="63" fill="hold">
                            <p:stCondLst>
                              <p:cond delay="5500"/>
                            </p:stCondLst>
                            <p:childTnLst>
                              <p:par>
                                <p:cTn id="64" presetID="12" presetClass="entr" presetSubtype="4"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additive="base">
                                        <p:cTn id="66" dur="500"/>
                                        <p:tgtEl>
                                          <p:spTgt spid="33"/>
                                        </p:tgtEl>
                                        <p:attrNameLst>
                                          <p:attrName>ppt_y</p:attrName>
                                        </p:attrNameLst>
                                      </p:cBhvr>
                                      <p:tavLst>
                                        <p:tav tm="0">
                                          <p:val>
                                            <p:strVal val="#ppt_y+#ppt_h*1.125000"/>
                                          </p:val>
                                        </p:tav>
                                        <p:tav tm="100000">
                                          <p:val>
                                            <p:strVal val="#ppt_y"/>
                                          </p:val>
                                        </p:tav>
                                      </p:tavLst>
                                    </p:anim>
                                    <p:animEffect transition="in" filter="wipe(up)">
                                      <p:cBhvr>
                                        <p:cTn id="67" dur="500"/>
                                        <p:tgtEl>
                                          <p:spTgt spid="33"/>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 calcmode="lin" valueType="num">
                                      <p:cBhvr additive="base">
                                        <p:cTn id="70" dur="500"/>
                                        <p:tgtEl>
                                          <p:spTgt spid="29"/>
                                        </p:tgtEl>
                                        <p:attrNameLst>
                                          <p:attrName>ppt_y</p:attrName>
                                        </p:attrNameLst>
                                      </p:cBhvr>
                                      <p:tavLst>
                                        <p:tav tm="0">
                                          <p:val>
                                            <p:strVal val="#ppt_y-#ppt_h*1.125000"/>
                                          </p:val>
                                        </p:tav>
                                        <p:tav tm="100000">
                                          <p:val>
                                            <p:strVal val="#ppt_y"/>
                                          </p:val>
                                        </p:tav>
                                      </p:tavLst>
                                    </p:anim>
                                    <p:animEffect transition="in" filter="wipe(down)">
                                      <p:cBhvr>
                                        <p:cTn id="7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6" grpId="0"/>
      <p:bldP spid="27" grpId="0"/>
      <p:bldP spid="28" grpId="0"/>
      <p:bldP spid="29" grpId="0"/>
      <p:bldP spid="30" grpId="0"/>
      <p:bldP spid="31" grpId="0"/>
      <p:bldP spid="32" grpId="0"/>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7946098" y="1864786"/>
            <a:ext cx="3273896" cy="3031657"/>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矩形 27"/>
          <p:cNvSpPr/>
          <p:nvPr/>
        </p:nvSpPr>
        <p:spPr>
          <a:xfrm>
            <a:off x="4393514" y="1873477"/>
            <a:ext cx="3273896" cy="3031657"/>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矩形 26"/>
          <p:cNvSpPr/>
          <p:nvPr/>
        </p:nvSpPr>
        <p:spPr>
          <a:xfrm>
            <a:off x="840930" y="1873477"/>
            <a:ext cx="3273896" cy="3031657"/>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186026" y="4296603"/>
            <a:ext cx="10666472" cy="2082181"/>
            <a:chOff x="841669" y="2682576"/>
            <a:chExt cx="7996799" cy="1561040"/>
          </a:xfrm>
        </p:grpSpPr>
        <p:sp>
          <p:nvSpPr>
            <p:cNvPr id="8" name="TextBox 9"/>
            <p:cNvSpPr txBox="1"/>
            <p:nvPr/>
          </p:nvSpPr>
          <p:spPr>
            <a:xfrm>
              <a:off x="841669" y="3861061"/>
              <a:ext cx="2567396" cy="382555"/>
            </a:xfrm>
            <a:prstGeom prst="rect">
              <a:avLst/>
            </a:prstGeom>
            <a:noFill/>
          </p:spPr>
          <p:txBody>
            <a:bodyPr wrap="square" rtlCol="0">
              <a:spAutoFit/>
            </a:bodyPr>
            <a:lstStyle/>
            <a:p>
              <a:pPr>
                <a:lnSpc>
                  <a:spcPct val="97000"/>
                </a:lnSpc>
              </a:pPr>
              <a:r>
                <a:rPr lang="en-US" altLang="zh-CN" sz="1400" kern="1600" dirty="0" err="1">
                  <a:solidFill>
                    <a:schemeClr val="bg1">
                      <a:lumMod val="50000"/>
                    </a:schemeClr>
                  </a:solidFill>
                </a:rPr>
                <a:t>Donec</a:t>
              </a:r>
              <a:r>
                <a:rPr lang="en-US" altLang="zh-CN" sz="1400" kern="1600" dirty="0">
                  <a:solidFill>
                    <a:schemeClr val="bg1">
                      <a:lumMod val="50000"/>
                    </a:schemeClr>
                  </a:solidFill>
                </a:rPr>
                <a:t> id </a:t>
              </a:r>
              <a:r>
                <a:rPr lang="en-US" altLang="zh-CN" sz="1400" kern="1600" dirty="0" err="1">
                  <a:solidFill>
                    <a:schemeClr val="bg1">
                      <a:lumMod val="50000"/>
                    </a:schemeClr>
                  </a:solidFill>
                </a:rPr>
                <a:t>elit</a:t>
              </a:r>
              <a:r>
                <a:rPr lang="en-US" altLang="zh-CN" sz="1400" kern="1600" dirty="0">
                  <a:solidFill>
                    <a:schemeClr val="bg1">
                      <a:lumMod val="50000"/>
                    </a:schemeClr>
                  </a:solidFill>
                </a:rPr>
                <a:t> non mi </a:t>
              </a:r>
              <a:r>
                <a:rPr lang="en-US" altLang="zh-CN" sz="1400" kern="1600" dirty="0" err="1">
                  <a:solidFill>
                    <a:schemeClr val="bg1">
                      <a:lumMod val="50000"/>
                    </a:schemeClr>
                  </a:solidFill>
                </a:rPr>
                <a:t>porta</a:t>
              </a:r>
              <a:r>
                <a:rPr lang="en-US" altLang="zh-CN" sz="1400" kern="1600" dirty="0">
                  <a:solidFill>
                    <a:schemeClr val="bg1">
                      <a:lumMod val="50000"/>
                    </a:schemeClr>
                  </a:solidFill>
                </a:rPr>
                <a:t> </a:t>
              </a:r>
              <a:r>
                <a:rPr lang="en-US" altLang="zh-CN" sz="1400" kern="1600" dirty="0" err="1">
                  <a:solidFill>
                    <a:schemeClr val="bg1">
                      <a:lumMod val="50000"/>
                    </a:schemeClr>
                  </a:solidFill>
                </a:rPr>
                <a:t>gravida</a:t>
              </a:r>
              <a:r>
                <a:rPr lang="en-US" altLang="zh-CN" sz="1400" kern="1600" dirty="0">
                  <a:solidFill>
                    <a:schemeClr val="bg1">
                      <a:lumMod val="50000"/>
                    </a:schemeClr>
                  </a:solidFill>
                </a:rPr>
                <a:t> at </a:t>
              </a:r>
              <a:r>
                <a:rPr lang="en-US" altLang="zh-CN" sz="1400" kern="1600" dirty="0" err="1">
                  <a:solidFill>
                    <a:schemeClr val="bg1">
                      <a:lumMod val="50000"/>
                    </a:schemeClr>
                  </a:solidFill>
                </a:rPr>
                <a:t>eget</a:t>
              </a:r>
              <a:r>
                <a:rPr lang="en-US" altLang="zh-CN" sz="1400" kern="1600" dirty="0">
                  <a:solidFill>
                    <a:schemeClr val="bg1">
                      <a:lumMod val="50000"/>
                    </a:schemeClr>
                  </a:solidFill>
                </a:rPr>
                <a:t> </a:t>
              </a:r>
              <a:r>
                <a:rPr lang="en-US" altLang="zh-CN" sz="1400" dirty="0" err="1">
                  <a:solidFill>
                    <a:schemeClr val="bg1">
                      <a:lumMod val="50000"/>
                    </a:schemeClr>
                  </a:solidFill>
                </a:rPr>
                <a:t>metus</a:t>
              </a:r>
              <a:r>
                <a:rPr lang="en-US" altLang="zh-CN" sz="1400" dirty="0">
                  <a:solidFill>
                    <a:schemeClr val="bg1">
                      <a:lumMod val="50000"/>
                    </a:schemeClr>
                  </a:solidFill>
                </a:rPr>
                <a:t>. </a:t>
              </a:r>
              <a:r>
                <a:rPr lang="en-US" altLang="zh-CN" sz="1400" dirty="0" err="1">
                  <a:solidFill>
                    <a:schemeClr val="bg1">
                      <a:lumMod val="50000"/>
                    </a:schemeClr>
                  </a:solidFill>
                </a:rPr>
                <a:t>Fusce</a:t>
              </a:r>
              <a:r>
                <a:rPr lang="en-US" altLang="zh-CN" sz="1400" dirty="0">
                  <a:solidFill>
                    <a:schemeClr val="bg1">
                      <a:lumMod val="50000"/>
                    </a:schemeClr>
                  </a:solidFill>
                </a:rPr>
                <a:t> </a:t>
              </a:r>
              <a:r>
                <a:rPr lang="en-US" altLang="zh-CN" sz="1400" dirty="0" err="1">
                  <a:solidFill>
                    <a:schemeClr val="bg1">
                      <a:lumMod val="50000"/>
                    </a:schemeClr>
                  </a:solidFill>
                </a:rPr>
                <a:t>dapibus</a:t>
              </a:r>
              <a:r>
                <a:rPr lang="en-US" altLang="zh-CN" sz="1400" dirty="0">
                  <a:solidFill>
                    <a:schemeClr val="bg1">
                      <a:lumMod val="50000"/>
                    </a:schemeClr>
                  </a:solidFill>
                </a:rPr>
                <a:t>, </a:t>
              </a:r>
              <a:r>
                <a:rPr lang="en-US" altLang="zh-CN" sz="1400" dirty="0" err="1">
                  <a:solidFill>
                    <a:schemeClr val="bg1">
                      <a:lumMod val="50000"/>
                    </a:schemeClr>
                  </a:solidFill>
                </a:rPr>
                <a:t>tellus</a:t>
              </a:r>
              <a:r>
                <a:rPr lang="en-US" altLang="zh-CN" sz="1400" dirty="0">
                  <a:solidFill>
                    <a:schemeClr val="bg1">
                      <a:lumMod val="50000"/>
                    </a:schemeClr>
                  </a:solidFill>
                </a:rPr>
                <a:t> ac </a:t>
              </a:r>
              <a:r>
                <a:rPr lang="en-US" altLang="zh-CN" sz="1400" dirty="0" err="1">
                  <a:solidFill>
                    <a:schemeClr val="bg1">
                      <a:lumMod val="50000"/>
                    </a:schemeClr>
                  </a:solidFill>
                </a:rPr>
                <a:t>cursus</a:t>
              </a:r>
              <a:r>
                <a:rPr lang="en-US" altLang="zh-CN" sz="1400" dirty="0">
                  <a:solidFill>
                    <a:schemeClr val="bg1">
                      <a:lumMod val="50000"/>
                    </a:schemeClr>
                  </a:solidFill>
                </a:rPr>
                <a:t> </a:t>
              </a:r>
            </a:p>
          </p:txBody>
        </p:sp>
        <p:sp>
          <p:nvSpPr>
            <p:cNvPr id="10" name="TextBox 10"/>
            <p:cNvSpPr txBox="1"/>
            <p:nvPr/>
          </p:nvSpPr>
          <p:spPr>
            <a:xfrm>
              <a:off x="910161" y="3153538"/>
              <a:ext cx="1087715" cy="623010"/>
            </a:xfrm>
            <a:prstGeom prst="rect">
              <a:avLst/>
            </a:prstGeom>
            <a:noFill/>
          </p:spPr>
          <p:txBody>
            <a:bodyPr wrap="square" rtlCol="0">
              <a:spAutoFit/>
            </a:bodyPr>
            <a:lstStyle/>
            <a:p>
              <a:r>
                <a:rPr lang="en-US" altLang="zh-CN" sz="4800" b="1" dirty="0">
                  <a:solidFill>
                    <a:schemeClr val="bg1">
                      <a:lumMod val="50000"/>
                    </a:schemeClr>
                  </a:solidFill>
                </a:rPr>
                <a:t>Past</a:t>
              </a:r>
              <a:endParaRPr lang="zh-CN" altLang="en-US" sz="4800" b="1" dirty="0">
                <a:solidFill>
                  <a:schemeClr val="bg1">
                    <a:lumMod val="50000"/>
                  </a:schemeClr>
                </a:solidFill>
              </a:endParaRPr>
            </a:p>
          </p:txBody>
        </p:sp>
        <p:cxnSp>
          <p:nvCxnSpPr>
            <p:cNvPr id="12" name="直接连接符 11"/>
            <p:cNvCxnSpPr/>
            <p:nvPr/>
          </p:nvCxnSpPr>
          <p:spPr>
            <a:xfrm>
              <a:off x="907256" y="3797802"/>
              <a:ext cx="1895475"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TextBox 12"/>
            <p:cNvSpPr txBox="1"/>
            <p:nvPr/>
          </p:nvSpPr>
          <p:spPr>
            <a:xfrm>
              <a:off x="3546491" y="3860114"/>
              <a:ext cx="2462781" cy="382555"/>
            </a:xfrm>
            <a:prstGeom prst="rect">
              <a:avLst/>
            </a:prstGeom>
            <a:noFill/>
          </p:spPr>
          <p:txBody>
            <a:bodyPr wrap="square" rtlCol="0">
              <a:spAutoFit/>
            </a:bodyPr>
            <a:lstStyle/>
            <a:p>
              <a:pPr>
                <a:lnSpc>
                  <a:spcPct val="97000"/>
                </a:lnSpc>
              </a:pPr>
              <a:r>
                <a:rPr lang="en-US" altLang="zh-CN" sz="1400" kern="1600" dirty="0" err="1">
                  <a:solidFill>
                    <a:schemeClr val="bg1">
                      <a:lumMod val="50000"/>
                    </a:schemeClr>
                  </a:solidFill>
                </a:rPr>
                <a:t>Donec</a:t>
              </a:r>
              <a:r>
                <a:rPr lang="en-US" altLang="zh-CN" sz="1400" kern="1600" dirty="0">
                  <a:solidFill>
                    <a:schemeClr val="bg1">
                      <a:lumMod val="50000"/>
                    </a:schemeClr>
                  </a:solidFill>
                </a:rPr>
                <a:t> id </a:t>
              </a:r>
              <a:r>
                <a:rPr lang="en-US" altLang="zh-CN" sz="1400" kern="1600" dirty="0" err="1">
                  <a:solidFill>
                    <a:schemeClr val="bg1">
                      <a:lumMod val="50000"/>
                    </a:schemeClr>
                  </a:solidFill>
                </a:rPr>
                <a:t>elit</a:t>
              </a:r>
              <a:r>
                <a:rPr lang="en-US" altLang="zh-CN" sz="1400" kern="1600" dirty="0">
                  <a:solidFill>
                    <a:schemeClr val="bg1">
                      <a:lumMod val="50000"/>
                    </a:schemeClr>
                  </a:solidFill>
                </a:rPr>
                <a:t> non mi </a:t>
              </a:r>
              <a:r>
                <a:rPr lang="en-US" altLang="zh-CN" sz="1400" kern="1600" dirty="0" err="1">
                  <a:solidFill>
                    <a:schemeClr val="bg1">
                      <a:lumMod val="50000"/>
                    </a:schemeClr>
                  </a:solidFill>
                </a:rPr>
                <a:t>porta</a:t>
              </a:r>
              <a:r>
                <a:rPr lang="en-US" altLang="zh-CN" sz="1400" kern="1600" dirty="0">
                  <a:solidFill>
                    <a:schemeClr val="bg1">
                      <a:lumMod val="50000"/>
                    </a:schemeClr>
                  </a:solidFill>
                </a:rPr>
                <a:t> </a:t>
              </a:r>
              <a:r>
                <a:rPr lang="en-US" altLang="zh-CN" sz="1400" kern="1600" dirty="0" err="1">
                  <a:solidFill>
                    <a:schemeClr val="bg1">
                      <a:lumMod val="50000"/>
                    </a:schemeClr>
                  </a:solidFill>
                </a:rPr>
                <a:t>gravida</a:t>
              </a:r>
              <a:r>
                <a:rPr lang="en-US" altLang="zh-CN" sz="1400" kern="1600" dirty="0">
                  <a:solidFill>
                    <a:schemeClr val="bg1">
                      <a:lumMod val="50000"/>
                    </a:schemeClr>
                  </a:solidFill>
                </a:rPr>
                <a:t> at </a:t>
              </a:r>
              <a:r>
                <a:rPr lang="en-US" altLang="zh-CN" sz="1400" kern="1600" dirty="0" err="1">
                  <a:solidFill>
                    <a:schemeClr val="bg1">
                      <a:lumMod val="50000"/>
                    </a:schemeClr>
                  </a:solidFill>
                </a:rPr>
                <a:t>eget</a:t>
              </a:r>
              <a:r>
                <a:rPr lang="en-US" altLang="zh-CN" sz="1400" kern="1600" dirty="0">
                  <a:solidFill>
                    <a:schemeClr val="bg1">
                      <a:lumMod val="50000"/>
                    </a:schemeClr>
                  </a:solidFill>
                </a:rPr>
                <a:t> </a:t>
              </a:r>
              <a:r>
                <a:rPr lang="en-US" altLang="zh-CN" sz="1400" dirty="0" err="1">
                  <a:solidFill>
                    <a:schemeClr val="bg1">
                      <a:lumMod val="50000"/>
                    </a:schemeClr>
                  </a:solidFill>
                </a:rPr>
                <a:t>metus</a:t>
              </a:r>
              <a:r>
                <a:rPr lang="en-US" altLang="zh-CN" sz="1400" dirty="0">
                  <a:solidFill>
                    <a:schemeClr val="bg1">
                      <a:lumMod val="50000"/>
                    </a:schemeClr>
                  </a:solidFill>
                </a:rPr>
                <a:t>. </a:t>
              </a:r>
              <a:r>
                <a:rPr lang="en-US" altLang="zh-CN" sz="1400" dirty="0" err="1">
                  <a:solidFill>
                    <a:schemeClr val="bg1">
                      <a:lumMod val="50000"/>
                    </a:schemeClr>
                  </a:solidFill>
                </a:rPr>
                <a:t>Fusce</a:t>
              </a:r>
              <a:r>
                <a:rPr lang="en-US" altLang="zh-CN" sz="1400" dirty="0">
                  <a:solidFill>
                    <a:schemeClr val="bg1">
                      <a:lumMod val="50000"/>
                    </a:schemeClr>
                  </a:solidFill>
                </a:rPr>
                <a:t> </a:t>
              </a:r>
              <a:r>
                <a:rPr lang="en-US" altLang="zh-CN" sz="1400" dirty="0" err="1">
                  <a:solidFill>
                    <a:schemeClr val="bg1">
                      <a:lumMod val="50000"/>
                    </a:schemeClr>
                  </a:solidFill>
                </a:rPr>
                <a:t>dapibus</a:t>
              </a:r>
              <a:r>
                <a:rPr lang="en-US" altLang="zh-CN" sz="1400" dirty="0">
                  <a:solidFill>
                    <a:schemeClr val="bg1">
                      <a:lumMod val="50000"/>
                    </a:schemeClr>
                  </a:solidFill>
                </a:rPr>
                <a:t>, </a:t>
              </a:r>
              <a:r>
                <a:rPr lang="en-US" altLang="zh-CN" sz="1400" dirty="0" err="1">
                  <a:solidFill>
                    <a:schemeClr val="bg1">
                      <a:lumMod val="50000"/>
                    </a:schemeClr>
                  </a:solidFill>
                </a:rPr>
                <a:t>tellus</a:t>
              </a:r>
              <a:r>
                <a:rPr lang="en-US" altLang="zh-CN" sz="1400" dirty="0">
                  <a:solidFill>
                    <a:schemeClr val="bg1">
                      <a:lumMod val="50000"/>
                    </a:schemeClr>
                  </a:solidFill>
                </a:rPr>
                <a:t> ac </a:t>
              </a:r>
              <a:r>
                <a:rPr lang="en-US" altLang="zh-CN" sz="1400" dirty="0" err="1">
                  <a:solidFill>
                    <a:schemeClr val="bg1">
                      <a:lumMod val="50000"/>
                    </a:schemeClr>
                  </a:solidFill>
                </a:rPr>
                <a:t>cursus</a:t>
              </a:r>
              <a:r>
                <a:rPr lang="en-US" altLang="zh-CN" sz="1400" dirty="0">
                  <a:solidFill>
                    <a:schemeClr val="bg1">
                      <a:lumMod val="50000"/>
                    </a:schemeClr>
                  </a:solidFill>
                </a:rPr>
                <a:t> </a:t>
              </a:r>
            </a:p>
          </p:txBody>
        </p:sp>
        <p:sp>
          <p:nvSpPr>
            <p:cNvPr id="15" name="TextBox 13"/>
            <p:cNvSpPr txBox="1"/>
            <p:nvPr/>
          </p:nvSpPr>
          <p:spPr>
            <a:xfrm>
              <a:off x="3548637" y="3152590"/>
              <a:ext cx="1894861" cy="623010"/>
            </a:xfrm>
            <a:prstGeom prst="rect">
              <a:avLst/>
            </a:prstGeom>
            <a:noFill/>
          </p:spPr>
          <p:txBody>
            <a:bodyPr wrap="square" rtlCol="0">
              <a:spAutoFit/>
            </a:bodyPr>
            <a:lstStyle/>
            <a:p>
              <a:r>
                <a:rPr lang="en-US" altLang="zh-CN" sz="4800" b="1" dirty="0">
                  <a:solidFill>
                    <a:schemeClr val="bg1">
                      <a:lumMod val="50000"/>
                    </a:schemeClr>
                  </a:solidFill>
                </a:rPr>
                <a:t>Present</a:t>
              </a:r>
              <a:endParaRPr lang="zh-CN" altLang="en-US" sz="4800" b="1" dirty="0">
                <a:solidFill>
                  <a:schemeClr val="bg1">
                    <a:lumMod val="50000"/>
                  </a:schemeClr>
                </a:solidFill>
              </a:endParaRPr>
            </a:p>
          </p:txBody>
        </p:sp>
        <p:cxnSp>
          <p:nvCxnSpPr>
            <p:cNvPr id="16" name="直接连接符 15"/>
            <p:cNvCxnSpPr/>
            <p:nvPr/>
          </p:nvCxnSpPr>
          <p:spPr>
            <a:xfrm>
              <a:off x="3625056" y="3796855"/>
              <a:ext cx="1895475"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7" name="TextBox 15"/>
            <p:cNvSpPr txBox="1"/>
            <p:nvPr/>
          </p:nvSpPr>
          <p:spPr>
            <a:xfrm>
              <a:off x="6271072" y="3861061"/>
              <a:ext cx="2567396" cy="382555"/>
            </a:xfrm>
            <a:prstGeom prst="rect">
              <a:avLst/>
            </a:prstGeom>
            <a:noFill/>
          </p:spPr>
          <p:txBody>
            <a:bodyPr wrap="square" rtlCol="0">
              <a:spAutoFit/>
            </a:bodyPr>
            <a:lstStyle/>
            <a:p>
              <a:pPr>
                <a:lnSpc>
                  <a:spcPct val="97000"/>
                </a:lnSpc>
              </a:pPr>
              <a:r>
                <a:rPr lang="en-US" altLang="zh-CN" sz="1400" kern="1600" dirty="0" err="1">
                  <a:solidFill>
                    <a:schemeClr val="bg1">
                      <a:lumMod val="50000"/>
                    </a:schemeClr>
                  </a:solidFill>
                </a:rPr>
                <a:t>Donec</a:t>
              </a:r>
              <a:r>
                <a:rPr lang="en-US" altLang="zh-CN" sz="1400" kern="1600" dirty="0">
                  <a:solidFill>
                    <a:schemeClr val="bg1">
                      <a:lumMod val="50000"/>
                    </a:schemeClr>
                  </a:solidFill>
                </a:rPr>
                <a:t> id </a:t>
              </a:r>
              <a:r>
                <a:rPr lang="en-US" altLang="zh-CN" sz="1400" kern="1600" dirty="0" err="1">
                  <a:solidFill>
                    <a:schemeClr val="bg1">
                      <a:lumMod val="50000"/>
                    </a:schemeClr>
                  </a:solidFill>
                </a:rPr>
                <a:t>elit</a:t>
              </a:r>
              <a:r>
                <a:rPr lang="en-US" altLang="zh-CN" sz="1400" kern="1600" dirty="0">
                  <a:solidFill>
                    <a:schemeClr val="bg1">
                      <a:lumMod val="50000"/>
                    </a:schemeClr>
                  </a:solidFill>
                </a:rPr>
                <a:t> non mi </a:t>
              </a:r>
              <a:r>
                <a:rPr lang="en-US" altLang="zh-CN" sz="1400" kern="1600" dirty="0" err="1">
                  <a:solidFill>
                    <a:schemeClr val="bg1">
                      <a:lumMod val="50000"/>
                    </a:schemeClr>
                  </a:solidFill>
                </a:rPr>
                <a:t>porta</a:t>
              </a:r>
              <a:r>
                <a:rPr lang="en-US" altLang="zh-CN" sz="1400" kern="1600" dirty="0">
                  <a:solidFill>
                    <a:schemeClr val="bg1">
                      <a:lumMod val="50000"/>
                    </a:schemeClr>
                  </a:solidFill>
                </a:rPr>
                <a:t> </a:t>
              </a:r>
              <a:r>
                <a:rPr lang="en-US" altLang="zh-CN" sz="1400" kern="1600" dirty="0" err="1">
                  <a:solidFill>
                    <a:schemeClr val="bg1">
                      <a:lumMod val="50000"/>
                    </a:schemeClr>
                  </a:solidFill>
                </a:rPr>
                <a:t>gravida</a:t>
              </a:r>
              <a:r>
                <a:rPr lang="en-US" altLang="zh-CN" sz="1400" kern="1600" dirty="0">
                  <a:solidFill>
                    <a:schemeClr val="bg1">
                      <a:lumMod val="50000"/>
                    </a:schemeClr>
                  </a:solidFill>
                </a:rPr>
                <a:t> at </a:t>
              </a:r>
              <a:r>
                <a:rPr lang="en-US" altLang="zh-CN" sz="1400" kern="1600" dirty="0" err="1">
                  <a:solidFill>
                    <a:schemeClr val="bg1">
                      <a:lumMod val="50000"/>
                    </a:schemeClr>
                  </a:solidFill>
                </a:rPr>
                <a:t>eget</a:t>
              </a:r>
              <a:r>
                <a:rPr lang="en-US" altLang="zh-CN" sz="1400" kern="1600" dirty="0">
                  <a:solidFill>
                    <a:schemeClr val="bg1">
                      <a:lumMod val="50000"/>
                    </a:schemeClr>
                  </a:solidFill>
                </a:rPr>
                <a:t> </a:t>
              </a:r>
              <a:r>
                <a:rPr lang="en-US" altLang="zh-CN" sz="1400" dirty="0" err="1">
                  <a:solidFill>
                    <a:schemeClr val="bg1">
                      <a:lumMod val="50000"/>
                    </a:schemeClr>
                  </a:solidFill>
                </a:rPr>
                <a:t>metus</a:t>
              </a:r>
              <a:r>
                <a:rPr lang="en-US" altLang="zh-CN" sz="1400" dirty="0">
                  <a:solidFill>
                    <a:schemeClr val="bg1">
                      <a:lumMod val="50000"/>
                    </a:schemeClr>
                  </a:solidFill>
                </a:rPr>
                <a:t>. </a:t>
              </a:r>
              <a:r>
                <a:rPr lang="en-US" altLang="zh-CN" sz="1400" dirty="0" err="1">
                  <a:solidFill>
                    <a:schemeClr val="bg1">
                      <a:lumMod val="50000"/>
                    </a:schemeClr>
                  </a:solidFill>
                </a:rPr>
                <a:t>Fusce</a:t>
              </a:r>
              <a:r>
                <a:rPr lang="en-US" altLang="zh-CN" sz="1400" dirty="0">
                  <a:solidFill>
                    <a:schemeClr val="bg1">
                      <a:lumMod val="50000"/>
                    </a:schemeClr>
                  </a:solidFill>
                </a:rPr>
                <a:t> </a:t>
              </a:r>
              <a:r>
                <a:rPr lang="en-US" altLang="zh-CN" sz="1400" dirty="0" err="1">
                  <a:solidFill>
                    <a:schemeClr val="bg1">
                      <a:lumMod val="50000"/>
                    </a:schemeClr>
                  </a:solidFill>
                </a:rPr>
                <a:t>dapibus</a:t>
              </a:r>
              <a:r>
                <a:rPr lang="en-US" altLang="zh-CN" sz="1400" dirty="0">
                  <a:solidFill>
                    <a:schemeClr val="bg1">
                      <a:lumMod val="50000"/>
                    </a:schemeClr>
                  </a:solidFill>
                </a:rPr>
                <a:t>, </a:t>
              </a:r>
              <a:r>
                <a:rPr lang="en-US" altLang="zh-CN" sz="1400" dirty="0" err="1">
                  <a:solidFill>
                    <a:schemeClr val="bg1">
                      <a:lumMod val="50000"/>
                    </a:schemeClr>
                  </a:solidFill>
                </a:rPr>
                <a:t>tellus</a:t>
              </a:r>
              <a:r>
                <a:rPr lang="en-US" altLang="zh-CN" sz="1400" dirty="0">
                  <a:solidFill>
                    <a:schemeClr val="bg1">
                      <a:lumMod val="50000"/>
                    </a:schemeClr>
                  </a:solidFill>
                </a:rPr>
                <a:t> ac </a:t>
              </a:r>
              <a:r>
                <a:rPr lang="en-US" altLang="zh-CN" sz="1400" dirty="0" err="1">
                  <a:solidFill>
                    <a:schemeClr val="bg1">
                      <a:lumMod val="50000"/>
                    </a:schemeClr>
                  </a:solidFill>
                </a:rPr>
                <a:t>cursus</a:t>
              </a:r>
              <a:r>
                <a:rPr lang="en-US" altLang="zh-CN" sz="1400" dirty="0">
                  <a:solidFill>
                    <a:schemeClr val="bg1">
                      <a:lumMod val="50000"/>
                    </a:schemeClr>
                  </a:solidFill>
                </a:rPr>
                <a:t> </a:t>
              </a:r>
            </a:p>
          </p:txBody>
        </p:sp>
        <p:sp>
          <p:nvSpPr>
            <p:cNvPr id="18" name="TextBox 16"/>
            <p:cNvSpPr txBox="1"/>
            <p:nvPr/>
          </p:nvSpPr>
          <p:spPr>
            <a:xfrm>
              <a:off x="6260239" y="3153538"/>
              <a:ext cx="1894861" cy="623010"/>
            </a:xfrm>
            <a:prstGeom prst="rect">
              <a:avLst/>
            </a:prstGeom>
            <a:noFill/>
          </p:spPr>
          <p:txBody>
            <a:bodyPr wrap="square" rtlCol="0">
              <a:spAutoFit/>
            </a:bodyPr>
            <a:lstStyle/>
            <a:p>
              <a:r>
                <a:rPr lang="en-US" altLang="zh-CN" sz="4800" b="1" dirty="0">
                  <a:solidFill>
                    <a:schemeClr val="bg1">
                      <a:lumMod val="50000"/>
                    </a:schemeClr>
                  </a:solidFill>
                </a:rPr>
                <a:t>Future</a:t>
              </a:r>
              <a:endParaRPr lang="zh-CN" altLang="en-US" sz="4800" b="1" dirty="0">
                <a:solidFill>
                  <a:schemeClr val="bg1">
                    <a:lumMod val="50000"/>
                  </a:schemeClr>
                </a:solidFill>
              </a:endParaRPr>
            </a:p>
          </p:txBody>
        </p:sp>
        <p:cxnSp>
          <p:nvCxnSpPr>
            <p:cNvPr id="19" name="直接连接符 18"/>
            <p:cNvCxnSpPr/>
            <p:nvPr/>
          </p:nvCxnSpPr>
          <p:spPr>
            <a:xfrm>
              <a:off x="6336657" y="3797802"/>
              <a:ext cx="1895475"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1502803" y="2682577"/>
              <a:ext cx="616743" cy="616743"/>
            </a:xfrm>
            <a:prstGeom prst="ellips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22" name="TextBox 20"/>
            <p:cNvSpPr txBox="1"/>
            <p:nvPr/>
          </p:nvSpPr>
          <p:spPr>
            <a:xfrm>
              <a:off x="1607582" y="2884984"/>
              <a:ext cx="621504" cy="253819"/>
            </a:xfrm>
            <a:prstGeom prst="rect">
              <a:avLst/>
            </a:prstGeom>
            <a:noFill/>
          </p:spPr>
          <p:txBody>
            <a:bodyPr wrap="square" rtlCol="0">
              <a:spAutoFit/>
            </a:bodyPr>
            <a:lstStyle/>
            <a:p>
              <a:r>
                <a:rPr lang="en-US" altLang="zh-CN" sz="1600" b="1" dirty="0">
                  <a:solidFill>
                    <a:schemeClr val="bg1"/>
                  </a:solidFill>
                </a:rPr>
                <a:t>Text</a:t>
              </a:r>
              <a:endParaRPr lang="zh-CN" altLang="en-US" sz="1600" b="1" dirty="0">
                <a:solidFill>
                  <a:schemeClr val="bg1"/>
                </a:solidFill>
              </a:endParaRPr>
            </a:p>
          </p:txBody>
        </p:sp>
        <p:sp>
          <p:nvSpPr>
            <p:cNvPr id="23" name="椭圆 22"/>
            <p:cNvSpPr/>
            <p:nvPr/>
          </p:nvSpPr>
          <p:spPr>
            <a:xfrm>
              <a:off x="4165237" y="2682576"/>
              <a:ext cx="616743" cy="616743"/>
            </a:xfrm>
            <a:prstGeom prst="ellipse">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24" name="TextBox 22"/>
            <p:cNvSpPr txBox="1"/>
            <p:nvPr/>
          </p:nvSpPr>
          <p:spPr>
            <a:xfrm>
              <a:off x="4270015" y="2884982"/>
              <a:ext cx="621504" cy="253819"/>
            </a:xfrm>
            <a:prstGeom prst="rect">
              <a:avLst/>
            </a:prstGeom>
            <a:noFill/>
          </p:spPr>
          <p:txBody>
            <a:bodyPr wrap="square" rtlCol="0">
              <a:spAutoFit/>
            </a:bodyPr>
            <a:lstStyle/>
            <a:p>
              <a:r>
                <a:rPr lang="en-US" altLang="zh-CN" sz="1600" b="1" dirty="0">
                  <a:solidFill>
                    <a:schemeClr val="bg1"/>
                  </a:solidFill>
                </a:rPr>
                <a:t>Text</a:t>
              </a:r>
              <a:endParaRPr lang="zh-CN" altLang="en-US" sz="1600" b="1" dirty="0">
                <a:solidFill>
                  <a:schemeClr val="bg1"/>
                </a:solidFill>
              </a:endParaRPr>
            </a:p>
          </p:txBody>
        </p:sp>
        <p:sp>
          <p:nvSpPr>
            <p:cNvPr id="25" name="椭圆 24"/>
            <p:cNvSpPr/>
            <p:nvPr/>
          </p:nvSpPr>
          <p:spPr>
            <a:xfrm>
              <a:off x="6932203" y="2682577"/>
              <a:ext cx="616743" cy="616743"/>
            </a:xfrm>
            <a:prstGeom prst="ellips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26" name="TextBox 24"/>
            <p:cNvSpPr txBox="1"/>
            <p:nvPr/>
          </p:nvSpPr>
          <p:spPr>
            <a:xfrm>
              <a:off x="7036981" y="2884984"/>
              <a:ext cx="621504" cy="253819"/>
            </a:xfrm>
            <a:prstGeom prst="rect">
              <a:avLst/>
            </a:prstGeom>
            <a:noFill/>
          </p:spPr>
          <p:txBody>
            <a:bodyPr wrap="square" rtlCol="0">
              <a:spAutoFit/>
            </a:bodyPr>
            <a:lstStyle/>
            <a:p>
              <a:r>
                <a:rPr lang="en-US" altLang="zh-CN" sz="1600" b="1" dirty="0">
                  <a:solidFill>
                    <a:schemeClr val="bg1"/>
                  </a:solidFill>
                </a:rPr>
                <a:t>Text</a:t>
              </a:r>
              <a:endParaRPr lang="zh-CN" altLang="en-US" sz="1600" b="1" dirty="0">
                <a:solidFill>
                  <a:schemeClr val="bg1"/>
                </a:solidFill>
              </a:endParaRPr>
            </a:p>
          </p:txBody>
        </p:sp>
      </p:grpSp>
    </p:spTree>
    <p:extLst>
      <p:ext uri="{BB962C8B-B14F-4D97-AF65-F5344CB8AC3E}">
        <p14:creationId xmlns:p14="http://schemas.microsoft.com/office/powerpoint/2010/main" val="35196517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1000" fill="hold"/>
                                        <p:tgtEl>
                                          <p:spTgt spid="2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1000"/>
                                        <p:tgtEl>
                                          <p:spTgt spid="28"/>
                                        </p:tgtEl>
                                      </p:cBhvr>
                                    </p:animEffect>
                                    <p:anim calcmode="lin" valueType="num">
                                      <p:cBhvr>
                                        <p:cTn id="24" dur="1000" fill="hold"/>
                                        <p:tgtEl>
                                          <p:spTgt spid="28"/>
                                        </p:tgtEl>
                                        <p:attrNameLst>
                                          <p:attrName>ppt_x</p:attrName>
                                        </p:attrNameLst>
                                      </p:cBhvr>
                                      <p:tavLst>
                                        <p:tav tm="0">
                                          <p:val>
                                            <p:strVal val="#ppt_x"/>
                                          </p:val>
                                        </p:tav>
                                        <p:tav tm="100000">
                                          <p:val>
                                            <p:strVal val="#ppt_x"/>
                                          </p:val>
                                        </p:tav>
                                      </p:tavLst>
                                    </p:anim>
                                    <p:anim calcmode="lin" valueType="num">
                                      <p:cBhvr>
                                        <p:cTn id="25" dur="1000" fill="hold"/>
                                        <p:tgtEl>
                                          <p:spTgt spid="2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8" grpId="0" animBg="1"/>
      <p:bldP spid="2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sp>
        <p:nvSpPr>
          <p:cNvPr id="5" name="Chord 23"/>
          <p:cNvSpPr/>
          <p:nvPr/>
        </p:nvSpPr>
        <p:spPr>
          <a:xfrm rot="6745650">
            <a:off x="1244283" y="3459111"/>
            <a:ext cx="2326020" cy="2326020"/>
          </a:xfrm>
          <a:prstGeom prst="chord">
            <a:avLst>
              <a:gd name="adj1" fmla="val 4058279"/>
              <a:gd name="adj2" fmla="val 14846112"/>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24"/>
          <p:cNvSpPr/>
          <p:nvPr/>
        </p:nvSpPr>
        <p:spPr>
          <a:xfrm>
            <a:off x="1228343" y="4675765"/>
            <a:ext cx="9676244" cy="5582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7" name="Text Placeholder 3"/>
          <p:cNvSpPr txBox="1">
            <a:spLocks/>
          </p:cNvSpPr>
          <p:nvPr/>
        </p:nvSpPr>
        <p:spPr>
          <a:xfrm>
            <a:off x="1343628" y="4944162"/>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grpSp>
        <p:nvGrpSpPr>
          <p:cNvPr id="8" name="Group 279"/>
          <p:cNvGrpSpPr/>
          <p:nvPr/>
        </p:nvGrpSpPr>
        <p:grpSpPr>
          <a:xfrm>
            <a:off x="2053525" y="2605332"/>
            <a:ext cx="678615" cy="678610"/>
            <a:chOff x="846989" y="1401020"/>
            <a:chExt cx="877416" cy="877416"/>
          </a:xfrm>
          <a:solidFill>
            <a:srgbClr val="7C3D67"/>
          </a:solidFill>
          <a:effectLst/>
        </p:grpSpPr>
        <p:sp>
          <p:nvSpPr>
            <p:cNvPr id="10" name="Teardrop 29"/>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Oval 30"/>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90%</a:t>
              </a:r>
            </a:p>
          </p:txBody>
        </p:sp>
      </p:grpSp>
      <p:grpSp>
        <p:nvGrpSpPr>
          <p:cNvPr id="14" name="Group 279"/>
          <p:cNvGrpSpPr/>
          <p:nvPr/>
        </p:nvGrpSpPr>
        <p:grpSpPr>
          <a:xfrm>
            <a:off x="4489811" y="2631031"/>
            <a:ext cx="678615" cy="678610"/>
            <a:chOff x="846989" y="1401020"/>
            <a:chExt cx="877416" cy="877416"/>
          </a:xfrm>
          <a:solidFill>
            <a:srgbClr val="DF6282"/>
          </a:solidFill>
          <a:effectLst/>
        </p:grpSpPr>
        <p:sp>
          <p:nvSpPr>
            <p:cNvPr id="15" name="Teardrop 32"/>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Oval 33"/>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80%</a:t>
              </a:r>
            </a:p>
          </p:txBody>
        </p:sp>
      </p:grpSp>
      <p:grpSp>
        <p:nvGrpSpPr>
          <p:cNvPr id="17" name="Group 279"/>
          <p:cNvGrpSpPr/>
          <p:nvPr/>
        </p:nvGrpSpPr>
        <p:grpSpPr>
          <a:xfrm>
            <a:off x="6916434" y="2623976"/>
            <a:ext cx="678615" cy="678610"/>
            <a:chOff x="846989" y="1401020"/>
            <a:chExt cx="877416" cy="877416"/>
          </a:xfrm>
          <a:solidFill>
            <a:srgbClr val="7C3D67"/>
          </a:solidFill>
          <a:effectLst/>
        </p:grpSpPr>
        <p:sp>
          <p:nvSpPr>
            <p:cNvPr id="18" name="Teardrop 35"/>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Oval 37"/>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70%</a:t>
              </a:r>
            </a:p>
          </p:txBody>
        </p:sp>
      </p:grpSp>
      <p:grpSp>
        <p:nvGrpSpPr>
          <p:cNvPr id="20" name="Group 279"/>
          <p:cNvGrpSpPr/>
          <p:nvPr/>
        </p:nvGrpSpPr>
        <p:grpSpPr>
          <a:xfrm>
            <a:off x="9374063" y="2631031"/>
            <a:ext cx="678615" cy="678610"/>
            <a:chOff x="846989" y="1401020"/>
            <a:chExt cx="877416" cy="877416"/>
          </a:xfrm>
          <a:solidFill>
            <a:srgbClr val="DF6282"/>
          </a:solidFill>
          <a:effectLst/>
        </p:grpSpPr>
        <p:sp>
          <p:nvSpPr>
            <p:cNvPr id="21" name="Teardrop 39"/>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Oval 40"/>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95%</a:t>
              </a:r>
            </a:p>
          </p:txBody>
        </p:sp>
      </p:grpSp>
      <p:sp>
        <p:nvSpPr>
          <p:cNvPr id="23" name="Freeform 182"/>
          <p:cNvSpPr>
            <a:spLocks noEditPoints="1"/>
          </p:cNvSpPr>
          <p:nvPr/>
        </p:nvSpPr>
        <p:spPr bwMode="auto">
          <a:xfrm>
            <a:off x="2089684" y="3786069"/>
            <a:ext cx="606294" cy="566463"/>
          </a:xfrm>
          <a:custGeom>
            <a:avLst/>
            <a:gdLst/>
            <a:ahLst/>
            <a:cxnLst>
              <a:cxn ang="0">
                <a:pos x="70" y="24"/>
              </a:cxn>
              <a:cxn ang="0">
                <a:pos x="29" y="50"/>
              </a:cxn>
              <a:cxn ang="0">
                <a:pos x="0" y="26"/>
              </a:cxn>
              <a:cxn ang="0">
                <a:pos x="42" y="0"/>
              </a:cxn>
              <a:cxn ang="0">
                <a:pos x="70" y="24"/>
              </a:cxn>
              <a:cxn ang="0">
                <a:pos x="70" y="74"/>
              </a:cxn>
              <a:cxn ang="0">
                <a:pos x="42" y="98"/>
              </a:cxn>
              <a:cxn ang="0">
                <a:pos x="0" y="72"/>
              </a:cxn>
              <a:cxn ang="0">
                <a:pos x="29" y="50"/>
              </a:cxn>
              <a:cxn ang="0">
                <a:pos x="70" y="74"/>
              </a:cxn>
              <a:cxn ang="0">
                <a:pos x="109" y="104"/>
              </a:cxn>
              <a:cxn ang="0">
                <a:pos x="70" y="128"/>
              </a:cxn>
              <a:cxn ang="0">
                <a:pos x="70" y="128"/>
              </a:cxn>
              <a:cxn ang="0">
                <a:pos x="70" y="128"/>
              </a:cxn>
              <a:cxn ang="0">
                <a:pos x="70" y="128"/>
              </a:cxn>
              <a:cxn ang="0">
                <a:pos x="70" y="128"/>
              </a:cxn>
              <a:cxn ang="0">
                <a:pos x="29" y="104"/>
              </a:cxn>
              <a:cxn ang="0">
                <a:pos x="29" y="95"/>
              </a:cxn>
              <a:cxn ang="0">
                <a:pos x="42" y="102"/>
              </a:cxn>
              <a:cxn ang="0">
                <a:pos x="70" y="78"/>
              </a:cxn>
              <a:cxn ang="0">
                <a:pos x="70" y="78"/>
              </a:cxn>
              <a:cxn ang="0">
                <a:pos x="70" y="78"/>
              </a:cxn>
              <a:cxn ang="0">
                <a:pos x="70" y="78"/>
              </a:cxn>
              <a:cxn ang="0">
                <a:pos x="70" y="78"/>
              </a:cxn>
              <a:cxn ang="0">
                <a:pos x="98" y="102"/>
              </a:cxn>
              <a:cxn ang="0">
                <a:pos x="109" y="95"/>
              </a:cxn>
              <a:cxn ang="0">
                <a:pos x="109" y="104"/>
              </a:cxn>
              <a:cxn ang="0">
                <a:pos x="137" y="26"/>
              </a:cxn>
              <a:cxn ang="0">
                <a:pos x="111" y="50"/>
              </a:cxn>
              <a:cxn ang="0">
                <a:pos x="70" y="24"/>
              </a:cxn>
              <a:cxn ang="0">
                <a:pos x="98" y="0"/>
              </a:cxn>
              <a:cxn ang="0">
                <a:pos x="137" y="26"/>
              </a:cxn>
              <a:cxn ang="0">
                <a:pos x="137" y="72"/>
              </a:cxn>
              <a:cxn ang="0">
                <a:pos x="98" y="98"/>
              </a:cxn>
              <a:cxn ang="0">
                <a:pos x="70" y="74"/>
              </a:cxn>
              <a:cxn ang="0">
                <a:pos x="111" y="50"/>
              </a:cxn>
              <a:cxn ang="0">
                <a:pos x="137" y="72"/>
              </a:cxn>
            </a:cxnLst>
            <a:rect l="0" t="0" r="r" b="b"/>
            <a:pathLst>
              <a:path w="137" h="128">
                <a:moveTo>
                  <a:pt x="70" y="24"/>
                </a:moveTo>
                <a:lnTo>
                  <a:pt x="29" y="50"/>
                </a:lnTo>
                <a:lnTo>
                  <a:pt x="0" y="26"/>
                </a:lnTo>
                <a:lnTo>
                  <a:pt x="42" y="0"/>
                </a:lnTo>
                <a:lnTo>
                  <a:pt x="70" y="24"/>
                </a:lnTo>
                <a:close/>
                <a:moveTo>
                  <a:pt x="70" y="74"/>
                </a:moveTo>
                <a:lnTo>
                  <a:pt x="42" y="98"/>
                </a:lnTo>
                <a:lnTo>
                  <a:pt x="0" y="72"/>
                </a:lnTo>
                <a:lnTo>
                  <a:pt x="29" y="50"/>
                </a:lnTo>
                <a:lnTo>
                  <a:pt x="70" y="74"/>
                </a:lnTo>
                <a:close/>
                <a:moveTo>
                  <a:pt x="109" y="104"/>
                </a:moveTo>
                <a:lnTo>
                  <a:pt x="70" y="128"/>
                </a:lnTo>
                <a:lnTo>
                  <a:pt x="70" y="128"/>
                </a:lnTo>
                <a:lnTo>
                  <a:pt x="70" y="128"/>
                </a:lnTo>
                <a:lnTo>
                  <a:pt x="70" y="128"/>
                </a:lnTo>
                <a:lnTo>
                  <a:pt x="70" y="128"/>
                </a:lnTo>
                <a:lnTo>
                  <a:pt x="29" y="104"/>
                </a:lnTo>
                <a:lnTo>
                  <a:pt x="29" y="95"/>
                </a:lnTo>
                <a:lnTo>
                  <a:pt x="42" y="102"/>
                </a:lnTo>
                <a:lnTo>
                  <a:pt x="70" y="78"/>
                </a:lnTo>
                <a:lnTo>
                  <a:pt x="70" y="78"/>
                </a:lnTo>
                <a:lnTo>
                  <a:pt x="70" y="78"/>
                </a:lnTo>
                <a:lnTo>
                  <a:pt x="70" y="78"/>
                </a:lnTo>
                <a:lnTo>
                  <a:pt x="70" y="78"/>
                </a:lnTo>
                <a:lnTo>
                  <a:pt x="98" y="102"/>
                </a:lnTo>
                <a:lnTo>
                  <a:pt x="109" y="95"/>
                </a:lnTo>
                <a:lnTo>
                  <a:pt x="109" y="104"/>
                </a:lnTo>
                <a:close/>
                <a:moveTo>
                  <a:pt x="137" y="26"/>
                </a:moveTo>
                <a:lnTo>
                  <a:pt x="111" y="50"/>
                </a:lnTo>
                <a:lnTo>
                  <a:pt x="70" y="24"/>
                </a:lnTo>
                <a:lnTo>
                  <a:pt x="98" y="0"/>
                </a:lnTo>
                <a:lnTo>
                  <a:pt x="137" y="26"/>
                </a:lnTo>
                <a:close/>
                <a:moveTo>
                  <a:pt x="137" y="72"/>
                </a:moveTo>
                <a:lnTo>
                  <a:pt x="98" y="98"/>
                </a:lnTo>
                <a:lnTo>
                  <a:pt x="70" y="74"/>
                </a:lnTo>
                <a:lnTo>
                  <a:pt x="111" y="50"/>
                </a:lnTo>
                <a:lnTo>
                  <a:pt x="137" y="72"/>
                </a:ln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4" name="Chord 46"/>
          <p:cNvSpPr/>
          <p:nvPr/>
        </p:nvSpPr>
        <p:spPr>
          <a:xfrm rot="6745650">
            <a:off x="3668436" y="3459111"/>
            <a:ext cx="2326020" cy="2326020"/>
          </a:xfrm>
          <a:prstGeom prst="chord">
            <a:avLst>
              <a:gd name="adj1" fmla="val 4058279"/>
              <a:gd name="adj2" fmla="val 14846112"/>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5" name="Text Placeholder 3"/>
          <p:cNvSpPr txBox="1">
            <a:spLocks/>
          </p:cNvSpPr>
          <p:nvPr/>
        </p:nvSpPr>
        <p:spPr>
          <a:xfrm>
            <a:off x="3783808" y="4944162"/>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26" name="Chord 49"/>
          <p:cNvSpPr/>
          <p:nvPr/>
        </p:nvSpPr>
        <p:spPr>
          <a:xfrm rot="6745650">
            <a:off x="6095057" y="3459111"/>
            <a:ext cx="2326020" cy="2326020"/>
          </a:xfrm>
          <a:prstGeom prst="chord">
            <a:avLst>
              <a:gd name="adj1" fmla="val 4058279"/>
              <a:gd name="adj2" fmla="val 14846112"/>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7" name="Text Placeholder 3"/>
          <p:cNvSpPr txBox="1">
            <a:spLocks/>
          </p:cNvSpPr>
          <p:nvPr/>
        </p:nvSpPr>
        <p:spPr>
          <a:xfrm>
            <a:off x="6223988" y="4944162"/>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28" name="Chord 52"/>
          <p:cNvSpPr/>
          <p:nvPr/>
        </p:nvSpPr>
        <p:spPr>
          <a:xfrm rot="6745650">
            <a:off x="8552687" y="3459111"/>
            <a:ext cx="2326020" cy="2326020"/>
          </a:xfrm>
          <a:prstGeom prst="chord">
            <a:avLst>
              <a:gd name="adj1" fmla="val 4058279"/>
              <a:gd name="adj2" fmla="val 14846112"/>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9" name="Text Placeholder 3"/>
          <p:cNvSpPr txBox="1">
            <a:spLocks/>
          </p:cNvSpPr>
          <p:nvPr/>
        </p:nvSpPr>
        <p:spPr>
          <a:xfrm>
            <a:off x="8664167" y="4944162"/>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30" name="Freeform 172"/>
          <p:cNvSpPr>
            <a:spLocks noEditPoints="1"/>
          </p:cNvSpPr>
          <p:nvPr/>
        </p:nvSpPr>
        <p:spPr bwMode="auto">
          <a:xfrm>
            <a:off x="4527381" y="3913289"/>
            <a:ext cx="603478" cy="439241"/>
          </a:xfrm>
          <a:custGeom>
            <a:avLst/>
            <a:gdLst/>
            <a:ahLst/>
            <a:cxnLst>
              <a:cxn ang="0">
                <a:pos x="59" y="53"/>
              </a:cxn>
              <a:cxn ang="0">
                <a:pos x="17" y="53"/>
              </a:cxn>
              <a:cxn ang="0">
                <a:pos x="0" y="36"/>
              </a:cxn>
              <a:cxn ang="0">
                <a:pos x="10" y="21"/>
              </a:cxn>
              <a:cxn ang="0">
                <a:pos x="10" y="19"/>
              </a:cxn>
              <a:cxn ang="0">
                <a:pos x="30" y="0"/>
              </a:cxn>
              <a:cxn ang="0">
                <a:pos x="48" y="12"/>
              </a:cxn>
              <a:cxn ang="0">
                <a:pos x="54" y="9"/>
              </a:cxn>
              <a:cxn ang="0">
                <a:pos x="64" y="19"/>
              </a:cxn>
              <a:cxn ang="0">
                <a:pos x="62" y="24"/>
              </a:cxn>
              <a:cxn ang="0">
                <a:pos x="73" y="38"/>
              </a:cxn>
              <a:cxn ang="0">
                <a:pos x="59" y="53"/>
              </a:cxn>
              <a:cxn ang="0">
                <a:pos x="49" y="27"/>
              </a:cxn>
              <a:cxn ang="0">
                <a:pos x="35" y="13"/>
              </a:cxn>
              <a:cxn ang="0">
                <a:pos x="34" y="13"/>
              </a:cxn>
              <a:cxn ang="0">
                <a:pos x="34" y="13"/>
              </a:cxn>
              <a:cxn ang="0">
                <a:pos x="20" y="27"/>
              </a:cxn>
              <a:cxn ang="0">
                <a:pos x="20" y="27"/>
              </a:cxn>
              <a:cxn ang="0">
                <a:pos x="21" y="29"/>
              </a:cxn>
              <a:cxn ang="0">
                <a:pos x="30" y="29"/>
              </a:cxn>
              <a:cxn ang="0">
                <a:pos x="30" y="42"/>
              </a:cxn>
              <a:cxn ang="0">
                <a:pos x="31" y="43"/>
              </a:cxn>
              <a:cxn ang="0">
                <a:pos x="38" y="43"/>
              </a:cxn>
              <a:cxn ang="0">
                <a:pos x="39" y="42"/>
              </a:cxn>
              <a:cxn ang="0">
                <a:pos x="39" y="29"/>
              </a:cxn>
              <a:cxn ang="0">
                <a:pos x="48" y="29"/>
              </a:cxn>
              <a:cxn ang="0">
                <a:pos x="49" y="27"/>
              </a:cxn>
              <a:cxn ang="0">
                <a:pos x="49" y="27"/>
              </a:cxn>
            </a:cxnLst>
            <a:rect l="0" t="0" r="r" b="b"/>
            <a:pathLst>
              <a:path w="73" h="53">
                <a:moveTo>
                  <a:pt x="59" y="53"/>
                </a:moveTo>
                <a:cubicBezTo>
                  <a:pt x="17" y="53"/>
                  <a:pt x="17" y="53"/>
                  <a:pt x="17" y="53"/>
                </a:cubicBezTo>
                <a:cubicBezTo>
                  <a:pt x="8" y="53"/>
                  <a:pt x="0" y="45"/>
                  <a:pt x="0" y="36"/>
                </a:cubicBezTo>
                <a:cubicBezTo>
                  <a:pt x="0" y="29"/>
                  <a:pt x="4" y="23"/>
                  <a:pt x="10" y="21"/>
                </a:cubicBezTo>
                <a:cubicBezTo>
                  <a:pt x="10" y="20"/>
                  <a:pt x="10" y="20"/>
                  <a:pt x="10" y="19"/>
                </a:cubicBezTo>
                <a:cubicBezTo>
                  <a:pt x="10" y="8"/>
                  <a:pt x="19" y="0"/>
                  <a:pt x="30" y="0"/>
                </a:cubicBezTo>
                <a:cubicBezTo>
                  <a:pt x="37" y="0"/>
                  <a:pt x="45" y="4"/>
                  <a:pt x="48" y="12"/>
                </a:cubicBezTo>
                <a:cubicBezTo>
                  <a:pt x="49" y="10"/>
                  <a:pt x="52" y="9"/>
                  <a:pt x="54" y="9"/>
                </a:cubicBezTo>
                <a:cubicBezTo>
                  <a:pt x="59" y="9"/>
                  <a:pt x="64" y="14"/>
                  <a:pt x="64" y="19"/>
                </a:cubicBezTo>
                <a:cubicBezTo>
                  <a:pt x="64" y="21"/>
                  <a:pt x="63" y="23"/>
                  <a:pt x="62" y="24"/>
                </a:cubicBezTo>
                <a:cubicBezTo>
                  <a:pt x="69" y="26"/>
                  <a:pt x="73" y="32"/>
                  <a:pt x="73" y="38"/>
                </a:cubicBezTo>
                <a:cubicBezTo>
                  <a:pt x="73" y="46"/>
                  <a:pt x="67" y="53"/>
                  <a:pt x="59" y="53"/>
                </a:cubicBezTo>
                <a:close/>
                <a:moveTo>
                  <a:pt x="49" y="27"/>
                </a:moveTo>
                <a:cubicBezTo>
                  <a:pt x="35" y="13"/>
                  <a:pt x="35" y="13"/>
                  <a:pt x="35" y="13"/>
                </a:cubicBezTo>
                <a:cubicBezTo>
                  <a:pt x="35" y="13"/>
                  <a:pt x="35" y="13"/>
                  <a:pt x="34" y="13"/>
                </a:cubicBezTo>
                <a:cubicBezTo>
                  <a:pt x="34" y="13"/>
                  <a:pt x="34" y="13"/>
                  <a:pt x="34" y="13"/>
                </a:cubicBezTo>
                <a:cubicBezTo>
                  <a:pt x="20" y="27"/>
                  <a:pt x="20" y="27"/>
                  <a:pt x="20" y="27"/>
                </a:cubicBezTo>
                <a:cubicBezTo>
                  <a:pt x="20" y="27"/>
                  <a:pt x="20" y="27"/>
                  <a:pt x="20" y="27"/>
                </a:cubicBezTo>
                <a:cubicBezTo>
                  <a:pt x="20" y="28"/>
                  <a:pt x="20" y="29"/>
                  <a:pt x="21" y="29"/>
                </a:cubicBezTo>
                <a:cubicBezTo>
                  <a:pt x="30" y="29"/>
                  <a:pt x="30" y="29"/>
                  <a:pt x="30" y="29"/>
                </a:cubicBezTo>
                <a:cubicBezTo>
                  <a:pt x="30" y="42"/>
                  <a:pt x="30" y="42"/>
                  <a:pt x="30" y="42"/>
                </a:cubicBezTo>
                <a:cubicBezTo>
                  <a:pt x="30" y="43"/>
                  <a:pt x="30" y="43"/>
                  <a:pt x="31" y="43"/>
                </a:cubicBezTo>
                <a:cubicBezTo>
                  <a:pt x="38" y="43"/>
                  <a:pt x="38" y="43"/>
                  <a:pt x="38" y="43"/>
                </a:cubicBezTo>
                <a:cubicBezTo>
                  <a:pt x="39" y="43"/>
                  <a:pt x="39" y="43"/>
                  <a:pt x="39" y="42"/>
                </a:cubicBezTo>
                <a:cubicBezTo>
                  <a:pt x="39" y="29"/>
                  <a:pt x="39" y="29"/>
                  <a:pt x="39" y="29"/>
                </a:cubicBezTo>
                <a:cubicBezTo>
                  <a:pt x="48" y="29"/>
                  <a:pt x="48" y="29"/>
                  <a:pt x="48" y="29"/>
                </a:cubicBezTo>
                <a:cubicBezTo>
                  <a:pt x="49" y="29"/>
                  <a:pt x="49" y="28"/>
                  <a:pt x="49" y="27"/>
                </a:cubicBezTo>
                <a:cubicBezTo>
                  <a:pt x="49" y="27"/>
                  <a:pt x="49" y="27"/>
                  <a:pt x="49" y="27"/>
                </a:cubicBez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122"/>
          <p:cNvSpPr>
            <a:spLocks noEditPoints="1"/>
          </p:cNvSpPr>
          <p:nvPr/>
        </p:nvSpPr>
        <p:spPr bwMode="auto">
          <a:xfrm>
            <a:off x="7067680" y="3840480"/>
            <a:ext cx="376122" cy="540938"/>
          </a:xfrm>
          <a:custGeom>
            <a:avLst/>
            <a:gdLst/>
            <a:ahLst/>
            <a:cxnLst>
              <a:cxn ang="0">
                <a:pos x="41" y="29"/>
              </a:cxn>
              <a:cxn ang="0">
                <a:pos x="23" y="50"/>
              </a:cxn>
              <a:cxn ang="0">
                <a:pos x="23" y="55"/>
              </a:cxn>
              <a:cxn ang="0">
                <a:pos x="32" y="55"/>
              </a:cxn>
              <a:cxn ang="0">
                <a:pos x="34" y="57"/>
              </a:cxn>
              <a:cxn ang="0">
                <a:pos x="32" y="59"/>
              </a:cxn>
              <a:cxn ang="0">
                <a:pos x="9" y="59"/>
              </a:cxn>
              <a:cxn ang="0">
                <a:pos x="7" y="57"/>
              </a:cxn>
              <a:cxn ang="0">
                <a:pos x="9" y="55"/>
              </a:cxn>
              <a:cxn ang="0">
                <a:pos x="18" y="55"/>
              </a:cxn>
              <a:cxn ang="0">
                <a:pos x="18" y="50"/>
              </a:cxn>
              <a:cxn ang="0">
                <a:pos x="0" y="29"/>
              </a:cxn>
              <a:cxn ang="0">
                <a:pos x="0" y="25"/>
              </a:cxn>
              <a:cxn ang="0">
                <a:pos x="2" y="23"/>
              </a:cxn>
              <a:cxn ang="0">
                <a:pos x="4" y="25"/>
              </a:cxn>
              <a:cxn ang="0">
                <a:pos x="4" y="29"/>
              </a:cxn>
              <a:cxn ang="0">
                <a:pos x="20" y="45"/>
              </a:cxn>
              <a:cxn ang="0">
                <a:pos x="36" y="29"/>
              </a:cxn>
              <a:cxn ang="0">
                <a:pos x="36" y="25"/>
              </a:cxn>
              <a:cxn ang="0">
                <a:pos x="39" y="23"/>
              </a:cxn>
              <a:cxn ang="0">
                <a:pos x="41" y="25"/>
              </a:cxn>
              <a:cxn ang="0">
                <a:pos x="41" y="29"/>
              </a:cxn>
              <a:cxn ang="0">
                <a:pos x="32" y="29"/>
              </a:cxn>
              <a:cxn ang="0">
                <a:pos x="20" y="41"/>
              </a:cxn>
              <a:cxn ang="0">
                <a:pos x="9" y="29"/>
              </a:cxn>
              <a:cxn ang="0">
                <a:pos x="9" y="11"/>
              </a:cxn>
              <a:cxn ang="0">
                <a:pos x="20" y="0"/>
              </a:cxn>
              <a:cxn ang="0">
                <a:pos x="32" y="11"/>
              </a:cxn>
              <a:cxn ang="0">
                <a:pos x="32" y="29"/>
              </a:cxn>
            </a:cxnLst>
            <a:rect l="0" t="0" r="r" b="b"/>
            <a:pathLst>
              <a:path w="41" h="59">
                <a:moveTo>
                  <a:pt x="41" y="29"/>
                </a:moveTo>
                <a:cubicBezTo>
                  <a:pt x="41" y="40"/>
                  <a:pt x="33" y="49"/>
                  <a:pt x="23" y="50"/>
                </a:cubicBezTo>
                <a:cubicBezTo>
                  <a:pt x="23" y="55"/>
                  <a:pt x="23" y="55"/>
                  <a:pt x="23" y="55"/>
                </a:cubicBezTo>
                <a:cubicBezTo>
                  <a:pt x="32" y="55"/>
                  <a:pt x="32" y="55"/>
                  <a:pt x="32" y="55"/>
                </a:cubicBezTo>
                <a:cubicBezTo>
                  <a:pt x="33" y="55"/>
                  <a:pt x="34" y="56"/>
                  <a:pt x="34" y="57"/>
                </a:cubicBezTo>
                <a:cubicBezTo>
                  <a:pt x="34" y="58"/>
                  <a:pt x="33" y="59"/>
                  <a:pt x="32" y="59"/>
                </a:cubicBezTo>
                <a:cubicBezTo>
                  <a:pt x="9" y="59"/>
                  <a:pt x="9" y="59"/>
                  <a:pt x="9" y="59"/>
                </a:cubicBezTo>
                <a:cubicBezTo>
                  <a:pt x="8" y="59"/>
                  <a:pt x="7" y="58"/>
                  <a:pt x="7" y="57"/>
                </a:cubicBezTo>
                <a:cubicBezTo>
                  <a:pt x="7" y="56"/>
                  <a:pt x="8" y="55"/>
                  <a:pt x="9" y="55"/>
                </a:cubicBezTo>
                <a:cubicBezTo>
                  <a:pt x="18" y="55"/>
                  <a:pt x="18" y="55"/>
                  <a:pt x="18" y="55"/>
                </a:cubicBezTo>
                <a:cubicBezTo>
                  <a:pt x="18" y="50"/>
                  <a:pt x="18" y="50"/>
                  <a:pt x="18" y="50"/>
                </a:cubicBezTo>
                <a:cubicBezTo>
                  <a:pt x="8" y="49"/>
                  <a:pt x="0" y="40"/>
                  <a:pt x="0" y="29"/>
                </a:cubicBezTo>
                <a:cubicBezTo>
                  <a:pt x="0" y="25"/>
                  <a:pt x="0" y="25"/>
                  <a:pt x="0" y="25"/>
                </a:cubicBezTo>
                <a:cubicBezTo>
                  <a:pt x="0" y="24"/>
                  <a:pt x="1" y="23"/>
                  <a:pt x="2" y="23"/>
                </a:cubicBezTo>
                <a:cubicBezTo>
                  <a:pt x="3" y="23"/>
                  <a:pt x="4" y="24"/>
                  <a:pt x="4" y="25"/>
                </a:cubicBezTo>
                <a:cubicBezTo>
                  <a:pt x="4" y="29"/>
                  <a:pt x="4" y="29"/>
                  <a:pt x="4" y="29"/>
                </a:cubicBezTo>
                <a:cubicBezTo>
                  <a:pt x="4" y="38"/>
                  <a:pt x="12" y="45"/>
                  <a:pt x="20" y="45"/>
                </a:cubicBezTo>
                <a:cubicBezTo>
                  <a:pt x="29" y="45"/>
                  <a:pt x="36" y="38"/>
                  <a:pt x="36" y="29"/>
                </a:cubicBezTo>
                <a:cubicBezTo>
                  <a:pt x="36" y="25"/>
                  <a:pt x="36" y="25"/>
                  <a:pt x="36" y="25"/>
                </a:cubicBezTo>
                <a:cubicBezTo>
                  <a:pt x="36" y="24"/>
                  <a:pt x="37" y="23"/>
                  <a:pt x="39" y="23"/>
                </a:cubicBezTo>
                <a:cubicBezTo>
                  <a:pt x="40" y="23"/>
                  <a:pt x="41" y="24"/>
                  <a:pt x="41" y="25"/>
                </a:cubicBezTo>
                <a:lnTo>
                  <a:pt x="41" y="29"/>
                </a:lnTo>
                <a:close/>
                <a:moveTo>
                  <a:pt x="32" y="29"/>
                </a:moveTo>
                <a:cubicBezTo>
                  <a:pt x="32" y="36"/>
                  <a:pt x="27" y="41"/>
                  <a:pt x="20" y="41"/>
                </a:cubicBezTo>
                <a:cubicBezTo>
                  <a:pt x="14" y="41"/>
                  <a:pt x="9" y="36"/>
                  <a:pt x="9" y="29"/>
                </a:cubicBezTo>
                <a:cubicBezTo>
                  <a:pt x="9" y="11"/>
                  <a:pt x="9" y="11"/>
                  <a:pt x="9" y="11"/>
                </a:cubicBezTo>
                <a:cubicBezTo>
                  <a:pt x="9" y="5"/>
                  <a:pt x="14" y="0"/>
                  <a:pt x="20" y="0"/>
                </a:cubicBezTo>
                <a:cubicBezTo>
                  <a:pt x="27" y="0"/>
                  <a:pt x="32" y="5"/>
                  <a:pt x="32" y="11"/>
                </a:cubicBezTo>
                <a:lnTo>
                  <a:pt x="32" y="29"/>
                </a:ln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66"/>
          <p:cNvSpPr>
            <a:spLocks noEditPoints="1"/>
          </p:cNvSpPr>
          <p:nvPr/>
        </p:nvSpPr>
        <p:spPr bwMode="auto">
          <a:xfrm>
            <a:off x="9402458" y="3876687"/>
            <a:ext cx="621828" cy="482316"/>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19604000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outVertical)">
                                      <p:cBhvr>
                                        <p:cTn id="13" dur="500"/>
                                        <p:tgtEl>
                                          <p:spTgt spid="6"/>
                                        </p:tgtEl>
                                      </p:cBhvr>
                                    </p:animEffect>
                                  </p:childTnLst>
                                </p:cTn>
                              </p:par>
                            </p:childTnLst>
                          </p:cTn>
                        </p:par>
                        <p:par>
                          <p:cTn id="14" fill="hold">
                            <p:stCondLst>
                              <p:cond delay="1500"/>
                            </p:stCondLst>
                            <p:childTnLst>
                              <p:par>
                                <p:cTn id="15" presetID="2" presetClass="entr" presetSubtype="1" accel="50000" decel="5000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53" presetClass="entr" presetSubtype="0"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childTnLst>
                          </p:cTn>
                        </p:par>
                        <p:par>
                          <p:cTn id="25" fill="hold">
                            <p:stCondLst>
                              <p:cond delay="2500"/>
                            </p:stCondLst>
                            <p:childTnLst>
                              <p:par>
                                <p:cTn id="26" presetID="2" presetClass="entr" presetSubtype="1" accel="50000" decel="5000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0-#ppt_h/2"/>
                                          </p:val>
                                        </p:tav>
                                        <p:tav tm="100000">
                                          <p:val>
                                            <p:strVal val="#ppt_y"/>
                                          </p:val>
                                        </p:tav>
                                      </p:tavLst>
                                    </p:anim>
                                  </p:childTnLst>
                                </p:cTn>
                              </p:par>
                              <p:par>
                                <p:cTn id="30" presetID="2" presetClass="entr" presetSubtype="4" accel="50000" decel="5000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1" accel="50000" decel="50000"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53" presetClass="entr" presetSubtype="0"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500" fill="hold"/>
                                        <p:tgtEl>
                                          <p:spTgt spid="30"/>
                                        </p:tgtEl>
                                        <p:attrNameLst>
                                          <p:attrName>ppt_w</p:attrName>
                                        </p:attrNameLst>
                                      </p:cBhvr>
                                      <p:tavLst>
                                        <p:tav tm="0">
                                          <p:val>
                                            <p:fltVal val="0"/>
                                          </p:val>
                                        </p:tav>
                                        <p:tav tm="100000">
                                          <p:val>
                                            <p:strVal val="#ppt_w"/>
                                          </p:val>
                                        </p:tav>
                                      </p:tavLst>
                                    </p:anim>
                                    <p:anim calcmode="lin" valueType="num">
                                      <p:cBhvr>
                                        <p:cTn id="43" dur="500" fill="hold"/>
                                        <p:tgtEl>
                                          <p:spTgt spid="30"/>
                                        </p:tgtEl>
                                        <p:attrNameLst>
                                          <p:attrName>ppt_h</p:attrName>
                                        </p:attrNameLst>
                                      </p:cBhvr>
                                      <p:tavLst>
                                        <p:tav tm="0">
                                          <p:val>
                                            <p:fltVal val="0"/>
                                          </p:val>
                                        </p:tav>
                                        <p:tav tm="100000">
                                          <p:val>
                                            <p:strVal val="#ppt_h"/>
                                          </p:val>
                                        </p:tav>
                                      </p:tavLst>
                                    </p:anim>
                                    <p:animEffect transition="in" filter="fade">
                                      <p:cBhvr>
                                        <p:cTn id="44" dur="500"/>
                                        <p:tgtEl>
                                          <p:spTgt spid="30"/>
                                        </p:tgtEl>
                                      </p:cBhvr>
                                    </p:animEffect>
                                  </p:childTnLst>
                                </p:cTn>
                              </p:par>
                            </p:childTnLst>
                          </p:cTn>
                        </p:par>
                        <p:par>
                          <p:cTn id="45" fill="hold">
                            <p:stCondLst>
                              <p:cond delay="4000"/>
                            </p:stCondLst>
                            <p:childTnLst>
                              <p:par>
                                <p:cTn id="46" presetID="2" presetClass="entr" presetSubtype="1" accel="50000" decel="50000"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0-#ppt_h/2"/>
                                          </p:val>
                                        </p:tav>
                                        <p:tav tm="100000">
                                          <p:val>
                                            <p:strVal val="#ppt_y"/>
                                          </p:val>
                                        </p:tav>
                                      </p:tavLst>
                                    </p:anim>
                                  </p:childTnLst>
                                </p:cTn>
                              </p:par>
                              <p:par>
                                <p:cTn id="50" presetID="2" presetClass="entr" presetSubtype="4" accel="50000" decel="5000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additive="base">
                                        <p:cTn id="52" dur="500" fill="hold"/>
                                        <p:tgtEl>
                                          <p:spTgt spid="25"/>
                                        </p:tgtEl>
                                        <p:attrNameLst>
                                          <p:attrName>ppt_x</p:attrName>
                                        </p:attrNameLst>
                                      </p:cBhvr>
                                      <p:tavLst>
                                        <p:tav tm="0">
                                          <p:val>
                                            <p:strVal val="#ppt_x"/>
                                          </p:val>
                                        </p:tav>
                                        <p:tav tm="100000">
                                          <p:val>
                                            <p:strVal val="#ppt_x"/>
                                          </p:val>
                                        </p:tav>
                                      </p:tavLst>
                                    </p:anim>
                                    <p:anim calcmode="lin" valueType="num">
                                      <p:cBhvr additive="base">
                                        <p:cTn id="53" dur="500" fill="hold"/>
                                        <p:tgtEl>
                                          <p:spTgt spid="25"/>
                                        </p:tgtEl>
                                        <p:attrNameLst>
                                          <p:attrName>ppt_y</p:attrName>
                                        </p:attrNameLst>
                                      </p:cBhvr>
                                      <p:tavLst>
                                        <p:tav tm="0">
                                          <p:val>
                                            <p:strVal val="1+#ppt_h/2"/>
                                          </p:val>
                                        </p:tav>
                                        <p:tav tm="100000">
                                          <p:val>
                                            <p:strVal val="#ppt_y"/>
                                          </p:val>
                                        </p:tav>
                                      </p:tavLst>
                                    </p:anim>
                                  </p:childTnLst>
                                </p:cTn>
                              </p:par>
                            </p:childTnLst>
                          </p:cTn>
                        </p:par>
                        <p:par>
                          <p:cTn id="54" fill="hold">
                            <p:stCondLst>
                              <p:cond delay="4500"/>
                            </p:stCondLst>
                            <p:childTnLst>
                              <p:par>
                                <p:cTn id="55" presetID="2" presetClass="entr" presetSubtype="1" accel="50000" decel="50000"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500" fill="hold"/>
                                        <p:tgtEl>
                                          <p:spTgt spid="26"/>
                                        </p:tgtEl>
                                        <p:attrNameLst>
                                          <p:attrName>ppt_x</p:attrName>
                                        </p:attrNameLst>
                                      </p:cBhvr>
                                      <p:tavLst>
                                        <p:tav tm="0">
                                          <p:val>
                                            <p:strVal val="#ppt_x"/>
                                          </p:val>
                                        </p:tav>
                                        <p:tav tm="100000">
                                          <p:val>
                                            <p:strVal val="#ppt_x"/>
                                          </p:val>
                                        </p:tav>
                                      </p:tavLst>
                                    </p:anim>
                                    <p:anim calcmode="lin" valueType="num">
                                      <p:cBhvr additive="base">
                                        <p:cTn id="58" dur="500" fill="hold"/>
                                        <p:tgtEl>
                                          <p:spTgt spid="26"/>
                                        </p:tgtEl>
                                        <p:attrNameLst>
                                          <p:attrName>ppt_y</p:attrName>
                                        </p:attrNameLst>
                                      </p:cBhvr>
                                      <p:tavLst>
                                        <p:tav tm="0">
                                          <p:val>
                                            <p:strVal val="0-#ppt_h/2"/>
                                          </p:val>
                                        </p:tav>
                                        <p:tav tm="100000">
                                          <p:val>
                                            <p:strVal val="#ppt_y"/>
                                          </p:val>
                                        </p:tav>
                                      </p:tavLst>
                                    </p:anim>
                                  </p:childTnLst>
                                </p:cTn>
                              </p:par>
                            </p:childTnLst>
                          </p:cTn>
                        </p:par>
                        <p:par>
                          <p:cTn id="59" fill="hold">
                            <p:stCondLst>
                              <p:cond delay="5000"/>
                            </p:stCondLst>
                            <p:childTnLst>
                              <p:par>
                                <p:cTn id="60" presetID="53" presetClass="entr" presetSubtype="0"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500" fill="hold"/>
                                        <p:tgtEl>
                                          <p:spTgt spid="31"/>
                                        </p:tgtEl>
                                        <p:attrNameLst>
                                          <p:attrName>ppt_w</p:attrName>
                                        </p:attrNameLst>
                                      </p:cBhvr>
                                      <p:tavLst>
                                        <p:tav tm="0">
                                          <p:val>
                                            <p:fltVal val="0"/>
                                          </p:val>
                                        </p:tav>
                                        <p:tav tm="100000">
                                          <p:val>
                                            <p:strVal val="#ppt_w"/>
                                          </p:val>
                                        </p:tav>
                                      </p:tavLst>
                                    </p:anim>
                                    <p:anim calcmode="lin" valueType="num">
                                      <p:cBhvr>
                                        <p:cTn id="63" dur="500" fill="hold"/>
                                        <p:tgtEl>
                                          <p:spTgt spid="31"/>
                                        </p:tgtEl>
                                        <p:attrNameLst>
                                          <p:attrName>ppt_h</p:attrName>
                                        </p:attrNameLst>
                                      </p:cBhvr>
                                      <p:tavLst>
                                        <p:tav tm="0">
                                          <p:val>
                                            <p:fltVal val="0"/>
                                          </p:val>
                                        </p:tav>
                                        <p:tav tm="100000">
                                          <p:val>
                                            <p:strVal val="#ppt_h"/>
                                          </p:val>
                                        </p:tav>
                                      </p:tavLst>
                                    </p:anim>
                                    <p:animEffect transition="in" filter="fade">
                                      <p:cBhvr>
                                        <p:cTn id="64" dur="500"/>
                                        <p:tgtEl>
                                          <p:spTgt spid="31"/>
                                        </p:tgtEl>
                                      </p:cBhvr>
                                    </p:animEffect>
                                  </p:childTnLst>
                                </p:cTn>
                              </p:par>
                            </p:childTnLst>
                          </p:cTn>
                        </p:par>
                        <p:par>
                          <p:cTn id="65" fill="hold">
                            <p:stCondLst>
                              <p:cond delay="5500"/>
                            </p:stCondLst>
                            <p:childTnLst>
                              <p:par>
                                <p:cTn id="66" presetID="2" presetClass="entr" presetSubtype="1" accel="50000" decel="50000" fill="hold" nodeType="after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additive="base">
                                        <p:cTn id="68" dur="500" fill="hold"/>
                                        <p:tgtEl>
                                          <p:spTgt spid="17"/>
                                        </p:tgtEl>
                                        <p:attrNameLst>
                                          <p:attrName>ppt_x</p:attrName>
                                        </p:attrNameLst>
                                      </p:cBhvr>
                                      <p:tavLst>
                                        <p:tav tm="0">
                                          <p:val>
                                            <p:strVal val="#ppt_x"/>
                                          </p:val>
                                        </p:tav>
                                        <p:tav tm="100000">
                                          <p:val>
                                            <p:strVal val="#ppt_x"/>
                                          </p:val>
                                        </p:tav>
                                      </p:tavLst>
                                    </p:anim>
                                    <p:anim calcmode="lin" valueType="num">
                                      <p:cBhvr additive="base">
                                        <p:cTn id="69" dur="500" fill="hold"/>
                                        <p:tgtEl>
                                          <p:spTgt spid="17"/>
                                        </p:tgtEl>
                                        <p:attrNameLst>
                                          <p:attrName>ppt_y</p:attrName>
                                        </p:attrNameLst>
                                      </p:cBhvr>
                                      <p:tavLst>
                                        <p:tav tm="0">
                                          <p:val>
                                            <p:strVal val="0-#ppt_h/2"/>
                                          </p:val>
                                        </p:tav>
                                        <p:tav tm="100000">
                                          <p:val>
                                            <p:strVal val="#ppt_y"/>
                                          </p:val>
                                        </p:tav>
                                      </p:tavLst>
                                    </p:anim>
                                  </p:childTnLst>
                                </p:cTn>
                              </p:par>
                              <p:par>
                                <p:cTn id="70" presetID="2" presetClass="entr" presetSubtype="4" accel="50000" decel="50000" fill="hold" grpId="0" nodeType="with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500" fill="hold"/>
                                        <p:tgtEl>
                                          <p:spTgt spid="27"/>
                                        </p:tgtEl>
                                        <p:attrNameLst>
                                          <p:attrName>ppt_x</p:attrName>
                                        </p:attrNameLst>
                                      </p:cBhvr>
                                      <p:tavLst>
                                        <p:tav tm="0">
                                          <p:val>
                                            <p:strVal val="#ppt_x"/>
                                          </p:val>
                                        </p:tav>
                                        <p:tav tm="100000">
                                          <p:val>
                                            <p:strVal val="#ppt_x"/>
                                          </p:val>
                                        </p:tav>
                                      </p:tavLst>
                                    </p:anim>
                                    <p:anim calcmode="lin" valueType="num">
                                      <p:cBhvr additive="base">
                                        <p:cTn id="73" dur="500" fill="hold"/>
                                        <p:tgtEl>
                                          <p:spTgt spid="27"/>
                                        </p:tgtEl>
                                        <p:attrNameLst>
                                          <p:attrName>ppt_y</p:attrName>
                                        </p:attrNameLst>
                                      </p:cBhvr>
                                      <p:tavLst>
                                        <p:tav tm="0">
                                          <p:val>
                                            <p:strVal val="1+#ppt_h/2"/>
                                          </p:val>
                                        </p:tav>
                                        <p:tav tm="100000">
                                          <p:val>
                                            <p:strVal val="#ppt_y"/>
                                          </p:val>
                                        </p:tav>
                                      </p:tavLst>
                                    </p:anim>
                                  </p:childTnLst>
                                </p:cTn>
                              </p:par>
                            </p:childTnLst>
                          </p:cTn>
                        </p:par>
                        <p:par>
                          <p:cTn id="74" fill="hold">
                            <p:stCondLst>
                              <p:cond delay="6000"/>
                            </p:stCondLst>
                            <p:childTnLst>
                              <p:par>
                                <p:cTn id="75" presetID="2" presetClass="entr" presetSubtype="1" accel="50000" decel="50000"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 calcmode="lin" valueType="num">
                                      <p:cBhvr additive="base">
                                        <p:cTn id="77" dur="500" fill="hold"/>
                                        <p:tgtEl>
                                          <p:spTgt spid="28"/>
                                        </p:tgtEl>
                                        <p:attrNameLst>
                                          <p:attrName>ppt_x</p:attrName>
                                        </p:attrNameLst>
                                      </p:cBhvr>
                                      <p:tavLst>
                                        <p:tav tm="0">
                                          <p:val>
                                            <p:strVal val="#ppt_x"/>
                                          </p:val>
                                        </p:tav>
                                        <p:tav tm="100000">
                                          <p:val>
                                            <p:strVal val="#ppt_x"/>
                                          </p:val>
                                        </p:tav>
                                      </p:tavLst>
                                    </p:anim>
                                    <p:anim calcmode="lin" valueType="num">
                                      <p:cBhvr additive="base">
                                        <p:cTn id="78" dur="500" fill="hold"/>
                                        <p:tgtEl>
                                          <p:spTgt spid="28"/>
                                        </p:tgtEl>
                                        <p:attrNameLst>
                                          <p:attrName>ppt_y</p:attrName>
                                        </p:attrNameLst>
                                      </p:cBhvr>
                                      <p:tavLst>
                                        <p:tav tm="0">
                                          <p:val>
                                            <p:strVal val="0-#ppt_h/2"/>
                                          </p:val>
                                        </p:tav>
                                        <p:tav tm="100000">
                                          <p:val>
                                            <p:strVal val="#ppt_y"/>
                                          </p:val>
                                        </p:tav>
                                      </p:tavLst>
                                    </p:anim>
                                  </p:childTnLst>
                                </p:cTn>
                              </p:par>
                            </p:childTnLst>
                          </p:cTn>
                        </p:par>
                        <p:par>
                          <p:cTn id="79" fill="hold">
                            <p:stCondLst>
                              <p:cond delay="6500"/>
                            </p:stCondLst>
                            <p:childTnLst>
                              <p:par>
                                <p:cTn id="80" presetID="53" presetClass="entr" presetSubtype="0" fill="hold" grpId="0" nodeType="afterEffect">
                                  <p:stCondLst>
                                    <p:cond delay="0"/>
                                  </p:stCondLst>
                                  <p:childTnLst>
                                    <p:set>
                                      <p:cBhvr>
                                        <p:cTn id="81" dur="1" fill="hold">
                                          <p:stCondLst>
                                            <p:cond delay="0"/>
                                          </p:stCondLst>
                                        </p:cTn>
                                        <p:tgtEl>
                                          <p:spTgt spid="32"/>
                                        </p:tgtEl>
                                        <p:attrNameLst>
                                          <p:attrName>style.visibility</p:attrName>
                                        </p:attrNameLst>
                                      </p:cBhvr>
                                      <p:to>
                                        <p:strVal val="visible"/>
                                      </p:to>
                                    </p:set>
                                    <p:anim calcmode="lin" valueType="num">
                                      <p:cBhvr>
                                        <p:cTn id="82" dur="500" fill="hold"/>
                                        <p:tgtEl>
                                          <p:spTgt spid="32"/>
                                        </p:tgtEl>
                                        <p:attrNameLst>
                                          <p:attrName>ppt_w</p:attrName>
                                        </p:attrNameLst>
                                      </p:cBhvr>
                                      <p:tavLst>
                                        <p:tav tm="0">
                                          <p:val>
                                            <p:fltVal val="0"/>
                                          </p:val>
                                        </p:tav>
                                        <p:tav tm="100000">
                                          <p:val>
                                            <p:strVal val="#ppt_w"/>
                                          </p:val>
                                        </p:tav>
                                      </p:tavLst>
                                    </p:anim>
                                    <p:anim calcmode="lin" valueType="num">
                                      <p:cBhvr>
                                        <p:cTn id="83" dur="500" fill="hold"/>
                                        <p:tgtEl>
                                          <p:spTgt spid="32"/>
                                        </p:tgtEl>
                                        <p:attrNameLst>
                                          <p:attrName>ppt_h</p:attrName>
                                        </p:attrNameLst>
                                      </p:cBhvr>
                                      <p:tavLst>
                                        <p:tav tm="0">
                                          <p:val>
                                            <p:fltVal val="0"/>
                                          </p:val>
                                        </p:tav>
                                        <p:tav tm="100000">
                                          <p:val>
                                            <p:strVal val="#ppt_h"/>
                                          </p:val>
                                        </p:tav>
                                      </p:tavLst>
                                    </p:anim>
                                    <p:animEffect transition="in" filter="fade">
                                      <p:cBhvr>
                                        <p:cTn id="84" dur="500"/>
                                        <p:tgtEl>
                                          <p:spTgt spid="32"/>
                                        </p:tgtEl>
                                      </p:cBhvr>
                                    </p:animEffect>
                                  </p:childTnLst>
                                </p:cTn>
                              </p:par>
                            </p:childTnLst>
                          </p:cTn>
                        </p:par>
                        <p:par>
                          <p:cTn id="85" fill="hold">
                            <p:stCondLst>
                              <p:cond delay="7000"/>
                            </p:stCondLst>
                            <p:childTnLst>
                              <p:par>
                                <p:cTn id="86" presetID="2" presetClass="entr" presetSubtype="1" accel="50000" decel="50000" fill="hold" nodeType="afterEffect">
                                  <p:stCondLst>
                                    <p:cond delay="0"/>
                                  </p:stCondLst>
                                  <p:childTnLst>
                                    <p:set>
                                      <p:cBhvr>
                                        <p:cTn id="87" dur="1" fill="hold">
                                          <p:stCondLst>
                                            <p:cond delay="0"/>
                                          </p:stCondLst>
                                        </p:cTn>
                                        <p:tgtEl>
                                          <p:spTgt spid="20"/>
                                        </p:tgtEl>
                                        <p:attrNameLst>
                                          <p:attrName>style.visibility</p:attrName>
                                        </p:attrNameLst>
                                      </p:cBhvr>
                                      <p:to>
                                        <p:strVal val="visible"/>
                                      </p:to>
                                    </p:set>
                                    <p:anim calcmode="lin" valueType="num">
                                      <p:cBhvr additive="base">
                                        <p:cTn id="88" dur="500" fill="hold"/>
                                        <p:tgtEl>
                                          <p:spTgt spid="20"/>
                                        </p:tgtEl>
                                        <p:attrNameLst>
                                          <p:attrName>ppt_x</p:attrName>
                                        </p:attrNameLst>
                                      </p:cBhvr>
                                      <p:tavLst>
                                        <p:tav tm="0">
                                          <p:val>
                                            <p:strVal val="#ppt_x"/>
                                          </p:val>
                                        </p:tav>
                                        <p:tav tm="100000">
                                          <p:val>
                                            <p:strVal val="#ppt_x"/>
                                          </p:val>
                                        </p:tav>
                                      </p:tavLst>
                                    </p:anim>
                                    <p:anim calcmode="lin" valueType="num">
                                      <p:cBhvr additive="base">
                                        <p:cTn id="89" dur="500" fill="hold"/>
                                        <p:tgtEl>
                                          <p:spTgt spid="20"/>
                                        </p:tgtEl>
                                        <p:attrNameLst>
                                          <p:attrName>ppt_y</p:attrName>
                                        </p:attrNameLst>
                                      </p:cBhvr>
                                      <p:tavLst>
                                        <p:tav tm="0">
                                          <p:val>
                                            <p:strVal val="0-#ppt_h/2"/>
                                          </p:val>
                                        </p:tav>
                                        <p:tav tm="100000">
                                          <p:val>
                                            <p:strVal val="#ppt_y"/>
                                          </p:val>
                                        </p:tav>
                                      </p:tavLst>
                                    </p:anim>
                                  </p:childTnLst>
                                </p:cTn>
                              </p:par>
                              <p:par>
                                <p:cTn id="90" presetID="2" presetClass="entr" presetSubtype="4" accel="50000" decel="50000" fill="hold" grpId="0" nodeType="with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500" fill="hold"/>
                                        <p:tgtEl>
                                          <p:spTgt spid="29"/>
                                        </p:tgtEl>
                                        <p:attrNameLst>
                                          <p:attrName>ppt_x</p:attrName>
                                        </p:attrNameLst>
                                      </p:cBhvr>
                                      <p:tavLst>
                                        <p:tav tm="0">
                                          <p:val>
                                            <p:strVal val="#ppt_x"/>
                                          </p:val>
                                        </p:tav>
                                        <p:tav tm="100000">
                                          <p:val>
                                            <p:strVal val="#ppt_x"/>
                                          </p:val>
                                        </p:tav>
                                      </p:tavLst>
                                    </p:anim>
                                    <p:anim calcmode="lin" valueType="num">
                                      <p:cBhvr additive="base">
                                        <p:cTn id="93"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23" grpId="0" animBg="1"/>
      <p:bldP spid="24" grpId="0" animBg="1"/>
      <p:bldP spid="25" grpId="0"/>
      <p:bldP spid="26" grpId="0" animBg="1"/>
      <p:bldP spid="27" grpId="0"/>
      <p:bldP spid="28" grpId="0" animBg="1"/>
      <p:bldP spid="29" grpId="0"/>
      <p:bldP spid="30" grpId="0" animBg="1"/>
      <p:bldP spid="31" grpId="0" animBg="1"/>
      <p:bldP spid="3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sp>
        <p:nvSpPr>
          <p:cNvPr id="25" name="Oval 7"/>
          <p:cNvSpPr>
            <a:spLocks noChangeArrowheads="1"/>
          </p:cNvSpPr>
          <p:nvPr/>
        </p:nvSpPr>
        <p:spPr bwMode="auto">
          <a:xfrm>
            <a:off x="4204654" y="2139827"/>
            <a:ext cx="3920868" cy="3932135"/>
          </a:xfrm>
          <a:prstGeom prst="ellipse">
            <a:avLst/>
          </a:prstGeom>
          <a:noFill/>
          <a:ln w="9525" cap="flat">
            <a:solidFill>
              <a:schemeClr val="bg1">
                <a:lumMod val="50000"/>
              </a:schemeClr>
            </a:solidFill>
            <a:prstDash val="sysDash"/>
            <a:miter lim="800000"/>
            <a:headEnd/>
            <a:tailEnd/>
          </a:ln>
          <a:extLst>
            <a:ext uri="{909E8E84-426E-40DD-AFC4-6F175D3DCCD1}">
              <a14:hiddenFill xmlns:a14="http://schemas.microsoft.com/office/drawing/2010/main">
                <a:solidFill>
                  <a:srgbClr val="FFFFFF"/>
                </a:solidFill>
              </a14:hiddenFill>
            </a:ext>
          </a:extLst>
        </p:spPr>
        <p:txBody>
          <a:bodyPr vert="horz" wrap="square" lIns="91356" tIns="45679" rIns="91356" bIns="45679" numCol="1" anchor="t" anchorCtr="0" compatLnSpc="1">
            <a:prstTxWarp prst="textNoShape">
              <a:avLst/>
            </a:prstTxWarp>
          </a:bodyPr>
          <a:lstStyle/>
          <a:p>
            <a:endParaRPr lang="zh-CN" altLang="en-US"/>
          </a:p>
        </p:txBody>
      </p:sp>
      <p:sp>
        <p:nvSpPr>
          <p:cNvPr id="26" name="Freeform 34"/>
          <p:cNvSpPr>
            <a:spLocks/>
          </p:cNvSpPr>
          <p:nvPr/>
        </p:nvSpPr>
        <p:spPr bwMode="auto">
          <a:xfrm>
            <a:off x="4678930" y="2651109"/>
            <a:ext cx="1362315" cy="1372639"/>
          </a:xfrm>
          <a:custGeom>
            <a:avLst/>
            <a:gdLst>
              <a:gd name="T0" fmla="*/ 33 w 66"/>
              <a:gd name="T1" fmla="*/ 0 h 66"/>
              <a:gd name="T2" fmla="*/ 66 w 66"/>
              <a:gd name="T3" fmla="*/ 33 h 66"/>
              <a:gd name="T4" fmla="*/ 64 w 66"/>
              <a:gd name="T5" fmla="*/ 46 h 66"/>
              <a:gd name="T6" fmla="*/ 50 w 66"/>
              <a:gd name="T7" fmla="*/ 36 h 66"/>
              <a:gd name="T8" fmla="*/ 50 w 66"/>
              <a:gd name="T9" fmla="*/ 33 h 66"/>
              <a:gd name="T10" fmla="*/ 33 w 66"/>
              <a:gd name="T11" fmla="*/ 16 h 66"/>
              <a:gd name="T12" fmla="*/ 16 w 66"/>
              <a:gd name="T13" fmla="*/ 33 h 66"/>
              <a:gd name="T14" fmla="*/ 33 w 66"/>
              <a:gd name="T15" fmla="*/ 50 h 66"/>
              <a:gd name="T16" fmla="*/ 34 w 66"/>
              <a:gd name="T17" fmla="*/ 50 h 66"/>
              <a:gd name="T18" fmla="*/ 34 w 66"/>
              <a:gd name="T19" fmla="*/ 51 h 66"/>
              <a:gd name="T20" fmla="*/ 42 w 66"/>
              <a:gd name="T21" fmla="*/ 65 h 66"/>
              <a:gd name="T22" fmla="*/ 33 w 66"/>
              <a:gd name="T23" fmla="*/ 66 h 66"/>
              <a:gd name="T24" fmla="*/ 0 w 66"/>
              <a:gd name="T25" fmla="*/ 33 h 66"/>
              <a:gd name="T26" fmla="*/ 33 w 66"/>
              <a:gd name="T2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66">
                <a:moveTo>
                  <a:pt x="33" y="0"/>
                </a:moveTo>
                <a:cubicBezTo>
                  <a:pt x="51" y="0"/>
                  <a:pt x="66" y="15"/>
                  <a:pt x="66" y="33"/>
                </a:cubicBezTo>
                <a:cubicBezTo>
                  <a:pt x="66" y="38"/>
                  <a:pt x="66" y="42"/>
                  <a:pt x="64" y="46"/>
                </a:cubicBezTo>
                <a:cubicBezTo>
                  <a:pt x="62" y="40"/>
                  <a:pt x="56" y="36"/>
                  <a:pt x="50" y="36"/>
                </a:cubicBezTo>
                <a:cubicBezTo>
                  <a:pt x="50" y="35"/>
                  <a:pt x="50" y="34"/>
                  <a:pt x="50" y="33"/>
                </a:cubicBezTo>
                <a:cubicBezTo>
                  <a:pt x="50" y="24"/>
                  <a:pt x="42" y="16"/>
                  <a:pt x="33" y="16"/>
                </a:cubicBezTo>
                <a:cubicBezTo>
                  <a:pt x="24" y="16"/>
                  <a:pt x="16" y="24"/>
                  <a:pt x="16" y="33"/>
                </a:cubicBezTo>
                <a:cubicBezTo>
                  <a:pt x="16" y="42"/>
                  <a:pt x="24" y="50"/>
                  <a:pt x="33" y="50"/>
                </a:cubicBezTo>
                <a:cubicBezTo>
                  <a:pt x="34" y="50"/>
                  <a:pt x="34" y="50"/>
                  <a:pt x="34" y="50"/>
                </a:cubicBezTo>
                <a:cubicBezTo>
                  <a:pt x="34" y="50"/>
                  <a:pt x="34" y="51"/>
                  <a:pt x="34" y="51"/>
                </a:cubicBezTo>
                <a:cubicBezTo>
                  <a:pt x="34" y="57"/>
                  <a:pt x="37" y="63"/>
                  <a:pt x="42" y="65"/>
                </a:cubicBezTo>
                <a:cubicBezTo>
                  <a:pt x="39" y="66"/>
                  <a:pt x="36" y="66"/>
                  <a:pt x="33" y="66"/>
                </a:cubicBezTo>
                <a:cubicBezTo>
                  <a:pt x="15" y="66"/>
                  <a:pt x="0" y="51"/>
                  <a:pt x="0" y="33"/>
                </a:cubicBezTo>
                <a:cubicBezTo>
                  <a:pt x="0" y="15"/>
                  <a:pt x="15" y="0"/>
                  <a:pt x="33" y="0"/>
                </a:cubicBezTo>
                <a:close/>
              </a:path>
            </a:pathLst>
          </a:custGeom>
          <a:solidFill>
            <a:srgbClr val="7C3D67"/>
          </a:solidFill>
          <a:ln w="4" cap="flat">
            <a:noFill/>
            <a:prstDash val="solid"/>
            <a:miter lim="800000"/>
            <a:headEnd/>
            <a:tailEnd/>
          </a:ln>
        </p:spPr>
        <p:txBody>
          <a:bodyPr vert="horz" wrap="square" lIns="91356" tIns="45679" rIns="91356" bIns="45679" numCol="1" anchor="t" anchorCtr="0" compatLnSpc="1">
            <a:prstTxWarp prst="textNoShape">
              <a:avLst/>
            </a:prstTxWarp>
          </a:bodyPr>
          <a:lstStyle/>
          <a:p>
            <a:endParaRPr lang="zh-CN" altLang="en-US" b="1"/>
          </a:p>
        </p:txBody>
      </p:sp>
      <p:sp>
        <p:nvSpPr>
          <p:cNvPr id="27" name="Freeform 35"/>
          <p:cNvSpPr>
            <a:spLocks/>
          </p:cNvSpPr>
          <p:nvPr/>
        </p:nvSpPr>
        <p:spPr bwMode="auto">
          <a:xfrm>
            <a:off x="4678930" y="4188864"/>
            <a:ext cx="1362315" cy="1382956"/>
          </a:xfrm>
          <a:custGeom>
            <a:avLst/>
            <a:gdLst>
              <a:gd name="T0" fmla="*/ 33 w 66"/>
              <a:gd name="T1" fmla="*/ 67 h 67"/>
              <a:gd name="T2" fmla="*/ 66 w 66"/>
              <a:gd name="T3" fmla="*/ 33 h 67"/>
              <a:gd name="T4" fmla="*/ 64 w 66"/>
              <a:gd name="T5" fmla="*/ 20 h 67"/>
              <a:gd name="T6" fmla="*/ 50 w 66"/>
              <a:gd name="T7" fmla="*/ 30 h 67"/>
              <a:gd name="T8" fmla="*/ 50 w 66"/>
              <a:gd name="T9" fmla="*/ 33 h 67"/>
              <a:gd name="T10" fmla="*/ 33 w 66"/>
              <a:gd name="T11" fmla="*/ 50 h 67"/>
              <a:gd name="T12" fmla="*/ 16 w 66"/>
              <a:gd name="T13" fmla="*/ 33 h 67"/>
              <a:gd name="T14" fmla="*/ 33 w 66"/>
              <a:gd name="T15" fmla="*/ 17 h 67"/>
              <a:gd name="T16" fmla="*/ 34 w 66"/>
              <a:gd name="T17" fmla="*/ 17 h 67"/>
              <a:gd name="T18" fmla="*/ 34 w 66"/>
              <a:gd name="T19" fmla="*/ 15 h 67"/>
              <a:gd name="T20" fmla="*/ 42 w 66"/>
              <a:gd name="T21" fmla="*/ 1 h 67"/>
              <a:gd name="T22" fmla="*/ 33 w 66"/>
              <a:gd name="T23" fmla="*/ 0 h 67"/>
              <a:gd name="T24" fmla="*/ 0 w 66"/>
              <a:gd name="T25" fmla="*/ 33 h 67"/>
              <a:gd name="T26" fmla="*/ 33 w 66"/>
              <a:gd name="T2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67">
                <a:moveTo>
                  <a:pt x="33" y="67"/>
                </a:moveTo>
                <a:cubicBezTo>
                  <a:pt x="51" y="67"/>
                  <a:pt x="66" y="52"/>
                  <a:pt x="66" y="33"/>
                </a:cubicBezTo>
                <a:cubicBezTo>
                  <a:pt x="66" y="29"/>
                  <a:pt x="66" y="24"/>
                  <a:pt x="64" y="20"/>
                </a:cubicBezTo>
                <a:cubicBezTo>
                  <a:pt x="62" y="26"/>
                  <a:pt x="56" y="30"/>
                  <a:pt x="50" y="30"/>
                </a:cubicBezTo>
                <a:cubicBezTo>
                  <a:pt x="50" y="31"/>
                  <a:pt x="50" y="32"/>
                  <a:pt x="50" y="33"/>
                </a:cubicBezTo>
                <a:cubicBezTo>
                  <a:pt x="50" y="43"/>
                  <a:pt x="42" y="50"/>
                  <a:pt x="33" y="50"/>
                </a:cubicBezTo>
                <a:cubicBezTo>
                  <a:pt x="24" y="50"/>
                  <a:pt x="16" y="43"/>
                  <a:pt x="16" y="33"/>
                </a:cubicBezTo>
                <a:cubicBezTo>
                  <a:pt x="16" y="24"/>
                  <a:pt x="24" y="17"/>
                  <a:pt x="33" y="17"/>
                </a:cubicBezTo>
                <a:cubicBezTo>
                  <a:pt x="34" y="17"/>
                  <a:pt x="34" y="17"/>
                  <a:pt x="34" y="17"/>
                </a:cubicBezTo>
                <a:cubicBezTo>
                  <a:pt x="34" y="16"/>
                  <a:pt x="34" y="16"/>
                  <a:pt x="34" y="15"/>
                </a:cubicBezTo>
                <a:cubicBezTo>
                  <a:pt x="34" y="9"/>
                  <a:pt x="37" y="4"/>
                  <a:pt x="42" y="1"/>
                </a:cubicBezTo>
                <a:cubicBezTo>
                  <a:pt x="39" y="0"/>
                  <a:pt x="36" y="0"/>
                  <a:pt x="33" y="0"/>
                </a:cubicBezTo>
                <a:cubicBezTo>
                  <a:pt x="15" y="0"/>
                  <a:pt x="0" y="15"/>
                  <a:pt x="0" y="33"/>
                </a:cubicBezTo>
                <a:cubicBezTo>
                  <a:pt x="0" y="52"/>
                  <a:pt x="15" y="67"/>
                  <a:pt x="33" y="67"/>
                </a:cubicBezTo>
                <a:close/>
              </a:path>
            </a:pathLst>
          </a:custGeom>
          <a:solidFill>
            <a:srgbClr val="DF6282"/>
          </a:solidFill>
          <a:ln w="4" cap="flat">
            <a:noFill/>
            <a:prstDash val="solid"/>
            <a:miter lim="800000"/>
            <a:headEnd/>
            <a:tailEnd/>
          </a:ln>
        </p:spPr>
        <p:txBody>
          <a:bodyPr vert="horz" wrap="square" lIns="91356" tIns="45679" rIns="91356" bIns="45679" numCol="1" anchor="t" anchorCtr="0" compatLnSpc="1">
            <a:prstTxWarp prst="textNoShape">
              <a:avLst/>
            </a:prstTxWarp>
          </a:bodyPr>
          <a:lstStyle/>
          <a:p>
            <a:endParaRPr lang="zh-CN" altLang="en-US" b="1"/>
          </a:p>
        </p:txBody>
      </p:sp>
      <p:sp>
        <p:nvSpPr>
          <p:cNvPr id="28" name="Freeform 37"/>
          <p:cNvSpPr>
            <a:spLocks/>
          </p:cNvSpPr>
          <p:nvPr/>
        </p:nvSpPr>
        <p:spPr bwMode="auto">
          <a:xfrm>
            <a:off x="6268296" y="2651109"/>
            <a:ext cx="1382957" cy="1372639"/>
          </a:xfrm>
          <a:custGeom>
            <a:avLst/>
            <a:gdLst>
              <a:gd name="T0" fmla="*/ 34 w 67"/>
              <a:gd name="T1" fmla="*/ 0 h 66"/>
              <a:gd name="T2" fmla="*/ 0 w 67"/>
              <a:gd name="T3" fmla="*/ 33 h 66"/>
              <a:gd name="T4" fmla="*/ 3 w 67"/>
              <a:gd name="T5" fmla="*/ 46 h 66"/>
              <a:gd name="T6" fmla="*/ 17 w 67"/>
              <a:gd name="T7" fmla="*/ 36 h 66"/>
              <a:gd name="T8" fmla="*/ 17 w 67"/>
              <a:gd name="T9" fmla="*/ 33 h 66"/>
              <a:gd name="T10" fmla="*/ 34 w 67"/>
              <a:gd name="T11" fmla="*/ 16 h 66"/>
              <a:gd name="T12" fmla="*/ 51 w 67"/>
              <a:gd name="T13" fmla="*/ 33 h 66"/>
              <a:gd name="T14" fmla="*/ 34 w 67"/>
              <a:gd name="T15" fmla="*/ 50 h 66"/>
              <a:gd name="T16" fmla="*/ 33 w 67"/>
              <a:gd name="T17" fmla="*/ 50 h 66"/>
              <a:gd name="T18" fmla="*/ 33 w 67"/>
              <a:gd name="T19" fmla="*/ 51 h 66"/>
              <a:gd name="T20" fmla="*/ 24 w 67"/>
              <a:gd name="T21" fmla="*/ 65 h 66"/>
              <a:gd name="T22" fmla="*/ 34 w 67"/>
              <a:gd name="T23" fmla="*/ 66 h 66"/>
              <a:gd name="T24" fmla="*/ 67 w 67"/>
              <a:gd name="T25" fmla="*/ 33 h 66"/>
              <a:gd name="T26" fmla="*/ 34 w 67"/>
              <a:gd name="T2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66">
                <a:moveTo>
                  <a:pt x="34" y="0"/>
                </a:moveTo>
                <a:cubicBezTo>
                  <a:pt x="15" y="0"/>
                  <a:pt x="0" y="15"/>
                  <a:pt x="0" y="33"/>
                </a:cubicBezTo>
                <a:cubicBezTo>
                  <a:pt x="0" y="38"/>
                  <a:pt x="1" y="42"/>
                  <a:pt x="3" y="46"/>
                </a:cubicBezTo>
                <a:cubicBezTo>
                  <a:pt x="5" y="40"/>
                  <a:pt x="11" y="36"/>
                  <a:pt x="17" y="36"/>
                </a:cubicBezTo>
                <a:cubicBezTo>
                  <a:pt x="17" y="35"/>
                  <a:pt x="17" y="34"/>
                  <a:pt x="17" y="33"/>
                </a:cubicBezTo>
                <a:cubicBezTo>
                  <a:pt x="17" y="24"/>
                  <a:pt x="24" y="16"/>
                  <a:pt x="34" y="16"/>
                </a:cubicBezTo>
                <a:cubicBezTo>
                  <a:pt x="43" y="16"/>
                  <a:pt x="51" y="24"/>
                  <a:pt x="51" y="33"/>
                </a:cubicBezTo>
                <a:cubicBezTo>
                  <a:pt x="51" y="42"/>
                  <a:pt x="43" y="50"/>
                  <a:pt x="34" y="50"/>
                </a:cubicBezTo>
                <a:cubicBezTo>
                  <a:pt x="33" y="50"/>
                  <a:pt x="33" y="50"/>
                  <a:pt x="33" y="50"/>
                </a:cubicBezTo>
                <a:cubicBezTo>
                  <a:pt x="33" y="50"/>
                  <a:pt x="33" y="51"/>
                  <a:pt x="33" y="51"/>
                </a:cubicBezTo>
                <a:cubicBezTo>
                  <a:pt x="33" y="57"/>
                  <a:pt x="29" y="63"/>
                  <a:pt x="24" y="65"/>
                </a:cubicBezTo>
                <a:cubicBezTo>
                  <a:pt x="27" y="66"/>
                  <a:pt x="30" y="66"/>
                  <a:pt x="34" y="66"/>
                </a:cubicBezTo>
                <a:cubicBezTo>
                  <a:pt x="52" y="66"/>
                  <a:pt x="67" y="51"/>
                  <a:pt x="67" y="33"/>
                </a:cubicBezTo>
                <a:cubicBezTo>
                  <a:pt x="67" y="15"/>
                  <a:pt x="52" y="0"/>
                  <a:pt x="34" y="0"/>
                </a:cubicBezTo>
                <a:close/>
              </a:path>
            </a:pathLst>
          </a:custGeom>
          <a:solidFill>
            <a:srgbClr val="DF6282"/>
          </a:solidFill>
          <a:ln w="4" cap="flat">
            <a:noFill/>
            <a:prstDash val="solid"/>
            <a:miter lim="800000"/>
            <a:headEnd/>
            <a:tailEnd/>
          </a:ln>
        </p:spPr>
        <p:txBody>
          <a:bodyPr vert="horz" wrap="square" lIns="91356" tIns="45679" rIns="91356" bIns="45679" numCol="1" anchor="t" anchorCtr="0" compatLnSpc="1">
            <a:prstTxWarp prst="textNoShape">
              <a:avLst/>
            </a:prstTxWarp>
          </a:bodyPr>
          <a:lstStyle/>
          <a:p>
            <a:endParaRPr lang="zh-CN" altLang="en-US" b="1"/>
          </a:p>
        </p:txBody>
      </p:sp>
      <p:sp>
        <p:nvSpPr>
          <p:cNvPr id="29" name="Freeform 39"/>
          <p:cNvSpPr>
            <a:spLocks/>
          </p:cNvSpPr>
          <p:nvPr/>
        </p:nvSpPr>
        <p:spPr bwMode="auto">
          <a:xfrm>
            <a:off x="6268296" y="4188864"/>
            <a:ext cx="1382957" cy="1382956"/>
          </a:xfrm>
          <a:custGeom>
            <a:avLst/>
            <a:gdLst>
              <a:gd name="T0" fmla="*/ 34 w 67"/>
              <a:gd name="T1" fmla="*/ 67 h 67"/>
              <a:gd name="T2" fmla="*/ 0 w 67"/>
              <a:gd name="T3" fmla="*/ 33 h 67"/>
              <a:gd name="T4" fmla="*/ 3 w 67"/>
              <a:gd name="T5" fmla="*/ 20 h 67"/>
              <a:gd name="T6" fmla="*/ 17 w 67"/>
              <a:gd name="T7" fmla="*/ 30 h 67"/>
              <a:gd name="T8" fmla="*/ 17 w 67"/>
              <a:gd name="T9" fmla="*/ 33 h 67"/>
              <a:gd name="T10" fmla="*/ 34 w 67"/>
              <a:gd name="T11" fmla="*/ 50 h 67"/>
              <a:gd name="T12" fmla="*/ 51 w 67"/>
              <a:gd name="T13" fmla="*/ 33 h 67"/>
              <a:gd name="T14" fmla="*/ 34 w 67"/>
              <a:gd name="T15" fmla="*/ 17 h 67"/>
              <a:gd name="T16" fmla="*/ 33 w 67"/>
              <a:gd name="T17" fmla="*/ 17 h 67"/>
              <a:gd name="T18" fmla="*/ 33 w 67"/>
              <a:gd name="T19" fmla="*/ 15 h 67"/>
              <a:gd name="T20" fmla="*/ 24 w 67"/>
              <a:gd name="T21" fmla="*/ 1 h 67"/>
              <a:gd name="T22" fmla="*/ 34 w 67"/>
              <a:gd name="T23" fmla="*/ 0 h 67"/>
              <a:gd name="T24" fmla="*/ 67 w 67"/>
              <a:gd name="T25" fmla="*/ 33 h 67"/>
              <a:gd name="T26" fmla="*/ 34 w 67"/>
              <a:gd name="T2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67">
                <a:moveTo>
                  <a:pt x="34" y="67"/>
                </a:moveTo>
                <a:cubicBezTo>
                  <a:pt x="15" y="67"/>
                  <a:pt x="0" y="52"/>
                  <a:pt x="0" y="33"/>
                </a:cubicBezTo>
                <a:cubicBezTo>
                  <a:pt x="0" y="29"/>
                  <a:pt x="1" y="24"/>
                  <a:pt x="3" y="20"/>
                </a:cubicBezTo>
                <a:cubicBezTo>
                  <a:pt x="5" y="26"/>
                  <a:pt x="11" y="30"/>
                  <a:pt x="17" y="30"/>
                </a:cubicBezTo>
                <a:cubicBezTo>
                  <a:pt x="17" y="31"/>
                  <a:pt x="17" y="32"/>
                  <a:pt x="17" y="33"/>
                </a:cubicBezTo>
                <a:cubicBezTo>
                  <a:pt x="17" y="43"/>
                  <a:pt x="24" y="50"/>
                  <a:pt x="34" y="50"/>
                </a:cubicBezTo>
                <a:cubicBezTo>
                  <a:pt x="43" y="50"/>
                  <a:pt x="51" y="43"/>
                  <a:pt x="51" y="33"/>
                </a:cubicBezTo>
                <a:cubicBezTo>
                  <a:pt x="51" y="24"/>
                  <a:pt x="43" y="17"/>
                  <a:pt x="34" y="17"/>
                </a:cubicBezTo>
                <a:cubicBezTo>
                  <a:pt x="33" y="17"/>
                  <a:pt x="33" y="17"/>
                  <a:pt x="33" y="17"/>
                </a:cubicBezTo>
                <a:cubicBezTo>
                  <a:pt x="33" y="16"/>
                  <a:pt x="33" y="16"/>
                  <a:pt x="33" y="15"/>
                </a:cubicBezTo>
                <a:cubicBezTo>
                  <a:pt x="33" y="9"/>
                  <a:pt x="29" y="4"/>
                  <a:pt x="24" y="1"/>
                </a:cubicBezTo>
                <a:cubicBezTo>
                  <a:pt x="27" y="0"/>
                  <a:pt x="30" y="0"/>
                  <a:pt x="34" y="0"/>
                </a:cubicBezTo>
                <a:cubicBezTo>
                  <a:pt x="52" y="0"/>
                  <a:pt x="67" y="15"/>
                  <a:pt x="67" y="33"/>
                </a:cubicBezTo>
                <a:cubicBezTo>
                  <a:pt x="67" y="52"/>
                  <a:pt x="52" y="67"/>
                  <a:pt x="34" y="67"/>
                </a:cubicBezTo>
                <a:close/>
              </a:path>
            </a:pathLst>
          </a:custGeom>
          <a:solidFill>
            <a:srgbClr val="7C3D67"/>
          </a:solidFill>
          <a:ln w="4" cap="flat">
            <a:noFill/>
            <a:prstDash val="solid"/>
            <a:miter lim="800000"/>
            <a:headEnd/>
            <a:tailEnd/>
          </a:ln>
        </p:spPr>
        <p:txBody>
          <a:bodyPr vert="horz" wrap="square" lIns="91356" tIns="45679" rIns="91356" bIns="45679" numCol="1" anchor="t" anchorCtr="0" compatLnSpc="1">
            <a:prstTxWarp prst="textNoShape">
              <a:avLst/>
            </a:prstTxWarp>
          </a:bodyPr>
          <a:lstStyle/>
          <a:p>
            <a:endParaRPr lang="zh-CN" altLang="en-US" b="1"/>
          </a:p>
        </p:txBody>
      </p:sp>
      <p:grpSp>
        <p:nvGrpSpPr>
          <p:cNvPr id="30" name="组合 29"/>
          <p:cNvGrpSpPr/>
          <p:nvPr/>
        </p:nvGrpSpPr>
        <p:grpSpPr>
          <a:xfrm>
            <a:off x="5422007" y="3445797"/>
            <a:ext cx="617239" cy="536670"/>
            <a:chOff x="5481877" y="3723806"/>
            <a:chExt cx="617239" cy="536669"/>
          </a:xfrm>
          <a:solidFill>
            <a:srgbClr val="7C3D67"/>
          </a:solidFill>
        </p:grpSpPr>
        <p:sp>
          <p:nvSpPr>
            <p:cNvPr id="31" name="Oval 32"/>
            <p:cNvSpPr>
              <a:spLocks noChangeArrowheads="1"/>
            </p:cNvSpPr>
            <p:nvPr/>
          </p:nvSpPr>
          <p:spPr bwMode="auto">
            <a:xfrm>
              <a:off x="5481877" y="3723806"/>
              <a:ext cx="536669" cy="536669"/>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b="1" dirty="0"/>
            </a:p>
          </p:txBody>
        </p:sp>
        <p:sp>
          <p:nvSpPr>
            <p:cNvPr id="32" name="Oval 33"/>
            <p:cNvSpPr>
              <a:spLocks noChangeArrowheads="1"/>
            </p:cNvSpPr>
            <p:nvPr/>
          </p:nvSpPr>
          <p:spPr bwMode="auto">
            <a:xfrm>
              <a:off x="5481877" y="3723806"/>
              <a:ext cx="536669" cy="536669"/>
            </a:xfrm>
            <a:prstGeom prst="ellipse">
              <a:avLst/>
            </a:prstGeom>
            <a:grpFill/>
            <a:ln w="4"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b="1"/>
            </a:p>
          </p:txBody>
        </p:sp>
        <p:sp>
          <p:nvSpPr>
            <p:cNvPr id="33" name="TextBox 20"/>
            <p:cNvSpPr txBox="1"/>
            <p:nvPr/>
          </p:nvSpPr>
          <p:spPr>
            <a:xfrm>
              <a:off x="5516319" y="3774001"/>
              <a:ext cx="582797" cy="477053"/>
            </a:xfrm>
            <a:prstGeom prst="rect">
              <a:avLst/>
            </a:prstGeom>
            <a:noFill/>
          </p:spPr>
          <p:txBody>
            <a:bodyPr wrap="square" rtlCol="0">
              <a:spAutoFit/>
            </a:bodyPr>
            <a:lstStyle/>
            <a:p>
              <a:r>
                <a:rPr lang="en-US" altLang="zh-CN" sz="2500" spc="-151" dirty="0">
                  <a:solidFill>
                    <a:schemeClr val="bg1"/>
                  </a:solidFill>
                  <a:latin typeface="方正大黑_GBK" pitchFamily="65" charset="-122"/>
                  <a:ea typeface="方正大黑_GBK" pitchFamily="65" charset="-122"/>
                </a:rPr>
                <a:t>01</a:t>
              </a:r>
              <a:endParaRPr lang="zh-CN" altLang="en-US" sz="2500" spc="-151" dirty="0">
                <a:solidFill>
                  <a:schemeClr val="bg1"/>
                </a:solidFill>
                <a:latin typeface="方正大黑_GBK" pitchFamily="65" charset="-122"/>
                <a:ea typeface="方正大黑_GBK" pitchFamily="65" charset="-122"/>
              </a:endParaRPr>
            </a:p>
          </p:txBody>
        </p:sp>
      </p:grpSp>
      <p:grpSp>
        <p:nvGrpSpPr>
          <p:cNvPr id="34" name="组合 33"/>
          <p:cNvGrpSpPr/>
          <p:nvPr/>
        </p:nvGrpSpPr>
        <p:grpSpPr>
          <a:xfrm>
            <a:off x="6350862" y="3445797"/>
            <a:ext cx="608913" cy="536670"/>
            <a:chOff x="6410728" y="3723806"/>
            <a:chExt cx="608913" cy="536669"/>
          </a:xfrm>
          <a:solidFill>
            <a:srgbClr val="DF6282"/>
          </a:solidFill>
        </p:grpSpPr>
        <p:sp>
          <p:nvSpPr>
            <p:cNvPr id="35" name="Oval 38"/>
            <p:cNvSpPr>
              <a:spLocks noChangeArrowheads="1"/>
            </p:cNvSpPr>
            <p:nvPr/>
          </p:nvSpPr>
          <p:spPr bwMode="auto">
            <a:xfrm>
              <a:off x="6410728" y="3723806"/>
              <a:ext cx="536669" cy="536669"/>
            </a:xfrm>
            <a:prstGeom prst="ellipse">
              <a:avLst/>
            </a:prstGeom>
            <a:grpFill/>
            <a:ln w="4"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b="1"/>
            </a:p>
          </p:txBody>
        </p:sp>
        <p:sp>
          <p:nvSpPr>
            <p:cNvPr id="36" name="TextBox 23"/>
            <p:cNvSpPr txBox="1"/>
            <p:nvPr/>
          </p:nvSpPr>
          <p:spPr>
            <a:xfrm>
              <a:off x="6436843" y="3774006"/>
              <a:ext cx="582798" cy="477053"/>
            </a:xfrm>
            <a:prstGeom prst="rect">
              <a:avLst/>
            </a:prstGeom>
            <a:noFill/>
          </p:spPr>
          <p:txBody>
            <a:bodyPr wrap="square" rtlCol="0">
              <a:spAutoFit/>
            </a:bodyPr>
            <a:lstStyle/>
            <a:p>
              <a:r>
                <a:rPr lang="en-US" altLang="zh-CN" sz="2500" spc="-151" dirty="0">
                  <a:solidFill>
                    <a:schemeClr val="bg1"/>
                  </a:solidFill>
                  <a:latin typeface="方正大黑_GBK" pitchFamily="65" charset="-122"/>
                  <a:ea typeface="方正大黑_GBK" pitchFamily="65" charset="-122"/>
                </a:rPr>
                <a:t>02</a:t>
              </a:r>
              <a:endParaRPr lang="zh-CN" altLang="en-US" sz="2500" spc="-151" dirty="0">
                <a:solidFill>
                  <a:schemeClr val="bg1"/>
                </a:solidFill>
                <a:latin typeface="方正大黑_GBK" pitchFamily="65" charset="-122"/>
                <a:ea typeface="方正大黑_GBK" pitchFamily="65" charset="-122"/>
              </a:endParaRPr>
            </a:p>
          </p:txBody>
        </p:sp>
      </p:grpSp>
      <p:grpSp>
        <p:nvGrpSpPr>
          <p:cNvPr id="37" name="组合 36"/>
          <p:cNvGrpSpPr/>
          <p:nvPr/>
        </p:nvGrpSpPr>
        <p:grpSpPr>
          <a:xfrm>
            <a:off x="6350862" y="4230154"/>
            <a:ext cx="608913" cy="536669"/>
            <a:chOff x="6410728" y="4508169"/>
            <a:chExt cx="608913" cy="536669"/>
          </a:xfrm>
          <a:solidFill>
            <a:srgbClr val="7C3D67"/>
          </a:solidFill>
        </p:grpSpPr>
        <p:sp>
          <p:nvSpPr>
            <p:cNvPr id="38" name="Oval 40"/>
            <p:cNvSpPr>
              <a:spLocks noChangeArrowheads="1"/>
            </p:cNvSpPr>
            <p:nvPr/>
          </p:nvSpPr>
          <p:spPr bwMode="auto">
            <a:xfrm>
              <a:off x="6410728" y="4508169"/>
              <a:ext cx="536669" cy="536669"/>
            </a:xfrm>
            <a:prstGeom prst="ellipse">
              <a:avLst/>
            </a:prstGeom>
            <a:grpFill/>
            <a:ln w="4"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b="1"/>
            </a:p>
          </p:txBody>
        </p:sp>
        <p:sp>
          <p:nvSpPr>
            <p:cNvPr id="39" name="TextBox 26"/>
            <p:cNvSpPr txBox="1"/>
            <p:nvPr/>
          </p:nvSpPr>
          <p:spPr>
            <a:xfrm>
              <a:off x="6436843" y="4545670"/>
              <a:ext cx="582798" cy="477054"/>
            </a:xfrm>
            <a:prstGeom prst="rect">
              <a:avLst/>
            </a:prstGeom>
            <a:noFill/>
          </p:spPr>
          <p:txBody>
            <a:bodyPr wrap="square" rtlCol="0">
              <a:spAutoFit/>
            </a:bodyPr>
            <a:lstStyle/>
            <a:p>
              <a:r>
                <a:rPr lang="en-US" altLang="zh-CN" sz="2500" spc="-151" dirty="0">
                  <a:solidFill>
                    <a:schemeClr val="bg1"/>
                  </a:solidFill>
                  <a:latin typeface="方正大黑_GBK" pitchFamily="65" charset="-122"/>
                  <a:ea typeface="方正大黑_GBK" pitchFamily="65" charset="-122"/>
                </a:rPr>
                <a:t>03</a:t>
              </a:r>
              <a:endParaRPr lang="zh-CN" altLang="en-US" sz="2500" spc="-151" dirty="0">
                <a:solidFill>
                  <a:schemeClr val="bg1"/>
                </a:solidFill>
                <a:latin typeface="方正大黑_GBK" pitchFamily="65" charset="-122"/>
                <a:ea typeface="方正大黑_GBK" pitchFamily="65" charset="-122"/>
              </a:endParaRPr>
            </a:p>
          </p:txBody>
        </p:sp>
      </p:grpSp>
      <p:grpSp>
        <p:nvGrpSpPr>
          <p:cNvPr id="40" name="组合 39"/>
          <p:cNvGrpSpPr/>
          <p:nvPr/>
        </p:nvGrpSpPr>
        <p:grpSpPr>
          <a:xfrm>
            <a:off x="5422011" y="4230154"/>
            <a:ext cx="607823" cy="536669"/>
            <a:chOff x="5481877" y="4508169"/>
            <a:chExt cx="607824" cy="536669"/>
          </a:xfrm>
          <a:solidFill>
            <a:srgbClr val="DF6282"/>
          </a:solidFill>
        </p:grpSpPr>
        <p:sp>
          <p:nvSpPr>
            <p:cNvPr id="41" name="Oval 36"/>
            <p:cNvSpPr>
              <a:spLocks noChangeArrowheads="1"/>
            </p:cNvSpPr>
            <p:nvPr/>
          </p:nvSpPr>
          <p:spPr bwMode="auto">
            <a:xfrm>
              <a:off x="5481877" y="4508169"/>
              <a:ext cx="536669" cy="536669"/>
            </a:xfrm>
            <a:prstGeom prst="ellipse">
              <a:avLst/>
            </a:prstGeom>
            <a:grpFill/>
            <a:ln w="4"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b="1"/>
            </a:p>
          </p:txBody>
        </p:sp>
        <p:sp>
          <p:nvSpPr>
            <p:cNvPr id="42" name="TextBox 29"/>
            <p:cNvSpPr txBox="1"/>
            <p:nvPr/>
          </p:nvSpPr>
          <p:spPr>
            <a:xfrm>
              <a:off x="5506902" y="4545670"/>
              <a:ext cx="582799" cy="477054"/>
            </a:xfrm>
            <a:prstGeom prst="rect">
              <a:avLst/>
            </a:prstGeom>
            <a:noFill/>
          </p:spPr>
          <p:txBody>
            <a:bodyPr wrap="square" rtlCol="0">
              <a:spAutoFit/>
            </a:bodyPr>
            <a:lstStyle/>
            <a:p>
              <a:r>
                <a:rPr lang="en-US" altLang="zh-CN" sz="2500" spc="-151" dirty="0">
                  <a:solidFill>
                    <a:schemeClr val="bg1"/>
                  </a:solidFill>
                  <a:latin typeface="方正大黑_GBK" pitchFamily="65" charset="-122"/>
                  <a:ea typeface="方正大黑_GBK" pitchFamily="65" charset="-122"/>
                </a:rPr>
                <a:t>04</a:t>
              </a:r>
              <a:endParaRPr lang="zh-CN" altLang="en-US" sz="2500" spc="-151" dirty="0">
                <a:solidFill>
                  <a:schemeClr val="bg1"/>
                </a:solidFill>
                <a:latin typeface="方正大黑_GBK" pitchFamily="65" charset="-122"/>
                <a:ea typeface="方正大黑_GBK" pitchFamily="65" charset="-122"/>
              </a:endParaRPr>
            </a:p>
          </p:txBody>
        </p:sp>
      </p:grpSp>
      <p:sp>
        <p:nvSpPr>
          <p:cNvPr id="43" name="TextBox 30"/>
          <p:cNvSpPr txBox="1"/>
          <p:nvPr/>
        </p:nvSpPr>
        <p:spPr>
          <a:xfrm>
            <a:off x="8863870" y="3032899"/>
            <a:ext cx="2232248" cy="572382"/>
          </a:xfrm>
          <a:prstGeom prst="rect">
            <a:avLst/>
          </a:prstGeom>
          <a:noFill/>
        </p:spPr>
        <p:txBody>
          <a:bodyPr wrap="square" lIns="91356" tIns="45679" rIns="91356" bIns="45679" rtlCol="0">
            <a:spAutoFit/>
          </a:bodyPr>
          <a:lstStyle/>
          <a:p>
            <a:pPr>
              <a:lnSpc>
                <a:spcPct val="130000"/>
              </a:lnSpc>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a:t>
            </a:r>
          </a:p>
        </p:txBody>
      </p:sp>
      <p:sp>
        <p:nvSpPr>
          <p:cNvPr id="44" name="TextBox 31"/>
          <p:cNvSpPr txBox="1"/>
          <p:nvPr/>
        </p:nvSpPr>
        <p:spPr>
          <a:xfrm>
            <a:off x="8771643" y="2584177"/>
            <a:ext cx="1235096" cy="438582"/>
          </a:xfrm>
          <a:prstGeom prst="rect">
            <a:avLst/>
          </a:prstGeom>
          <a:noFill/>
        </p:spPr>
        <p:txBody>
          <a:bodyPr wrap="square" lIns="91356" tIns="0" rIns="91356" bIns="0" rtlCol="0" anchor="t">
            <a:spAutoFit/>
          </a:bodyPr>
          <a:lstStyle/>
          <a:p>
            <a:pPr>
              <a:lnSpc>
                <a:spcPct val="150000"/>
              </a:lnSpc>
            </a:pPr>
            <a:r>
              <a:rPr lang="zh-CN" altLang="en-US" sz="1900" dirty="0">
                <a:solidFill>
                  <a:schemeClr val="bg1">
                    <a:lumMod val="50000"/>
                  </a:schemeClr>
                </a:solidFill>
                <a:latin typeface="微软雅黑" pitchFamily="34" charset="-122"/>
                <a:ea typeface="微软雅黑" pitchFamily="34" charset="-122"/>
                <a:cs typeface="华文黑体" pitchFamily="2" charset="-122"/>
              </a:rPr>
              <a:t>添加标题</a:t>
            </a:r>
          </a:p>
        </p:txBody>
      </p:sp>
      <p:grpSp>
        <p:nvGrpSpPr>
          <p:cNvPr id="45" name="组合 44"/>
          <p:cNvGrpSpPr/>
          <p:nvPr/>
        </p:nvGrpSpPr>
        <p:grpSpPr>
          <a:xfrm flipH="1">
            <a:off x="7892897" y="2808602"/>
            <a:ext cx="897080" cy="465639"/>
            <a:chOff x="10968080" y="2834540"/>
            <a:chExt cx="1020324" cy="465639"/>
          </a:xfrm>
        </p:grpSpPr>
        <p:grpSp>
          <p:nvGrpSpPr>
            <p:cNvPr id="46" name="组合 45"/>
            <p:cNvGrpSpPr/>
            <p:nvPr/>
          </p:nvGrpSpPr>
          <p:grpSpPr>
            <a:xfrm flipH="1" flipV="1">
              <a:off x="10968082" y="3062876"/>
              <a:ext cx="1020322" cy="129707"/>
              <a:chOff x="3407502" y="4686698"/>
              <a:chExt cx="1055154" cy="60148"/>
            </a:xfrm>
          </p:grpSpPr>
          <p:cxnSp>
            <p:nvCxnSpPr>
              <p:cNvPr id="50" name="直接连接符 49"/>
              <p:cNvCxnSpPr/>
              <p:nvPr/>
            </p:nvCxnSpPr>
            <p:spPr>
              <a:xfrm>
                <a:off x="3407502" y="4686698"/>
                <a:ext cx="140752" cy="6014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3548256" y="4746846"/>
                <a:ext cx="9144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7" name="组合 46"/>
            <p:cNvGrpSpPr/>
            <p:nvPr/>
          </p:nvGrpSpPr>
          <p:grpSpPr>
            <a:xfrm>
              <a:off x="10968080" y="2834540"/>
              <a:ext cx="45720" cy="465639"/>
              <a:chOff x="3034140" y="2463978"/>
              <a:chExt cx="45720" cy="465639"/>
            </a:xfrm>
          </p:grpSpPr>
          <p:cxnSp>
            <p:nvCxnSpPr>
              <p:cNvPr id="48" name="直接连接符 47"/>
              <p:cNvCxnSpPr/>
              <p:nvPr/>
            </p:nvCxnSpPr>
            <p:spPr>
              <a:xfrm>
                <a:off x="3058867" y="2463978"/>
                <a:ext cx="0" cy="46563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3034140" y="2666319"/>
                <a:ext cx="45720" cy="45720"/>
              </a:xfrm>
              <a:prstGeom prst="ellipse">
                <a:avLst/>
              </a:prstGeom>
              <a:solidFill>
                <a:schemeClr val="accent6"/>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2" name="组合 51"/>
          <p:cNvGrpSpPr/>
          <p:nvPr/>
        </p:nvGrpSpPr>
        <p:grpSpPr>
          <a:xfrm flipH="1" flipV="1">
            <a:off x="7839229" y="5106182"/>
            <a:ext cx="897080" cy="465641"/>
            <a:chOff x="10968080" y="2834540"/>
            <a:chExt cx="1020324" cy="465639"/>
          </a:xfrm>
        </p:grpSpPr>
        <p:grpSp>
          <p:nvGrpSpPr>
            <p:cNvPr id="53" name="组合 52"/>
            <p:cNvGrpSpPr/>
            <p:nvPr/>
          </p:nvGrpSpPr>
          <p:grpSpPr>
            <a:xfrm flipH="1" flipV="1">
              <a:off x="10968082" y="3062876"/>
              <a:ext cx="1020322" cy="129707"/>
              <a:chOff x="3407502" y="4686698"/>
              <a:chExt cx="1055154" cy="60148"/>
            </a:xfrm>
          </p:grpSpPr>
          <p:cxnSp>
            <p:nvCxnSpPr>
              <p:cNvPr id="57" name="直接连接符 56"/>
              <p:cNvCxnSpPr/>
              <p:nvPr/>
            </p:nvCxnSpPr>
            <p:spPr>
              <a:xfrm>
                <a:off x="3407502" y="4686698"/>
                <a:ext cx="140752" cy="6014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3548256" y="4746846"/>
                <a:ext cx="9144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10968080" y="2834540"/>
              <a:ext cx="45720" cy="465639"/>
              <a:chOff x="3034140" y="2463978"/>
              <a:chExt cx="45720" cy="465639"/>
            </a:xfrm>
          </p:grpSpPr>
          <p:cxnSp>
            <p:nvCxnSpPr>
              <p:cNvPr id="55" name="直接连接符 54"/>
              <p:cNvCxnSpPr/>
              <p:nvPr/>
            </p:nvCxnSpPr>
            <p:spPr>
              <a:xfrm>
                <a:off x="3058867" y="2463978"/>
                <a:ext cx="0" cy="46563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6" name="椭圆 55"/>
              <p:cNvSpPr/>
              <p:nvPr/>
            </p:nvSpPr>
            <p:spPr>
              <a:xfrm>
                <a:off x="3034140" y="2666319"/>
                <a:ext cx="45720" cy="45720"/>
              </a:xfrm>
              <a:prstGeom prst="ellipse">
                <a:avLst/>
              </a:prstGeom>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9" name="TextBox 46"/>
          <p:cNvSpPr txBox="1"/>
          <p:nvPr/>
        </p:nvSpPr>
        <p:spPr>
          <a:xfrm>
            <a:off x="8876739" y="5320064"/>
            <a:ext cx="2232248" cy="548978"/>
          </a:xfrm>
          <a:prstGeom prst="rect">
            <a:avLst/>
          </a:prstGeom>
          <a:noFill/>
        </p:spPr>
        <p:txBody>
          <a:bodyPr wrap="square" lIns="91356" tIns="45679" rIns="91356" bIns="45679" rtlCol="0">
            <a:spAutoFit/>
          </a:bodyPr>
          <a:lstStyle/>
          <a:p>
            <a:pPr>
              <a:lnSpc>
                <a:spcPct val="130000"/>
              </a:lnSpc>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a:t>
            </a:r>
          </a:p>
        </p:txBody>
      </p:sp>
      <p:sp>
        <p:nvSpPr>
          <p:cNvPr id="60" name="TextBox 47"/>
          <p:cNvSpPr txBox="1"/>
          <p:nvPr/>
        </p:nvSpPr>
        <p:spPr>
          <a:xfrm>
            <a:off x="8804735" y="4871345"/>
            <a:ext cx="1235096" cy="438582"/>
          </a:xfrm>
          <a:prstGeom prst="rect">
            <a:avLst/>
          </a:prstGeom>
          <a:noFill/>
        </p:spPr>
        <p:txBody>
          <a:bodyPr wrap="square" lIns="91356" tIns="0" rIns="91356" bIns="0" rtlCol="0" anchor="t">
            <a:spAutoFit/>
          </a:bodyPr>
          <a:lstStyle/>
          <a:p>
            <a:pPr algn="r">
              <a:lnSpc>
                <a:spcPct val="150000"/>
              </a:lnSpc>
            </a:pPr>
            <a:r>
              <a:rPr lang="zh-CN" altLang="en-US" sz="1900" dirty="0">
                <a:solidFill>
                  <a:schemeClr val="bg1">
                    <a:lumMod val="50000"/>
                  </a:schemeClr>
                </a:solidFill>
                <a:latin typeface="微软雅黑" pitchFamily="34" charset="-122"/>
                <a:ea typeface="微软雅黑" pitchFamily="34" charset="-122"/>
                <a:cs typeface="华文黑体" pitchFamily="2" charset="-122"/>
              </a:rPr>
              <a:t>添加标题</a:t>
            </a:r>
          </a:p>
        </p:txBody>
      </p:sp>
      <p:grpSp>
        <p:nvGrpSpPr>
          <p:cNvPr id="61" name="组合 60"/>
          <p:cNvGrpSpPr/>
          <p:nvPr/>
        </p:nvGrpSpPr>
        <p:grpSpPr>
          <a:xfrm>
            <a:off x="3489452" y="2739719"/>
            <a:ext cx="1020325" cy="2832113"/>
            <a:chOff x="3549319" y="3017729"/>
            <a:chExt cx="1020324" cy="2832113"/>
          </a:xfrm>
        </p:grpSpPr>
        <p:grpSp>
          <p:nvGrpSpPr>
            <p:cNvPr id="62" name="组合 61"/>
            <p:cNvGrpSpPr/>
            <p:nvPr/>
          </p:nvGrpSpPr>
          <p:grpSpPr>
            <a:xfrm flipH="1" flipV="1">
              <a:off x="3549321" y="3246065"/>
              <a:ext cx="1020322" cy="129707"/>
              <a:chOff x="3407502" y="4686698"/>
              <a:chExt cx="1055154" cy="60148"/>
            </a:xfrm>
          </p:grpSpPr>
          <p:cxnSp>
            <p:nvCxnSpPr>
              <p:cNvPr id="73" name="直接连接符 72"/>
              <p:cNvCxnSpPr/>
              <p:nvPr/>
            </p:nvCxnSpPr>
            <p:spPr>
              <a:xfrm>
                <a:off x="3407502" y="4686698"/>
                <a:ext cx="140752" cy="6014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3548256" y="4746846"/>
                <a:ext cx="9144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3" name="组合 62"/>
            <p:cNvGrpSpPr/>
            <p:nvPr/>
          </p:nvGrpSpPr>
          <p:grpSpPr>
            <a:xfrm>
              <a:off x="3549319" y="3017729"/>
              <a:ext cx="45720" cy="465639"/>
              <a:chOff x="3034140" y="2463978"/>
              <a:chExt cx="45720" cy="465639"/>
            </a:xfrm>
          </p:grpSpPr>
          <p:cxnSp>
            <p:nvCxnSpPr>
              <p:cNvPr id="71" name="直接连接符 70"/>
              <p:cNvCxnSpPr/>
              <p:nvPr/>
            </p:nvCxnSpPr>
            <p:spPr>
              <a:xfrm>
                <a:off x="3058867" y="2463978"/>
                <a:ext cx="0" cy="46563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2" name="椭圆 71"/>
              <p:cNvSpPr/>
              <p:nvPr/>
            </p:nvSpPr>
            <p:spPr>
              <a:xfrm>
                <a:off x="3034140" y="2666319"/>
                <a:ext cx="45720" cy="45720"/>
              </a:xfrm>
              <a:prstGeom prst="ellipse">
                <a:avLst/>
              </a:prstGeom>
              <a:solidFill>
                <a:srgbClr val="00A4A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组合 63"/>
            <p:cNvGrpSpPr/>
            <p:nvPr/>
          </p:nvGrpSpPr>
          <p:grpSpPr>
            <a:xfrm flipV="1">
              <a:off x="3572178" y="5384202"/>
              <a:ext cx="994721" cy="465640"/>
              <a:chOff x="10968080" y="2834540"/>
              <a:chExt cx="1020324" cy="465639"/>
            </a:xfrm>
          </p:grpSpPr>
          <p:grpSp>
            <p:nvGrpSpPr>
              <p:cNvPr id="65" name="组合 64"/>
              <p:cNvGrpSpPr/>
              <p:nvPr/>
            </p:nvGrpSpPr>
            <p:grpSpPr>
              <a:xfrm flipH="1" flipV="1">
                <a:off x="10968082" y="3062876"/>
                <a:ext cx="1020322" cy="129707"/>
                <a:chOff x="3407502" y="4686698"/>
                <a:chExt cx="1055154" cy="60148"/>
              </a:xfrm>
            </p:grpSpPr>
            <p:cxnSp>
              <p:nvCxnSpPr>
                <p:cNvPr id="69" name="直接连接符 68"/>
                <p:cNvCxnSpPr/>
                <p:nvPr/>
              </p:nvCxnSpPr>
              <p:spPr>
                <a:xfrm>
                  <a:off x="3407502" y="4686698"/>
                  <a:ext cx="140752" cy="6014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3548256" y="4746846"/>
                  <a:ext cx="9144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6" name="组合 65"/>
              <p:cNvGrpSpPr/>
              <p:nvPr/>
            </p:nvGrpSpPr>
            <p:grpSpPr>
              <a:xfrm>
                <a:off x="10968080" y="2834540"/>
                <a:ext cx="45720" cy="465639"/>
                <a:chOff x="3034140" y="2463978"/>
                <a:chExt cx="45720" cy="465639"/>
              </a:xfrm>
            </p:grpSpPr>
            <p:cxnSp>
              <p:nvCxnSpPr>
                <p:cNvPr id="67" name="直接连接符 66"/>
                <p:cNvCxnSpPr/>
                <p:nvPr/>
              </p:nvCxnSpPr>
              <p:spPr>
                <a:xfrm>
                  <a:off x="3058867" y="2463978"/>
                  <a:ext cx="0" cy="46563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8" name="椭圆 67"/>
                <p:cNvSpPr/>
                <p:nvPr/>
              </p:nvSpPr>
              <p:spPr>
                <a:xfrm>
                  <a:off x="3034140" y="2666319"/>
                  <a:ext cx="45720" cy="4572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nvGrpSpPr>
          <p:cNvPr id="75" name="组合 74"/>
          <p:cNvGrpSpPr/>
          <p:nvPr/>
        </p:nvGrpSpPr>
        <p:grpSpPr>
          <a:xfrm>
            <a:off x="1193403" y="2471567"/>
            <a:ext cx="2232248" cy="3398140"/>
            <a:chOff x="1253273" y="2749583"/>
            <a:chExt cx="2232248" cy="3398140"/>
          </a:xfrm>
        </p:grpSpPr>
        <p:sp>
          <p:nvSpPr>
            <p:cNvPr id="76" name="TextBox 63"/>
            <p:cNvSpPr txBox="1"/>
            <p:nvPr/>
          </p:nvSpPr>
          <p:spPr>
            <a:xfrm>
              <a:off x="1253273" y="3197136"/>
              <a:ext cx="2232248" cy="549061"/>
            </a:xfrm>
            <a:prstGeom prst="rect">
              <a:avLst/>
            </a:prstGeom>
            <a:noFill/>
          </p:spPr>
          <p:txBody>
            <a:bodyPr wrap="square" rtlCol="0">
              <a:spAutoFit/>
            </a:bodyPr>
            <a:lstStyle/>
            <a:p>
              <a:pPr algn="r">
                <a:lnSpc>
                  <a:spcPct val="130000"/>
                </a:lnSpc>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a:t>
              </a:r>
            </a:p>
          </p:txBody>
        </p:sp>
        <p:sp>
          <p:nvSpPr>
            <p:cNvPr id="77" name="TextBox 64"/>
            <p:cNvSpPr txBox="1"/>
            <p:nvPr/>
          </p:nvSpPr>
          <p:spPr>
            <a:xfrm>
              <a:off x="2250425" y="2749583"/>
              <a:ext cx="1235096" cy="386965"/>
            </a:xfrm>
            <a:prstGeom prst="rect">
              <a:avLst/>
            </a:prstGeom>
            <a:noFill/>
          </p:spPr>
          <p:txBody>
            <a:bodyPr wrap="square" tIns="0" bIns="0" rtlCol="0" anchor="t">
              <a:spAutoFit/>
            </a:bodyPr>
            <a:lstStyle/>
            <a:p>
              <a:pPr algn="r">
                <a:lnSpc>
                  <a:spcPct val="150000"/>
                </a:lnSpc>
              </a:pPr>
              <a:r>
                <a:rPr lang="zh-CN" altLang="en-US" sz="1900" dirty="0">
                  <a:solidFill>
                    <a:schemeClr val="bg1">
                      <a:lumMod val="50000"/>
                    </a:schemeClr>
                  </a:solidFill>
                  <a:latin typeface="微软雅黑" pitchFamily="34" charset="-122"/>
                  <a:ea typeface="微软雅黑" pitchFamily="34" charset="-122"/>
                  <a:cs typeface="华文黑体" pitchFamily="2" charset="-122"/>
                </a:rPr>
                <a:t>添加标题</a:t>
              </a:r>
            </a:p>
          </p:txBody>
        </p:sp>
        <p:sp>
          <p:nvSpPr>
            <p:cNvPr id="78" name="TextBox 65"/>
            <p:cNvSpPr txBox="1"/>
            <p:nvPr/>
          </p:nvSpPr>
          <p:spPr>
            <a:xfrm>
              <a:off x="1253273" y="5598662"/>
              <a:ext cx="2232248" cy="549061"/>
            </a:xfrm>
            <a:prstGeom prst="rect">
              <a:avLst/>
            </a:prstGeom>
            <a:noFill/>
          </p:spPr>
          <p:txBody>
            <a:bodyPr wrap="square" rtlCol="0">
              <a:spAutoFit/>
            </a:bodyPr>
            <a:lstStyle/>
            <a:p>
              <a:pPr algn="r">
                <a:lnSpc>
                  <a:spcPct val="130000"/>
                </a:lnSpc>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a:t>
              </a:r>
            </a:p>
          </p:txBody>
        </p:sp>
        <p:sp>
          <p:nvSpPr>
            <p:cNvPr id="79" name="TextBox 66"/>
            <p:cNvSpPr txBox="1"/>
            <p:nvPr/>
          </p:nvSpPr>
          <p:spPr>
            <a:xfrm>
              <a:off x="2250425" y="5151107"/>
              <a:ext cx="1235096" cy="386965"/>
            </a:xfrm>
            <a:prstGeom prst="rect">
              <a:avLst/>
            </a:prstGeom>
            <a:noFill/>
          </p:spPr>
          <p:txBody>
            <a:bodyPr wrap="square" tIns="0" bIns="0" rtlCol="0" anchor="t">
              <a:spAutoFit/>
            </a:bodyPr>
            <a:lstStyle/>
            <a:p>
              <a:pPr algn="r">
                <a:lnSpc>
                  <a:spcPct val="150000"/>
                </a:lnSpc>
              </a:pPr>
              <a:r>
                <a:rPr lang="zh-CN" altLang="en-US" sz="1900" dirty="0">
                  <a:solidFill>
                    <a:schemeClr val="bg1">
                      <a:lumMod val="50000"/>
                    </a:schemeClr>
                  </a:solidFill>
                  <a:latin typeface="微软雅黑" pitchFamily="34" charset="-122"/>
                  <a:ea typeface="微软雅黑" pitchFamily="34" charset="-122"/>
                  <a:cs typeface="华文黑体" pitchFamily="2" charset="-122"/>
                </a:rPr>
                <a:t>添加标题</a:t>
              </a:r>
            </a:p>
          </p:txBody>
        </p:sp>
      </p:grpSp>
      <p:sp>
        <p:nvSpPr>
          <p:cNvPr id="80" name="矩形 79"/>
          <p:cNvSpPr/>
          <p:nvPr/>
        </p:nvSpPr>
        <p:spPr>
          <a:xfrm>
            <a:off x="6010288" y="3957656"/>
            <a:ext cx="309617" cy="247695"/>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lIns="91356" tIns="45679" rIns="91356" bIns="45679" rtlCol="0" anchor="ctr"/>
          <a:lstStyle/>
          <a:p>
            <a:pPr algn="ctr"/>
            <a:endParaRPr lang="zh-CN" altLang="en-US"/>
          </a:p>
        </p:txBody>
      </p:sp>
    </p:spTree>
    <p:extLst>
      <p:ext uri="{BB962C8B-B14F-4D97-AF65-F5344CB8AC3E}">
        <p14:creationId xmlns:p14="http://schemas.microsoft.com/office/powerpoint/2010/main" val="352492485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80"/>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par>
                                <p:cTn id="16" presetID="23" presetClass="entr" presetSubtype="16"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fltVal val="0"/>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childTnLst>
                                </p:cTn>
                              </p:par>
                            </p:childTnLst>
                          </p:cTn>
                        </p:par>
                        <p:par>
                          <p:cTn id="20" fill="hold">
                            <p:stCondLst>
                              <p:cond delay="1500"/>
                            </p:stCondLst>
                            <p:childTnLst>
                              <p:par>
                                <p:cTn id="21" presetID="19" presetClass="entr" presetSubtype="1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p:cTn id="23" dur="300" fill="hold"/>
                                        <p:tgtEl>
                                          <p:spTgt spid="30"/>
                                        </p:tgtEl>
                                        <p:attrNameLst>
                                          <p:attrName>ppt_w</p:attrName>
                                        </p:attrNameLst>
                                      </p:cBhvr>
                                      <p:tavLst>
                                        <p:tav tm="0" fmla="#ppt_w*sin(2.5*pi*$)">
                                          <p:val>
                                            <p:fltVal val="0"/>
                                          </p:val>
                                        </p:tav>
                                        <p:tav tm="100000">
                                          <p:val>
                                            <p:fltVal val="1"/>
                                          </p:val>
                                        </p:tav>
                                      </p:tavLst>
                                    </p:anim>
                                    <p:anim calcmode="lin" valueType="num">
                                      <p:cBhvr>
                                        <p:cTn id="24" dur="300" fill="hold"/>
                                        <p:tgtEl>
                                          <p:spTgt spid="30"/>
                                        </p:tgtEl>
                                        <p:attrNameLst>
                                          <p:attrName>ppt_h</p:attrName>
                                        </p:attrNameLst>
                                      </p:cBhvr>
                                      <p:tavLst>
                                        <p:tav tm="0">
                                          <p:val>
                                            <p:strVal val="#ppt_h"/>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childTnLst>
                                </p:cTn>
                              </p:par>
                            </p:childTnLst>
                          </p:cTn>
                        </p:par>
                        <p:par>
                          <p:cTn id="29" fill="hold">
                            <p:stCondLst>
                              <p:cond delay="2000"/>
                            </p:stCondLst>
                            <p:childTnLst>
                              <p:par>
                                <p:cTn id="30" presetID="19" presetClass="entr" presetSubtype="10"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p:cTn id="32" dur="300" fill="hold"/>
                                        <p:tgtEl>
                                          <p:spTgt spid="34"/>
                                        </p:tgtEl>
                                        <p:attrNameLst>
                                          <p:attrName>ppt_w</p:attrName>
                                        </p:attrNameLst>
                                      </p:cBhvr>
                                      <p:tavLst>
                                        <p:tav tm="0" fmla="#ppt_w*sin(2.5*pi*$)">
                                          <p:val>
                                            <p:fltVal val="0"/>
                                          </p:val>
                                        </p:tav>
                                        <p:tav tm="100000">
                                          <p:val>
                                            <p:fltVal val="1"/>
                                          </p:val>
                                        </p:tav>
                                      </p:tavLst>
                                    </p:anim>
                                    <p:anim calcmode="lin" valueType="num">
                                      <p:cBhvr>
                                        <p:cTn id="33" dur="300" fill="hold"/>
                                        <p:tgtEl>
                                          <p:spTgt spid="34"/>
                                        </p:tgtEl>
                                        <p:attrNameLst>
                                          <p:attrName>ppt_h</p:attrName>
                                        </p:attrNameLst>
                                      </p:cBhvr>
                                      <p:tavLst>
                                        <p:tav tm="0">
                                          <p:val>
                                            <p:strVal val="#ppt_h"/>
                                          </p:val>
                                        </p:tav>
                                        <p:tav tm="100000">
                                          <p:val>
                                            <p:strVal val="#ppt_h"/>
                                          </p:val>
                                        </p:tav>
                                      </p:tavLst>
                                    </p:anim>
                                  </p:childTnLst>
                                </p:cTn>
                              </p:par>
                              <p:par>
                                <p:cTn id="34" presetID="23" presetClass="entr" presetSubtype="16"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childTnLst>
                                </p:cTn>
                              </p:par>
                            </p:childTnLst>
                          </p:cTn>
                        </p:par>
                        <p:par>
                          <p:cTn id="38" fill="hold">
                            <p:stCondLst>
                              <p:cond delay="2500"/>
                            </p:stCondLst>
                            <p:childTnLst>
                              <p:par>
                                <p:cTn id="39" presetID="19" presetClass="entr" presetSubtype="10"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p:cTn id="41" dur="300" fill="hold"/>
                                        <p:tgtEl>
                                          <p:spTgt spid="37"/>
                                        </p:tgtEl>
                                        <p:attrNameLst>
                                          <p:attrName>ppt_w</p:attrName>
                                        </p:attrNameLst>
                                      </p:cBhvr>
                                      <p:tavLst>
                                        <p:tav tm="0" fmla="#ppt_w*sin(2.5*pi*$)">
                                          <p:val>
                                            <p:fltVal val="0"/>
                                          </p:val>
                                        </p:tav>
                                        <p:tav tm="100000">
                                          <p:val>
                                            <p:fltVal val="1"/>
                                          </p:val>
                                        </p:tav>
                                      </p:tavLst>
                                    </p:anim>
                                    <p:anim calcmode="lin" valueType="num">
                                      <p:cBhvr>
                                        <p:cTn id="42" dur="300" fill="hold"/>
                                        <p:tgtEl>
                                          <p:spTgt spid="37"/>
                                        </p:tgtEl>
                                        <p:attrNameLst>
                                          <p:attrName>ppt_h</p:attrName>
                                        </p:attrNameLst>
                                      </p:cBhvr>
                                      <p:tavLst>
                                        <p:tav tm="0">
                                          <p:val>
                                            <p:strVal val="#ppt_h"/>
                                          </p:val>
                                        </p:tav>
                                        <p:tav tm="100000">
                                          <p:val>
                                            <p:strVal val="#ppt_h"/>
                                          </p:val>
                                        </p:tav>
                                      </p:tavLst>
                                    </p:anim>
                                  </p:childTnLst>
                                </p:cTn>
                              </p:par>
                              <p:par>
                                <p:cTn id="43" presetID="23" presetClass="entr" presetSubtype="16"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500" fill="hold"/>
                                        <p:tgtEl>
                                          <p:spTgt spid="27"/>
                                        </p:tgtEl>
                                        <p:attrNameLst>
                                          <p:attrName>ppt_w</p:attrName>
                                        </p:attrNameLst>
                                      </p:cBhvr>
                                      <p:tavLst>
                                        <p:tav tm="0">
                                          <p:val>
                                            <p:fltVal val="0"/>
                                          </p:val>
                                        </p:tav>
                                        <p:tav tm="100000">
                                          <p:val>
                                            <p:strVal val="#ppt_w"/>
                                          </p:val>
                                        </p:tav>
                                      </p:tavLst>
                                    </p:anim>
                                    <p:anim calcmode="lin" valueType="num">
                                      <p:cBhvr>
                                        <p:cTn id="46" dur="500" fill="hold"/>
                                        <p:tgtEl>
                                          <p:spTgt spid="27"/>
                                        </p:tgtEl>
                                        <p:attrNameLst>
                                          <p:attrName>ppt_h</p:attrName>
                                        </p:attrNameLst>
                                      </p:cBhvr>
                                      <p:tavLst>
                                        <p:tav tm="0">
                                          <p:val>
                                            <p:fltVal val="0"/>
                                          </p:val>
                                        </p:tav>
                                        <p:tav tm="100000">
                                          <p:val>
                                            <p:strVal val="#ppt_h"/>
                                          </p:val>
                                        </p:tav>
                                      </p:tavLst>
                                    </p:anim>
                                  </p:childTnLst>
                                </p:cTn>
                              </p:par>
                            </p:childTnLst>
                          </p:cTn>
                        </p:par>
                        <p:par>
                          <p:cTn id="47" fill="hold">
                            <p:stCondLst>
                              <p:cond delay="3000"/>
                            </p:stCondLst>
                            <p:childTnLst>
                              <p:par>
                                <p:cTn id="48" presetID="19" presetClass="entr" presetSubtype="10" fill="hold" nodeType="after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p:cTn id="50" dur="300" fill="hold"/>
                                        <p:tgtEl>
                                          <p:spTgt spid="40"/>
                                        </p:tgtEl>
                                        <p:attrNameLst>
                                          <p:attrName>ppt_w</p:attrName>
                                        </p:attrNameLst>
                                      </p:cBhvr>
                                      <p:tavLst>
                                        <p:tav tm="0" fmla="#ppt_w*sin(2.5*pi*$)">
                                          <p:val>
                                            <p:fltVal val="0"/>
                                          </p:val>
                                        </p:tav>
                                        <p:tav tm="100000">
                                          <p:val>
                                            <p:fltVal val="1"/>
                                          </p:val>
                                        </p:tav>
                                      </p:tavLst>
                                    </p:anim>
                                    <p:anim calcmode="lin" valueType="num">
                                      <p:cBhvr>
                                        <p:cTn id="51" dur="300" fill="hold"/>
                                        <p:tgtEl>
                                          <p:spTgt spid="40"/>
                                        </p:tgtEl>
                                        <p:attrNameLst>
                                          <p:attrName>ppt_h</p:attrName>
                                        </p:attrNameLst>
                                      </p:cBhvr>
                                      <p:tavLst>
                                        <p:tav tm="0">
                                          <p:val>
                                            <p:strVal val="#ppt_h"/>
                                          </p:val>
                                        </p:tav>
                                        <p:tav tm="100000">
                                          <p:val>
                                            <p:strVal val="#ppt_h"/>
                                          </p:val>
                                        </p:tav>
                                      </p:tavLst>
                                    </p:anim>
                                  </p:childTnLst>
                                </p:cTn>
                              </p:par>
                            </p:childTnLst>
                          </p:cTn>
                        </p:par>
                        <p:par>
                          <p:cTn id="52" fill="hold">
                            <p:stCondLst>
                              <p:cond delay="3300"/>
                            </p:stCondLst>
                            <p:childTnLst>
                              <p:par>
                                <p:cTn id="53" presetID="22" presetClass="entr" presetSubtype="2"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wipe(right)">
                                      <p:cBhvr>
                                        <p:cTn id="55" dur="500"/>
                                        <p:tgtEl>
                                          <p:spTgt spid="43"/>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wipe(right)">
                                      <p:cBhvr>
                                        <p:cTn id="58" dur="500"/>
                                        <p:tgtEl>
                                          <p:spTgt spid="44"/>
                                        </p:tgtEl>
                                      </p:cBhvr>
                                    </p:animEffect>
                                  </p:childTnLst>
                                </p:cTn>
                              </p:par>
                              <p:par>
                                <p:cTn id="59" presetID="22" presetClass="entr" presetSubtype="4" fill="hold" nodeType="with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wipe(down)">
                                      <p:cBhvr>
                                        <p:cTn id="61" dur="500"/>
                                        <p:tgtEl>
                                          <p:spTgt spid="45"/>
                                        </p:tgtEl>
                                      </p:cBhvr>
                                    </p:animEffect>
                                  </p:childTnLst>
                                </p:cTn>
                              </p:par>
                              <p:par>
                                <p:cTn id="62" presetID="22" presetClass="entr" presetSubtype="4" fill="hold"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wipe(down)">
                                      <p:cBhvr>
                                        <p:cTn id="64" dur="500"/>
                                        <p:tgtEl>
                                          <p:spTgt spid="52"/>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wipe(right)">
                                      <p:cBhvr>
                                        <p:cTn id="67" dur="500"/>
                                        <p:tgtEl>
                                          <p:spTgt spid="59"/>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60"/>
                                        </p:tgtEl>
                                        <p:attrNameLst>
                                          <p:attrName>style.visibility</p:attrName>
                                        </p:attrNameLst>
                                      </p:cBhvr>
                                      <p:to>
                                        <p:strVal val="visible"/>
                                      </p:to>
                                    </p:set>
                                    <p:animEffect transition="in" filter="wipe(right)">
                                      <p:cBhvr>
                                        <p:cTn id="70" dur="500"/>
                                        <p:tgtEl>
                                          <p:spTgt spid="60"/>
                                        </p:tgtEl>
                                      </p:cBhvr>
                                    </p:animEffect>
                                  </p:childTnLst>
                                </p:cTn>
                              </p:par>
                            </p:childTnLst>
                          </p:cTn>
                        </p:par>
                        <p:par>
                          <p:cTn id="71" fill="hold">
                            <p:stCondLst>
                              <p:cond delay="3800"/>
                            </p:stCondLst>
                            <p:childTnLst>
                              <p:par>
                                <p:cTn id="72" presetID="22" presetClass="entr" presetSubtype="2" fill="hold" nodeType="afterEffect">
                                  <p:stCondLst>
                                    <p:cond delay="0"/>
                                  </p:stCondLst>
                                  <p:childTnLst>
                                    <p:set>
                                      <p:cBhvr>
                                        <p:cTn id="73" dur="1" fill="hold">
                                          <p:stCondLst>
                                            <p:cond delay="0"/>
                                          </p:stCondLst>
                                        </p:cTn>
                                        <p:tgtEl>
                                          <p:spTgt spid="61"/>
                                        </p:tgtEl>
                                        <p:attrNameLst>
                                          <p:attrName>style.visibility</p:attrName>
                                        </p:attrNameLst>
                                      </p:cBhvr>
                                      <p:to>
                                        <p:strVal val="visible"/>
                                      </p:to>
                                    </p:set>
                                    <p:animEffect transition="in" filter="wipe(right)">
                                      <p:cBhvr>
                                        <p:cTn id="74" dur="500"/>
                                        <p:tgtEl>
                                          <p:spTgt spid="61"/>
                                        </p:tgtEl>
                                      </p:cBhvr>
                                    </p:animEffect>
                                  </p:childTnLst>
                                </p:cTn>
                              </p:par>
                            </p:childTnLst>
                          </p:cTn>
                        </p:par>
                        <p:par>
                          <p:cTn id="75" fill="hold">
                            <p:stCondLst>
                              <p:cond delay="4300"/>
                            </p:stCondLst>
                            <p:childTnLst>
                              <p:par>
                                <p:cTn id="76" presetID="12" presetClass="entr" presetSubtype="8" fill="hold" nodeType="afterEffect">
                                  <p:stCondLst>
                                    <p:cond delay="0"/>
                                  </p:stCondLst>
                                  <p:childTnLst>
                                    <p:set>
                                      <p:cBhvr>
                                        <p:cTn id="77" dur="1" fill="hold">
                                          <p:stCondLst>
                                            <p:cond delay="0"/>
                                          </p:stCondLst>
                                        </p:cTn>
                                        <p:tgtEl>
                                          <p:spTgt spid="75"/>
                                        </p:tgtEl>
                                        <p:attrNameLst>
                                          <p:attrName>style.visibility</p:attrName>
                                        </p:attrNameLst>
                                      </p:cBhvr>
                                      <p:to>
                                        <p:strVal val="visible"/>
                                      </p:to>
                                    </p:set>
                                    <p:anim calcmode="lin" valueType="num">
                                      <p:cBhvr additive="base">
                                        <p:cTn id="78" dur="500"/>
                                        <p:tgtEl>
                                          <p:spTgt spid="75"/>
                                        </p:tgtEl>
                                        <p:attrNameLst>
                                          <p:attrName>ppt_x</p:attrName>
                                        </p:attrNameLst>
                                      </p:cBhvr>
                                      <p:tavLst>
                                        <p:tav tm="0">
                                          <p:val>
                                            <p:strVal val="#ppt_x-#ppt_w*1.125000"/>
                                          </p:val>
                                        </p:tav>
                                        <p:tav tm="100000">
                                          <p:val>
                                            <p:strVal val="#ppt_x"/>
                                          </p:val>
                                        </p:tav>
                                      </p:tavLst>
                                    </p:anim>
                                    <p:animEffect transition="in" filter="wipe(right)">
                                      <p:cBhvr>
                                        <p:cTn id="7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43" grpId="0"/>
      <p:bldP spid="44" grpId="0"/>
      <p:bldP spid="59" grpId="0"/>
      <p:bldP spid="60" grpId="0"/>
      <p:bldP spid="8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27" name="椭圆 26"/>
          <p:cNvSpPr/>
          <p:nvPr/>
        </p:nvSpPr>
        <p:spPr>
          <a:xfrm>
            <a:off x="2317834" y="2447880"/>
            <a:ext cx="1801642" cy="1801638"/>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7200" dirty="0">
                <a:solidFill>
                  <a:srgbClr val="7C3D67"/>
                </a:solidFill>
              </a:rPr>
              <a:t>4</a:t>
            </a:r>
            <a:endParaRPr lang="zh-CN" altLang="en-US" sz="7200" dirty="0">
              <a:solidFill>
                <a:srgbClr val="7C3D67"/>
              </a:solidFill>
            </a:endParaRPr>
          </a:p>
        </p:txBody>
      </p:sp>
      <p:grpSp>
        <p:nvGrpSpPr>
          <p:cNvPr id="9" name="组合 8"/>
          <p:cNvGrpSpPr/>
          <p:nvPr/>
        </p:nvGrpSpPr>
        <p:grpSpPr>
          <a:xfrm>
            <a:off x="4242843" y="2731390"/>
            <a:ext cx="5778191" cy="1396806"/>
            <a:chOff x="5219954" y="2653895"/>
            <a:chExt cx="5778191" cy="1396806"/>
          </a:xfrm>
        </p:grpSpPr>
        <p:sp>
          <p:nvSpPr>
            <p:cNvPr id="10" name="矩形 9"/>
            <p:cNvSpPr/>
            <p:nvPr/>
          </p:nvSpPr>
          <p:spPr>
            <a:xfrm>
              <a:off x="5219954" y="2653895"/>
              <a:ext cx="5109091" cy="830997"/>
            </a:xfrm>
            <a:prstGeom prst="rect">
              <a:avLst/>
            </a:prstGeom>
          </p:spPr>
          <p:txBody>
            <a:bodyPr wrap="none">
              <a:spAutoFit/>
            </a:bodyPr>
            <a:lstStyle/>
            <a:p>
              <a:pPr algn="ctr"/>
              <a:r>
                <a:rPr kumimoji="1" lang="zh-CN" altLang="en-US" sz="4800" dirty="0">
                  <a:solidFill>
                    <a:srgbClr val="DF6282"/>
                  </a:solidFill>
                  <a:latin typeface="华康标题宋W9" panose="02020909000000000000" pitchFamily="49" charset="-122"/>
                  <a:ea typeface="华康标题宋W9" panose="02020909000000000000" pitchFamily="49" charset="-122"/>
                </a:rPr>
                <a:t>加入你的标题描述</a:t>
              </a:r>
            </a:p>
          </p:txBody>
        </p:sp>
        <p:sp>
          <p:nvSpPr>
            <p:cNvPr id="11" name="矩形 10"/>
            <p:cNvSpPr/>
            <p:nvPr/>
          </p:nvSpPr>
          <p:spPr>
            <a:xfrm>
              <a:off x="5338253" y="3450921"/>
              <a:ext cx="5659892" cy="599780"/>
            </a:xfrm>
            <a:prstGeom prst="rect">
              <a:avLst/>
            </a:prstGeom>
          </p:spPr>
          <p:txBody>
            <a:bodyPr wrap="square">
              <a:spAutoFit/>
            </a:bodyPr>
            <a:lstStyle/>
            <a:p>
              <a:pPr algn="ct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66513843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Scale>
                                      <p:cBhvr>
                                        <p:cTn id="13"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7"/>
                                        </p:tgtEl>
                                        <p:attrNameLst>
                                          <p:attrName>ppt_x</p:attrName>
                                          <p:attrName>ppt_y</p:attrName>
                                        </p:attrNameLst>
                                      </p:cBhvr>
                                    </p:animMotion>
                                    <p:animEffect transition="in" filter="fade">
                                      <p:cBhvr>
                                        <p:cTn id="15" dur="1000"/>
                                        <p:tgtEl>
                                          <p:spTgt spid="27"/>
                                        </p:tgtEl>
                                      </p:cBhvr>
                                    </p:animEffect>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flipH="1">
            <a:off x="6637054" y="2528009"/>
            <a:ext cx="4796995" cy="3966427"/>
            <a:chOff x="4589634" y="2002009"/>
            <a:chExt cx="5331805" cy="4408639"/>
          </a:xfrm>
        </p:grpSpPr>
        <p:sp>
          <p:nvSpPr>
            <p:cNvPr id="6" name="圆角矩形 9"/>
            <p:cNvSpPr/>
            <p:nvPr/>
          </p:nvSpPr>
          <p:spPr>
            <a:xfrm>
              <a:off x="4589634" y="2002009"/>
              <a:ext cx="2855913" cy="773112"/>
            </a:xfrm>
            <a:prstGeom prst="round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p>
          </p:txBody>
        </p:sp>
        <p:sp>
          <p:nvSpPr>
            <p:cNvPr id="7" name="圆角矩形 10"/>
            <p:cNvSpPr/>
            <p:nvPr/>
          </p:nvSpPr>
          <p:spPr>
            <a:xfrm>
              <a:off x="4589634" y="3573463"/>
              <a:ext cx="2855913" cy="774700"/>
            </a:xfrm>
            <a:prstGeom prst="round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p>
          </p:txBody>
        </p:sp>
        <p:sp>
          <p:nvSpPr>
            <p:cNvPr id="8" name="圆角矩形 11"/>
            <p:cNvSpPr/>
            <p:nvPr/>
          </p:nvSpPr>
          <p:spPr>
            <a:xfrm>
              <a:off x="4589634" y="5144914"/>
              <a:ext cx="2855913" cy="774700"/>
            </a:xfrm>
            <a:prstGeom prst="round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p>
          </p:txBody>
        </p:sp>
        <p:sp>
          <p:nvSpPr>
            <p:cNvPr id="10" name="矩形 9"/>
            <p:cNvSpPr/>
            <p:nvPr/>
          </p:nvSpPr>
          <p:spPr>
            <a:xfrm>
              <a:off x="5104519" y="2082972"/>
              <a:ext cx="1826142" cy="584775"/>
            </a:xfrm>
            <a:prstGeom prst="rect">
              <a:avLst/>
            </a:prstGeom>
          </p:spPr>
          <p:txBody>
            <a:bodyPr wrap="none">
              <a:spAutoFit/>
            </a:bodyPr>
            <a:lstStyle/>
            <a:p>
              <a:pPr lvl="0" algn="ctr"/>
              <a:r>
                <a:rPr lang="zh-CN" altLang="en-US" sz="2800" noProof="1">
                  <a:solidFill>
                    <a:srgbClr val="FFFFFF"/>
                  </a:solidFill>
                </a:rPr>
                <a:t>加入标题</a:t>
              </a:r>
            </a:p>
          </p:txBody>
        </p:sp>
        <p:sp>
          <p:nvSpPr>
            <p:cNvPr id="12" name="文本框 60"/>
            <p:cNvSpPr>
              <a:spLocks noChangeArrowheads="1"/>
            </p:cNvSpPr>
            <p:nvPr/>
          </p:nvSpPr>
          <p:spPr bwMode="auto">
            <a:xfrm>
              <a:off x="7596933" y="2002009"/>
              <a:ext cx="2304119" cy="1265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4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2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6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文本框 60"/>
            <p:cNvSpPr>
              <a:spLocks noChangeArrowheads="1"/>
            </p:cNvSpPr>
            <p:nvPr/>
          </p:nvSpPr>
          <p:spPr bwMode="auto">
            <a:xfrm>
              <a:off x="7617320" y="3573463"/>
              <a:ext cx="2304119" cy="1265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4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2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6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文本框 60"/>
            <p:cNvSpPr>
              <a:spLocks noChangeArrowheads="1"/>
            </p:cNvSpPr>
            <p:nvPr/>
          </p:nvSpPr>
          <p:spPr bwMode="auto">
            <a:xfrm>
              <a:off x="7596933" y="5144914"/>
              <a:ext cx="2304118" cy="1265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4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2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6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5"/>
            <p:cNvSpPr/>
            <p:nvPr/>
          </p:nvSpPr>
          <p:spPr>
            <a:xfrm>
              <a:off x="5104518" y="3654395"/>
              <a:ext cx="1826141" cy="584775"/>
            </a:xfrm>
            <a:prstGeom prst="rect">
              <a:avLst/>
            </a:prstGeom>
          </p:spPr>
          <p:txBody>
            <a:bodyPr wrap="none">
              <a:spAutoFit/>
            </a:bodyPr>
            <a:lstStyle/>
            <a:p>
              <a:pPr lvl="0" algn="ctr"/>
              <a:r>
                <a:rPr lang="zh-CN" altLang="en-US" sz="2800" noProof="1">
                  <a:solidFill>
                    <a:srgbClr val="FFFFFF"/>
                  </a:solidFill>
                </a:rPr>
                <a:t>加入标题</a:t>
              </a:r>
            </a:p>
          </p:txBody>
        </p:sp>
        <p:sp>
          <p:nvSpPr>
            <p:cNvPr id="17" name="矩形 16"/>
            <p:cNvSpPr/>
            <p:nvPr/>
          </p:nvSpPr>
          <p:spPr>
            <a:xfrm>
              <a:off x="5104518" y="5230611"/>
              <a:ext cx="1826141" cy="584775"/>
            </a:xfrm>
            <a:prstGeom prst="rect">
              <a:avLst/>
            </a:prstGeom>
          </p:spPr>
          <p:txBody>
            <a:bodyPr wrap="none">
              <a:spAutoFit/>
            </a:bodyPr>
            <a:lstStyle/>
            <a:p>
              <a:pPr lvl="0" algn="ctr"/>
              <a:r>
                <a:rPr lang="zh-CN" altLang="en-US" sz="2800" noProof="1">
                  <a:solidFill>
                    <a:srgbClr val="FFFFFF"/>
                  </a:solidFill>
                </a:rPr>
                <a:t>加入标题</a:t>
              </a:r>
            </a:p>
          </p:txBody>
        </p:sp>
      </p:grpSp>
      <p:grpSp>
        <p:nvGrpSpPr>
          <p:cNvPr id="18" name="组合 17"/>
          <p:cNvGrpSpPr/>
          <p:nvPr/>
        </p:nvGrpSpPr>
        <p:grpSpPr>
          <a:xfrm>
            <a:off x="828053" y="2265255"/>
            <a:ext cx="5474940" cy="4022164"/>
            <a:chOff x="804705" y="1371289"/>
            <a:chExt cx="7413550" cy="5331028"/>
          </a:xfrm>
        </p:grpSpPr>
        <p:sp>
          <p:nvSpPr>
            <p:cNvPr id="19" name="矩形 18"/>
            <p:cNvSpPr/>
            <p:nvPr/>
          </p:nvSpPr>
          <p:spPr>
            <a:xfrm>
              <a:off x="804705" y="1371289"/>
              <a:ext cx="3510122" cy="261349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4449131" y="4088827"/>
              <a:ext cx="3769124" cy="2613490"/>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20"/>
            <p:cNvSpPr/>
            <p:nvPr/>
          </p:nvSpPr>
          <p:spPr>
            <a:xfrm>
              <a:off x="804705" y="4098763"/>
              <a:ext cx="3510122" cy="498721"/>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2" name="Content Placeholder 2"/>
            <p:cNvSpPr txBox="1">
              <a:spLocks/>
            </p:cNvSpPr>
            <p:nvPr/>
          </p:nvSpPr>
          <p:spPr>
            <a:xfrm>
              <a:off x="867603" y="4651089"/>
              <a:ext cx="3384328" cy="187709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a:t>
              </a:r>
              <a:endParaRPr lang="en-US" altLang="zh-CN" sz="9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3" name="矩形 22"/>
            <p:cNvSpPr/>
            <p:nvPr/>
          </p:nvSpPr>
          <p:spPr>
            <a:xfrm>
              <a:off x="4449130" y="1398560"/>
              <a:ext cx="3769125" cy="2613493"/>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Content Placeholder 2"/>
            <p:cNvSpPr txBox="1">
              <a:spLocks/>
            </p:cNvSpPr>
            <p:nvPr/>
          </p:nvSpPr>
          <p:spPr>
            <a:xfrm>
              <a:off x="4614301" y="1771528"/>
              <a:ext cx="3459862" cy="190959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a:t>
              </a:r>
              <a:endParaRPr lang="en-US" altLang="zh-CN" sz="9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Tree>
    <p:extLst>
      <p:ext uri="{BB962C8B-B14F-4D97-AF65-F5344CB8AC3E}">
        <p14:creationId xmlns:p14="http://schemas.microsoft.com/office/powerpoint/2010/main" val="129780622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flipH="1">
            <a:off x="464985" y="2639188"/>
            <a:ext cx="11262030" cy="3428173"/>
            <a:chOff x="855400" y="1347614"/>
            <a:chExt cx="7498015" cy="2282403"/>
          </a:xfrm>
        </p:grpSpPr>
        <p:grpSp>
          <p:nvGrpSpPr>
            <p:cNvPr id="6" name="组合 5"/>
            <p:cNvGrpSpPr/>
            <p:nvPr/>
          </p:nvGrpSpPr>
          <p:grpSpPr>
            <a:xfrm>
              <a:off x="1127870" y="1347614"/>
              <a:ext cx="1278500" cy="1278500"/>
              <a:chOff x="1127870" y="1347614"/>
              <a:chExt cx="1278500" cy="1278500"/>
            </a:xfrm>
          </p:grpSpPr>
          <p:sp>
            <p:nvSpPr>
              <p:cNvPr id="33" name="椭圆 32"/>
              <p:cNvSpPr/>
              <p:nvPr/>
            </p:nvSpPr>
            <p:spPr>
              <a:xfrm>
                <a:off x="1127870" y="1347614"/>
                <a:ext cx="1278500" cy="1278500"/>
              </a:xfrm>
              <a:prstGeom prst="ellipse">
                <a:avLst/>
              </a:prstGeom>
              <a:solidFill>
                <a:srgbClr val="DF628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519470" y="1713814"/>
                <a:ext cx="495300" cy="546100"/>
                <a:chOff x="1917700" y="530225"/>
                <a:chExt cx="495300" cy="546100"/>
              </a:xfrm>
            </p:grpSpPr>
            <p:sp>
              <p:nvSpPr>
                <p:cNvPr id="35" name="Freeform 23"/>
                <p:cNvSpPr>
                  <a:spLocks noEditPoints="1"/>
                </p:cNvSpPr>
                <p:nvPr/>
              </p:nvSpPr>
              <p:spPr bwMode="auto">
                <a:xfrm>
                  <a:off x="1917700" y="530225"/>
                  <a:ext cx="495300" cy="546100"/>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4"/>
                <p:cNvSpPr>
                  <a:spLocks/>
                </p:cNvSpPr>
                <p:nvPr/>
              </p:nvSpPr>
              <p:spPr bwMode="auto">
                <a:xfrm>
                  <a:off x="1935163" y="690563"/>
                  <a:ext cx="98425" cy="93663"/>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 name="组合 6"/>
            <p:cNvGrpSpPr/>
            <p:nvPr/>
          </p:nvGrpSpPr>
          <p:grpSpPr>
            <a:xfrm>
              <a:off x="3144094" y="1347614"/>
              <a:ext cx="1278500" cy="1278500"/>
              <a:chOff x="3144094" y="1347614"/>
              <a:chExt cx="1278500" cy="1278500"/>
            </a:xfrm>
          </p:grpSpPr>
          <p:sp>
            <p:nvSpPr>
              <p:cNvPr id="29" name="椭圆 28"/>
              <p:cNvSpPr/>
              <p:nvPr/>
            </p:nvSpPr>
            <p:spPr>
              <a:xfrm>
                <a:off x="3144094" y="1347614"/>
                <a:ext cx="1278500" cy="1278500"/>
              </a:xfrm>
              <a:prstGeom prst="ellipse">
                <a:avLst/>
              </a:prstGeom>
              <a:solidFill>
                <a:srgbClr val="7C3D67"/>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3604498" y="1696352"/>
                <a:ext cx="427038" cy="542925"/>
                <a:chOff x="3290888" y="533400"/>
                <a:chExt cx="427038" cy="542925"/>
              </a:xfrm>
            </p:grpSpPr>
            <p:sp>
              <p:nvSpPr>
                <p:cNvPr id="31" name="Freeform 25"/>
                <p:cNvSpPr>
                  <a:spLocks/>
                </p:cNvSpPr>
                <p:nvPr/>
              </p:nvSpPr>
              <p:spPr bwMode="auto">
                <a:xfrm>
                  <a:off x="3290888" y="533400"/>
                  <a:ext cx="427038" cy="542925"/>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6"/>
                <p:cNvSpPr>
                  <a:spLocks noEditPoints="1"/>
                </p:cNvSpPr>
                <p:nvPr/>
              </p:nvSpPr>
              <p:spPr bwMode="auto">
                <a:xfrm>
                  <a:off x="3290888" y="536575"/>
                  <a:ext cx="358775" cy="357188"/>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 name="组合 7"/>
            <p:cNvGrpSpPr/>
            <p:nvPr/>
          </p:nvGrpSpPr>
          <p:grpSpPr>
            <a:xfrm>
              <a:off x="4936596" y="1347614"/>
              <a:ext cx="1278500" cy="1278500"/>
              <a:chOff x="4936596" y="1347614"/>
              <a:chExt cx="1278500" cy="1278500"/>
            </a:xfrm>
          </p:grpSpPr>
          <p:sp>
            <p:nvSpPr>
              <p:cNvPr id="27" name="椭圆 26"/>
              <p:cNvSpPr/>
              <p:nvPr/>
            </p:nvSpPr>
            <p:spPr>
              <a:xfrm>
                <a:off x="4936596" y="1347614"/>
                <a:ext cx="1278500" cy="1278500"/>
              </a:xfrm>
              <a:prstGeom prst="ellipse">
                <a:avLst/>
              </a:prstGeom>
              <a:solidFill>
                <a:srgbClr val="DF628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97"/>
              <p:cNvSpPr>
                <a:spLocks/>
              </p:cNvSpPr>
              <p:nvPr/>
            </p:nvSpPr>
            <p:spPr bwMode="auto">
              <a:xfrm>
                <a:off x="5278454" y="1721031"/>
                <a:ext cx="634975" cy="528835"/>
              </a:xfrm>
              <a:custGeom>
                <a:avLst/>
                <a:gdLst>
                  <a:gd name="T0" fmla="*/ 188 w 192"/>
                  <a:gd name="T1" fmla="*/ 80 h 160"/>
                  <a:gd name="T2" fmla="*/ 164 w 192"/>
                  <a:gd name="T3" fmla="*/ 80 h 160"/>
                  <a:gd name="T4" fmla="*/ 161 w 192"/>
                  <a:gd name="T5" fmla="*/ 82 h 160"/>
                  <a:gd name="T6" fmla="*/ 157 w 192"/>
                  <a:gd name="T7" fmla="*/ 88 h 160"/>
                  <a:gd name="T8" fmla="*/ 152 w 192"/>
                  <a:gd name="T9" fmla="*/ 67 h 160"/>
                  <a:gd name="T10" fmla="*/ 148 w 192"/>
                  <a:gd name="T11" fmla="*/ 64 h 160"/>
                  <a:gd name="T12" fmla="*/ 144 w 192"/>
                  <a:gd name="T13" fmla="*/ 67 h 160"/>
                  <a:gd name="T14" fmla="*/ 134 w 192"/>
                  <a:gd name="T15" fmla="*/ 98 h 160"/>
                  <a:gd name="T16" fmla="*/ 128 w 192"/>
                  <a:gd name="T17" fmla="*/ 51 h 160"/>
                  <a:gd name="T18" fmla="*/ 124 w 192"/>
                  <a:gd name="T19" fmla="*/ 48 h 160"/>
                  <a:gd name="T20" fmla="*/ 120 w 192"/>
                  <a:gd name="T21" fmla="*/ 51 h 160"/>
                  <a:gd name="T22" fmla="*/ 103 w 192"/>
                  <a:gd name="T23" fmla="*/ 127 h 160"/>
                  <a:gd name="T24" fmla="*/ 96 w 192"/>
                  <a:gd name="T25" fmla="*/ 4 h 160"/>
                  <a:gd name="T26" fmla="*/ 92 w 192"/>
                  <a:gd name="T27" fmla="*/ 0 h 160"/>
                  <a:gd name="T28" fmla="*/ 88 w 192"/>
                  <a:gd name="T29" fmla="*/ 3 h 160"/>
                  <a:gd name="T30" fmla="*/ 69 w 192"/>
                  <a:gd name="T31" fmla="*/ 85 h 160"/>
                  <a:gd name="T32" fmla="*/ 64 w 192"/>
                  <a:gd name="T33" fmla="*/ 43 h 160"/>
                  <a:gd name="T34" fmla="*/ 61 w 192"/>
                  <a:gd name="T35" fmla="*/ 40 h 160"/>
                  <a:gd name="T36" fmla="*/ 56 w 192"/>
                  <a:gd name="T37" fmla="*/ 43 h 160"/>
                  <a:gd name="T38" fmla="*/ 45 w 192"/>
                  <a:gd name="T39" fmla="*/ 78 h 160"/>
                  <a:gd name="T40" fmla="*/ 40 w 192"/>
                  <a:gd name="T41" fmla="*/ 59 h 160"/>
                  <a:gd name="T42" fmla="*/ 37 w 192"/>
                  <a:gd name="T43" fmla="*/ 56 h 160"/>
                  <a:gd name="T44" fmla="*/ 33 w 192"/>
                  <a:gd name="T45" fmla="*/ 58 h 160"/>
                  <a:gd name="T46" fmla="*/ 26 w 192"/>
                  <a:gd name="T47" fmla="*/ 72 h 160"/>
                  <a:gd name="T48" fmla="*/ 4 w 192"/>
                  <a:gd name="T49" fmla="*/ 72 h 160"/>
                  <a:gd name="T50" fmla="*/ 0 w 192"/>
                  <a:gd name="T51" fmla="*/ 76 h 160"/>
                  <a:gd name="T52" fmla="*/ 4 w 192"/>
                  <a:gd name="T53" fmla="*/ 80 h 160"/>
                  <a:gd name="T54" fmla="*/ 28 w 192"/>
                  <a:gd name="T55" fmla="*/ 80 h 160"/>
                  <a:gd name="T56" fmla="*/ 32 w 192"/>
                  <a:gd name="T57" fmla="*/ 78 h 160"/>
                  <a:gd name="T58" fmla="*/ 35 w 192"/>
                  <a:gd name="T59" fmla="*/ 71 h 160"/>
                  <a:gd name="T60" fmla="*/ 40 w 192"/>
                  <a:gd name="T61" fmla="*/ 93 h 160"/>
                  <a:gd name="T62" fmla="*/ 44 w 192"/>
                  <a:gd name="T63" fmla="*/ 96 h 160"/>
                  <a:gd name="T64" fmla="*/ 48 w 192"/>
                  <a:gd name="T65" fmla="*/ 93 h 160"/>
                  <a:gd name="T66" fmla="*/ 58 w 192"/>
                  <a:gd name="T67" fmla="*/ 62 h 160"/>
                  <a:gd name="T68" fmla="*/ 64 w 192"/>
                  <a:gd name="T69" fmla="*/ 108 h 160"/>
                  <a:gd name="T70" fmla="*/ 68 w 192"/>
                  <a:gd name="T71" fmla="*/ 112 h 160"/>
                  <a:gd name="T72" fmla="*/ 72 w 192"/>
                  <a:gd name="T73" fmla="*/ 109 h 160"/>
                  <a:gd name="T74" fmla="*/ 90 w 192"/>
                  <a:gd name="T75" fmla="*/ 32 h 160"/>
                  <a:gd name="T76" fmla="*/ 96 w 192"/>
                  <a:gd name="T77" fmla="*/ 156 h 160"/>
                  <a:gd name="T78" fmla="*/ 100 w 192"/>
                  <a:gd name="T79" fmla="*/ 160 h 160"/>
                  <a:gd name="T80" fmla="*/ 100 w 192"/>
                  <a:gd name="T81" fmla="*/ 160 h 160"/>
                  <a:gd name="T82" fmla="*/ 104 w 192"/>
                  <a:gd name="T83" fmla="*/ 157 h 160"/>
                  <a:gd name="T84" fmla="*/ 123 w 192"/>
                  <a:gd name="T85" fmla="*/ 75 h 160"/>
                  <a:gd name="T86" fmla="*/ 128 w 192"/>
                  <a:gd name="T87" fmla="*/ 116 h 160"/>
                  <a:gd name="T88" fmla="*/ 132 w 192"/>
                  <a:gd name="T89" fmla="*/ 120 h 160"/>
                  <a:gd name="T90" fmla="*/ 136 w 192"/>
                  <a:gd name="T91" fmla="*/ 117 h 160"/>
                  <a:gd name="T92" fmla="*/ 148 w 192"/>
                  <a:gd name="T93" fmla="*/ 82 h 160"/>
                  <a:gd name="T94" fmla="*/ 152 w 192"/>
                  <a:gd name="T95" fmla="*/ 101 h 160"/>
                  <a:gd name="T96" fmla="*/ 156 w 192"/>
                  <a:gd name="T97" fmla="*/ 104 h 160"/>
                  <a:gd name="T98" fmla="*/ 160 w 192"/>
                  <a:gd name="T99" fmla="*/ 102 h 160"/>
                  <a:gd name="T100" fmla="*/ 167 w 192"/>
                  <a:gd name="T101" fmla="*/ 88 h 160"/>
                  <a:gd name="T102" fmla="*/ 188 w 192"/>
                  <a:gd name="T103" fmla="*/ 88 h 160"/>
                  <a:gd name="T104" fmla="*/ 192 w 192"/>
                  <a:gd name="T105" fmla="*/ 84 h 160"/>
                  <a:gd name="T106" fmla="*/ 188 w 192"/>
                  <a:gd name="T107"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p:cNvGrpSpPr/>
            <p:nvPr/>
          </p:nvGrpSpPr>
          <p:grpSpPr>
            <a:xfrm>
              <a:off x="6709052" y="1347614"/>
              <a:ext cx="1278500" cy="1278500"/>
              <a:chOff x="6709052" y="1347614"/>
              <a:chExt cx="1278500" cy="1278500"/>
            </a:xfrm>
          </p:grpSpPr>
          <p:sp>
            <p:nvSpPr>
              <p:cNvPr id="25" name="椭圆 24"/>
              <p:cNvSpPr/>
              <p:nvPr/>
            </p:nvSpPr>
            <p:spPr>
              <a:xfrm>
                <a:off x="6709052" y="1347614"/>
                <a:ext cx="1278500" cy="1278500"/>
              </a:xfrm>
              <a:prstGeom prst="ellipse">
                <a:avLst/>
              </a:prstGeom>
              <a:solidFill>
                <a:srgbClr val="7C3D67"/>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154"/>
              <p:cNvSpPr>
                <a:spLocks noEditPoints="1"/>
              </p:cNvSpPr>
              <p:nvPr/>
            </p:nvSpPr>
            <p:spPr bwMode="auto">
              <a:xfrm>
                <a:off x="7094774" y="1718552"/>
                <a:ext cx="507055" cy="519991"/>
              </a:xfrm>
              <a:custGeom>
                <a:avLst/>
                <a:gdLst>
                  <a:gd name="T0" fmla="*/ 80 w 91"/>
                  <a:gd name="T1" fmla="*/ 44 h 93"/>
                  <a:gd name="T2" fmla="*/ 87 w 91"/>
                  <a:gd name="T3" fmla="*/ 37 h 93"/>
                  <a:gd name="T4" fmla="*/ 87 w 91"/>
                  <a:gd name="T5" fmla="*/ 23 h 93"/>
                  <a:gd name="T6" fmla="*/ 68 w 91"/>
                  <a:gd name="T7" fmla="*/ 4 h 93"/>
                  <a:gd name="T8" fmla="*/ 54 w 91"/>
                  <a:gd name="T9" fmla="*/ 4 h 93"/>
                  <a:gd name="T10" fmla="*/ 47 w 91"/>
                  <a:gd name="T11" fmla="*/ 11 h 93"/>
                  <a:gd name="T12" fmla="*/ 80 w 91"/>
                  <a:gd name="T13" fmla="*/ 44 h 93"/>
                  <a:gd name="T14" fmla="*/ 52 w 91"/>
                  <a:gd name="T15" fmla="*/ 23 h 93"/>
                  <a:gd name="T16" fmla="*/ 68 w 91"/>
                  <a:gd name="T17" fmla="*/ 39 h 93"/>
                  <a:gd name="T18" fmla="*/ 77 w 91"/>
                  <a:gd name="T19" fmla="*/ 48 h 93"/>
                  <a:gd name="T20" fmla="*/ 43 w 91"/>
                  <a:gd name="T21" fmla="*/ 81 h 93"/>
                  <a:gd name="T22" fmla="*/ 34 w 91"/>
                  <a:gd name="T23" fmla="*/ 73 h 93"/>
                  <a:gd name="T24" fmla="*/ 19 w 91"/>
                  <a:gd name="T25" fmla="*/ 59 h 93"/>
                  <a:gd name="T26" fmla="*/ 41 w 91"/>
                  <a:gd name="T27" fmla="*/ 37 h 93"/>
                  <a:gd name="T28" fmla="*/ 39 w 91"/>
                  <a:gd name="T29" fmla="*/ 34 h 93"/>
                  <a:gd name="T30" fmla="*/ 16 w 91"/>
                  <a:gd name="T31" fmla="*/ 57 h 93"/>
                  <a:gd name="T32" fmla="*/ 10 w 91"/>
                  <a:gd name="T33" fmla="*/ 48 h 93"/>
                  <a:gd name="T34" fmla="*/ 43 w 91"/>
                  <a:gd name="T35" fmla="*/ 14 h 93"/>
                  <a:gd name="T36" fmla="*/ 52 w 91"/>
                  <a:gd name="T37" fmla="*/ 23 h 93"/>
                  <a:gd name="T38" fmla="*/ 4 w 91"/>
                  <a:gd name="T39" fmla="*/ 69 h 93"/>
                  <a:gd name="T40" fmla="*/ 0 w 91"/>
                  <a:gd name="T41" fmla="*/ 86 h 93"/>
                  <a:gd name="T42" fmla="*/ 6 w 91"/>
                  <a:gd name="T43" fmla="*/ 93 h 93"/>
                  <a:gd name="T44" fmla="*/ 24 w 91"/>
                  <a:gd name="T45" fmla="*/ 89 h 93"/>
                  <a:gd name="T46" fmla="*/ 4 w 91"/>
                  <a:gd name="T47" fmla="*/ 6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0" y="44"/>
                    </a:moveTo>
                    <a:cubicBezTo>
                      <a:pt x="87" y="37"/>
                      <a:pt x="87" y="37"/>
                      <a:pt x="87" y="37"/>
                    </a:cubicBezTo>
                    <a:cubicBezTo>
                      <a:pt x="91" y="33"/>
                      <a:pt x="91" y="27"/>
                      <a:pt x="87" y="23"/>
                    </a:cubicBezTo>
                    <a:cubicBezTo>
                      <a:pt x="68" y="4"/>
                      <a:pt x="68" y="4"/>
                      <a:pt x="68" y="4"/>
                    </a:cubicBezTo>
                    <a:cubicBezTo>
                      <a:pt x="64" y="0"/>
                      <a:pt x="58" y="0"/>
                      <a:pt x="54" y="4"/>
                    </a:cubicBezTo>
                    <a:cubicBezTo>
                      <a:pt x="47" y="11"/>
                      <a:pt x="47" y="11"/>
                      <a:pt x="47" y="11"/>
                    </a:cubicBezTo>
                    <a:cubicBezTo>
                      <a:pt x="80" y="44"/>
                      <a:pt x="80" y="44"/>
                      <a:pt x="80" y="44"/>
                    </a:cubicBezTo>
                    <a:close/>
                    <a:moveTo>
                      <a:pt x="52" y="23"/>
                    </a:moveTo>
                    <a:cubicBezTo>
                      <a:pt x="68" y="39"/>
                      <a:pt x="68" y="39"/>
                      <a:pt x="68" y="39"/>
                    </a:cubicBezTo>
                    <a:cubicBezTo>
                      <a:pt x="77" y="48"/>
                      <a:pt x="77" y="48"/>
                      <a:pt x="77" y="48"/>
                    </a:cubicBezTo>
                    <a:cubicBezTo>
                      <a:pt x="43" y="81"/>
                      <a:pt x="43" y="81"/>
                      <a:pt x="43" y="81"/>
                    </a:cubicBezTo>
                    <a:cubicBezTo>
                      <a:pt x="35" y="83"/>
                      <a:pt x="33" y="79"/>
                      <a:pt x="34" y="73"/>
                    </a:cubicBezTo>
                    <a:cubicBezTo>
                      <a:pt x="26" y="72"/>
                      <a:pt x="20" y="68"/>
                      <a:pt x="19" y="59"/>
                    </a:cubicBezTo>
                    <a:cubicBezTo>
                      <a:pt x="41" y="37"/>
                      <a:pt x="41" y="37"/>
                      <a:pt x="41" y="37"/>
                    </a:cubicBezTo>
                    <a:cubicBezTo>
                      <a:pt x="39" y="34"/>
                      <a:pt x="39" y="34"/>
                      <a:pt x="39" y="34"/>
                    </a:cubicBezTo>
                    <a:cubicBezTo>
                      <a:pt x="16" y="57"/>
                      <a:pt x="16" y="57"/>
                      <a:pt x="16" y="57"/>
                    </a:cubicBezTo>
                    <a:cubicBezTo>
                      <a:pt x="10" y="58"/>
                      <a:pt x="9" y="54"/>
                      <a:pt x="10" y="48"/>
                    </a:cubicBezTo>
                    <a:cubicBezTo>
                      <a:pt x="21" y="37"/>
                      <a:pt x="32" y="26"/>
                      <a:pt x="43" y="14"/>
                    </a:cubicBezTo>
                    <a:cubicBezTo>
                      <a:pt x="52" y="23"/>
                      <a:pt x="52" y="23"/>
                      <a:pt x="52" y="23"/>
                    </a:cubicBezTo>
                    <a:close/>
                    <a:moveTo>
                      <a:pt x="4" y="69"/>
                    </a:moveTo>
                    <a:cubicBezTo>
                      <a:pt x="0" y="86"/>
                      <a:pt x="0" y="86"/>
                      <a:pt x="0" y="86"/>
                    </a:cubicBezTo>
                    <a:cubicBezTo>
                      <a:pt x="6" y="93"/>
                      <a:pt x="6" y="93"/>
                      <a:pt x="6" y="93"/>
                    </a:cubicBezTo>
                    <a:cubicBezTo>
                      <a:pt x="24" y="89"/>
                      <a:pt x="24" y="89"/>
                      <a:pt x="24" y="89"/>
                    </a:cubicBezTo>
                    <a:lnTo>
                      <a:pt x="4" y="6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2" name="组合 11"/>
            <p:cNvGrpSpPr/>
            <p:nvPr/>
          </p:nvGrpSpPr>
          <p:grpSpPr>
            <a:xfrm>
              <a:off x="855400" y="2778246"/>
              <a:ext cx="1823439" cy="851771"/>
              <a:chOff x="855400" y="2778246"/>
              <a:chExt cx="1823439" cy="851771"/>
            </a:xfrm>
          </p:grpSpPr>
          <p:sp>
            <p:nvSpPr>
              <p:cNvPr id="23" name="TextBox 27"/>
              <p:cNvSpPr txBox="1"/>
              <p:nvPr/>
            </p:nvSpPr>
            <p:spPr>
              <a:xfrm>
                <a:off x="891437" y="2778246"/>
                <a:ext cx="1751366" cy="266385"/>
              </a:xfrm>
              <a:prstGeom prst="rect">
                <a:avLst/>
              </a:prstGeom>
              <a:noFill/>
            </p:spPr>
            <p:txBody>
              <a:bodyPr wrap="square" rtlCol="0">
                <a:spAutoFit/>
              </a:bodyPr>
              <a:lstStyle/>
              <a:p>
                <a:pPr algn="ctr"/>
                <a:r>
                  <a:rPr lang="en-US" altLang="zh-CN" sz="2000" b="1" dirty="0">
                    <a:solidFill>
                      <a:schemeClr val="bg1">
                        <a:lumMod val="50000"/>
                      </a:schemeClr>
                    </a:solidFill>
                  </a:rPr>
                  <a:t>TEXT  HERE</a:t>
                </a:r>
                <a:endParaRPr lang="zh-CN" altLang="en-US" sz="2000" b="1" dirty="0">
                  <a:solidFill>
                    <a:schemeClr val="bg1">
                      <a:lumMod val="50000"/>
                    </a:schemeClr>
                  </a:solidFill>
                </a:endParaRPr>
              </a:p>
            </p:txBody>
          </p:sp>
          <p:sp>
            <p:nvSpPr>
              <p:cNvPr id="24" name="TextBox 28"/>
              <p:cNvSpPr txBox="1"/>
              <p:nvPr/>
            </p:nvSpPr>
            <p:spPr>
              <a:xfrm>
                <a:off x="855400" y="3160471"/>
                <a:ext cx="1823439" cy="469546"/>
              </a:xfrm>
              <a:prstGeom prst="rect">
                <a:avLst/>
              </a:prstGeom>
              <a:noFill/>
            </p:spPr>
            <p:txBody>
              <a:bodyPr wrap="square" rtlCol="0">
                <a:spAutoFit/>
              </a:bodyPr>
              <a:lstStyle/>
              <a:p>
                <a:pPr>
                  <a:lnSpc>
                    <a:spcPct val="150000"/>
                  </a:lnSpc>
                </a:pPr>
                <a:r>
                  <a:rPr lang="en-US" altLang="zh-CN" sz="1400" dirty="0">
                    <a:solidFill>
                      <a:schemeClr val="bg1">
                        <a:lumMod val="50000"/>
                      </a:schemeClr>
                    </a:solidFill>
                  </a:rPr>
                  <a:t>You can click here to enter you text. You can click here to enter you text. </a:t>
                </a:r>
                <a:endParaRPr lang="zh-CN" altLang="en-US" sz="1400" dirty="0">
                  <a:solidFill>
                    <a:schemeClr val="bg1">
                      <a:lumMod val="50000"/>
                    </a:schemeClr>
                  </a:solidFill>
                </a:endParaRPr>
              </a:p>
            </p:txBody>
          </p:sp>
        </p:grpSp>
        <p:grpSp>
          <p:nvGrpSpPr>
            <p:cNvPr id="14" name="组合 13"/>
            <p:cNvGrpSpPr/>
            <p:nvPr/>
          </p:nvGrpSpPr>
          <p:grpSpPr>
            <a:xfrm>
              <a:off x="2871624" y="2778246"/>
              <a:ext cx="1823439" cy="851771"/>
              <a:chOff x="2871624" y="2778246"/>
              <a:chExt cx="1823439" cy="851771"/>
            </a:xfrm>
          </p:grpSpPr>
          <p:sp>
            <p:nvSpPr>
              <p:cNvPr id="21" name="TextBox 30"/>
              <p:cNvSpPr txBox="1"/>
              <p:nvPr/>
            </p:nvSpPr>
            <p:spPr>
              <a:xfrm>
                <a:off x="2907661" y="2778246"/>
                <a:ext cx="1751366" cy="266385"/>
              </a:xfrm>
              <a:prstGeom prst="rect">
                <a:avLst/>
              </a:prstGeom>
              <a:noFill/>
            </p:spPr>
            <p:txBody>
              <a:bodyPr wrap="square" rtlCol="0">
                <a:spAutoFit/>
              </a:bodyPr>
              <a:lstStyle/>
              <a:p>
                <a:pPr algn="ctr"/>
                <a:r>
                  <a:rPr lang="en-US" altLang="zh-CN" sz="2000" b="1" dirty="0">
                    <a:solidFill>
                      <a:schemeClr val="bg1">
                        <a:lumMod val="50000"/>
                      </a:schemeClr>
                    </a:solidFill>
                  </a:rPr>
                  <a:t>TEXT  HERE</a:t>
                </a:r>
                <a:endParaRPr lang="zh-CN" altLang="en-US" sz="2000" b="1" dirty="0">
                  <a:solidFill>
                    <a:schemeClr val="bg1">
                      <a:lumMod val="50000"/>
                    </a:schemeClr>
                  </a:solidFill>
                </a:endParaRPr>
              </a:p>
            </p:txBody>
          </p:sp>
          <p:sp>
            <p:nvSpPr>
              <p:cNvPr id="22" name="TextBox 31"/>
              <p:cNvSpPr txBox="1"/>
              <p:nvPr/>
            </p:nvSpPr>
            <p:spPr>
              <a:xfrm>
                <a:off x="2871624" y="3160471"/>
                <a:ext cx="1823439" cy="469546"/>
              </a:xfrm>
              <a:prstGeom prst="rect">
                <a:avLst/>
              </a:prstGeom>
              <a:noFill/>
            </p:spPr>
            <p:txBody>
              <a:bodyPr wrap="square" rtlCol="0">
                <a:spAutoFit/>
              </a:bodyPr>
              <a:lstStyle/>
              <a:p>
                <a:pPr>
                  <a:lnSpc>
                    <a:spcPct val="150000"/>
                  </a:lnSpc>
                </a:pPr>
                <a:r>
                  <a:rPr lang="en-US" altLang="zh-CN" sz="1400" dirty="0">
                    <a:solidFill>
                      <a:schemeClr val="bg1">
                        <a:lumMod val="50000"/>
                      </a:schemeClr>
                    </a:solidFill>
                  </a:rPr>
                  <a:t>You can click here to enter you text. You can click here to enter you text. </a:t>
                </a:r>
                <a:endParaRPr lang="zh-CN" altLang="en-US" sz="1400" dirty="0">
                  <a:solidFill>
                    <a:schemeClr val="bg1">
                      <a:lumMod val="50000"/>
                    </a:schemeClr>
                  </a:solidFill>
                </a:endParaRPr>
              </a:p>
            </p:txBody>
          </p:sp>
        </p:grpSp>
        <p:grpSp>
          <p:nvGrpSpPr>
            <p:cNvPr id="15" name="组合 14"/>
            <p:cNvGrpSpPr/>
            <p:nvPr/>
          </p:nvGrpSpPr>
          <p:grpSpPr>
            <a:xfrm>
              <a:off x="4706537" y="2778246"/>
              <a:ext cx="1823439" cy="851771"/>
              <a:chOff x="4706537" y="2778246"/>
              <a:chExt cx="1823439" cy="851771"/>
            </a:xfrm>
          </p:grpSpPr>
          <p:sp>
            <p:nvSpPr>
              <p:cNvPr id="19" name="TextBox 33"/>
              <p:cNvSpPr txBox="1"/>
              <p:nvPr/>
            </p:nvSpPr>
            <p:spPr>
              <a:xfrm>
                <a:off x="4742574" y="2778246"/>
                <a:ext cx="1751366" cy="266385"/>
              </a:xfrm>
              <a:prstGeom prst="rect">
                <a:avLst/>
              </a:prstGeom>
              <a:noFill/>
            </p:spPr>
            <p:txBody>
              <a:bodyPr wrap="square" rtlCol="0">
                <a:spAutoFit/>
              </a:bodyPr>
              <a:lstStyle/>
              <a:p>
                <a:pPr algn="ctr"/>
                <a:r>
                  <a:rPr lang="en-US" altLang="zh-CN" sz="2000" b="1" dirty="0">
                    <a:solidFill>
                      <a:schemeClr val="bg1">
                        <a:lumMod val="50000"/>
                      </a:schemeClr>
                    </a:solidFill>
                  </a:rPr>
                  <a:t>TEXT  HERE</a:t>
                </a:r>
                <a:endParaRPr lang="zh-CN" altLang="en-US" sz="2000" b="1" dirty="0">
                  <a:solidFill>
                    <a:schemeClr val="bg1">
                      <a:lumMod val="50000"/>
                    </a:schemeClr>
                  </a:solidFill>
                </a:endParaRPr>
              </a:p>
            </p:txBody>
          </p:sp>
          <p:sp>
            <p:nvSpPr>
              <p:cNvPr id="20" name="TextBox 34"/>
              <p:cNvSpPr txBox="1"/>
              <p:nvPr/>
            </p:nvSpPr>
            <p:spPr>
              <a:xfrm>
                <a:off x="4706537" y="3160471"/>
                <a:ext cx="1823439" cy="469546"/>
              </a:xfrm>
              <a:prstGeom prst="rect">
                <a:avLst/>
              </a:prstGeom>
              <a:noFill/>
            </p:spPr>
            <p:txBody>
              <a:bodyPr wrap="square" rtlCol="0">
                <a:spAutoFit/>
              </a:bodyPr>
              <a:lstStyle/>
              <a:p>
                <a:pPr>
                  <a:lnSpc>
                    <a:spcPct val="150000"/>
                  </a:lnSpc>
                </a:pPr>
                <a:r>
                  <a:rPr lang="en-US" altLang="zh-CN" sz="1400" dirty="0">
                    <a:solidFill>
                      <a:schemeClr val="bg1">
                        <a:lumMod val="50000"/>
                      </a:schemeClr>
                    </a:solidFill>
                  </a:rPr>
                  <a:t>You can click here to enter you text. You can click here to enter you text. </a:t>
                </a:r>
                <a:endParaRPr lang="zh-CN" altLang="en-US" sz="1400" dirty="0">
                  <a:solidFill>
                    <a:schemeClr val="bg1">
                      <a:lumMod val="50000"/>
                    </a:schemeClr>
                  </a:solidFill>
                </a:endParaRPr>
              </a:p>
            </p:txBody>
          </p:sp>
        </p:grpSp>
        <p:grpSp>
          <p:nvGrpSpPr>
            <p:cNvPr id="16" name="组合 15"/>
            <p:cNvGrpSpPr/>
            <p:nvPr/>
          </p:nvGrpSpPr>
          <p:grpSpPr>
            <a:xfrm>
              <a:off x="6529976" y="2778246"/>
              <a:ext cx="1823439" cy="851771"/>
              <a:chOff x="6529976" y="2778246"/>
              <a:chExt cx="1823439" cy="851771"/>
            </a:xfrm>
          </p:grpSpPr>
          <p:sp>
            <p:nvSpPr>
              <p:cNvPr id="17" name="TextBox 36"/>
              <p:cNvSpPr txBox="1"/>
              <p:nvPr/>
            </p:nvSpPr>
            <p:spPr>
              <a:xfrm>
                <a:off x="6566013" y="2778246"/>
                <a:ext cx="1751366" cy="266385"/>
              </a:xfrm>
              <a:prstGeom prst="rect">
                <a:avLst/>
              </a:prstGeom>
              <a:noFill/>
            </p:spPr>
            <p:txBody>
              <a:bodyPr wrap="square" rtlCol="0">
                <a:spAutoFit/>
              </a:bodyPr>
              <a:lstStyle/>
              <a:p>
                <a:pPr algn="ctr"/>
                <a:r>
                  <a:rPr lang="en-US" altLang="zh-CN" sz="2000" b="1" dirty="0">
                    <a:solidFill>
                      <a:schemeClr val="bg1">
                        <a:lumMod val="50000"/>
                      </a:schemeClr>
                    </a:solidFill>
                  </a:rPr>
                  <a:t>TEXT  HERE</a:t>
                </a:r>
                <a:endParaRPr lang="zh-CN" altLang="en-US" sz="2000" b="1" dirty="0">
                  <a:solidFill>
                    <a:schemeClr val="bg1">
                      <a:lumMod val="50000"/>
                    </a:schemeClr>
                  </a:solidFill>
                </a:endParaRPr>
              </a:p>
            </p:txBody>
          </p:sp>
          <p:sp>
            <p:nvSpPr>
              <p:cNvPr id="18" name="TextBox 37"/>
              <p:cNvSpPr txBox="1"/>
              <p:nvPr/>
            </p:nvSpPr>
            <p:spPr>
              <a:xfrm>
                <a:off x="6529976" y="3160471"/>
                <a:ext cx="1823439" cy="469546"/>
              </a:xfrm>
              <a:prstGeom prst="rect">
                <a:avLst/>
              </a:prstGeom>
              <a:noFill/>
            </p:spPr>
            <p:txBody>
              <a:bodyPr wrap="square" rtlCol="0">
                <a:spAutoFit/>
              </a:bodyPr>
              <a:lstStyle/>
              <a:p>
                <a:pPr>
                  <a:lnSpc>
                    <a:spcPct val="150000"/>
                  </a:lnSpc>
                </a:pPr>
                <a:r>
                  <a:rPr lang="en-US" altLang="zh-CN" sz="1400" dirty="0">
                    <a:solidFill>
                      <a:schemeClr val="bg1">
                        <a:lumMod val="50000"/>
                      </a:schemeClr>
                    </a:solidFill>
                  </a:rPr>
                  <a:t>You can click here to enter you text. You can click here to enter you text. </a:t>
                </a:r>
                <a:endParaRPr lang="zh-CN" altLang="en-US" sz="1400" dirty="0">
                  <a:solidFill>
                    <a:schemeClr val="bg1">
                      <a:lumMod val="50000"/>
                    </a:schemeClr>
                  </a:solidFill>
                </a:endParaRPr>
              </a:p>
            </p:txBody>
          </p:sp>
        </p:grpSp>
      </p:grpSp>
    </p:spTree>
    <p:extLst>
      <p:ext uri="{BB962C8B-B14F-4D97-AF65-F5344CB8AC3E}">
        <p14:creationId xmlns:p14="http://schemas.microsoft.com/office/powerpoint/2010/main" val="136666165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815695" y="2303980"/>
            <a:ext cx="5090734" cy="4148144"/>
            <a:chOff x="1003575" y="2270527"/>
            <a:chExt cx="5090734" cy="4148144"/>
          </a:xfrm>
        </p:grpSpPr>
        <p:sp>
          <p:nvSpPr>
            <p:cNvPr id="5" name="Freeform 5"/>
            <p:cNvSpPr>
              <a:spLocks/>
            </p:cNvSpPr>
            <p:nvPr/>
          </p:nvSpPr>
          <p:spPr bwMode="auto">
            <a:xfrm rot="16200000">
              <a:off x="3731596" y="2966124"/>
              <a:ext cx="2348959" cy="2376466"/>
            </a:xfrm>
            <a:custGeom>
              <a:avLst/>
              <a:gdLst>
                <a:gd name="T0" fmla="*/ 1472 w 1578"/>
                <a:gd name="T1" fmla="*/ 0 h 1598"/>
                <a:gd name="T2" fmla="*/ 104 w 1578"/>
                <a:gd name="T3" fmla="*/ 0 h 1598"/>
                <a:gd name="T4" fmla="*/ 104 w 1578"/>
                <a:gd name="T5" fmla="*/ 0 h 1598"/>
                <a:gd name="T6" fmla="*/ 88 w 1578"/>
                <a:gd name="T7" fmla="*/ 2 h 1598"/>
                <a:gd name="T8" fmla="*/ 74 w 1578"/>
                <a:gd name="T9" fmla="*/ 4 h 1598"/>
                <a:gd name="T10" fmla="*/ 60 w 1578"/>
                <a:gd name="T11" fmla="*/ 8 h 1598"/>
                <a:gd name="T12" fmla="*/ 48 w 1578"/>
                <a:gd name="T13" fmla="*/ 12 h 1598"/>
                <a:gd name="T14" fmla="*/ 36 w 1578"/>
                <a:gd name="T15" fmla="*/ 18 h 1598"/>
                <a:gd name="T16" fmla="*/ 26 w 1578"/>
                <a:gd name="T17" fmla="*/ 26 h 1598"/>
                <a:gd name="T18" fmla="*/ 18 w 1578"/>
                <a:gd name="T19" fmla="*/ 36 h 1598"/>
                <a:gd name="T20" fmla="*/ 12 w 1578"/>
                <a:gd name="T21" fmla="*/ 46 h 1598"/>
                <a:gd name="T22" fmla="*/ 6 w 1578"/>
                <a:gd name="T23" fmla="*/ 56 h 1598"/>
                <a:gd name="T24" fmla="*/ 2 w 1578"/>
                <a:gd name="T25" fmla="*/ 68 h 1598"/>
                <a:gd name="T26" fmla="*/ 0 w 1578"/>
                <a:gd name="T27" fmla="*/ 80 h 1598"/>
                <a:gd name="T28" fmla="*/ 0 w 1578"/>
                <a:gd name="T29" fmla="*/ 94 h 1598"/>
                <a:gd name="T30" fmla="*/ 0 w 1578"/>
                <a:gd name="T31" fmla="*/ 106 h 1598"/>
                <a:gd name="T32" fmla="*/ 4 w 1578"/>
                <a:gd name="T33" fmla="*/ 120 h 1598"/>
                <a:gd name="T34" fmla="*/ 8 w 1578"/>
                <a:gd name="T35" fmla="*/ 136 h 1598"/>
                <a:gd name="T36" fmla="*/ 14 w 1578"/>
                <a:gd name="T37" fmla="*/ 150 h 1598"/>
                <a:gd name="T38" fmla="*/ 714 w 1578"/>
                <a:gd name="T39" fmla="*/ 1538 h 1598"/>
                <a:gd name="T40" fmla="*/ 714 w 1578"/>
                <a:gd name="T41" fmla="*/ 1538 h 1598"/>
                <a:gd name="T42" fmla="*/ 722 w 1578"/>
                <a:gd name="T43" fmla="*/ 1552 h 1598"/>
                <a:gd name="T44" fmla="*/ 730 w 1578"/>
                <a:gd name="T45" fmla="*/ 1564 h 1598"/>
                <a:gd name="T46" fmla="*/ 738 w 1578"/>
                <a:gd name="T47" fmla="*/ 1574 h 1598"/>
                <a:gd name="T48" fmla="*/ 748 w 1578"/>
                <a:gd name="T49" fmla="*/ 1582 h 1598"/>
                <a:gd name="T50" fmla="*/ 758 w 1578"/>
                <a:gd name="T51" fmla="*/ 1588 h 1598"/>
                <a:gd name="T52" fmla="*/ 768 w 1578"/>
                <a:gd name="T53" fmla="*/ 1594 h 1598"/>
                <a:gd name="T54" fmla="*/ 778 w 1578"/>
                <a:gd name="T55" fmla="*/ 1596 h 1598"/>
                <a:gd name="T56" fmla="*/ 788 w 1578"/>
                <a:gd name="T57" fmla="*/ 1598 h 1598"/>
                <a:gd name="T58" fmla="*/ 800 w 1578"/>
                <a:gd name="T59" fmla="*/ 1596 h 1598"/>
                <a:gd name="T60" fmla="*/ 810 w 1578"/>
                <a:gd name="T61" fmla="*/ 1594 h 1598"/>
                <a:gd name="T62" fmla="*/ 820 w 1578"/>
                <a:gd name="T63" fmla="*/ 1588 h 1598"/>
                <a:gd name="T64" fmla="*/ 830 w 1578"/>
                <a:gd name="T65" fmla="*/ 1582 h 1598"/>
                <a:gd name="T66" fmla="*/ 838 w 1578"/>
                <a:gd name="T67" fmla="*/ 1574 h 1598"/>
                <a:gd name="T68" fmla="*/ 848 w 1578"/>
                <a:gd name="T69" fmla="*/ 1564 h 1598"/>
                <a:gd name="T70" fmla="*/ 856 w 1578"/>
                <a:gd name="T71" fmla="*/ 1552 h 1598"/>
                <a:gd name="T72" fmla="*/ 864 w 1578"/>
                <a:gd name="T73" fmla="*/ 1538 h 1598"/>
                <a:gd name="T74" fmla="*/ 1564 w 1578"/>
                <a:gd name="T75" fmla="*/ 140 h 1598"/>
                <a:gd name="T76" fmla="*/ 1564 w 1578"/>
                <a:gd name="T77" fmla="*/ 140 h 1598"/>
                <a:gd name="T78" fmla="*/ 1570 w 1578"/>
                <a:gd name="T79" fmla="*/ 126 h 1598"/>
                <a:gd name="T80" fmla="*/ 1574 w 1578"/>
                <a:gd name="T81" fmla="*/ 112 h 1598"/>
                <a:gd name="T82" fmla="*/ 1578 w 1578"/>
                <a:gd name="T83" fmla="*/ 98 h 1598"/>
                <a:gd name="T84" fmla="*/ 1578 w 1578"/>
                <a:gd name="T85" fmla="*/ 84 h 1598"/>
                <a:gd name="T86" fmla="*/ 1578 w 1578"/>
                <a:gd name="T87" fmla="*/ 72 h 1598"/>
                <a:gd name="T88" fmla="*/ 1576 w 1578"/>
                <a:gd name="T89" fmla="*/ 60 h 1598"/>
                <a:gd name="T90" fmla="*/ 1572 w 1578"/>
                <a:gd name="T91" fmla="*/ 50 h 1598"/>
                <a:gd name="T92" fmla="*/ 1566 w 1578"/>
                <a:gd name="T93" fmla="*/ 40 h 1598"/>
                <a:gd name="T94" fmla="*/ 1560 w 1578"/>
                <a:gd name="T95" fmla="*/ 32 h 1598"/>
                <a:gd name="T96" fmla="*/ 1552 w 1578"/>
                <a:gd name="T97" fmla="*/ 24 h 1598"/>
                <a:gd name="T98" fmla="*/ 1542 w 1578"/>
                <a:gd name="T99" fmla="*/ 16 h 1598"/>
                <a:gd name="T100" fmla="*/ 1530 w 1578"/>
                <a:gd name="T101" fmla="*/ 10 h 1598"/>
                <a:gd name="T102" fmla="*/ 1518 w 1578"/>
                <a:gd name="T103" fmla="*/ 6 h 1598"/>
                <a:gd name="T104" fmla="*/ 1504 w 1578"/>
                <a:gd name="T105" fmla="*/ 4 h 1598"/>
                <a:gd name="T106" fmla="*/ 1490 w 1578"/>
                <a:gd name="T107" fmla="*/ 0 h 1598"/>
                <a:gd name="T108" fmla="*/ 1472 w 1578"/>
                <a:gd name="T109" fmla="*/ 0 h 1598"/>
                <a:gd name="T110" fmla="*/ 1472 w 1578"/>
                <a:gd name="T111" fmla="*/ 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8" h="1598">
                  <a:moveTo>
                    <a:pt x="1472" y="0"/>
                  </a:moveTo>
                  <a:lnTo>
                    <a:pt x="104" y="0"/>
                  </a:lnTo>
                  <a:lnTo>
                    <a:pt x="104" y="0"/>
                  </a:lnTo>
                  <a:lnTo>
                    <a:pt x="88" y="2"/>
                  </a:lnTo>
                  <a:lnTo>
                    <a:pt x="74" y="4"/>
                  </a:lnTo>
                  <a:lnTo>
                    <a:pt x="60" y="8"/>
                  </a:lnTo>
                  <a:lnTo>
                    <a:pt x="48" y="12"/>
                  </a:lnTo>
                  <a:lnTo>
                    <a:pt x="36" y="18"/>
                  </a:lnTo>
                  <a:lnTo>
                    <a:pt x="26" y="26"/>
                  </a:lnTo>
                  <a:lnTo>
                    <a:pt x="18" y="36"/>
                  </a:lnTo>
                  <a:lnTo>
                    <a:pt x="12" y="46"/>
                  </a:lnTo>
                  <a:lnTo>
                    <a:pt x="6" y="56"/>
                  </a:lnTo>
                  <a:lnTo>
                    <a:pt x="2" y="68"/>
                  </a:lnTo>
                  <a:lnTo>
                    <a:pt x="0" y="80"/>
                  </a:lnTo>
                  <a:lnTo>
                    <a:pt x="0" y="94"/>
                  </a:lnTo>
                  <a:lnTo>
                    <a:pt x="0" y="106"/>
                  </a:lnTo>
                  <a:lnTo>
                    <a:pt x="4" y="120"/>
                  </a:lnTo>
                  <a:lnTo>
                    <a:pt x="8" y="136"/>
                  </a:lnTo>
                  <a:lnTo>
                    <a:pt x="14" y="150"/>
                  </a:lnTo>
                  <a:lnTo>
                    <a:pt x="714" y="1538"/>
                  </a:lnTo>
                  <a:lnTo>
                    <a:pt x="714" y="1538"/>
                  </a:lnTo>
                  <a:lnTo>
                    <a:pt x="722" y="1552"/>
                  </a:lnTo>
                  <a:lnTo>
                    <a:pt x="730" y="1564"/>
                  </a:lnTo>
                  <a:lnTo>
                    <a:pt x="738" y="1574"/>
                  </a:lnTo>
                  <a:lnTo>
                    <a:pt x="748" y="1582"/>
                  </a:lnTo>
                  <a:lnTo>
                    <a:pt x="758" y="1588"/>
                  </a:lnTo>
                  <a:lnTo>
                    <a:pt x="768" y="1594"/>
                  </a:lnTo>
                  <a:lnTo>
                    <a:pt x="778" y="1596"/>
                  </a:lnTo>
                  <a:lnTo>
                    <a:pt x="788" y="1598"/>
                  </a:lnTo>
                  <a:lnTo>
                    <a:pt x="800" y="1596"/>
                  </a:lnTo>
                  <a:lnTo>
                    <a:pt x="810" y="1594"/>
                  </a:lnTo>
                  <a:lnTo>
                    <a:pt x="820" y="1588"/>
                  </a:lnTo>
                  <a:lnTo>
                    <a:pt x="830" y="1582"/>
                  </a:lnTo>
                  <a:lnTo>
                    <a:pt x="838" y="1574"/>
                  </a:lnTo>
                  <a:lnTo>
                    <a:pt x="848" y="1564"/>
                  </a:lnTo>
                  <a:lnTo>
                    <a:pt x="856" y="1552"/>
                  </a:lnTo>
                  <a:lnTo>
                    <a:pt x="864" y="1538"/>
                  </a:lnTo>
                  <a:lnTo>
                    <a:pt x="1564" y="140"/>
                  </a:lnTo>
                  <a:lnTo>
                    <a:pt x="1564" y="140"/>
                  </a:lnTo>
                  <a:lnTo>
                    <a:pt x="1570" y="126"/>
                  </a:lnTo>
                  <a:lnTo>
                    <a:pt x="1574" y="112"/>
                  </a:lnTo>
                  <a:lnTo>
                    <a:pt x="1578" y="98"/>
                  </a:lnTo>
                  <a:lnTo>
                    <a:pt x="1578" y="84"/>
                  </a:lnTo>
                  <a:lnTo>
                    <a:pt x="1578" y="72"/>
                  </a:lnTo>
                  <a:lnTo>
                    <a:pt x="1576" y="60"/>
                  </a:lnTo>
                  <a:lnTo>
                    <a:pt x="1572" y="50"/>
                  </a:lnTo>
                  <a:lnTo>
                    <a:pt x="1566" y="40"/>
                  </a:lnTo>
                  <a:lnTo>
                    <a:pt x="1560" y="32"/>
                  </a:lnTo>
                  <a:lnTo>
                    <a:pt x="1552" y="24"/>
                  </a:lnTo>
                  <a:lnTo>
                    <a:pt x="1542" y="16"/>
                  </a:lnTo>
                  <a:lnTo>
                    <a:pt x="1530" y="10"/>
                  </a:lnTo>
                  <a:lnTo>
                    <a:pt x="1518" y="6"/>
                  </a:lnTo>
                  <a:lnTo>
                    <a:pt x="1504" y="4"/>
                  </a:lnTo>
                  <a:lnTo>
                    <a:pt x="1490" y="0"/>
                  </a:lnTo>
                  <a:lnTo>
                    <a:pt x="1472" y="0"/>
                  </a:lnTo>
                  <a:lnTo>
                    <a:pt x="1472" y="0"/>
                  </a:lnTo>
                  <a:close/>
                </a:path>
              </a:pathLst>
            </a:custGeom>
            <a:solidFill>
              <a:srgbClr val="DF628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 name="Freeform 6"/>
            <p:cNvSpPr>
              <a:spLocks/>
            </p:cNvSpPr>
            <p:nvPr/>
          </p:nvSpPr>
          <p:spPr bwMode="auto">
            <a:xfrm rot="16200000">
              <a:off x="1009077" y="3095434"/>
              <a:ext cx="2363628" cy="2374631"/>
            </a:xfrm>
            <a:custGeom>
              <a:avLst/>
              <a:gdLst>
                <a:gd name="T0" fmla="*/ 104 w 1588"/>
                <a:gd name="T1" fmla="*/ 1596 h 1596"/>
                <a:gd name="T2" fmla="*/ 1470 w 1588"/>
                <a:gd name="T3" fmla="*/ 1596 h 1596"/>
                <a:gd name="T4" fmla="*/ 1470 w 1588"/>
                <a:gd name="T5" fmla="*/ 1596 h 1596"/>
                <a:gd name="T6" fmla="*/ 1488 w 1588"/>
                <a:gd name="T7" fmla="*/ 1596 h 1596"/>
                <a:gd name="T8" fmla="*/ 1506 w 1588"/>
                <a:gd name="T9" fmla="*/ 1594 h 1596"/>
                <a:gd name="T10" fmla="*/ 1520 w 1588"/>
                <a:gd name="T11" fmla="*/ 1590 h 1596"/>
                <a:gd name="T12" fmla="*/ 1534 w 1588"/>
                <a:gd name="T13" fmla="*/ 1584 h 1596"/>
                <a:gd name="T14" fmla="*/ 1548 w 1588"/>
                <a:gd name="T15" fmla="*/ 1578 h 1596"/>
                <a:gd name="T16" fmla="*/ 1558 w 1588"/>
                <a:gd name="T17" fmla="*/ 1570 h 1596"/>
                <a:gd name="T18" fmla="*/ 1566 w 1588"/>
                <a:gd name="T19" fmla="*/ 1562 h 1596"/>
                <a:gd name="T20" fmla="*/ 1574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62 w 1588"/>
                <a:gd name="T39" fmla="*/ 58 h 1596"/>
                <a:gd name="T40" fmla="*/ 862 w 1588"/>
                <a:gd name="T41" fmla="*/ 58 h 1596"/>
                <a:gd name="T42" fmla="*/ 854 w 1588"/>
                <a:gd name="T43" fmla="*/ 44 h 1596"/>
                <a:gd name="T44" fmla="*/ 846 w 1588"/>
                <a:gd name="T45" fmla="*/ 32 h 1596"/>
                <a:gd name="T46" fmla="*/ 836 w 1588"/>
                <a:gd name="T47" fmla="*/ 22 h 1596"/>
                <a:gd name="T48" fmla="*/ 828 w 1588"/>
                <a:gd name="T49" fmla="*/ 14 h 1596"/>
                <a:gd name="T50" fmla="*/ 818 w 1588"/>
                <a:gd name="T51" fmla="*/ 8 h 1596"/>
                <a:gd name="T52" fmla="*/ 808 w 1588"/>
                <a:gd name="T53" fmla="*/ 4 h 1596"/>
                <a:gd name="T54" fmla="*/ 798 w 1588"/>
                <a:gd name="T55" fmla="*/ 0 h 1596"/>
                <a:gd name="T56" fmla="*/ 788 w 1588"/>
                <a:gd name="T57" fmla="*/ 0 h 1596"/>
                <a:gd name="T58" fmla="*/ 778 w 1588"/>
                <a:gd name="T59" fmla="*/ 0 h 1596"/>
                <a:gd name="T60" fmla="*/ 768 w 1588"/>
                <a:gd name="T61" fmla="*/ 4 h 1596"/>
                <a:gd name="T62" fmla="*/ 758 w 1588"/>
                <a:gd name="T63" fmla="*/ 8 h 1596"/>
                <a:gd name="T64" fmla="*/ 748 w 1588"/>
                <a:gd name="T65" fmla="*/ 14 h 1596"/>
                <a:gd name="T66" fmla="*/ 738 w 1588"/>
                <a:gd name="T67" fmla="*/ 22 h 1596"/>
                <a:gd name="T68" fmla="*/ 730 w 1588"/>
                <a:gd name="T69" fmla="*/ 32 h 1596"/>
                <a:gd name="T70" fmla="*/ 722 w 1588"/>
                <a:gd name="T71" fmla="*/ 44 h 1596"/>
                <a:gd name="T72" fmla="*/ 714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2 w 1588"/>
                <a:gd name="T93" fmla="*/ 1556 h 1596"/>
                <a:gd name="T94" fmla="*/ 18 w 1588"/>
                <a:gd name="T95" fmla="*/ 1566 h 1596"/>
                <a:gd name="T96" fmla="*/ 26 w 1588"/>
                <a:gd name="T97" fmla="*/ 1574 h 1596"/>
                <a:gd name="T98" fmla="*/ 36 w 1588"/>
                <a:gd name="T99" fmla="*/ 1580 h 1596"/>
                <a:gd name="T100" fmla="*/ 48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8" h="1596">
                  <a:moveTo>
                    <a:pt x="104" y="1596"/>
                  </a:moveTo>
                  <a:lnTo>
                    <a:pt x="1470" y="1596"/>
                  </a:ln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lnTo>
                    <a:pt x="104" y="1596"/>
                  </a:lnTo>
                  <a:close/>
                </a:path>
              </a:pathLst>
            </a:custGeom>
            <a:solidFill>
              <a:srgbClr val="7C3D6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cxnSp>
          <p:nvCxnSpPr>
            <p:cNvPr id="7" name="直接连接符 36"/>
            <p:cNvCxnSpPr>
              <a:cxnSpLocks noChangeShapeType="1"/>
            </p:cNvCxnSpPr>
            <p:nvPr/>
          </p:nvCxnSpPr>
          <p:spPr bwMode="auto">
            <a:xfrm>
              <a:off x="1712667" y="4369219"/>
              <a:ext cx="1450451" cy="0"/>
            </a:xfrm>
            <a:prstGeom prst="line">
              <a:avLst/>
            </a:prstGeom>
            <a:noFill/>
            <a:ln w="6350" algn="ctr">
              <a:solidFill>
                <a:schemeClr val="bg1"/>
              </a:solidFill>
              <a:miter lim="800000"/>
              <a:headEnd/>
              <a:tailEnd/>
            </a:ln>
            <a:extLst>
              <a:ext uri="{909E8E84-426E-40DD-AFC4-6F175D3DCCD1}">
                <a14:hiddenFill xmlns:a14="http://schemas.microsoft.com/office/drawing/2010/main">
                  <a:noFill/>
                </a14:hiddenFill>
              </a:ext>
            </a:extLst>
          </p:spPr>
        </p:cxnSp>
        <p:cxnSp>
          <p:nvCxnSpPr>
            <p:cNvPr id="8" name="直接连接符 44"/>
            <p:cNvCxnSpPr>
              <a:cxnSpLocks noChangeShapeType="1"/>
            </p:cNvCxnSpPr>
            <p:nvPr/>
          </p:nvCxnSpPr>
          <p:spPr bwMode="auto">
            <a:xfrm>
              <a:off x="3938769" y="4163846"/>
              <a:ext cx="1450451" cy="0"/>
            </a:xfrm>
            <a:prstGeom prst="line">
              <a:avLst/>
            </a:prstGeom>
            <a:noFill/>
            <a:ln w="6350" algn="ctr">
              <a:solidFill>
                <a:schemeClr val="bg1"/>
              </a:solidFill>
              <a:miter lim="800000"/>
              <a:headEnd/>
              <a:tailEnd/>
            </a:ln>
            <a:extLst>
              <a:ext uri="{909E8E84-426E-40DD-AFC4-6F175D3DCCD1}">
                <a14:hiddenFill xmlns:a14="http://schemas.microsoft.com/office/drawing/2010/main">
                  <a:noFill/>
                </a14:hiddenFill>
              </a:ext>
            </a:extLst>
          </p:spPr>
        </p:cxnSp>
        <p:sp>
          <p:nvSpPr>
            <p:cNvPr id="10" name="矩形 9"/>
            <p:cNvSpPr/>
            <p:nvPr/>
          </p:nvSpPr>
          <p:spPr>
            <a:xfrm>
              <a:off x="1802270" y="4492679"/>
              <a:ext cx="1281543" cy="352955"/>
            </a:xfrm>
            <a:prstGeom prst="rect">
              <a:avLst/>
            </a:prstGeom>
          </p:spPr>
          <p:txBody>
            <a:bodyPr wrap="none">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TEMPLATE</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4016804" y="4299495"/>
              <a:ext cx="1281543" cy="352955"/>
            </a:xfrm>
            <a:prstGeom prst="rect">
              <a:avLst/>
            </a:prstGeom>
          </p:spPr>
          <p:txBody>
            <a:bodyPr wrap="none">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TEMPLATE</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14" name="组合 13"/>
            <p:cNvGrpSpPr>
              <a:grpSpLocks noChangeAspect="1"/>
            </p:cNvGrpSpPr>
            <p:nvPr/>
          </p:nvGrpSpPr>
          <p:grpSpPr>
            <a:xfrm>
              <a:off x="4424307" y="3546295"/>
              <a:ext cx="442662" cy="495044"/>
              <a:chOff x="5999255" y="3275006"/>
              <a:chExt cx="402656" cy="450303"/>
            </a:xfrm>
            <a:solidFill>
              <a:schemeClr val="bg1"/>
            </a:solidFill>
            <a:effectLst/>
          </p:grpSpPr>
          <p:sp>
            <p:nvSpPr>
              <p:cNvPr id="15"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0" name="组合 19"/>
            <p:cNvGrpSpPr/>
            <p:nvPr/>
          </p:nvGrpSpPr>
          <p:grpSpPr>
            <a:xfrm>
              <a:off x="2244717" y="3699270"/>
              <a:ext cx="422882" cy="455087"/>
              <a:chOff x="7005429" y="4859473"/>
              <a:chExt cx="466184" cy="501686"/>
            </a:xfrm>
            <a:effectLst/>
          </p:grpSpPr>
          <p:sp>
            <p:nvSpPr>
              <p:cNvPr id="21" name="Freeform 154"/>
              <p:cNvSpPr>
                <a:spLocks/>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Rectangle 155"/>
              <p:cNvSpPr>
                <a:spLocks noChangeArrowheads="1"/>
              </p:cNvSpPr>
              <p:nvPr/>
            </p:nvSpPr>
            <p:spPr bwMode="auto">
              <a:xfrm>
                <a:off x="7166118" y="5278945"/>
                <a:ext cx="9342" cy="326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26" name="文本框 44"/>
            <p:cNvSpPr txBox="1"/>
            <p:nvPr/>
          </p:nvSpPr>
          <p:spPr>
            <a:xfrm>
              <a:off x="1173564" y="5464564"/>
              <a:ext cx="2457664" cy="954107"/>
            </a:xfrm>
            <a:prstGeom prst="rect">
              <a:avLst/>
            </a:prstGeom>
            <a:noFill/>
            <a:effectLst/>
          </p:spPr>
          <p:txBody>
            <a:bodyPr wrap="square" rtlCol="0">
              <a:spAutoFit/>
            </a:bodyPr>
            <a:lstStyle/>
            <a:p>
              <a:r>
                <a:rPr lang="zh-CN" altLang="en-US" sz="1400" dirty="0">
                  <a:solidFill>
                    <a:srgbClr val="FFFFFF">
                      <a:lumMod val="50000"/>
                    </a:srgbClr>
                  </a:solidFill>
                  <a:latin typeface="微软雅黑" panose="020B0503020204020204" pitchFamily="34" charset="-122"/>
                  <a:ea typeface="微软雅黑" panose="020B0503020204020204" pitchFamily="34" charset="-122"/>
                </a:rPr>
                <a:t>点击输入简要文字内容，言简意赅的说明分项内容</a:t>
              </a:r>
              <a:r>
                <a:rPr lang="en-US" altLang="zh-CN" sz="1400" dirty="0">
                  <a:solidFill>
                    <a:srgbClr val="FFFFFF">
                      <a:lumMod val="50000"/>
                    </a:srgbClr>
                  </a:solidFill>
                  <a:latin typeface="微软雅黑" panose="020B0503020204020204" pitchFamily="34" charset="-122"/>
                  <a:ea typeface="微软雅黑" panose="020B0503020204020204" pitchFamily="34" charset="-122"/>
                </a:rPr>
                <a:t>COOLLA</a:t>
              </a:r>
              <a:r>
                <a:rPr lang="zh-CN" altLang="en-US" sz="1400" dirty="0">
                  <a:solidFill>
                    <a:srgbClr val="FFFFFF">
                      <a:lumMod val="50000"/>
                    </a:srgbClr>
                  </a:solidFill>
                  <a:latin typeface="微软雅黑" panose="020B0503020204020204" pitchFamily="34" charset="-122"/>
                  <a:ea typeface="微软雅黑" panose="020B0503020204020204" pitchFamily="34" charset="-122"/>
                </a:rPr>
                <a:t>专业设计</a:t>
              </a:r>
              <a:r>
                <a:rPr lang="en-US" altLang="zh-CN" sz="1400" dirty="0">
                  <a:solidFill>
                    <a:srgbClr val="FFFFFF">
                      <a:lumMod val="50000"/>
                    </a:srgbClr>
                  </a:solidFill>
                  <a:latin typeface="微软雅黑" panose="020B0503020204020204" pitchFamily="34" charset="-122"/>
                  <a:ea typeface="微软雅黑" panose="020B0503020204020204" pitchFamily="34" charset="-122"/>
                </a:rPr>
                <a:t>……</a:t>
              </a:r>
            </a:p>
            <a:p>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27" name="文本框 45"/>
            <p:cNvSpPr txBox="1"/>
            <p:nvPr/>
          </p:nvSpPr>
          <p:spPr>
            <a:xfrm>
              <a:off x="3631228" y="2270527"/>
              <a:ext cx="2229251" cy="738664"/>
            </a:xfrm>
            <a:prstGeom prst="rect">
              <a:avLst/>
            </a:prstGeom>
            <a:noFill/>
            <a:effectLst/>
          </p:spPr>
          <p:txBody>
            <a:bodyPr wrap="square" rtlCol="0">
              <a:spAutoFit/>
            </a:bodyPr>
            <a:lstStyle/>
            <a:p>
              <a:pPr lvl="0" algn="just"/>
              <a:r>
                <a:rPr lang="zh-CN" altLang="en-US" sz="1400" dirty="0">
                  <a:solidFill>
                    <a:srgbClr val="FFFFFF">
                      <a:lumMod val="50000"/>
                    </a:srgbClr>
                  </a:solidFill>
                  <a:latin typeface="微软雅黑" panose="020B0503020204020204" pitchFamily="34" charset="-122"/>
                  <a:ea typeface="微软雅黑" panose="020B0503020204020204" pitchFamily="34" charset="-122"/>
                </a:rPr>
                <a:t>点击输入简要文字内容，言简意赅的说明分项内容</a:t>
              </a:r>
              <a:r>
                <a:rPr lang="en-US" altLang="zh-CN" sz="1400" dirty="0">
                  <a:solidFill>
                    <a:srgbClr val="FFFFFF">
                      <a:lumMod val="50000"/>
                    </a:srgbClr>
                  </a:solidFill>
                  <a:latin typeface="微软雅黑" panose="020B0503020204020204" pitchFamily="34" charset="-122"/>
                  <a:ea typeface="微软雅黑" panose="020B0503020204020204" pitchFamily="34" charset="-122"/>
                </a:rPr>
                <a:t>COOLLA</a:t>
              </a:r>
              <a:r>
                <a:rPr lang="zh-CN" altLang="en-US" sz="1400" dirty="0">
                  <a:solidFill>
                    <a:srgbClr val="FFFFFF">
                      <a:lumMod val="50000"/>
                    </a:srgbClr>
                  </a:solidFill>
                  <a:latin typeface="微软雅黑" panose="020B0503020204020204" pitchFamily="34" charset="-122"/>
                  <a:ea typeface="微软雅黑" panose="020B0503020204020204" pitchFamily="34" charset="-122"/>
                </a:rPr>
                <a:t>专业设计</a:t>
              </a:r>
              <a:r>
                <a:rPr lang="en-US" altLang="zh-CN" sz="1400" dirty="0">
                  <a:solidFill>
                    <a:srgbClr val="FFFFFF">
                      <a:lumMod val="50000"/>
                    </a:srgbClr>
                  </a:solidFill>
                  <a:latin typeface="微软雅黑" panose="020B0503020204020204" pitchFamily="34" charset="-122"/>
                  <a:ea typeface="微软雅黑" panose="020B0503020204020204" pitchFamily="34" charset="-122"/>
                </a:rPr>
                <a:t>……</a:t>
              </a:r>
            </a:p>
          </p:txBody>
        </p:sp>
      </p:grpSp>
      <p:grpSp>
        <p:nvGrpSpPr>
          <p:cNvPr id="28" name="组合 27"/>
          <p:cNvGrpSpPr/>
          <p:nvPr/>
        </p:nvGrpSpPr>
        <p:grpSpPr>
          <a:xfrm>
            <a:off x="6246064" y="2250768"/>
            <a:ext cx="5001584" cy="4073199"/>
            <a:chOff x="3519540" y="959418"/>
            <a:chExt cx="4181853" cy="3559242"/>
          </a:xfrm>
        </p:grpSpPr>
        <p:sp>
          <p:nvSpPr>
            <p:cNvPr id="29" name="矩形 28"/>
            <p:cNvSpPr/>
            <p:nvPr/>
          </p:nvSpPr>
          <p:spPr>
            <a:xfrm>
              <a:off x="3519540" y="959418"/>
              <a:ext cx="4181853" cy="240842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30" name="矩形 29"/>
            <p:cNvSpPr/>
            <p:nvPr/>
          </p:nvSpPr>
          <p:spPr>
            <a:xfrm>
              <a:off x="3519540" y="3414352"/>
              <a:ext cx="4181853" cy="1104308"/>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31" name="TextBox 14"/>
            <p:cNvSpPr txBox="1"/>
            <p:nvPr/>
          </p:nvSpPr>
          <p:spPr>
            <a:xfrm>
              <a:off x="3556744" y="3524974"/>
              <a:ext cx="4089378" cy="779030"/>
            </a:xfrm>
            <a:prstGeom prst="rect">
              <a:avLst/>
            </a:prstGeom>
            <a:noFill/>
          </p:spPr>
          <p:txBody>
            <a:bodyPr wrap="square" rtlCol="0">
              <a:spAutoFit/>
            </a:bodyPr>
            <a:lstStyle/>
            <a:p>
              <a:r>
                <a:rPr lang="en-US" altLang="zh-CN" sz="1000" b="1" dirty="0">
                  <a:solidFill>
                    <a:schemeClr val="bg1"/>
                  </a:solidFill>
                </a:rPr>
                <a:t>Many thanks for your awesome work!, we are so happy with your professionalism. Many thanks for your awesome work!, we are so happy with your professionalism. Many thanks for your awesome work!, we are so happy with your professionalism.</a:t>
              </a:r>
              <a:endParaRPr lang="zh-CN" altLang="en-US" sz="1000" b="1" dirty="0">
                <a:solidFill>
                  <a:schemeClr val="bg1"/>
                </a:solidFill>
              </a:endParaRPr>
            </a:p>
            <a:p>
              <a:endParaRPr lang="zh-CN" altLang="en-US" sz="1000" b="1" dirty="0">
                <a:solidFill>
                  <a:schemeClr val="bg1"/>
                </a:solidFill>
              </a:endParaRPr>
            </a:p>
            <a:p>
              <a:endParaRPr lang="zh-CN" altLang="en-US" sz="1000" b="1" dirty="0">
                <a:solidFill>
                  <a:schemeClr val="bg1"/>
                </a:solidFill>
              </a:endParaRPr>
            </a:p>
          </p:txBody>
        </p:sp>
        <p:sp>
          <p:nvSpPr>
            <p:cNvPr id="32" name="TextBox 16"/>
            <p:cNvSpPr txBox="1"/>
            <p:nvPr/>
          </p:nvSpPr>
          <p:spPr>
            <a:xfrm>
              <a:off x="3702517" y="4169397"/>
              <a:ext cx="3797832" cy="208669"/>
            </a:xfrm>
            <a:prstGeom prst="rect">
              <a:avLst/>
            </a:prstGeom>
            <a:noFill/>
          </p:spPr>
          <p:txBody>
            <a:bodyPr wrap="square" rtlCol="0">
              <a:spAutoFit/>
            </a:bodyPr>
            <a:lstStyle/>
            <a:p>
              <a:r>
                <a:rPr lang="en-US" altLang="zh-CN" sz="900" dirty="0">
                  <a:solidFill>
                    <a:schemeClr val="bg1"/>
                  </a:solidFill>
                </a:rPr>
                <a:t>/ </a:t>
              </a:r>
              <a:r>
                <a:rPr lang="en-US" altLang="zh-CN" sz="900" b="1" dirty="0" err="1">
                  <a:solidFill>
                    <a:schemeClr val="bg1"/>
                  </a:solidFill>
                </a:rPr>
                <a:t>Herpina</a:t>
              </a:r>
              <a:r>
                <a:rPr lang="en-US" altLang="zh-CN" sz="900" b="1" dirty="0">
                  <a:solidFill>
                    <a:schemeClr val="bg1"/>
                  </a:solidFill>
                </a:rPr>
                <a:t> </a:t>
              </a:r>
              <a:r>
                <a:rPr lang="en-US" altLang="zh-CN" sz="900" b="1" dirty="0" err="1">
                  <a:solidFill>
                    <a:schemeClr val="bg1"/>
                  </a:solidFill>
                </a:rPr>
                <a:t>Herpson</a:t>
              </a:r>
              <a:r>
                <a:rPr lang="en-US" altLang="zh-CN" sz="900" b="1" dirty="0">
                  <a:solidFill>
                    <a:schemeClr val="bg1"/>
                  </a:solidFill>
                </a:rPr>
                <a:t> </a:t>
              </a:r>
              <a:r>
                <a:rPr lang="en-US" altLang="zh-CN" sz="900" dirty="0">
                  <a:solidFill>
                    <a:schemeClr val="bg1"/>
                  </a:solidFill>
                </a:rPr>
                <a:t>-The Happiest Company/ </a:t>
              </a:r>
              <a:r>
                <a:rPr lang="en-US" altLang="zh-CN" sz="900" b="1" dirty="0" err="1">
                  <a:solidFill>
                    <a:schemeClr val="bg1"/>
                  </a:solidFill>
                </a:rPr>
                <a:t>Herpina</a:t>
              </a:r>
              <a:r>
                <a:rPr lang="en-US" altLang="zh-CN" sz="900" b="1" dirty="0">
                  <a:solidFill>
                    <a:schemeClr val="bg1"/>
                  </a:solidFill>
                </a:rPr>
                <a:t> </a:t>
              </a:r>
              <a:r>
                <a:rPr lang="en-US" altLang="zh-CN" sz="900" b="1" dirty="0" err="1">
                  <a:solidFill>
                    <a:schemeClr val="bg1"/>
                  </a:solidFill>
                </a:rPr>
                <a:t>Herpson</a:t>
              </a:r>
              <a:r>
                <a:rPr lang="en-US" altLang="zh-CN" sz="900" b="1" dirty="0">
                  <a:solidFill>
                    <a:schemeClr val="bg1"/>
                  </a:solidFill>
                </a:rPr>
                <a:t> </a:t>
              </a:r>
              <a:r>
                <a:rPr lang="en-US" altLang="zh-CN" sz="900" dirty="0">
                  <a:solidFill>
                    <a:schemeClr val="bg1"/>
                  </a:solidFill>
                </a:rPr>
                <a:t>-The Happiest </a:t>
              </a:r>
              <a:r>
                <a:rPr lang="en-US" altLang="zh-CN" sz="900" dirty="0" err="1">
                  <a:solidFill>
                    <a:schemeClr val="bg1"/>
                  </a:solidFill>
                </a:rPr>
                <a:t>Compan</a:t>
              </a:r>
              <a:r>
                <a:rPr lang="en-US" altLang="zh-CN" sz="900" dirty="0">
                  <a:solidFill>
                    <a:schemeClr val="bg1"/>
                  </a:solidFill>
                </a:rPr>
                <a:t>/</a:t>
              </a:r>
              <a:endParaRPr lang="zh-CN" altLang="en-US" sz="900" dirty="0">
                <a:solidFill>
                  <a:schemeClr val="bg1"/>
                </a:solidFill>
              </a:endParaRPr>
            </a:p>
          </p:txBody>
        </p:sp>
        <p:cxnSp>
          <p:nvCxnSpPr>
            <p:cNvPr id="33" name="直接连接符 32"/>
            <p:cNvCxnSpPr>
              <a:cxnSpLocks/>
            </p:cNvCxnSpPr>
            <p:nvPr/>
          </p:nvCxnSpPr>
          <p:spPr>
            <a:xfrm>
              <a:off x="3766135" y="4051013"/>
              <a:ext cx="3627013"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0697741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541791" y="2305378"/>
            <a:ext cx="9108418" cy="4554210"/>
            <a:chOff x="467544" y="915566"/>
            <a:chExt cx="8064896" cy="4032448"/>
          </a:xfrm>
        </p:grpSpPr>
        <p:sp>
          <p:nvSpPr>
            <p:cNvPr id="6" name="饼形 5"/>
            <p:cNvSpPr/>
            <p:nvPr/>
          </p:nvSpPr>
          <p:spPr>
            <a:xfrm>
              <a:off x="3901801" y="2114999"/>
              <a:ext cx="1872208" cy="1872208"/>
            </a:xfrm>
            <a:prstGeom prst="pie">
              <a:avLst>
                <a:gd name="adj1" fmla="val 0"/>
                <a:gd name="adj2" fmla="val 5433853"/>
              </a:avLst>
            </a:prstGeom>
            <a:noFill/>
            <a:ln w="76200">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饼形 6"/>
            <p:cNvSpPr/>
            <p:nvPr/>
          </p:nvSpPr>
          <p:spPr>
            <a:xfrm flipH="1">
              <a:off x="3201274" y="1533788"/>
              <a:ext cx="3029484" cy="3029484"/>
            </a:xfrm>
            <a:prstGeom prst="pie">
              <a:avLst>
                <a:gd name="adj1" fmla="val 0"/>
                <a:gd name="adj2" fmla="val 5433853"/>
              </a:avLst>
            </a:prstGeom>
            <a:noFill/>
            <a:ln w="76200">
              <a:solidFill>
                <a:srgbClr val="DF6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饼形 7"/>
            <p:cNvSpPr/>
            <p:nvPr/>
          </p:nvSpPr>
          <p:spPr>
            <a:xfrm flipV="1">
              <a:off x="3613157" y="1709922"/>
              <a:ext cx="2448882" cy="2448882"/>
            </a:xfrm>
            <a:prstGeom prst="pie">
              <a:avLst>
                <a:gd name="adj1" fmla="val 0"/>
                <a:gd name="adj2" fmla="val 5433853"/>
              </a:avLst>
            </a:prstGeom>
            <a:noFill/>
            <a:ln w="76200">
              <a:solidFill>
                <a:srgbClr val="DF6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饼形 8"/>
            <p:cNvSpPr/>
            <p:nvPr/>
          </p:nvSpPr>
          <p:spPr>
            <a:xfrm flipH="1" flipV="1">
              <a:off x="2699792" y="915566"/>
              <a:ext cx="4032448" cy="4032448"/>
            </a:xfrm>
            <a:prstGeom prst="pie">
              <a:avLst>
                <a:gd name="adj1" fmla="val 0"/>
                <a:gd name="adj2" fmla="val 5433853"/>
              </a:avLst>
            </a:prstGeom>
            <a:noFill/>
            <a:ln w="76200">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矩形 11"/>
            <p:cNvSpPr/>
            <p:nvPr/>
          </p:nvSpPr>
          <p:spPr>
            <a:xfrm>
              <a:off x="467544" y="915566"/>
              <a:ext cx="1944216" cy="432048"/>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372200" y="915566"/>
              <a:ext cx="1944216" cy="432048"/>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67544" y="3075806"/>
              <a:ext cx="1944216" cy="432048"/>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372200" y="3075806"/>
              <a:ext cx="1944216" cy="432048"/>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594605" y="967456"/>
              <a:ext cx="1690094" cy="290658"/>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18" name="矩形 17"/>
            <p:cNvSpPr/>
            <p:nvPr/>
          </p:nvSpPr>
          <p:spPr>
            <a:xfrm>
              <a:off x="566631" y="3127696"/>
              <a:ext cx="1690094" cy="290658"/>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19" name="矩形 18"/>
            <p:cNvSpPr/>
            <p:nvPr/>
          </p:nvSpPr>
          <p:spPr>
            <a:xfrm>
              <a:off x="6499261" y="972074"/>
              <a:ext cx="1690094" cy="290658"/>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20" name="矩形 19"/>
            <p:cNvSpPr/>
            <p:nvPr/>
          </p:nvSpPr>
          <p:spPr>
            <a:xfrm>
              <a:off x="6499261" y="3127695"/>
              <a:ext cx="1690094" cy="290658"/>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21" name="矩形 20"/>
            <p:cNvSpPr/>
            <p:nvPr/>
          </p:nvSpPr>
          <p:spPr>
            <a:xfrm flipH="1">
              <a:off x="467544" y="1486482"/>
              <a:ext cx="2160240" cy="755354"/>
            </a:xfrm>
            <a:prstGeom prst="rect">
              <a:avLst/>
            </a:prstGeom>
            <a:effectLst/>
          </p:spPr>
          <p:txBody>
            <a:bodyPr wrap="square" lIns="121893" tIns="60946" rIns="121893" bIns="60946">
              <a:spAutoFit/>
            </a:bodyPr>
            <a:lstStyle/>
            <a:p>
              <a:pPr>
                <a:lnSpc>
                  <a:spcPct val="150000"/>
                </a:lnSpc>
              </a:pPr>
              <a:r>
                <a:rPr lang="zh-CN" altLang="en-US" sz="1100" dirty="0">
                  <a:solidFill>
                    <a:schemeClr val="bg1">
                      <a:lumMod val="50000"/>
                    </a:schemeClr>
                  </a:solidFill>
                </a:rPr>
                <a:t>这里输入简单的文字概述这里输入简单文字概述简单的文字概述</a:t>
              </a:r>
              <a:r>
                <a:rPr lang="zh-CN" altLang="en-US" sz="1100" dirty="0">
                  <a:solidFill>
                    <a:schemeClr val="bg1">
                      <a:lumMod val="50000"/>
                    </a:schemeClr>
                  </a:solidFill>
                  <a:latin typeface="微软雅黑" pitchFamily="34" charset="-122"/>
                  <a:ea typeface="微软雅黑" pitchFamily="34" charset="-122"/>
                </a:rPr>
                <a:t>。</a:t>
              </a:r>
              <a:r>
                <a:rPr lang="zh-CN" altLang="en-US" sz="1100" dirty="0">
                  <a:solidFill>
                    <a:schemeClr val="bg1">
                      <a:lumMod val="50000"/>
                    </a:schemeClr>
                  </a:solidFill>
                </a:rPr>
                <a:t>这里输入简单的文字概述这里输入</a:t>
              </a:r>
              <a:endParaRPr lang="en-US" altLang="zh-CN" sz="1100" dirty="0">
                <a:solidFill>
                  <a:schemeClr val="bg1">
                    <a:lumMod val="50000"/>
                  </a:schemeClr>
                </a:solidFill>
                <a:latin typeface="微软雅黑" pitchFamily="34" charset="-122"/>
                <a:ea typeface="微软雅黑" pitchFamily="34" charset="-122"/>
              </a:endParaRPr>
            </a:p>
          </p:txBody>
        </p:sp>
        <p:sp>
          <p:nvSpPr>
            <p:cNvPr id="22" name="矩形 21"/>
            <p:cNvSpPr/>
            <p:nvPr/>
          </p:nvSpPr>
          <p:spPr>
            <a:xfrm flipH="1">
              <a:off x="467544" y="3716936"/>
              <a:ext cx="2160240" cy="755354"/>
            </a:xfrm>
            <a:prstGeom prst="rect">
              <a:avLst/>
            </a:prstGeom>
            <a:effectLst/>
          </p:spPr>
          <p:txBody>
            <a:bodyPr wrap="square" lIns="121893" tIns="60946" rIns="121893" bIns="60946">
              <a:spAutoFit/>
            </a:bodyPr>
            <a:lstStyle/>
            <a:p>
              <a:pPr>
                <a:lnSpc>
                  <a:spcPct val="150000"/>
                </a:lnSpc>
              </a:pPr>
              <a:r>
                <a:rPr lang="zh-CN" altLang="en-US" sz="1100" dirty="0">
                  <a:solidFill>
                    <a:schemeClr val="bg1">
                      <a:lumMod val="50000"/>
                    </a:schemeClr>
                  </a:solidFill>
                </a:rPr>
                <a:t>这里输入简单的文字概述这里输入简单文字概述简单的文字概述</a:t>
              </a:r>
              <a:r>
                <a:rPr lang="zh-CN" altLang="en-US" sz="1100" dirty="0">
                  <a:solidFill>
                    <a:schemeClr val="bg1">
                      <a:lumMod val="50000"/>
                    </a:schemeClr>
                  </a:solidFill>
                  <a:latin typeface="微软雅黑" pitchFamily="34" charset="-122"/>
                  <a:ea typeface="微软雅黑" pitchFamily="34" charset="-122"/>
                </a:rPr>
                <a:t>。</a:t>
              </a:r>
              <a:r>
                <a:rPr lang="zh-CN" altLang="en-US" sz="1100" dirty="0">
                  <a:solidFill>
                    <a:schemeClr val="bg1">
                      <a:lumMod val="50000"/>
                    </a:schemeClr>
                  </a:solidFill>
                </a:rPr>
                <a:t>这里输入简单的文字概述这里输入</a:t>
              </a:r>
              <a:endParaRPr lang="en-US" altLang="zh-CN" sz="1100" dirty="0">
                <a:solidFill>
                  <a:schemeClr val="bg1">
                    <a:lumMod val="50000"/>
                  </a:schemeClr>
                </a:solidFill>
                <a:latin typeface="微软雅黑" pitchFamily="34" charset="-122"/>
                <a:ea typeface="微软雅黑" pitchFamily="34" charset="-122"/>
              </a:endParaRPr>
            </a:p>
          </p:txBody>
        </p:sp>
        <p:sp>
          <p:nvSpPr>
            <p:cNvPr id="23" name="矩形 22"/>
            <p:cNvSpPr/>
            <p:nvPr/>
          </p:nvSpPr>
          <p:spPr>
            <a:xfrm flipH="1">
              <a:off x="6372200" y="1486482"/>
              <a:ext cx="2160240" cy="755354"/>
            </a:xfrm>
            <a:prstGeom prst="rect">
              <a:avLst/>
            </a:prstGeom>
            <a:effectLst/>
          </p:spPr>
          <p:txBody>
            <a:bodyPr wrap="square" lIns="121893" tIns="60946" rIns="121893" bIns="60946">
              <a:spAutoFit/>
            </a:bodyPr>
            <a:lstStyle/>
            <a:p>
              <a:pPr>
                <a:lnSpc>
                  <a:spcPct val="150000"/>
                </a:lnSpc>
              </a:pPr>
              <a:r>
                <a:rPr lang="zh-CN" altLang="en-US" sz="1100" dirty="0">
                  <a:solidFill>
                    <a:schemeClr val="bg1">
                      <a:lumMod val="50000"/>
                    </a:schemeClr>
                  </a:solidFill>
                </a:rPr>
                <a:t>这里输入简单的文字概述这里输入简单文字概述简单的文字概述</a:t>
              </a:r>
              <a:r>
                <a:rPr lang="zh-CN" altLang="en-US" sz="1100" dirty="0">
                  <a:solidFill>
                    <a:schemeClr val="bg1">
                      <a:lumMod val="50000"/>
                    </a:schemeClr>
                  </a:solidFill>
                  <a:latin typeface="微软雅黑" pitchFamily="34" charset="-122"/>
                  <a:ea typeface="微软雅黑" pitchFamily="34" charset="-122"/>
                </a:rPr>
                <a:t>。</a:t>
              </a:r>
              <a:r>
                <a:rPr lang="zh-CN" altLang="en-US" sz="1100" dirty="0">
                  <a:solidFill>
                    <a:schemeClr val="bg1">
                      <a:lumMod val="50000"/>
                    </a:schemeClr>
                  </a:solidFill>
                </a:rPr>
                <a:t>这里输入简单的文字概述这里输入</a:t>
              </a:r>
              <a:endParaRPr lang="en-US" altLang="zh-CN" sz="1100" dirty="0">
                <a:solidFill>
                  <a:schemeClr val="bg1">
                    <a:lumMod val="50000"/>
                  </a:schemeClr>
                </a:solidFill>
                <a:latin typeface="微软雅黑" pitchFamily="34" charset="-122"/>
                <a:ea typeface="微软雅黑" pitchFamily="34" charset="-122"/>
              </a:endParaRPr>
            </a:p>
          </p:txBody>
        </p:sp>
        <p:sp>
          <p:nvSpPr>
            <p:cNvPr id="24" name="矩形 23"/>
            <p:cNvSpPr/>
            <p:nvPr/>
          </p:nvSpPr>
          <p:spPr>
            <a:xfrm flipH="1">
              <a:off x="6372200" y="3707274"/>
              <a:ext cx="2160240" cy="755354"/>
            </a:xfrm>
            <a:prstGeom prst="rect">
              <a:avLst/>
            </a:prstGeom>
            <a:effectLst/>
          </p:spPr>
          <p:txBody>
            <a:bodyPr wrap="square" lIns="121893" tIns="60946" rIns="121893" bIns="60946">
              <a:spAutoFit/>
            </a:bodyPr>
            <a:lstStyle/>
            <a:p>
              <a:pPr>
                <a:lnSpc>
                  <a:spcPct val="150000"/>
                </a:lnSpc>
              </a:pPr>
              <a:r>
                <a:rPr lang="zh-CN" altLang="en-US" sz="1100" dirty="0">
                  <a:solidFill>
                    <a:schemeClr val="bg1">
                      <a:lumMod val="50000"/>
                    </a:schemeClr>
                  </a:solidFill>
                </a:rPr>
                <a:t>这里输入简单的文字概述这里输入简单文字概述简单的文字概述</a:t>
              </a:r>
              <a:r>
                <a:rPr lang="zh-CN" altLang="en-US" sz="1100" dirty="0">
                  <a:solidFill>
                    <a:schemeClr val="bg1">
                      <a:lumMod val="50000"/>
                    </a:schemeClr>
                  </a:solidFill>
                  <a:latin typeface="微软雅黑" pitchFamily="34" charset="-122"/>
                  <a:ea typeface="微软雅黑" pitchFamily="34" charset="-122"/>
                </a:rPr>
                <a:t>。</a:t>
              </a:r>
              <a:r>
                <a:rPr lang="zh-CN" altLang="en-US" sz="1100" dirty="0">
                  <a:solidFill>
                    <a:schemeClr val="bg1">
                      <a:lumMod val="50000"/>
                    </a:schemeClr>
                  </a:solidFill>
                </a:rPr>
                <a:t>这里输入简单的文字概述这里输入</a:t>
              </a:r>
              <a:endParaRPr lang="en-US" altLang="zh-CN" sz="1100" dirty="0">
                <a:solidFill>
                  <a:schemeClr val="bg1">
                    <a:lumMod val="50000"/>
                  </a:schemeClr>
                </a:solidFill>
                <a:latin typeface="微软雅黑" pitchFamily="34" charset="-122"/>
                <a:ea typeface="微软雅黑" pitchFamily="34" charset="-122"/>
              </a:endParaRPr>
            </a:p>
          </p:txBody>
        </p:sp>
        <p:sp>
          <p:nvSpPr>
            <p:cNvPr id="25" name="TextBox 26"/>
            <p:cNvSpPr txBox="1"/>
            <p:nvPr/>
          </p:nvSpPr>
          <p:spPr>
            <a:xfrm>
              <a:off x="4907339" y="3219901"/>
              <a:ext cx="628638" cy="339481"/>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10%</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TextBox 27"/>
            <p:cNvSpPr txBox="1"/>
            <p:nvPr/>
          </p:nvSpPr>
          <p:spPr>
            <a:xfrm>
              <a:off x="4907339" y="2243066"/>
              <a:ext cx="628638" cy="339481"/>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12%</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TextBox 28"/>
            <p:cNvSpPr txBox="1"/>
            <p:nvPr/>
          </p:nvSpPr>
          <p:spPr>
            <a:xfrm>
              <a:off x="3459067" y="2074871"/>
              <a:ext cx="1049185" cy="572283"/>
            </a:xfrm>
            <a:prstGeom prst="rect">
              <a:avLst/>
            </a:prstGeom>
            <a:noFill/>
          </p:spPr>
          <p:txBody>
            <a:bodyPr wrap="none" rtlCol="0">
              <a:spAutoFit/>
            </a:bodyPr>
            <a:lstStyle/>
            <a:p>
              <a:r>
                <a:rPr lang="en-US" altLang="zh-CN" sz="3600" b="1" dirty="0">
                  <a:solidFill>
                    <a:schemeClr val="bg1">
                      <a:lumMod val="50000"/>
                    </a:schemeClr>
                  </a:solidFill>
                  <a:latin typeface="微软雅黑" panose="020B0503020204020204" pitchFamily="34" charset="-122"/>
                  <a:ea typeface="微软雅黑" panose="020B0503020204020204" pitchFamily="34" charset="-122"/>
                </a:rPr>
                <a:t>45%</a:t>
              </a:r>
              <a:endParaRPr lang="zh-CN" altLang="en-US" sz="3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TextBox 29"/>
            <p:cNvSpPr txBox="1"/>
            <p:nvPr/>
          </p:nvSpPr>
          <p:spPr>
            <a:xfrm>
              <a:off x="3753486" y="3226639"/>
              <a:ext cx="628638" cy="339481"/>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36%</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80788159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Group 3"/>
          <p:cNvGrpSpPr/>
          <p:nvPr/>
        </p:nvGrpSpPr>
        <p:grpSpPr>
          <a:xfrm>
            <a:off x="1338321" y="2266879"/>
            <a:ext cx="3372480" cy="2915834"/>
            <a:chOff x="524164" y="1385451"/>
            <a:chExt cx="3717636" cy="3214255"/>
          </a:xfrm>
        </p:grpSpPr>
        <p:graphicFrame>
          <p:nvGraphicFramePr>
            <p:cNvPr id="6" name="Chart 6"/>
            <p:cNvGraphicFramePr/>
            <p:nvPr>
              <p:extLst>
                <p:ext uri="{D42A27DB-BD31-4B8C-83A1-F6EECF244321}">
                  <p14:modId xmlns:p14="http://schemas.microsoft.com/office/powerpoint/2010/main" val="4177166755"/>
                </p:ext>
              </p:extLst>
            </p:nvPr>
          </p:nvGraphicFramePr>
          <p:xfrm>
            <a:off x="524164" y="1385451"/>
            <a:ext cx="3717636" cy="321425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16"/>
            <p:cNvSpPr txBox="1"/>
            <p:nvPr/>
          </p:nvSpPr>
          <p:spPr>
            <a:xfrm>
              <a:off x="1393965" y="2336680"/>
              <a:ext cx="953905"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extBox 18"/>
            <p:cNvSpPr txBox="1"/>
            <p:nvPr/>
          </p:nvSpPr>
          <p:spPr>
            <a:xfrm>
              <a:off x="2516185" y="2336680"/>
              <a:ext cx="953905"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19"/>
            <p:cNvSpPr txBox="1"/>
            <p:nvPr/>
          </p:nvSpPr>
          <p:spPr>
            <a:xfrm>
              <a:off x="1906027" y="3485403"/>
              <a:ext cx="953905"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4"/>
          <p:cNvGrpSpPr/>
          <p:nvPr/>
        </p:nvGrpSpPr>
        <p:grpSpPr>
          <a:xfrm>
            <a:off x="4531266" y="2266879"/>
            <a:ext cx="3372480" cy="2915834"/>
            <a:chOff x="4237182" y="1385451"/>
            <a:chExt cx="3717636" cy="3214255"/>
          </a:xfrm>
        </p:grpSpPr>
        <p:graphicFrame>
          <p:nvGraphicFramePr>
            <p:cNvPr id="14" name="Chart 9"/>
            <p:cNvGraphicFramePr/>
            <p:nvPr>
              <p:extLst>
                <p:ext uri="{D42A27DB-BD31-4B8C-83A1-F6EECF244321}">
                  <p14:modId xmlns:p14="http://schemas.microsoft.com/office/powerpoint/2010/main" val="3754409803"/>
                </p:ext>
              </p:extLst>
            </p:nvPr>
          </p:nvGraphicFramePr>
          <p:xfrm>
            <a:off x="4237182" y="1385451"/>
            <a:ext cx="3717636" cy="3214255"/>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Box 17"/>
            <p:cNvSpPr txBox="1"/>
            <p:nvPr/>
          </p:nvSpPr>
          <p:spPr>
            <a:xfrm>
              <a:off x="6231240" y="2399364"/>
              <a:ext cx="977540" cy="590340"/>
            </a:xfrm>
            <a:prstGeom prst="rect">
              <a:avLst/>
            </a:prstGeom>
            <a:noFill/>
          </p:spPr>
          <p:txBody>
            <a:bodyPr wrap="square" rtlCol="0">
              <a:spAutoFit/>
            </a:bodyPr>
            <a:lstStyle/>
            <a:p>
              <a:pPr algn="ctr">
                <a:lnSpc>
                  <a:spcPct val="12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1"/>
            <p:cNvSpPr txBox="1"/>
            <p:nvPr/>
          </p:nvSpPr>
          <p:spPr>
            <a:xfrm>
              <a:off x="5049896" y="2399364"/>
              <a:ext cx="977540"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22"/>
            <p:cNvSpPr txBox="1"/>
            <p:nvPr/>
          </p:nvSpPr>
          <p:spPr>
            <a:xfrm>
              <a:off x="5310957" y="3487232"/>
              <a:ext cx="977540"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5"/>
          <p:cNvGrpSpPr/>
          <p:nvPr/>
        </p:nvGrpSpPr>
        <p:grpSpPr>
          <a:xfrm>
            <a:off x="7715040" y="2266879"/>
            <a:ext cx="3372480" cy="2915834"/>
            <a:chOff x="7950201" y="1385451"/>
            <a:chExt cx="3717636" cy="3214255"/>
          </a:xfrm>
        </p:grpSpPr>
        <p:graphicFrame>
          <p:nvGraphicFramePr>
            <p:cNvPr id="19" name="Chart 10"/>
            <p:cNvGraphicFramePr/>
            <p:nvPr>
              <p:extLst>
                <p:ext uri="{D42A27DB-BD31-4B8C-83A1-F6EECF244321}">
                  <p14:modId xmlns:p14="http://schemas.microsoft.com/office/powerpoint/2010/main" val="3114005518"/>
                </p:ext>
              </p:extLst>
            </p:nvPr>
          </p:nvGraphicFramePr>
          <p:xfrm>
            <a:off x="7950201" y="1385451"/>
            <a:ext cx="3717636" cy="3214255"/>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20"/>
            <p:cNvSpPr txBox="1"/>
            <p:nvPr/>
          </p:nvSpPr>
          <p:spPr>
            <a:xfrm>
              <a:off x="8751365" y="2359405"/>
              <a:ext cx="952631"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3"/>
            <p:cNvSpPr txBox="1"/>
            <p:nvPr/>
          </p:nvSpPr>
          <p:spPr>
            <a:xfrm>
              <a:off x="9912284" y="2359405"/>
              <a:ext cx="952631"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24"/>
            <p:cNvSpPr txBox="1"/>
            <p:nvPr/>
          </p:nvSpPr>
          <p:spPr>
            <a:xfrm>
              <a:off x="9452420" y="3442893"/>
              <a:ext cx="952631" cy="590340"/>
            </a:xfrm>
            <a:prstGeom prst="rect">
              <a:avLst/>
            </a:prstGeom>
            <a:noFill/>
          </p:spPr>
          <p:txBody>
            <a:bodyPr wrap="square" rtlCol="0">
              <a:spAutoFit/>
            </a:bodyPr>
            <a:lstStyle/>
            <a:p>
              <a:pPr algn="ctr">
                <a:lnSpc>
                  <a:spcPct val="12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23" name="67"/>
          <p:cNvCxnSpPr/>
          <p:nvPr/>
        </p:nvCxnSpPr>
        <p:spPr>
          <a:xfrm>
            <a:off x="1738214" y="5436421"/>
            <a:ext cx="8719042"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4" name="TextBox 29"/>
          <p:cNvSpPr txBox="1"/>
          <p:nvPr/>
        </p:nvSpPr>
        <p:spPr>
          <a:xfrm>
            <a:off x="1866812" y="5571051"/>
            <a:ext cx="8392310" cy="769429"/>
          </a:xfrm>
          <a:prstGeom prst="rect">
            <a:avLst/>
          </a:prstGeom>
          <a:noFill/>
          <a:ln>
            <a:noFill/>
          </a:ln>
        </p:spPr>
        <p:txBody>
          <a:bodyPr wrap="square" lIns="121908" tIns="60954" rIns="121908" bIns="60954" rtlCol="0">
            <a:spAutoFit/>
          </a:bodyPr>
          <a:lstStyle/>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mn-ea"/>
              </a:rPr>
              <a:t>点击添加文字内容，内容简要详尽，言简意赅叙述内容概要。点击添加文字内容，内容简要详</a:t>
            </a:r>
            <a:endParaRPr lang="en-US" altLang="zh-CN" sz="1400" dirty="0">
              <a:solidFill>
                <a:schemeClr val="bg1">
                  <a:lumMod val="65000"/>
                </a:schemeClr>
              </a:solidFill>
              <a:latin typeface="微软雅黑" panose="020B0503020204020204" pitchFamily="34" charset="-122"/>
              <a:ea typeface="微软雅黑" panose="020B0503020204020204" pitchFamily="34" charset="-122"/>
              <a:cs typeface="+mn-ea"/>
            </a:endParaRPr>
          </a:p>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mn-ea"/>
              </a:rPr>
              <a:t>尽，言简意赅叙述内容概要。点击添加文字内容，内容简要详尽，言简意赅叙述内容概要。点</a:t>
            </a:r>
            <a:endParaRPr lang="en-US" altLang="zh-CN" sz="1400" dirty="0">
              <a:solidFill>
                <a:schemeClr val="bg1">
                  <a:lumMod val="65000"/>
                </a:schemeClr>
              </a:solidFill>
              <a:latin typeface="微软雅黑" panose="020B0503020204020204" pitchFamily="34" charset="-122"/>
              <a:ea typeface="微软雅黑" panose="020B0503020204020204" pitchFamily="34" charset="-122"/>
              <a:cs typeface="+mn-ea"/>
            </a:endParaRPr>
          </a:p>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mn-ea"/>
              </a:rPr>
              <a:t>击添加文字内容，内容简要详尽，言简意赅叙述内容概要。</a:t>
            </a:r>
          </a:p>
        </p:txBody>
      </p:sp>
    </p:spTree>
    <p:extLst>
      <p:ext uri="{BB962C8B-B14F-4D97-AF65-F5344CB8AC3E}">
        <p14:creationId xmlns:p14="http://schemas.microsoft.com/office/powerpoint/2010/main" val="51306644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2" presetClass="entr" presetSubtype="8"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par>
                          <p:cTn id="32" fill="hold">
                            <p:stCondLst>
                              <p:cond delay="4500"/>
                            </p:stCondLst>
                            <p:childTnLst>
                              <p:par>
                                <p:cTn id="33" presetID="22" presetClass="entr" presetSubtype="1"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up)">
                                      <p:cBhvr>
                                        <p:cTn id="3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20" name="TextBox 16"/>
          <p:cNvSpPr txBox="1"/>
          <p:nvPr/>
        </p:nvSpPr>
        <p:spPr>
          <a:xfrm>
            <a:off x="2733831" y="2615234"/>
            <a:ext cx="6734536" cy="1015663"/>
          </a:xfrm>
          <a:prstGeom prst="rect">
            <a:avLst/>
          </a:prstGeom>
          <a:noFill/>
        </p:spPr>
        <p:txBody>
          <a:bodyPr wrap="none" rtlCol="0">
            <a:spAutoFit/>
          </a:bodyPr>
          <a:lstStyle/>
          <a:p>
            <a:pPr algn="ctr"/>
            <a:r>
              <a:rPr lang="zh-CN" altLang="en-US" sz="6000" dirty="0">
                <a:solidFill>
                  <a:srgbClr val="7C3D67"/>
                </a:solidFill>
                <a:latin typeface="华康标题宋W9" panose="02020909000000000000" pitchFamily="49" charset="-122"/>
                <a:ea typeface="华康标题宋W9" panose="02020909000000000000" pitchFamily="49" charset="-122"/>
                <a:cs typeface="Lato Black" charset="0"/>
              </a:rPr>
              <a:t>谢谢您的</a:t>
            </a:r>
            <a:r>
              <a:rPr lang="zh-CN" altLang="en-US" sz="6000" dirty="0">
                <a:solidFill>
                  <a:srgbClr val="CD586B"/>
                </a:solidFill>
                <a:latin typeface="华康标题宋W9" panose="02020909000000000000" pitchFamily="49" charset="-122"/>
                <a:ea typeface="华康标题宋W9" panose="02020909000000000000" pitchFamily="49" charset="-122"/>
                <a:cs typeface="Lato Black" charset="0"/>
              </a:rPr>
              <a:t>观看指导</a:t>
            </a:r>
            <a:r>
              <a:rPr lang="en-US" altLang="zh-CN" sz="6000" dirty="0">
                <a:solidFill>
                  <a:srgbClr val="CD586B"/>
                </a:solidFill>
                <a:latin typeface="华康标题宋W9" panose="02020909000000000000" pitchFamily="49" charset="-122"/>
                <a:ea typeface="华康标题宋W9" panose="02020909000000000000" pitchFamily="49" charset="-122"/>
                <a:cs typeface="Lato Black" charset="0"/>
              </a:rPr>
              <a:t>!</a:t>
            </a:r>
            <a:endParaRPr lang="en-US" sz="6000" dirty="0">
              <a:solidFill>
                <a:srgbClr val="CD586B"/>
              </a:solidFill>
              <a:latin typeface="华康标题宋W9" panose="02020909000000000000" pitchFamily="49" charset="-122"/>
              <a:ea typeface="华康标题宋W9" panose="02020909000000000000" pitchFamily="49" charset="-122"/>
              <a:cs typeface="Lato Black" charset="0"/>
            </a:endParaRPr>
          </a:p>
        </p:txBody>
      </p:sp>
      <p:pic>
        <p:nvPicPr>
          <p:cNvPr id="8" name="图片 7"/>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040356" y="1106513"/>
            <a:ext cx="1863637" cy="1378092"/>
          </a:xfrm>
          <a:prstGeom prst="rect">
            <a:avLst/>
          </a:prstGeom>
        </p:spPr>
      </p:pic>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Effect transition="in" filter="fade">
                                      <p:cBhvr>
                                        <p:cTn id="9" dur="1000"/>
                                        <p:tgtEl>
                                          <p:spTgt spid="17"/>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750"/>
                                        <p:tgtEl>
                                          <p:spTgt spid="20"/>
                                        </p:tgtEl>
                                      </p:cBhvr>
                                    </p:animEffect>
                                    <p:anim calcmode="lin" valueType="num">
                                      <p:cBhvr>
                                        <p:cTn id="14" dur="750" fill="hold"/>
                                        <p:tgtEl>
                                          <p:spTgt spid="20"/>
                                        </p:tgtEl>
                                        <p:attrNameLst>
                                          <p:attrName>ppt_x</p:attrName>
                                        </p:attrNameLst>
                                      </p:cBhvr>
                                      <p:tavLst>
                                        <p:tav tm="0">
                                          <p:val>
                                            <p:strVal val="#ppt_x"/>
                                          </p:val>
                                        </p:tav>
                                        <p:tav tm="100000">
                                          <p:val>
                                            <p:strVal val="#ppt_x"/>
                                          </p:val>
                                        </p:tav>
                                      </p:tavLst>
                                    </p:anim>
                                    <p:anim calcmode="lin" valueType="num">
                                      <p:cBhvr>
                                        <p:cTn id="15" dur="750" fill="hold"/>
                                        <p:tgtEl>
                                          <p:spTgt spid="20"/>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750"/>
                                        <p:tgtEl>
                                          <p:spTgt spid="8"/>
                                        </p:tgtEl>
                                      </p:cBhvr>
                                    </p:animEffect>
                                    <p:anim calcmode="lin" valueType="num">
                                      <p:cBhvr>
                                        <p:cTn id="20" dur="750" fill="hold"/>
                                        <p:tgtEl>
                                          <p:spTgt spid="8"/>
                                        </p:tgtEl>
                                        <p:attrNameLst>
                                          <p:attrName>ppt_x</p:attrName>
                                        </p:attrNameLst>
                                      </p:cBhvr>
                                      <p:tavLst>
                                        <p:tav tm="0">
                                          <p:val>
                                            <p:strVal val="#ppt_x"/>
                                          </p:val>
                                        </p:tav>
                                        <p:tav tm="100000">
                                          <p:val>
                                            <p:strVal val="#ppt_x"/>
                                          </p:val>
                                        </p:tav>
                                      </p:tavLst>
                                    </p:anim>
                                    <p:anim calcmode="lin" valueType="num">
                                      <p:cBhvr>
                                        <p:cTn id="21"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手绘艺术花卉"/>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5031</TotalTime>
  <Words>2721</Words>
  <Application>Microsoft Office PowerPoint</Application>
  <PresentationFormat>自定义</PresentationFormat>
  <Paragraphs>309</Paragraphs>
  <Slides>27</Slides>
  <Notes>27</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27</vt:i4>
      </vt:variant>
    </vt:vector>
  </HeadingPairs>
  <TitlesOfParts>
    <vt:vector size="42" baseType="lpstr">
      <vt:lpstr>PT Sans</vt:lpstr>
      <vt:lpstr>Raleway</vt:lpstr>
      <vt:lpstr>Signika Negative</vt:lpstr>
      <vt:lpstr>等线</vt:lpstr>
      <vt:lpstr>等线 Light</vt:lpstr>
      <vt:lpstr>方正大黑_GBK</vt:lpstr>
      <vt:lpstr>方正姚体</vt:lpstr>
      <vt:lpstr>华康标题宋W9</vt:lpstr>
      <vt:lpstr>宋体</vt:lpstr>
      <vt:lpstr>微软雅黑</vt:lpstr>
      <vt:lpstr>Arial</vt:lpstr>
      <vt:lpstr>Calibri</vt:lpstr>
      <vt:lpstr>Open Sans</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手绘艺术花卉</dc:title>
  <dc:creator>第一PPT</dc:creator>
  <cp:keywords>www.1ppt.com</cp:keywords>
  <dc:description>www.1ppt.com</dc:description>
  <cp:lastModifiedBy>Administrator</cp:lastModifiedBy>
  <cp:revision>3026</cp:revision>
  <dcterms:created xsi:type="dcterms:W3CDTF">2015-12-01T09:06:39Z</dcterms:created>
  <dcterms:modified xsi:type="dcterms:W3CDTF">2020-03-12T05:40:10Z</dcterms:modified>
</cp:coreProperties>
</file>